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1169" r:id="rId2"/>
    <p:sldId id="257" r:id="rId3"/>
    <p:sldId id="256" r:id="rId4"/>
    <p:sldId id="1170" r:id="rId5"/>
    <p:sldId id="1171" r:id="rId6"/>
    <p:sldId id="1172" r:id="rId7"/>
    <p:sldId id="1173" r:id="rId8"/>
    <p:sldId id="264" r:id="rId9"/>
    <p:sldId id="265" r:id="rId10"/>
    <p:sldId id="266" r:id="rId11"/>
    <p:sldId id="1325" r:id="rId12"/>
    <p:sldId id="1326" r:id="rId13"/>
    <p:sldId id="268" r:id="rId14"/>
    <p:sldId id="260" r:id="rId15"/>
    <p:sldId id="269" r:id="rId16"/>
    <p:sldId id="267" r:id="rId17"/>
    <p:sldId id="258" r:id="rId18"/>
    <p:sldId id="259" r:id="rId19"/>
    <p:sldId id="261" r:id="rId20"/>
    <p:sldId id="1351" r:id="rId21"/>
    <p:sldId id="262" r:id="rId22"/>
    <p:sldId id="1350" r:id="rId23"/>
    <p:sldId id="263" r:id="rId24"/>
    <p:sldId id="1352" r:id="rId25"/>
    <p:sldId id="270" r:id="rId26"/>
    <p:sldId id="1349" r:id="rId27"/>
    <p:sldId id="786" r:id="rId28"/>
    <p:sldId id="787" r:id="rId29"/>
    <p:sldId id="788" r:id="rId30"/>
    <p:sldId id="789" r:id="rId31"/>
    <p:sldId id="790" r:id="rId32"/>
    <p:sldId id="791" r:id="rId33"/>
    <p:sldId id="792" r:id="rId34"/>
    <p:sldId id="793" r:id="rId35"/>
    <p:sldId id="794" r:id="rId36"/>
    <p:sldId id="795" r:id="rId37"/>
    <p:sldId id="796" r:id="rId38"/>
    <p:sldId id="79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84" autoAdjust="0"/>
  </p:normalViewPr>
  <p:slideViewPr>
    <p:cSldViewPr snapToGrid="0">
      <p:cViewPr varScale="1">
        <p:scale>
          <a:sx n="52" d="100"/>
          <a:sy n="52" d="100"/>
        </p:scale>
        <p:origin x="1546"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4D8B23B5-1BA9-4151-8439-284A398AFFC1}"/>
    <pc:docChg chg="undo custSel addSld modSld sldOrd">
      <pc:chgData name="Lines, Todd" userId="afaf7c3a-e8aa-4568-882a-02ad8f9e19b0" providerId="ADAL" clId="{4D8B23B5-1BA9-4151-8439-284A398AFFC1}" dt="2023-11-14T18:12:26.750" v="392" actId="1076"/>
      <pc:docMkLst>
        <pc:docMk/>
      </pc:docMkLst>
      <pc:sldChg chg="ord">
        <pc:chgData name="Lines, Todd" userId="afaf7c3a-e8aa-4568-882a-02ad8f9e19b0" providerId="ADAL" clId="{4D8B23B5-1BA9-4151-8439-284A398AFFC1}" dt="2023-11-14T17:50:15.011" v="6"/>
        <pc:sldMkLst>
          <pc:docMk/>
          <pc:sldMk cId="0" sldId="256"/>
        </pc:sldMkLst>
      </pc:sldChg>
      <pc:sldChg chg="ord">
        <pc:chgData name="Lines, Todd" userId="afaf7c3a-e8aa-4568-882a-02ad8f9e19b0" providerId="ADAL" clId="{4D8B23B5-1BA9-4151-8439-284A398AFFC1}" dt="2023-11-14T17:50:15.011" v="6"/>
        <pc:sldMkLst>
          <pc:docMk/>
          <pc:sldMk cId="0" sldId="257"/>
        </pc:sldMkLst>
      </pc:sldChg>
      <pc:sldChg chg="ord">
        <pc:chgData name="Lines, Todd" userId="afaf7c3a-e8aa-4568-882a-02ad8f9e19b0" providerId="ADAL" clId="{4D8B23B5-1BA9-4151-8439-284A398AFFC1}" dt="2023-11-14T17:50:15.011" v="6"/>
        <pc:sldMkLst>
          <pc:docMk/>
          <pc:sldMk cId="0" sldId="258"/>
        </pc:sldMkLst>
      </pc:sldChg>
      <pc:sldChg chg="ord">
        <pc:chgData name="Lines, Todd" userId="afaf7c3a-e8aa-4568-882a-02ad8f9e19b0" providerId="ADAL" clId="{4D8B23B5-1BA9-4151-8439-284A398AFFC1}" dt="2023-11-14T17:50:15.011" v="6"/>
        <pc:sldMkLst>
          <pc:docMk/>
          <pc:sldMk cId="0" sldId="259"/>
        </pc:sldMkLst>
      </pc:sldChg>
      <pc:sldChg chg="ord">
        <pc:chgData name="Lines, Todd" userId="afaf7c3a-e8aa-4568-882a-02ad8f9e19b0" providerId="ADAL" clId="{4D8B23B5-1BA9-4151-8439-284A398AFFC1}" dt="2023-11-14T17:50:15.011" v="6"/>
        <pc:sldMkLst>
          <pc:docMk/>
          <pc:sldMk cId="0" sldId="260"/>
        </pc:sldMkLst>
      </pc:sldChg>
      <pc:sldChg chg="ord">
        <pc:chgData name="Lines, Todd" userId="afaf7c3a-e8aa-4568-882a-02ad8f9e19b0" providerId="ADAL" clId="{4D8B23B5-1BA9-4151-8439-284A398AFFC1}" dt="2023-11-14T17:50:15.011" v="6"/>
        <pc:sldMkLst>
          <pc:docMk/>
          <pc:sldMk cId="0" sldId="261"/>
        </pc:sldMkLst>
      </pc:sldChg>
      <pc:sldChg chg="ord">
        <pc:chgData name="Lines, Todd" userId="afaf7c3a-e8aa-4568-882a-02ad8f9e19b0" providerId="ADAL" clId="{4D8B23B5-1BA9-4151-8439-284A398AFFC1}" dt="2023-11-14T17:50:15.011" v="6"/>
        <pc:sldMkLst>
          <pc:docMk/>
          <pc:sldMk cId="0" sldId="262"/>
        </pc:sldMkLst>
      </pc:sldChg>
      <pc:sldChg chg="addSp modSp ord">
        <pc:chgData name="Lines, Todd" userId="afaf7c3a-e8aa-4568-882a-02ad8f9e19b0" providerId="ADAL" clId="{4D8B23B5-1BA9-4151-8439-284A398AFFC1}" dt="2023-11-14T18:08:58.087" v="58" actId="164"/>
        <pc:sldMkLst>
          <pc:docMk/>
          <pc:sldMk cId="0" sldId="263"/>
        </pc:sldMkLst>
        <pc:spChg chg="mod">
          <ac:chgData name="Lines, Todd" userId="afaf7c3a-e8aa-4568-882a-02ad8f9e19b0" providerId="ADAL" clId="{4D8B23B5-1BA9-4151-8439-284A398AFFC1}" dt="2023-11-14T18:08:58.087" v="58" actId="164"/>
          <ac:spMkLst>
            <pc:docMk/>
            <pc:sldMk cId="0" sldId="263"/>
            <ac:spMk id="5" creationId="{00000000-0000-0000-0000-000000000000}"/>
          </ac:spMkLst>
        </pc:spChg>
        <pc:spChg chg="mod">
          <ac:chgData name="Lines, Todd" userId="afaf7c3a-e8aa-4568-882a-02ad8f9e19b0" providerId="ADAL" clId="{4D8B23B5-1BA9-4151-8439-284A398AFFC1}" dt="2023-11-14T18:08:58.087" v="58" actId="164"/>
          <ac:spMkLst>
            <pc:docMk/>
            <pc:sldMk cId="0" sldId="263"/>
            <ac:spMk id="7" creationId="{00000000-0000-0000-0000-000000000000}"/>
          </ac:spMkLst>
        </pc:spChg>
        <pc:spChg chg="mod">
          <ac:chgData name="Lines, Todd" userId="afaf7c3a-e8aa-4568-882a-02ad8f9e19b0" providerId="ADAL" clId="{4D8B23B5-1BA9-4151-8439-284A398AFFC1}" dt="2023-11-14T18:08:58.087" v="58" actId="164"/>
          <ac:spMkLst>
            <pc:docMk/>
            <pc:sldMk cId="0" sldId="263"/>
            <ac:spMk id="8" creationId="{00000000-0000-0000-0000-000000000000}"/>
          </ac:spMkLst>
        </pc:spChg>
        <pc:spChg chg="mod">
          <ac:chgData name="Lines, Todd" userId="afaf7c3a-e8aa-4568-882a-02ad8f9e19b0" providerId="ADAL" clId="{4D8B23B5-1BA9-4151-8439-284A398AFFC1}" dt="2023-11-14T18:08:58.087" v="58" actId="164"/>
          <ac:spMkLst>
            <pc:docMk/>
            <pc:sldMk cId="0" sldId="263"/>
            <ac:spMk id="9" creationId="{00000000-0000-0000-0000-000000000000}"/>
          </ac:spMkLst>
        </pc:spChg>
        <pc:spChg chg="mod">
          <ac:chgData name="Lines, Todd" userId="afaf7c3a-e8aa-4568-882a-02ad8f9e19b0" providerId="ADAL" clId="{4D8B23B5-1BA9-4151-8439-284A398AFFC1}" dt="2023-11-14T18:08:58.087" v="58" actId="164"/>
          <ac:spMkLst>
            <pc:docMk/>
            <pc:sldMk cId="0" sldId="263"/>
            <ac:spMk id="10" creationId="{00000000-0000-0000-0000-000000000000}"/>
          </ac:spMkLst>
        </pc:spChg>
        <pc:spChg chg="mod">
          <ac:chgData name="Lines, Todd" userId="afaf7c3a-e8aa-4568-882a-02ad8f9e19b0" providerId="ADAL" clId="{4D8B23B5-1BA9-4151-8439-284A398AFFC1}" dt="2023-11-14T18:08:58.087" v="58" actId="164"/>
          <ac:spMkLst>
            <pc:docMk/>
            <pc:sldMk cId="0" sldId="263"/>
            <ac:spMk id="18" creationId="{00000000-0000-0000-0000-000000000000}"/>
          </ac:spMkLst>
        </pc:spChg>
        <pc:spChg chg="mod">
          <ac:chgData name="Lines, Todd" userId="afaf7c3a-e8aa-4568-882a-02ad8f9e19b0" providerId="ADAL" clId="{4D8B23B5-1BA9-4151-8439-284A398AFFC1}" dt="2023-11-14T18:08:58.087" v="58" actId="164"/>
          <ac:spMkLst>
            <pc:docMk/>
            <pc:sldMk cId="0" sldId="263"/>
            <ac:spMk id="29" creationId="{00000000-0000-0000-0000-000000000000}"/>
          </ac:spMkLst>
        </pc:spChg>
        <pc:spChg chg="mod">
          <ac:chgData name="Lines, Todd" userId="afaf7c3a-e8aa-4568-882a-02ad8f9e19b0" providerId="ADAL" clId="{4D8B23B5-1BA9-4151-8439-284A398AFFC1}" dt="2023-11-14T18:08:58.087" v="58" actId="164"/>
          <ac:spMkLst>
            <pc:docMk/>
            <pc:sldMk cId="0" sldId="263"/>
            <ac:spMk id="35" creationId="{00000000-0000-0000-0000-000000000000}"/>
          </ac:spMkLst>
        </pc:spChg>
        <pc:spChg chg="mod">
          <ac:chgData name="Lines, Todd" userId="afaf7c3a-e8aa-4568-882a-02ad8f9e19b0" providerId="ADAL" clId="{4D8B23B5-1BA9-4151-8439-284A398AFFC1}" dt="2023-11-14T18:08:58.087" v="58" actId="164"/>
          <ac:spMkLst>
            <pc:docMk/>
            <pc:sldMk cId="0" sldId="263"/>
            <ac:spMk id="36" creationId="{00000000-0000-0000-0000-000000000000}"/>
          </ac:spMkLst>
        </pc:spChg>
        <pc:spChg chg="mod">
          <ac:chgData name="Lines, Todd" userId="afaf7c3a-e8aa-4568-882a-02ad8f9e19b0" providerId="ADAL" clId="{4D8B23B5-1BA9-4151-8439-284A398AFFC1}" dt="2023-11-14T18:08:58.087" v="58" actId="164"/>
          <ac:spMkLst>
            <pc:docMk/>
            <pc:sldMk cId="0" sldId="263"/>
            <ac:spMk id="39" creationId="{00000000-0000-0000-0000-000000000000}"/>
          </ac:spMkLst>
        </pc:spChg>
        <pc:spChg chg="mod">
          <ac:chgData name="Lines, Todd" userId="afaf7c3a-e8aa-4568-882a-02ad8f9e19b0" providerId="ADAL" clId="{4D8B23B5-1BA9-4151-8439-284A398AFFC1}" dt="2023-11-14T18:08:58.087" v="58" actId="164"/>
          <ac:spMkLst>
            <pc:docMk/>
            <pc:sldMk cId="0" sldId="263"/>
            <ac:spMk id="40" creationId="{00000000-0000-0000-0000-000000000000}"/>
          </ac:spMkLst>
        </pc:spChg>
        <pc:spChg chg="mod">
          <ac:chgData name="Lines, Todd" userId="afaf7c3a-e8aa-4568-882a-02ad8f9e19b0" providerId="ADAL" clId="{4D8B23B5-1BA9-4151-8439-284A398AFFC1}" dt="2023-11-14T18:08:58.087" v="58" actId="164"/>
          <ac:spMkLst>
            <pc:docMk/>
            <pc:sldMk cId="0" sldId="263"/>
            <ac:spMk id="68" creationId="{00000000-0000-0000-0000-000000000000}"/>
          </ac:spMkLst>
        </pc:spChg>
        <pc:spChg chg="mod">
          <ac:chgData name="Lines, Todd" userId="afaf7c3a-e8aa-4568-882a-02ad8f9e19b0" providerId="ADAL" clId="{4D8B23B5-1BA9-4151-8439-284A398AFFC1}" dt="2023-11-14T18:08:58.087" v="58" actId="164"/>
          <ac:spMkLst>
            <pc:docMk/>
            <pc:sldMk cId="0" sldId="263"/>
            <ac:spMk id="74" creationId="{00000000-0000-0000-0000-000000000000}"/>
          </ac:spMkLst>
        </pc:spChg>
        <pc:spChg chg="mod">
          <ac:chgData name="Lines, Todd" userId="afaf7c3a-e8aa-4568-882a-02ad8f9e19b0" providerId="ADAL" clId="{4D8B23B5-1BA9-4151-8439-284A398AFFC1}" dt="2023-11-14T18:08:58.087" v="58" actId="164"/>
          <ac:spMkLst>
            <pc:docMk/>
            <pc:sldMk cId="0" sldId="263"/>
            <ac:spMk id="80" creationId="{00000000-0000-0000-0000-000000000000}"/>
          </ac:spMkLst>
        </pc:spChg>
        <pc:grpChg chg="add mod">
          <ac:chgData name="Lines, Todd" userId="afaf7c3a-e8aa-4568-882a-02ad8f9e19b0" providerId="ADAL" clId="{4D8B23B5-1BA9-4151-8439-284A398AFFC1}" dt="2023-11-14T18:08:58.087" v="58" actId="164"/>
          <ac:grpSpMkLst>
            <pc:docMk/>
            <pc:sldMk cId="0" sldId="263"/>
            <ac:grpSpMk id="2" creationId="{E004AA2F-E2AD-DD91-267C-89CF6CD80626}"/>
          </ac:grpSpMkLst>
        </pc:grpChg>
        <pc:cxnChg chg="mod">
          <ac:chgData name="Lines, Todd" userId="afaf7c3a-e8aa-4568-882a-02ad8f9e19b0" providerId="ADAL" clId="{4D8B23B5-1BA9-4151-8439-284A398AFFC1}" dt="2023-11-14T18:08:58.087" v="58" actId="164"/>
          <ac:cxnSpMkLst>
            <pc:docMk/>
            <pc:sldMk cId="0" sldId="263"/>
            <ac:cxnSpMk id="24"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25"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30"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32" creationId="{00000000-0000-0000-0000-000000000000}"/>
          </ac:cxnSpMkLst>
        </pc:cxnChg>
        <pc:cxnChg chg="mod">
          <ac:chgData name="Lines, Todd" userId="afaf7c3a-e8aa-4568-882a-02ad8f9e19b0" providerId="ADAL" clId="{4D8B23B5-1BA9-4151-8439-284A398AFFC1}" dt="2023-11-14T18:08:58.087" v="58" actId="164"/>
          <ac:cxnSpMkLst>
            <pc:docMk/>
            <pc:sldMk cId="0" sldId="263"/>
            <ac:cxnSpMk id="71" creationId="{00000000-0000-0000-0000-000000000000}"/>
          </ac:cxnSpMkLst>
        </pc:cxnChg>
      </pc:sldChg>
      <pc:sldChg chg="ord">
        <pc:chgData name="Lines, Todd" userId="afaf7c3a-e8aa-4568-882a-02ad8f9e19b0" providerId="ADAL" clId="{4D8B23B5-1BA9-4151-8439-284A398AFFC1}" dt="2023-11-14T17:50:15.011" v="6"/>
        <pc:sldMkLst>
          <pc:docMk/>
          <pc:sldMk cId="0" sldId="264"/>
        </pc:sldMkLst>
      </pc:sldChg>
      <pc:sldChg chg="ord">
        <pc:chgData name="Lines, Todd" userId="afaf7c3a-e8aa-4568-882a-02ad8f9e19b0" providerId="ADAL" clId="{4D8B23B5-1BA9-4151-8439-284A398AFFC1}" dt="2023-11-14T17:50:15.011" v="6"/>
        <pc:sldMkLst>
          <pc:docMk/>
          <pc:sldMk cId="0" sldId="265"/>
        </pc:sldMkLst>
      </pc:sldChg>
      <pc:sldChg chg="ord">
        <pc:chgData name="Lines, Todd" userId="afaf7c3a-e8aa-4568-882a-02ad8f9e19b0" providerId="ADAL" clId="{4D8B23B5-1BA9-4151-8439-284A398AFFC1}" dt="2023-11-14T17:50:15.011" v="6"/>
        <pc:sldMkLst>
          <pc:docMk/>
          <pc:sldMk cId="0" sldId="266"/>
        </pc:sldMkLst>
      </pc:sldChg>
      <pc:sldChg chg="ord">
        <pc:chgData name="Lines, Todd" userId="afaf7c3a-e8aa-4568-882a-02ad8f9e19b0" providerId="ADAL" clId="{4D8B23B5-1BA9-4151-8439-284A398AFFC1}" dt="2023-11-14T17:50:15.011" v="6"/>
        <pc:sldMkLst>
          <pc:docMk/>
          <pc:sldMk cId="0" sldId="267"/>
        </pc:sldMkLst>
      </pc:sldChg>
      <pc:sldChg chg="ord">
        <pc:chgData name="Lines, Todd" userId="afaf7c3a-e8aa-4568-882a-02ad8f9e19b0" providerId="ADAL" clId="{4D8B23B5-1BA9-4151-8439-284A398AFFC1}" dt="2023-11-14T17:50:15.011" v="6"/>
        <pc:sldMkLst>
          <pc:docMk/>
          <pc:sldMk cId="0" sldId="268"/>
        </pc:sldMkLst>
      </pc:sldChg>
      <pc:sldChg chg="delSp modSp mod ord">
        <pc:chgData name="Lines, Todd" userId="afaf7c3a-e8aa-4568-882a-02ad8f9e19b0" providerId="ADAL" clId="{4D8B23B5-1BA9-4151-8439-284A398AFFC1}" dt="2023-11-14T17:59:00.761" v="56" actId="21"/>
        <pc:sldMkLst>
          <pc:docMk/>
          <pc:sldMk cId="414066980" sldId="269"/>
        </pc:sldMkLst>
        <pc:spChg chg="mod">
          <ac:chgData name="Lines, Todd" userId="afaf7c3a-e8aa-4568-882a-02ad8f9e19b0" providerId="ADAL" clId="{4D8B23B5-1BA9-4151-8439-284A398AFFC1}" dt="2023-11-14T17:57:43.331" v="49" actId="1037"/>
          <ac:spMkLst>
            <pc:docMk/>
            <pc:sldMk cId="414066980" sldId="269"/>
            <ac:spMk id="16" creationId="{00000000-0000-0000-0000-000000000000}"/>
          </ac:spMkLst>
        </pc:spChg>
        <pc:spChg chg="mod">
          <ac:chgData name="Lines, Todd" userId="afaf7c3a-e8aa-4568-882a-02ad8f9e19b0" providerId="ADAL" clId="{4D8B23B5-1BA9-4151-8439-284A398AFFC1}" dt="2023-11-14T17:57:34.820" v="35" actId="688"/>
          <ac:spMkLst>
            <pc:docMk/>
            <pc:sldMk cId="414066980" sldId="269"/>
            <ac:spMk id="18" creationId="{00000000-0000-0000-0000-000000000000}"/>
          </ac:spMkLst>
        </pc:spChg>
        <pc:spChg chg="mod">
          <ac:chgData name="Lines, Todd" userId="afaf7c3a-e8aa-4568-882a-02ad8f9e19b0" providerId="ADAL" clId="{4D8B23B5-1BA9-4151-8439-284A398AFFC1}" dt="2023-11-14T17:57:20.554" v="34" actId="688"/>
          <ac:spMkLst>
            <pc:docMk/>
            <pc:sldMk cId="414066980" sldId="269"/>
            <ac:spMk id="20"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28"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52" creationId="{00000000-0000-0000-0000-000000000000}"/>
          </ac:spMkLst>
        </pc:spChg>
        <pc:spChg chg="mod">
          <ac:chgData name="Lines, Todd" userId="afaf7c3a-e8aa-4568-882a-02ad8f9e19b0" providerId="ADAL" clId="{4D8B23B5-1BA9-4151-8439-284A398AFFC1}" dt="2023-11-14T17:58:26.108" v="54" actId="206"/>
          <ac:spMkLst>
            <pc:docMk/>
            <pc:sldMk cId="414066980" sldId="269"/>
            <ac:spMk id="75" creationId="{00000000-0000-0000-0000-000000000000}"/>
          </ac:spMkLst>
        </pc:spChg>
        <pc:spChg chg="mod">
          <ac:chgData name="Lines, Todd" userId="afaf7c3a-e8aa-4568-882a-02ad8f9e19b0" providerId="ADAL" clId="{4D8B23B5-1BA9-4151-8439-284A398AFFC1}" dt="2023-11-14T17:58:17.273" v="53" actId="206"/>
          <ac:spMkLst>
            <pc:docMk/>
            <pc:sldMk cId="414066980" sldId="269"/>
            <ac:spMk id="76"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89" creationId="{00000000-0000-0000-0000-000000000000}"/>
          </ac:spMkLst>
        </pc:spChg>
        <pc:spChg chg="mod">
          <ac:chgData name="Lines, Todd" userId="afaf7c3a-e8aa-4568-882a-02ad8f9e19b0" providerId="ADAL" clId="{4D8B23B5-1BA9-4151-8439-284A398AFFC1}" dt="2023-11-14T17:57:53.042" v="51" actId="1076"/>
          <ac:spMkLst>
            <pc:docMk/>
            <pc:sldMk cId="414066980" sldId="269"/>
            <ac:spMk id="92"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99"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103"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104" creationId="{00000000-0000-0000-0000-000000000000}"/>
          </ac:spMkLst>
        </pc:spChg>
        <pc:spChg chg="mod">
          <ac:chgData name="Lines, Todd" userId="afaf7c3a-e8aa-4568-882a-02ad8f9e19b0" providerId="ADAL" clId="{4D8B23B5-1BA9-4151-8439-284A398AFFC1}" dt="2023-11-14T17:57:43.331" v="49" actId="1037"/>
          <ac:spMkLst>
            <pc:docMk/>
            <pc:sldMk cId="414066980" sldId="269"/>
            <ac:spMk id="105" creationId="{00000000-0000-0000-0000-000000000000}"/>
          </ac:spMkLst>
        </pc:spChg>
        <pc:grpChg chg="mod">
          <ac:chgData name="Lines, Todd" userId="afaf7c3a-e8aa-4568-882a-02ad8f9e19b0" providerId="ADAL" clId="{4D8B23B5-1BA9-4151-8439-284A398AFFC1}" dt="2023-11-14T17:57:43.331" v="49" actId="1037"/>
          <ac:grpSpMkLst>
            <pc:docMk/>
            <pc:sldMk cId="414066980" sldId="269"/>
            <ac:grpSpMk id="31" creationId="{00000000-0000-0000-0000-000000000000}"/>
          </ac:grpSpMkLst>
        </pc:grpChg>
        <pc:grpChg chg="mod">
          <ac:chgData name="Lines, Todd" userId="afaf7c3a-e8aa-4568-882a-02ad8f9e19b0" providerId="ADAL" clId="{4D8B23B5-1BA9-4151-8439-284A398AFFC1}" dt="2023-11-14T17:57:43.331" v="49" actId="1037"/>
          <ac:grpSpMkLst>
            <pc:docMk/>
            <pc:sldMk cId="414066980" sldId="269"/>
            <ac:grpSpMk id="33" creationId="{00000000-0000-0000-0000-000000000000}"/>
          </ac:grpSpMkLst>
        </pc:grpChg>
        <pc:picChg chg="del mod">
          <ac:chgData name="Lines, Todd" userId="afaf7c3a-e8aa-4568-882a-02ad8f9e19b0" providerId="ADAL" clId="{4D8B23B5-1BA9-4151-8439-284A398AFFC1}" dt="2023-11-14T17:59:00.761" v="56" actId="21"/>
          <ac:picMkLst>
            <pc:docMk/>
            <pc:sldMk cId="414066980" sldId="269"/>
            <ac:picMk id="2" creationId="{FF33AE7B-5AF8-D822-1F5E-C94509E56F47}"/>
          </ac:picMkLst>
        </pc:picChg>
        <pc:cxnChg chg="mod">
          <ac:chgData name="Lines, Todd" userId="afaf7c3a-e8aa-4568-882a-02ad8f9e19b0" providerId="ADAL" clId="{4D8B23B5-1BA9-4151-8439-284A398AFFC1}" dt="2023-11-14T17:57:43.331" v="49" actId="1037"/>
          <ac:cxnSpMkLst>
            <pc:docMk/>
            <pc:sldMk cId="414066980" sldId="269"/>
            <ac:cxnSpMk id="70" creationId="{00000000-0000-0000-0000-000000000000}"/>
          </ac:cxnSpMkLst>
        </pc:cxnChg>
        <pc:cxnChg chg="mod">
          <ac:chgData name="Lines, Todd" userId="afaf7c3a-e8aa-4568-882a-02ad8f9e19b0" providerId="ADAL" clId="{4D8B23B5-1BA9-4151-8439-284A398AFFC1}" dt="2023-11-14T17:57:43.331" v="49" actId="1037"/>
          <ac:cxnSpMkLst>
            <pc:docMk/>
            <pc:sldMk cId="414066980" sldId="269"/>
            <ac:cxnSpMk id="73" creationId="{00000000-0000-0000-0000-000000000000}"/>
          </ac:cxnSpMkLst>
        </pc:cxnChg>
        <pc:cxnChg chg="mod">
          <ac:chgData name="Lines, Todd" userId="afaf7c3a-e8aa-4568-882a-02ad8f9e19b0" providerId="ADAL" clId="{4D8B23B5-1BA9-4151-8439-284A398AFFC1}" dt="2023-11-14T17:57:49.223" v="50" actId="1076"/>
          <ac:cxnSpMkLst>
            <pc:docMk/>
            <pc:sldMk cId="414066980" sldId="269"/>
            <ac:cxnSpMk id="87" creationId="{00000000-0000-0000-0000-000000000000}"/>
          </ac:cxnSpMkLst>
        </pc:cxnChg>
      </pc:sldChg>
      <pc:sldChg chg="ord">
        <pc:chgData name="Lines, Todd" userId="afaf7c3a-e8aa-4568-882a-02ad8f9e19b0" providerId="ADAL" clId="{4D8B23B5-1BA9-4151-8439-284A398AFFC1}" dt="2023-11-14T17:50:15.011" v="6"/>
        <pc:sldMkLst>
          <pc:docMk/>
          <pc:sldMk cId="401264541" sldId="270"/>
        </pc:sldMkLst>
      </pc:sldChg>
      <pc:sldChg chg="add">
        <pc:chgData name="Lines, Todd" userId="afaf7c3a-e8aa-4568-882a-02ad8f9e19b0" providerId="ADAL" clId="{4D8B23B5-1BA9-4151-8439-284A398AFFC1}" dt="2023-11-14T17:35:55.631" v="0"/>
        <pc:sldMkLst>
          <pc:docMk/>
          <pc:sldMk cId="0" sldId="786"/>
        </pc:sldMkLst>
      </pc:sldChg>
      <pc:sldChg chg="add">
        <pc:chgData name="Lines, Todd" userId="afaf7c3a-e8aa-4568-882a-02ad8f9e19b0" providerId="ADAL" clId="{4D8B23B5-1BA9-4151-8439-284A398AFFC1}" dt="2023-11-14T17:35:55.631" v="0"/>
        <pc:sldMkLst>
          <pc:docMk/>
          <pc:sldMk cId="0" sldId="787"/>
        </pc:sldMkLst>
      </pc:sldChg>
      <pc:sldChg chg="add">
        <pc:chgData name="Lines, Todd" userId="afaf7c3a-e8aa-4568-882a-02ad8f9e19b0" providerId="ADAL" clId="{4D8B23B5-1BA9-4151-8439-284A398AFFC1}" dt="2023-11-14T17:35:55.631" v="0"/>
        <pc:sldMkLst>
          <pc:docMk/>
          <pc:sldMk cId="0" sldId="788"/>
        </pc:sldMkLst>
      </pc:sldChg>
      <pc:sldChg chg="add">
        <pc:chgData name="Lines, Todd" userId="afaf7c3a-e8aa-4568-882a-02ad8f9e19b0" providerId="ADAL" clId="{4D8B23B5-1BA9-4151-8439-284A398AFFC1}" dt="2023-11-14T17:35:55.631" v="0"/>
        <pc:sldMkLst>
          <pc:docMk/>
          <pc:sldMk cId="0" sldId="789"/>
        </pc:sldMkLst>
      </pc:sldChg>
      <pc:sldChg chg="add">
        <pc:chgData name="Lines, Todd" userId="afaf7c3a-e8aa-4568-882a-02ad8f9e19b0" providerId="ADAL" clId="{4D8B23B5-1BA9-4151-8439-284A398AFFC1}" dt="2023-11-14T17:35:55.631" v="0"/>
        <pc:sldMkLst>
          <pc:docMk/>
          <pc:sldMk cId="0" sldId="790"/>
        </pc:sldMkLst>
      </pc:sldChg>
      <pc:sldChg chg="add">
        <pc:chgData name="Lines, Todd" userId="afaf7c3a-e8aa-4568-882a-02ad8f9e19b0" providerId="ADAL" clId="{4D8B23B5-1BA9-4151-8439-284A398AFFC1}" dt="2023-11-14T17:35:55.631" v="0"/>
        <pc:sldMkLst>
          <pc:docMk/>
          <pc:sldMk cId="0" sldId="791"/>
        </pc:sldMkLst>
      </pc:sldChg>
      <pc:sldChg chg="add">
        <pc:chgData name="Lines, Todd" userId="afaf7c3a-e8aa-4568-882a-02ad8f9e19b0" providerId="ADAL" clId="{4D8B23B5-1BA9-4151-8439-284A398AFFC1}" dt="2023-11-14T17:35:55.631" v="0"/>
        <pc:sldMkLst>
          <pc:docMk/>
          <pc:sldMk cId="0" sldId="792"/>
        </pc:sldMkLst>
      </pc:sldChg>
      <pc:sldChg chg="add">
        <pc:chgData name="Lines, Todd" userId="afaf7c3a-e8aa-4568-882a-02ad8f9e19b0" providerId="ADAL" clId="{4D8B23B5-1BA9-4151-8439-284A398AFFC1}" dt="2023-11-14T17:35:55.631" v="0"/>
        <pc:sldMkLst>
          <pc:docMk/>
          <pc:sldMk cId="0" sldId="793"/>
        </pc:sldMkLst>
      </pc:sldChg>
      <pc:sldChg chg="add">
        <pc:chgData name="Lines, Todd" userId="afaf7c3a-e8aa-4568-882a-02ad8f9e19b0" providerId="ADAL" clId="{4D8B23B5-1BA9-4151-8439-284A398AFFC1}" dt="2023-11-14T17:35:55.631" v="0"/>
        <pc:sldMkLst>
          <pc:docMk/>
          <pc:sldMk cId="0" sldId="794"/>
        </pc:sldMkLst>
      </pc:sldChg>
      <pc:sldChg chg="add">
        <pc:chgData name="Lines, Todd" userId="afaf7c3a-e8aa-4568-882a-02ad8f9e19b0" providerId="ADAL" clId="{4D8B23B5-1BA9-4151-8439-284A398AFFC1}" dt="2023-11-14T17:35:55.631" v="0"/>
        <pc:sldMkLst>
          <pc:docMk/>
          <pc:sldMk cId="0" sldId="795"/>
        </pc:sldMkLst>
      </pc:sldChg>
      <pc:sldChg chg="add">
        <pc:chgData name="Lines, Todd" userId="afaf7c3a-e8aa-4568-882a-02ad8f9e19b0" providerId="ADAL" clId="{4D8B23B5-1BA9-4151-8439-284A398AFFC1}" dt="2023-11-14T17:35:55.631" v="0"/>
        <pc:sldMkLst>
          <pc:docMk/>
          <pc:sldMk cId="0" sldId="796"/>
        </pc:sldMkLst>
      </pc:sldChg>
      <pc:sldChg chg="add">
        <pc:chgData name="Lines, Todd" userId="afaf7c3a-e8aa-4568-882a-02ad8f9e19b0" providerId="ADAL" clId="{4D8B23B5-1BA9-4151-8439-284A398AFFC1}" dt="2023-11-14T17:35:55.631" v="0"/>
        <pc:sldMkLst>
          <pc:docMk/>
          <pc:sldMk cId="0" sldId="797"/>
        </pc:sldMkLst>
      </pc:sldChg>
      <pc:sldChg chg="add ord">
        <pc:chgData name="Lines, Todd" userId="afaf7c3a-e8aa-4568-882a-02ad8f9e19b0" providerId="ADAL" clId="{4D8B23B5-1BA9-4151-8439-284A398AFFC1}" dt="2023-11-14T17:50:15.011" v="6"/>
        <pc:sldMkLst>
          <pc:docMk/>
          <pc:sldMk cId="0" sldId="1169"/>
        </pc:sldMkLst>
      </pc:sldChg>
      <pc:sldChg chg="add ord">
        <pc:chgData name="Lines, Todd" userId="afaf7c3a-e8aa-4568-882a-02ad8f9e19b0" providerId="ADAL" clId="{4D8B23B5-1BA9-4151-8439-284A398AFFC1}" dt="2023-11-14T17:50:34.066" v="10"/>
        <pc:sldMkLst>
          <pc:docMk/>
          <pc:sldMk cId="0" sldId="1170"/>
        </pc:sldMkLst>
      </pc:sldChg>
      <pc:sldChg chg="add ord">
        <pc:chgData name="Lines, Todd" userId="afaf7c3a-e8aa-4568-882a-02ad8f9e19b0" providerId="ADAL" clId="{4D8B23B5-1BA9-4151-8439-284A398AFFC1}" dt="2023-11-14T17:51:01.669" v="24"/>
        <pc:sldMkLst>
          <pc:docMk/>
          <pc:sldMk cId="0" sldId="1171"/>
        </pc:sldMkLst>
      </pc:sldChg>
      <pc:sldChg chg="add ord">
        <pc:chgData name="Lines, Todd" userId="afaf7c3a-e8aa-4568-882a-02ad8f9e19b0" providerId="ADAL" clId="{4D8B23B5-1BA9-4151-8439-284A398AFFC1}" dt="2023-11-14T17:51:01.669" v="24"/>
        <pc:sldMkLst>
          <pc:docMk/>
          <pc:sldMk cId="0" sldId="1172"/>
        </pc:sldMkLst>
      </pc:sldChg>
      <pc:sldChg chg="add ord">
        <pc:chgData name="Lines, Todd" userId="afaf7c3a-e8aa-4568-882a-02ad8f9e19b0" providerId="ADAL" clId="{4D8B23B5-1BA9-4151-8439-284A398AFFC1}" dt="2023-11-14T17:51:15.932" v="26"/>
        <pc:sldMkLst>
          <pc:docMk/>
          <pc:sldMk cId="0" sldId="1173"/>
        </pc:sldMkLst>
      </pc:sldChg>
      <pc:sldChg chg="add ord">
        <pc:chgData name="Lines, Todd" userId="afaf7c3a-e8aa-4568-882a-02ad8f9e19b0" providerId="ADAL" clId="{4D8B23B5-1BA9-4151-8439-284A398AFFC1}" dt="2023-11-14T17:51:27.190" v="30"/>
        <pc:sldMkLst>
          <pc:docMk/>
          <pc:sldMk cId="0" sldId="1325"/>
        </pc:sldMkLst>
      </pc:sldChg>
      <pc:sldChg chg="add ord">
        <pc:chgData name="Lines, Todd" userId="afaf7c3a-e8aa-4568-882a-02ad8f9e19b0" providerId="ADAL" clId="{4D8B23B5-1BA9-4151-8439-284A398AFFC1}" dt="2023-11-14T17:54:24.859" v="32"/>
        <pc:sldMkLst>
          <pc:docMk/>
          <pc:sldMk cId="0" sldId="1326"/>
        </pc:sldMkLst>
      </pc:sldChg>
      <pc:sldChg chg="add">
        <pc:chgData name="Lines, Todd" userId="afaf7c3a-e8aa-4568-882a-02ad8f9e19b0" providerId="ADAL" clId="{4D8B23B5-1BA9-4151-8439-284A398AFFC1}" dt="2023-11-14T17:35:55.631" v="0"/>
        <pc:sldMkLst>
          <pc:docMk/>
          <pc:sldMk cId="598932918" sldId="1349"/>
        </pc:sldMkLst>
      </pc:sldChg>
      <pc:sldChg chg="addSp delSp modSp new mod">
        <pc:chgData name="Lines, Todd" userId="afaf7c3a-e8aa-4568-882a-02ad8f9e19b0" providerId="ADAL" clId="{4D8B23B5-1BA9-4151-8439-284A398AFFC1}" dt="2023-11-14T18:10:58.852" v="187" actId="403"/>
        <pc:sldMkLst>
          <pc:docMk/>
          <pc:sldMk cId="3077447798" sldId="1350"/>
        </pc:sldMkLst>
        <pc:spChg chg="mod">
          <ac:chgData name="Lines, Todd" userId="afaf7c3a-e8aa-4568-882a-02ad8f9e19b0" providerId="ADAL" clId="{4D8B23B5-1BA9-4151-8439-284A398AFFC1}" dt="2023-11-14T18:09:50.752" v="85" actId="20577"/>
          <ac:spMkLst>
            <pc:docMk/>
            <pc:sldMk cId="3077447798" sldId="1350"/>
            <ac:spMk id="2" creationId="{B0C06443-2834-E6D2-BC16-F491612FE897}"/>
          </ac:spMkLst>
        </pc:spChg>
        <pc:spChg chg="mod">
          <ac:chgData name="Lines, Todd" userId="afaf7c3a-e8aa-4568-882a-02ad8f9e19b0" providerId="ADAL" clId="{4D8B23B5-1BA9-4151-8439-284A398AFFC1}" dt="2023-11-14T18:10:42.028" v="180" actId="20577"/>
          <ac:spMkLst>
            <pc:docMk/>
            <pc:sldMk cId="3077447798" sldId="1350"/>
            <ac:spMk id="3" creationId="{CA958FA9-AEC0-311C-F5E4-7FF82776BC45}"/>
          </ac:spMkLst>
        </pc:spChg>
        <pc:spChg chg="add del">
          <ac:chgData name="Lines, Todd" userId="afaf7c3a-e8aa-4568-882a-02ad8f9e19b0" providerId="ADAL" clId="{4D8B23B5-1BA9-4151-8439-284A398AFFC1}" dt="2023-11-14T18:09:03.658" v="60" actId="22"/>
          <ac:spMkLst>
            <pc:docMk/>
            <pc:sldMk cId="3077447798" sldId="1350"/>
            <ac:spMk id="5" creationId="{BC034D50-A694-3E5C-A1DA-E9FF4E79824A}"/>
          </ac:spMkLst>
        </pc:spChg>
        <pc:spChg chg="mod topLvl">
          <ac:chgData name="Lines, Todd" userId="afaf7c3a-e8aa-4568-882a-02ad8f9e19b0" providerId="ADAL" clId="{4D8B23B5-1BA9-4151-8439-284A398AFFC1}" dt="2023-11-14T18:10:58.852" v="187" actId="403"/>
          <ac:spMkLst>
            <pc:docMk/>
            <pc:sldMk cId="3077447798" sldId="1350"/>
            <ac:spMk id="7" creationId="{CE11C059-4F42-22C2-B429-09FBBDD77F8E}"/>
          </ac:spMkLst>
        </pc:spChg>
        <pc:spChg chg="mod topLvl">
          <ac:chgData name="Lines, Todd" userId="afaf7c3a-e8aa-4568-882a-02ad8f9e19b0" providerId="ADAL" clId="{4D8B23B5-1BA9-4151-8439-284A398AFFC1}" dt="2023-11-14T18:10:58.852" v="187" actId="403"/>
          <ac:spMkLst>
            <pc:docMk/>
            <pc:sldMk cId="3077447798" sldId="1350"/>
            <ac:spMk id="8" creationId="{D18CF390-4CD3-B623-725A-97B83FA58534}"/>
          </ac:spMkLst>
        </pc:spChg>
        <pc:spChg chg="mod topLvl">
          <ac:chgData name="Lines, Todd" userId="afaf7c3a-e8aa-4568-882a-02ad8f9e19b0" providerId="ADAL" clId="{4D8B23B5-1BA9-4151-8439-284A398AFFC1}" dt="2023-11-14T18:10:58.852" v="187" actId="403"/>
          <ac:spMkLst>
            <pc:docMk/>
            <pc:sldMk cId="3077447798" sldId="1350"/>
            <ac:spMk id="9" creationId="{2BC06ADB-02A6-E464-3CBB-119F539D3D9D}"/>
          </ac:spMkLst>
        </pc:spChg>
        <pc:spChg chg="mod topLvl">
          <ac:chgData name="Lines, Todd" userId="afaf7c3a-e8aa-4568-882a-02ad8f9e19b0" providerId="ADAL" clId="{4D8B23B5-1BA9-4151-8439-284A398AFFC1}" dt="2023-11-14T18:10:58.852" v="187" actId="403"/>
          <ac:spMkLst>
            <pc:docMk/>
            <pc:sldMk cId="3077447798" sldId="1350"/>
            <ac:spMk id="10" creationId="{939690B9-1DCD-40F4-9C08-66E34091AC10}"/>
          </ac:spMkLst>
        </pc:spChg>
        <pc:spChg chg="mod topLvl">
          <ac:chgData name="Lines, Todd" userId="afaf7c3a-e8aa-4568-882a-02ad8f9e19b0" providerId="ADAL" clId="{4D8B23B5-1BA9-4151-8439-284A398AFFC1}" dt="2023-11-14T18:10:58.852" v="187" actId="403"/>
          <ac:spMkLst>
            <pc:docMk/>
            <pc:sldMk cId="3077447798" sldId="1350"/>
            <ac:spMk id="11" creationId="{366BFE35-CB7D-22BC-9539-BF0FB246FB9E}"/>
          </ac:spMkLst>
        </pc:spChg>
        <pc:spChg chg="mod topLvl">
          <ac:chgData name="Lines, Todd" userId="afaf7c3a-e8aa-4568-882a-02ad8f9e19b0" providerId="ADAL" clId="{4D8B23B5-1BA9-4151-8439-284A398AFFC1}" dt="2023-11-14T18:10:58.852" v="187" actId="403"/>
          <ac:spMkLst>
            <pc:docMk/>
            <pc:sldMk cId="3077447798" sldId="1350"/>
            <ac:spMk id="14" creationId="{4F2BA30C-9D2E-419D-C001-720E24611DF4}"/>
          </ac:spMkLst>
        </pc:spChg>
        <pc:spChg chg="mod topLvl">
          <ac:chgData name="Lines, Todd" userId="afaf7c3a-e8aa-4568-882a-02ad8f9e19b0" providerId="ADAL" clId="{4D8B23B5-1BA9-4151-8439-284A398AFFC1}" dt="2023-11-14T18:10:58.852" v="187" actId="403"/>
          <ac:spMkLst>
            <pc:docMk/>
            <pc:sldMk cId="3077447798" sldId="1350"/>
            <ac:spMk id="17" creationId="{2452727B-2994-BCC2-57A3-29A06C55B431}"/>
          </ac:spMkLst>
        </pc:spChg>
        <pc:spChg chg="mod topLvl">
          <ac:chgData name="Lines, Todd" userId="afaf7c3a-e8aa-4568-882a-02ad8f9e19b0" providerId="ADAL" clId="{4D8B23B5-1BA9-4151-8439-284A398AFFC1}" dt="2023-11-14T18:10:58.852" v="187" actId="403"/>
          <ac:spMkLst>
            <pc:docMk/>
            <pc:sldMk cId="3077447798" sldId="1350"/>
            <ac:spMk id="18" creationId="{7917313A-21AA-5764-8340-FC71FD1D5AD6}"/>
          </ac:spMkLst>
        </pc:spChg>
        <pc:spChg chg="mod topLvl">
          <ac:chgData name="Lines, Todd" userId="afaf7c3a-e8aa-4568-882a-02ad8f9e19b0" providerId="ADAL" clId="{4D8B23B5-1BA9-4151-8439-284A398AFFC1}" dt="2023-11-14T18:10:58.852" v="187" actId="403"/>
          <ac:spMkLst>
            <pc:docMk/>
            <pc:sldMk cId="3077447798" sldId="1350"/>
            <ac:spMk id="19" creationId="{870EC77F-E3CC-48BC-3BF9-C1E3FE00A97E}"/>
          </ac:spMkLst>
        </pc:spChg>
        <pc:spChg chg="mod topLvl">
          <ac:chgData name="Lines, Todd" userId="afaf7c3a-e8aa-4568-882a-02ad8f9e19b0" providerId="ADAL" clId="{4D8B23B5-1BA9-4151-8439-284A398AFFC1}" dt="2023-11-14T18:10:58.852" v="187" actId="403"/>
          <ac:spMkLst>
            <pc:docMk/>
            <pc:sldMk cId="3077447798" sldId="1350"/>
            <ac:spMk id="20" creationId="{5EA9A33C-4AA1-2A04-A3E1-754C8A1BA1A0}"/>
          </ac:spMkLst>
        </pc:spChg>
        <pc:spChg chg="del mod">
          <ac:chgData name="Lines, Todd" userId="afaf7c3a-e8aa-4568-882a-02ad8f9e19b0" providerId="ADAL" clId="{4D8B23B5-1BA9-4151-8439-284A398AFFC1}" dt="2023-11-14T18:09:27.198" v="72" actId="478"/>
          <ac:spMkLst>
            <pc:docMk/>
            <pc:sldMk cId="3077447798" sldId="1350"/>
            <ac:spMk id="21" creationId="{7984F4D8-7752-D607-7066-93B5E8E34203}"/>
          </ac:spMkLst>
        </pc:spChg>
        <pc:spChg chg="mod topLvl">
          <ac:chgData name="Lines, Todd" userId="afaf7c3a-e8aa-4568-882a-02ad8f9e19b0" providerId="ADAL" clId="{4D8B23B5-1BA9-4151-8439-284A398AFFC1}" dt="2023-11-14T18:10:58.852" v="187" actId="403"/>
          <ac:spMkLst>
            <pc:docMk/>
            <pc:sldMk cId="3077447798" sldId="1350"/>
            <ac:spMk id="22" creationId="{E7B47EFB-546E-9687-DE40-DF1649D27E7E}"/>
          </ac:spMkLst>
        </pc:spChg>
        <pc:spChg chg="del mod">
          <ac:chgData name="Lines, Todd" userId="afaf7c3a-e8aa-4568-882a-02ad8f9e19b0" providerId="ADAL" clId="{4D8B23B5-1BA9-4151-8439-284A398AFFC1}" dt="2023-11-14T18:09:28.779" v="73" actId="478"/>
          <ac:spMkLst>
            <pc:docMk/>
            <pc:sldMk cId="3077447798" sldId="1350"/>
            <ac:spMk id="24" creationId="{09566738-E723-3977-1857-46C8278EBD78}"/>
          </ac:spMkLst>
        </pc:spChg>
        <pc:spChg chg="del mod topLvl">
          <ac:chgData name="Lines, Todd" userId="afaf7c3a-e8aa-4568-882a-02ad8f9e19b0" providerId="ADAL" clId="{4D8B23B5-1BA9-4151-8439-284A398AFFC1}" dt="2023-11-14T18:09:45.152" v="77" actId="478"/>
          <ac:spMkLst>
            <pc:docMk/>
            <pc:sldMk cId="3077447798" sldId="1350"/>
            <ac:spMk id="25" creationId="{642E7935-B92E-3AA2-1A94-4A6A73DECF0D}"/>
          </ac:spMkLst>
        </pc:spChg>
        <pc:grpChg chg="add del mod">
          <ac:chgData name="Lines, Todd" userId="afaf7c3a-e8aa-4568-882a-02ad8f9e19b0" providerId="ADAL" clId="{4D8B23B5-1BA9-4151-8439-284A398AFFC1}" dt="2023-11-14T18:09:41.524" v="76" actId="165"/>
          <ac:grpSpMkLst>
            <pc:docMk/>
            <pc:sldMk cId="3077447798" sldId="1350"/>
            <ac:grpSpMk id="6" creationId="{64D60CF4-234B-91F8-C60B-A36ABB7B2E32}"/>
          </ac:grpSpMkLst>
        </pc:grpChg>
        <pc:grpChg chg="add mod">
          <ac:chgData name="Lines, Todd" userId="afaf7c3a-e8aa-4568-882a-02ad8f9e19b0" providerId="ADAL" clId="{4D8B23B5-1BA9-4151-8439-284A398AFFC1}" dt="2023-11-14T18:10:54.853" v="182" actId="14100"/>
          <ac:grpSpMkLst>
            <pc:docMk/>
            <pc:sldMk cId="3077447798" sldId="1350"/>
            <ac:grpSpMk id="26" creationId="{1BEDB497-D0FC-466E-F1DD-15DDD2B52D66}"/>
          </ac:grpSpMkLst>
        </pc:grpChg>
        <pc:cxnChg chg="mod topLvl">
          <ac:chgData name="Lines, Todd" userId="afaf7c3a-e8aa-4568-882a-02ad8f9e19b0" providerId="ADAL" clId="{4D8B23B5-1BA9-4151-8439-284A398AFFC1}" dt="2023-11-14T18:10:52.910" v="181" actId="164"/>
          <ac:cxnSpMkLst>
            <pc:docMk/>
            <pc:sldMk cId="3077447798" sldId="1350"/>
            <ac:cxnSpMk id="12" creationId="{3131D0D1-9889-46BF-2A56-3369181EAEED}"/>
          </ac:cxnSpMkLst>
        </pc:cxnChg>
        <pc:cxnChg chg="mod topLvl">
          <ac:chgData name="Lines, Todd" userId="afaf7c3a-e8aa-4568-882a-02ad8f9e19b0" providerId="ADAL" clId="{4D8B23B5-1BA9-4151-8439-284A398AFFC1}" dt="2023-11-14T18:10:52.910" v="181" actId="164"/>
          <ac:cxnSpMkLst>
            <pc:docMk/>
            <pc:sldMk cId="3077447798" sldId="1350"/>
            <ac:cxnSpMk id="13" creationId="{4B059F7C-279B-1D4A-3997-DB119D0008C5}"/>
          </ac:cxnSpMkLst>
        </pc:cxnChg>
        <pc:cxnChg chg="mod topLvl">
          <ac:chgData name="Lines, Todd" userId="afaf7c3a-e8aa-4568-882a-02ad8f9e19b0" providerId="ADAL" clId="{4D8B23B5-1BA9-4151-8439-284A398AFFC1}" dt="2023-11-14T18:10:52.910" v="181" actId="164"/>
          <ac:cxnSpMkLst>
            <pc:docMk/>
            <pc:sldMk cId="3077447798" sldId="1350"/>
            <ac:cxnSpMk id="15" creationId="{1F08970F-5616-BD54-08A5-762E08147EFC}"/>
          </ac:cxnSpMkLst>
        </pc:cxnChg>
        <pc:cxnChg chg="mod topLvl">
          <ac:chgData name="Lines, Todd" userId="afaf7c3a-e8aa-4568-882a-02ad8f9e19b0" providerId="ADAL" clId="{4D8B23B5-1BA9-4151-8439-284A398AFFC1}" dt="2023-11-14T18:10:52.910" v="181" actId="164"/>
          <ac:cxnSpMkLst>
            <pc:docMk/>
            <pc:sldMk cId="3077447798" sldId="1350"/>
            <ac:cxnSpMk id="16" creationId="{99285CA2-E7AC-4E49-9C7E-5B8A85E08125}"/>
          </ac:cxnSpMkLst>
        </pc:cxnChg>
        <pc:cxnChg chg="mod topLvl">
          <ac:chgData name="Lines, Todd" userId="afaf7c3a-e8aa-4568-882a-02ad8f9e19b0" providerId="ADAL" clId="{4D8B23B5-1BA9-4151-8439-284A398AFFC1}" dt="2023-11-14T18:10:52.910" v="181" actId="164"/>
          <ac:cxnSpMkLst>
            <pc:docMk/>
            <pc:sldMk cId="3077447798" sldId="1350"/>
            <ac:cxnSpMk id="23" creationId="{640F62EE-9272-56AB-B4A7-38F923395198}"/>
          </ac:cxnSpMkLst>
        </pc:cxnChg>
      </pc:sldChg>
      <pc:sldChg chg="modSp add mod">
        <pc:chgData name="Lines, Todd" userId="afaf7c3a-e8aa-4568-882a-02ad8f9e19b0" providerId="ADAL" clId="{4D8B23B5-1BA9-4151-8439-284A398AFFC1}" dt="2023-11-14T18:12:26.750" v="392" actId="1076"/>
        <pc:sldMkLst>
          <pc:docMk/>
          <pc:sldMk cId="1467535825" sldId="1351"/>
        </pc:sldMkLst>
        <pc:spChg chg="mod">
          <ac:chgData name="Lines, Todd" userId="afaf7c3a-e8aa-4568-882a-02ad8f9e19b0" providerId="ADAL" clId="{4D8B23B5-1BA9-4151-8439-284A398AFFC1}" dt="2023-11-14T18:11:30.944" v="198" actId="20577"/>
          <ac:spMkLst>
            <pc:docMk/>
            <pc:sldMk cId="1467535825" sldId="1351"/>
            <ac:spMk id="2" creationId="{00000000-0000-0000-0000-000000000000}"/>
          </ac:spMkLst>
        </pc:spChg>
        <pc:spChg chg="mod">
          <ac:chgData name="Lines, Todd" userId="afaf7c3a-e8aa-4568-882a-02ad8f9e19b0" providerId="ADAL" clId="{4D8B23B5-1BA9-4151-8439-284A398AFFC1}" dt="2023-11-14T18:12:23.244" v="391" actId="20577"/>
          <ac:spMkLst>
            <pc:docMk/>
            <pc:sldMk cId="1467535825" sldId="1351"/>
            <ac:spMk id="3" creationId="{00000000-0000-0000-0000-000000000000}"/>
          </ac:spMkLst>
        </pc:spChg>
        <pc:picChg chg="mod">
          <ac:chgData name="Lines, Todd" userId="afaf7c3a-e8aa-4568-882a-02ad8f9e19b0" providerId="ADAL" clId="{4D8B23B5-1BA9-4151-8439-284A398AFFC1}" dt="2023-11-14T18:12:26.750" v="392" actId="1076"/>
          <ac:picMkLst>
            <pc:docMk/>
            <pc:sldMk cId="1467535825" sldId="1351"/>
            <ac:picMk id="4098" creationId="{00000000-0000-0000-0000-000000000000}"/>
          </ac:picMkLst>
        </pc:picChg>
      </pc:sldChg>
    </pc:docChg>
  </pc:docChgLst>
  <pc:docChgLst>
    <pc:chgData name="Lines, Todd" userId="afaf7c3a-e8aa-4568-882a-02ad8f9e19b0" providerId="ADAL" clId="{B3843D73-759D-4CC6-A757-4BA68ED4DB30}"/>
    <pc:docChg chg="custSel addSld modSld">
      <pc:chgData name="Lines, Todd" userId="afaf7c3a-e8aa-4568-882a-02ad8f9e19b0" providerId="ADAL" clId="{B3843D73-759D-4CC6-A757-4BA68ED4DB30}" dt="2024-06-28T17:52:55.325" v="5" actId="20577"/>
      <pc:docMkLst>
        <pc:docMk/>
      </pc:docMkLst>
      <pc:sldChg chg="addSp delSp modSp new mod modClrScheme chgLayout">
        <pc:chgData name="Lines, Todd" userId="afaf7c3a-e8aa-4568-882a-02ad8f9e19b0" providerId="ADAL" clId="{B3843D73-759D-4CC6-A757-4BA68ED4DB30}" dt="2024-06-28T17:52:55.325" v="5" actId="20577"/>
        <pc:sldMkLst>
          <pc:docMk/>
          <pc:sldMk cId="2246085489" sldId="1352"/>
        </pc:sldMkLst>
        <pc:spChg chg="del mod ord">
          <ac:chgData name="Lines, Todd" userId="afaf7c3a-e8aa-4568-882a-02ad8f9e19b0" providerId="ADAL" clId="{B3843D73-759D-4CC6-A757-4BA68ED4DB30}" dt="2024-06-28T17:52:52.040" v="1" actId="700"/>
          <ac:spMkLst>
            <pc:docMk/>
            <pc:sldMk cId="2246085489" sldId="1352"/>
            <ac:spMk id="2" creationId="{6A49B761-94BE-C5C1-991C-99E643548A62}"/>
          </ac:spMkLst>
        </pc:spChg>
        <pc:spChg chg="del mod ord">
          <ac:chgData name="Lines, Todd" userId="afaf7c3a-e8aa-4568-882a-02ad8f9e19b0" providerId="ADAL" clId="{B3843D73-759D-4CC6-A757-4BA68ED4DB30}" dt="2024-06-28T17:52:52.040" v="1" actId="700"/>
          <ac:spMkLst>
            <pc:docMk/>
            <pc:sldMk cId="2246085489" sldId="1352"/>
            <ac:spMk id="3" creationId="{7E7FDFAE-5918-3A6E-2CBB-8CA262AA4193}"/>
          </ac:spMkLst>
        </pc:spChg>
        <pc:spChg chg="add mod ord">
          <ac:chgData name="Lines, Todd" userId="afaf7c3a-e8aa-4568-882a-02ad8f9e19b0" providerId="ADAL" clId="{B3843D73-759D-4CC6-A757-4BA68ED4DB30}" dt="2024-06-28T17:52:55.325" v="5" actId="20577"/>
          <ac:spMkLst>
            <pc:docMk/>
            <pc:sldMk cId="2246085489" sldId="1352"/>
            <ac:spMk id="4" creationId="{585903EF-7815-C248-B4A4-7E1C153C4AAB}"/>
          </ac:spMkLst>
        </pc:spChg>
        <pc:spChg chg="add mod ord">
          <ac:chgData name="Lines, Todd" userId="afaf7c3a-e8aa-4568-882a-02ad8f9e19b0" providerId="ADAL" clId="{B3843D73-759D-4CC6-A757-4BA68ED4DB30}" dt="2024-06-28T17:52:52.040" v="1" actId="700"/>
          <ac:spMkLst>
            <pc:docMk/>
            <pc:sldMk cId="2246085489" sldId="1352"/>
            <ac:spMk id="5" creationId="{71D27542-6604-39B5-4EBD-BC5CF586456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A392B-9B90-4554-AA5F-9EF061AFF381}" type="datetimeFigureOut">
              <a:rPr lang="en-US" smtClean="0"/>
              <a:t>6/28/2024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7E00B-41DB-461B-A0F6-8EDB1D1097F7}" type="slidenum">
              <a:rPr lang="en-US" smtClean="0"/>
              <a:t>‹#›</a:t>
            </a:fld>
            <a:endParaRPr lang="en-US"/>
          </a:p>
        </p:txBody>
      </p:sp>
    </p:spTree>
    <p:extLst>
      <p:ext uri="{BB962C8B-B14F-4D97-AF65-F5344CB8AC3E}">
        <p14:creationId xmlns:p14="http://schemas.microsoft.com/office/powerpoint/2010/main" val="3116351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7E00B-41DB-461B-A0F6-8EDB1D1097F7}" type="slidenum">
              <a:rPr lang="en-US" smtClean="0"/>
              <a:t>22</a:t>
            </a:fld>
            <a:endParaRPr lang="en-US"/>
          </a:p>
        </p:txBody>
      </p:sp>
    </p:spTree>
    <p:extLst>
      <p:ext uri="{BB962C8B-B14F-4D97-AF65-F5344CB8AC3E}">
        <p14:creationId xmlns:p14="http://schemas.microsoft.com/office/powerpoint/2010/main" val="490718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265D87E-FA42-40DE-957A-0A6FB4C70793}" type="slidenum">
              <a:rPr lang="en-US"/>
              <a:pPr/>
              <a:t>37</a:t>
            </a:fld>
            <a:endParaRPr lang="en-US"/>
          </a:p>
        </p:txBody>
      </p:sp>
      <p:sp>
        <p:nvSpPr>
          <p:cNvPr id="1580034" name="Rectangle 2"/>
          <p:cNvSpPr>
            <a:spLocks noGrp="1" noRot="1" noChangeAspect="1" noChangeArrowheads="1" noTextEdit="1"/>
          </p:cNvSpPr>
          <p:nvPr>
            <p:ph type="sldImg"/>
          </p:nvPr>
        </p:nvSpPr>
        <p:spPr>
          <a:ln/>
        </p:spPr>
      </p:sp>
      <p:sp>
        <p:nvSpPr>
          <p:cNvPr id="1580035"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7E63455-D3A3-418A-9B57-F123F2C5D257}" type="slidenum">
              <a:rPr lang="en-US"/>
              <a:pPr/>
              <a:t>38</a:t>
            </a:fld>
            <a:endParaRPr lang="en-US"/>
          </a:p>
        </p:txBody>
      </p:sp>
      <p:sp>
        <p:nvSpPr>
          <p:cNvPr id="1582082" name="Rectangle 2"/>
          <p:cNvSpPr>
            <a:spLocks noGrp="1" noRot="1" noChangeAspect="1" noChangeArrowheads="1" noTextEdit="1"/>
          </p:cNvSpPr>
          <p:nvPr>
            <p:ph type="sldImg"/>
          </p:nvPr>
        </p:nvSpPr>
        <p:spPr>
          <a:ln/>
        </p:spPr>
      </p:sp>
      <p:sp>
        <p:nvSpPr>
          <p:cNvPr id="1582083"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7D84D3CF-9413-4021-8029-3F374568DF4F}" type="slidenum">
              <a:rPr lang="en-US"/>
              <a:pPr/>
              <a:t>28</a:t>
            </a:fld>
            <a:endParaRPr lang="en-US"/>
          </a:p>
        </p:txBody>
      </p:sp>
      <p:sp>
        <p:nvSpPr>
          <p:cNvPr id="1563650" name="Rectangle 2"/>
          <p:cNvSpPr>
            <a:spLocks noGrp="1" noRot="1" noChangeAspect="1" noChangeArrowheads="1" noTextEdit="1"/>
          </p:cNvSpPr>
          <p:nvPr>
            <p:ph type="sldImg"/>
          </p:nvPr>
        </p:nvSpPr>
        <p:spPr>
          <a:ln/>
        </p:spPr>
      </p:sp>
      <p:sp>
        <p:nvSpPr>
          <p:cNvPr id="1563651"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4282D9E-4346-49B8-8705-37CC07BC61C2}" type="slidenum">
              <a:rPr lang="en-US"/>
              <a:pPr/>
              <a:t>29</a:t>
            </a:fld>
            <a:endParaRPr lang="en-US"/>
          </a:p>
        </p:txBody>
      </p:sp>
      <p:sp>
        <p:nvSpPr>
          <p:cNvPr id="1565698" name="Rectangle 2"/>
          <p:cNvSpPr>
            <a:spLocks noGrp="1" noRot="1" noChangeAspect="1" noChangeArrowheads="1" noTextEdit="1"/>
          </p:cNvSpPr>
          <p:nvPr>
            <p:ph type="sldImg"/>
          </p:nvPr>
        </p:nvSpPr>
        <p:spPr>
          <a:ln/>
        </p:spPr>
      </p:sp>
      <p:sp>
        <p:nvSpPr>
          <p:cNvPr id="1565699"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FC69A9F-3388-43C2-A2C7-4766DA2088F9}" type="slidenum">
              <a:rPr lang="en-US"/>
              <a:pPr/>
              <a:t>30</a:t>
            </a:fld>
            <a:endParaRPr lang="en-US"/>
          </a:p>
        </p:txBody>
      </p:sp>
      <p:sp>
        <p:nvSpPr>
          <p:cNvPr id="1567746" name="Rectangle 2"/>
          <p:cNvSpPr>
            <a:spLocks noGrp="1" noRot="1" noChangeAspect="1" noChangeArrowheads="1" noTextEdit="1"/>
          </p:cNvSpPr>
          <p:nvPr>
            <p:ph type="sldImg"/>
          </p:nvPr>
        </p:nvSpPr>
        <p:spPr>
          <a:xfrm>
            <a:off x="1266825" y="727075"/>
            <a:ext cx="4781550" cy="3586163"/>
          </a:xfrm>
          <a:ln/>
        </p:spPr>
      </p:sp>
      <p:sp>
        <p:nvSpPr>
          <p:cNvPr id="1567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CEA29A13-AB96-4FB0-86BE-E65687A34777}" type="slidenum">
              <a:rPr lang="en-US"/>
              <a:pPr/>
              <a:t>31</a:t>
            </a:fld>
            <a:endParaRPr lang="en-US"/>
          </a:p>
        </p:txBody>
      </p:sp>
      <p:sp>
        <p:nvSpPr>
          <p:cNvPr id="1569794" name="Rectangle 2"/>
          <p:cNvSpPr>
            <a:spLocks noGrp="1" noRot="1" noChangeAspect="1" noChangeArrowheads="1" noTextEdit="1"/>
          </p:cNvSpPr>
          <p:nvPr>
            <p:ph type="sldImg"/>
          </p:nvPr>
        </p:nvSpPr>
        <p:spPr>
          <a:xfrm>
            <a:off x="1266825" y="727075"/>
            <a:ext cx="4781550" cy="3586163"/>
          </a:xfrm>
          <a:ln/>
        </p:spPr>
      </p:sp>
      <p:sp>
        <p:nvSpPr>
          <p:cNvPr id="1569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EEBD27AE-821E-4F57-859D-257A4CD7A5FD}" type="slidenum">
              <a:rPr lang="en-US"/>
              <a:pPr/>
              <a:t>33</a:t>
            </a:fld>
            <a:endParaRPr lang="en-US"/>
          </a:p>
        </p:txBody>
      </p:sp>
      <p:sp>
        <p:nvSpPr>
          <p:cNvPr id="1571842" name="Rectangle 2"/>
          <p:cNvSpPr>
            <a:spLocks noGrp="1" noRot="1" noChangeAspect="1" noChangeArrowheads="1" noTextEdit="1"/>
          </p:cNvSpPr>
          <p:nvPr>
            <p:ph type="sldImg"/>
          </p:nvPr>
        </p:nvSpPr>
        <p:spPr>
          <a:xfrm>
            <a:off x="1266825" y="727075"/>
            <a:ext cx="4781550" cy="3586163"/>
          </a:xfrm>
          <a:ln/>
        </p:spPr>
      </p:sp>
      <p:sp>
        <p:nvSpPr>
          <p:cNvPr id="1571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24EAF65-38B7-4975-BE2D-AAB363696CF2}" type="slidenum">
              <a:rPr lang="en-US"/>
              <a:pPr/>
              <a:t>34</a:t>
            </a:fld>
            <a:endParaRPr lang="en-US"/>
          </a:p>
        </p:txBody>
      </p:sp>
      <p:sp>
        <p:nvSpPr>
          <p:cNvPr id="1573890" name="Rectangle 2"/>
          <p:cNvSpPr>
            <a:spLocks noGrp="1" noRot="1" noChangeAspect="1" noChangeArrowheads="1" noTextEdit="1"/>
          </p:cNvSpPr>
          <p:nvPr>
            <p:ph type="sldImg"/>
          </p:nvPr>
        </p:nvSpPr>
        <p:spPr>
          <a:xfrm>
            <a:off x="1266825" y="727075"/>
            <a:ext cx="4781550" cy="3586163"/>
          </a:xfrm>
          <a:ln/>
        </p:spPr>
      </p:sp>
      <p:sp>
        <p:nvSpPr>
          <p:cNvPr id="1573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FEFC722B-CBF8-4A0A-BDEE-ECCC475C4830}" type="slidenum">
              <a:rPr lang="en-US"/>
              <a:pPr/>
              <a:t>35</a:t>
            </a:fld>
            <a:endParaRPr lang="en-US"/>
          </a:p>
        </p:txBody>
      </p:sp>
      <p:sp>
        <p:nvSpPr>
          <p:cNvPr id="1575938" name="Rectangle 2"/>
          <p:cNvSpPr>
            <a:spLocks noGrp="1" noRot="1" noChangeAspect="1" noChangeArrowheads="1" noTextEdit="1"/>
          </p:cNvSpPr>
          <p:nvPr>
            <p:ph type="sldImg"/>
          </p:nvPr>
        </p:nvSpPr>
        <p:spPr>
          <a:xfrm>
            <a:off x="1266825" y="727075"/>
            <a:ext cx="4781550" cy="3586163"/>
          </a:xfrm>
          <a:ln/>
        </p:spPr>
      </p:sp>
      <p:sp>
        <p:nvSpPr>
          <p:cNvPr id="1575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501A34B8-5F69-491E-B53A-8846CFF8EA1D}" type="slidenum">
              <a:rPr lang="en-US"/>
              <a:pPr/>
              <a:t>36</a:t>
            </a:fld>
            <a:endParaRPr lang="en-US"/>
          </a:p>
        </p:txBody>
      </p:sp>
      <p:sp>
        <p:nvSpPr>
          <p:cNvPr id="1577986" name="Rectangle 2"/>
          <p:cNvSpPr>
            <a:spLocks noGrp="1" noRot="1" noChangeAspect="1" noChangeArrowheads="1" noTextEdit="1"/>
          </p:cNvSpPr>
          <p:nvPr>
            <p:ph type="sldImg"/>
          </p:nvPr>
        </p:nvSpPr>
        <p:spPr>
          <a:xfrm>
            <a:off x="1266825" y="727075"/>
            <a:ext cx="4781550" cy="3586163"/>
          </a:xfrm>
          <a:ln/>
        </p:spPr>
      </p:sp>
      <p:sp>
        <p:nvSpPr>
          <p:cNvPr id="157798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6481F1E-66D2-4398-8A86-A9B055527FBD}"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81F1E-66D2-4398-8A86-A9B055527FBD}"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81F1E-66D2-4398-8A86-A9B055527FBD}"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481F1E-66D2-4398-8A86-A9B055527FBD}"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481F1E-66D2-4398-8A86-A9B055527FBD}" type="datetimeFigureOut">
              <a:rPr lang="en-US" smtClean="0"/>
              <a:pPr/>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481F1E-66D2-4398-8A86-A9B055527FBD}"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6481F1E-66D2-4398-8A86-A9B055527FBD}" type="datetimeFigureOut">
              <a:rPr lang="en-US" smtClean="0"/>
              <a:pPr/>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481F1E-66D2-4398-8A86-A9B055527FBD}" type="datetimeFigureOut">
              <a:rPr lang="en-US" smtClean="0"/>
              <a:pPr/>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481F1E-66D2-4398-8A86-A9B055527FBD}" type="datetimeFigureOut">
              <a:rPr lang="en-US" smtClean="0"/>
              <a:pPr/>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81F1E-66D2-4398-8A86-A9B055527FBD}"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481F1E-66D2-4398-8A86-A9B055527FBD}" type="datetimeFigureOut">
              <a:rPr lang="en-US" smtClean="0"/>
              <a:pPr/>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5B165D-392E-4EB5-BCAF-6B7F447E2A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81F1E-66D2-4398-8A86-A9B055527FBD}" type="datetimeFigureOut">
              <a:rPr lang="en-US" smtClean="0"/>
              <a:pPr/>
              <a:t>6/28/2024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5B165D-392E-4EB5-BCAF-6B7F447E2A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6.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4.wmf"/><Relationship Id="rId7" Type="http://schemas.openxmlformats.org/officeDocument/2006/relationships/image" Target="../media/image5.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6.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hyperlink" Target="http://ocw.mit.edu/ans7870/8/8.02T/f04/visualizations/magnetostatics/08-RingMagInt/08-ringMagInt320.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223.39.1</a:t>
            </a:r>
          </a:p>
        </p:txBody>
      </p:sp>
      <p:sp>
        <p:nvSpPr>
          <p:cNvPr id="6" name="Content Placeholder 5"/>
          <p:cNvSpPr>
            <a:spLocks noGrp="1"/>
          </p:cNvSpPr>
          <p:nvPr>
            <p:ph sz="half" idx="2"/>
          </p:nvPr>
        </p:nvSpPr>
        <p:spPr>
          <a:xfrm>
            <a:off x="426720" y="1463040"/>
            <a:ext cx="4038600" cy="4525963"/>
          </a:xfrm>
        </p:spPr>
        <p:txBody>
          <a:bodyPr>
            <a:normAutofit lnSpcReduction="10000"/>
          </a:bodyPr>
          <a:lstStyle/>
          <a:p>
            <a:pPr>
              <a:buNone/>
            </a:pPr>
            <a:r>
              <a:rPr lang="en-US" dirty="0"/>
              <a:t>At  P the contribution to the magnetic field from </a:t>
            </a:r>
            <a:r>
              <a:rPr lang="en-US" dirty="0" err="1">
                <a:sym typeface="Symbol"/>
              </a:rPr>
              <a:t>dQ</a:t>
            </a:r>
            <a:r>
              <a:rPr lang="en-US" dirty="0">
                <a:sym typeface="Symbol"/>
              </a:rPr>
              <a:t> moving would be dB. The direction of dB would be</a:t>
            </a:r>
          </a:p>
          <a:p>
            <a:pPr marL="514350" indent="-514350">
              <a:buFont typeface="+mj-lt"/>
              <a:buAutoNum type="alphaLcParenR"/>
            </a:pPr>
            <a:r>
              <a:rPr lang="en-US" dirty="0">
                <a:sym typeface="Symbol"/>
              </a:rPr>
              <a:t>Perpendicular to </a:t>
            </a:r>
            <a:r>
              <a:rPr lang="en-US" i="1" dirty="0" err="1">
                <a:sym typeface="Symbol"/>
              </a:rPr>
              <a:t>ds</a:t>
            </a:r>
            <a:endParaRPr lang="en-US" i="1" dirty="0">
              <a:sym typeface="Symbol"/>
            </a:endParaRPr>
          </a:p>
          <a:p>
            <a:pPr marL="514350" indent="-514350">
              <a:buFont typeface="+mj-lt"/>
              <a:buAutoNum type="alphaLcParenR"/>
            </a:pPr>
            <a:r>
              <a:rPr lang="en-US" dirty="0">
                <a:sym typeface="Symbol"/>
              </a:rPr>
              <a:t>Perpendicular to r-hat</a:t>
            </a:r>
          </a:p>
          <a:p>
            <a:pPr marL="514350" indent="-514350">
              <a:buFont typeface="+mj-lt"/>
              <a:buAutoNum type="alphaLcParenR"/>
            </a:pPr>
            <a:r>
              <a:rPr lang="en-US" dirty="0">
                <a:sym typeface="Symbol"/>
              </a:rPr>
              <a:t>Some odd direction</a:t>
            </a:r>
          </a:p>
          <a:p>
            <a:pPr marL="514350" indent="-514350">
              <a:buFont typeface="+mj-lt"/>
              <a:buAutoNum type="alphaLcParenR"/>
            </a:pPr>
            <a:r>
              <a:rPr lang="en-US" dirty="0">
                <a:sym typeface="Symbol"/>
              </a:rPr>
              <a:t>Along the wire</a:t>
            </a: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pic>
        <p:nvPicPr>
          <p:cNvPr id="50872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13" y="22272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Line 4"/>
          <p:cNvSpPr>
            <a:spLocks noChangeShapeType="1"/>
          </p:cNvSpPr>
          <p:nvPr/>
        </p:nvSpPr>
        <p:spPr bwMode="auto">
          <a:xfrm flipV="1">
            <a:off x="3370730" y="2395258"/>
            <a:ext cx="2454275" cy="0"/>
          </a:xfrm>
          <a:prstGeom prst="line">
            <a:avLst/>
          </a:prstGeom>
          <a:noFill/>
          <a:ln w="76200">
            <a:solidFill>
              <a:srgbClr val="FF9900"/>
            </a:solidFill>
            <a:miter lim="800000"/>
            <a:headEnd/>
            <a:tailEnd/>
          </a:ln>
          <a:effectLst/>
        </p:spPr>
        <p:txBody>
          <a:bodyPr wrap="none"/>
          <a:lstStyle/>
          <a:p>
            <a:endParaRPr lang="en-US"/>
          </a:p>
        </p:txBody>
      </p:sp>
      <p:sp>
        <p:nvSpPr>
          <p:cNvPr id="44" name="Line 5"/>
          <p:cNvSpPr>
            <a:spLocks noChangeShapeType="1"/>
          </p:cNvSpPr>
          <p:nvPr/>
        </p:nvSpPr>
        <p:spPr bwMode="auto">
          <a:xfrm flipV="1">
            <a:off x="3378668" y="4809939"/>
            <a:ext cx="2454275" cy="0"/>
          </a:xfrm>
          <a:prstGeom prst="line">
            <a:avLst/>
          </a:prstGeom>
          <a:noFill/>
          <a:ln w="76200">
            <a:solidFill>
              <a:srgbClr val="FF9900"/>
            </a:solidFill>
            <a:miter lim="800000"/>
            <a:headEnd/>
            <a:tailEnd/>
          </a:ln>
          <a:effectLst/>
        </p:spPr>
        <p:txBody>
          <a:bodyPr wrap="none"/>
          <a:lstStyle/>
          <a:p>
            <a:endParaRPr lang="en-US"/>
          </a:p>
        </p:txBody>
      </p:sp>
      <p:sp>
        <p:nvSpPr>
          <p:cNvPr id="45" name="Line 6"/>
          <p:cNvSpPr>
            <a:spLocks noChangeShapeType="1"/>
          </p:cNvSpPr>
          <p:nvPr/>
        </p:nvSpPr>
        <p:spPr bwMode="auto">
          <a:xfrm rot="16200000" flipV="1">
            <a:off x="2168152" y="3605774"/>
            <a:ext cx="2454275" cy="0"/>
          </a:xfrm>
          <a:prstGeom prst="line">
            <a:avLst/>
          </a:prstGeom>
          <a:noFill/>
          <a:ln w="76200">
            <a:solidFill>
              <a:srgbClr val="FF9900"/>
            </a:solidFill>
            <a:miter lim="800000"/>
            <a:headEnd/>
            <a:tailEnd/>
          </a:ln>
          <a:effectLst/>
        </p:spPr>
        <p:txBody>
          <a:bodyPr wrap="none"/>
          <a:lstStyle/>
          <a:p>
            <a:endParaRPr lang="en-US"/>
          </a:p>
        </p:txBody>
      </p:sp>
      <p:sp>
        <p:nvSpPr>
          <p:cNvPr id="46" name="Line 7"/>
          <p:cNvSpPr>
            <a:spLocks noChangeShapeType="1"/>
          </p:cNvSpPr>
          <p:nvPr/>
        </p:nvSpPr>
        <p:spPr bwMode="auto">
          <a:xfrm rot="16200000" flipV="1">
            <a:off x="4589931" y="3602599"/>
            <a:ext cx="2454275" cy="0"/>
          </a:xfrm>
          <a:prstGeom prst="line">
            <a:avLst/>
          </a:prstGeom>
          <a:noFill/>
          <a:ln w="76200">
            <a:solidFill>
              <a:srgbClr val="FF9900"/>
            </a:solidFill>
            <a:miter lim="800000"/>
            <a:headEnd/>
            <a:tailEnd/>
          </a:ln>
          <a:effectLst/>
        </p:spPr>
        <p:txBody>
          <a:bodyPr wrap="none"/>
          <a:lstStyle/>
          <a:p>
            <a:endParaRPr lang="en-US"/>
          </a:p>
        </p:txBody>
      </p:sp>
      <p:sp>
        <p:nvSpPr>
          <p:cNvPr id="28" name="Date Placeholder 3"/>
          <p:cNvSpPr>
            <a:spLocks noGrp="1"/>
          </p:cNvSpPr>
          <p:nvPr>
            <p:ph type="dt" sz="half" idx="10"/>
          </p:nvPr>
        </p:nvSpPr>
        <p:spPr/>
        <p:txBody>
          <a:bodyPr/>
          <a:lstStyle/>
          <a:p>
            <a:r>
              <a:rPr lang="en-US"/>
              <a:t>Winter 2008</a:t>
            </a:r>
          </a:p>
        </p:txBody>
      </p:sp>
      <p:sp>
        <p:nvSpPr>
          <p:cNvPr id="29" name="Footer Placeholder 4"/>
          <p:cNvSpPr>
            <a:spLocks noGrp="1"/>
          </p:cNvSpPr>
          <p:nvPr>
            <p:ph type="ftr" sz="quarter" idx="11"/>
          </p:nvPr>
        </p:nvSpPr>
        <p:spPr/>
        <p:txBody>
          <a:bodyPr/>
          <a:lstStyle/>
          <a:p>
            <a:r>
              <a:rPr lang="en-US"/>
              <a:t>R. Todd Lines</a:t>
            </a:r>
          </a:p>
        </p:txBody>
      </p:sp>
      <p:sp>
        <p:nvSpPr>
          <p:cNvPr id="105474" name="Rectangle 2"/>
          <p:cNvSpPr>
            <a:spLocks noGrp="1" noChangeArrowheads="1"/>
          </p:cNvSpPr>
          <p:nvPr>
            <p:ph type="title"/>
          </p:nvPr>
        </p:nvSpPr>
        <p:spPr>
          <a:xfrm>
            <a:off x="465137" y="219220"/>
            <a:ext cx="8229600" cy="1143000"/>
          </a:xfrm>
        </p:spPr>
        <p:txBody>
          <a:bodyPr/>
          <a:lstStyle/>
          <a:p>
            <a:r>
              <a:rPr lang="en-US"/>
              <a:t>Current Loop</a:t>
            </a:r>
          </a:p>
        </p:txBody>
      </p:sp>
      <p:grpSp>
        <p:nvGrpSpPr>
          <p:cNvPr id="2" name="Group 32"/>
          <p:cNvGrpSpPr>
            <a:grpSpLocks/>
          </p:cNvGrpSpPr>
          <p:nvPr/>
        </p:nvGrpSpPr>
        <p:grpSpPr bwMode="auto">
          <a:xfrm>
            <a:off x="3352800" y="1789113"/>
            <a:ext cx="3246438" cy="3471862"/>
            <a:chOff x="2112" y="1127"/>
            <a:chExt cx="2045" cy="2187"/>
          </a:xfrm>
        </p:grpSpPr>
        <p:sp>
          <p:nvSpPr>
            <p:cNvPr id="105475" name="Line 3"/>
            <p:cNvSpPr>
              <a:spLocks noChangeShapeType="1"/>
            </p:cNvSpPr>
            <p:nvPr/>
          </p:nvSpPr>
          <p:spPr bwMode="auto">
            <a:xfrm flipV="1">
              <a:off x="2112" y="1506"/>
              <a:ext cx="1546" cy="0"/>
            </a:xfrm>
            <a:prstGeom prst="line">
              <a:avLst/>
            </a:prstGeom>
            <a:noFill/>
            <a:ln w="28575">
              <a:solidFill>
                <a:srgbClr val="FF9900"/>
              </a:solidFill>
              <a:miter lim="800000"/>
              <a:headEnd/>
              <a:tailEnd/>
            </a:ln>
            <a:effectLst/>
          </p:spPr>
          <p:txBody>
            <a:bodyPr wrap="none"/>
            <a:lstStyle/>
            <a:p>
              <a:endParaRPr lang="en-US"/>
            </a:p>
          </p:txBody>
        </p:sp>
        <p:sp>
          <p:nvSpPr>
            <p:cNvPr id="105476" name="Line 4"/>
            <p:cNvSpPr>
              <a:spLocks noChangeShapeType="1"/>
            </p:cNvSpPr>
            <p:nvPr/>
          </p:nvSpPr>
          <p:spPr bwMode="auto">
            <a:xfrm flipV="1">
              <a:off x="2117" y="3044"/>
              <a:ext cx="1546" cy="0"/>
            </a:xfrm>
            <a:prstGeom prst="line">
              <a:avLst/>
            </a:prstGeom>
            <a:noFill/>
            <a:ln w="28575">
              <a:solidFill>
                <a:srgbClr val="FF9900"/>
              </a:solidFill>
              <a:miter lim="800000"/>
              <a:headEnd/>
              <a:tailEnd/>
            </a:ln>
            <a:effectLst/>
          </p:spPr>
          <p:txBody>
            <a:bodyPr wrap="none"/>
            <a:lstStyle/>
            <a:p>
              <a:endParaRPr lang="en-US"/>
            </a:p>
          </p:txBody>
        </p:sp>
        <p:sp>
          <p:nvSpPr>
            <p:cNvPr id="105477" name="Line 5"/>
            <p:cNvSpPr>
              <a:spLocks noChangeShapeType="1"/>
            </p:cNvSpPr>
            <p:nvPr/>
          </p:nvSpPr>
          <p:spPr bwMode="auto">
            <a:xfrm rot="16200000" flipV="1">
              <a:off x="1346" y="2277"/>
              <a:ext cx="1546" cy="0"/>
            </a:xfrm>
            <a:prstGeom prst="line">
              <a:avLst/>
            </a:prstGeom>
            <a:noFill/>
            <a:ln w="28575">
              <a:solidFill>
                <a:srgbClr val="FF9900"/>
              </a:solidFill>
              <a:miter lim="800000"/>
              <a:headEnd/>
              <a:tailEnd/>
            </a:ln>
            <a:effectLst/>
          </p:spPr>
          <p:txBody>
            <a:bodyPr wrap="none"/>
            <a:lstStyle/>
            <a:p>
              <a:endParaRPr lang="en-US"/>
            </a:p>
          </p:txBody>
        </p:sp>
        <p:sp>
          <p:nvSpPr>
            <p:cNvPr id="105478" name="Line 6"/>
            <p:cNvSpPr>
              <a:spLocks noChangeShapeType="1"/>
            </p:cNvSpPr>
            <p:nvPr/>
          </p:nvSpPr>
          <p:spPr bwMode="auto">
            <a:xfrm rot="16200000" flipV="1">
              <a:off x="2880" y="2275"/>
              <a:ext cx="1546" cy="0"/>
            </a:xfrm>
            <a:prstGeom prst="line">
              <a:avLst/>
            </a:prstGeom>
            <a:noFill/>
            <a:ln w="28575">
              <a:solidFill>
                <a:srgbClr val="FF9900"/>
              </a:solidFill>
              <a:miter lim="800000"/>
              <a:headEnd/>
              <a:tailEnd/>
            </a:ln>
            <a:effectLst/>
          </p:spPr>
          <p:txBody>
            <a:bodyPr wrap="none"/>
            <a:lstStyle/>
            <a:p>
              <a:endParaRPr lang="en-US"/>
            </a:p>
          </p:txBody>
        </p:sp>
        <p:sp>
          <p:nvSpPr>
            <p:cNvPr id="105479" name="Line 7"/>
            <p:cNvSpPr>
              <a:spLocks noChangeShapeType="1"/>
            </p:cNvSpPr>
            <p:nvPr/>
          </p:nvSpPr>
          <p:spPr bwMode="auto">
            <a:xfrm>
              <a:off x="2116" y="1996"/>
              <a:ext cx="0" cy="284"/>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5480" name="Line 8"/>
            <p:cNvSpPr>
              <a:spLocks noChangeShapeType="1"/>
            </p:cNvSpPr>
            <p:nvPr/>
          </p:nvSpPr>
          <p:spPr bwMode="auto">
            <a:xfrm flipV="1">
              <a:off x="3652" y="2104"/>
              <a:ext cx="0" cy="284"/>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5481" name="Line 9"/>
            <p:cNvSpPr>
              <a:spLocks noChangeShapeType="1"/>
            </p:cNvSpPr>
            <p:nvPr/>
          </p:nvSpPr>
          <p:spPr bwMode="auto">
            <a:xfrm rot="16200000" flipV="1">
              <a:off x="2872" y="1364"/>
              <a:ext cx="0" cy="284"/>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5482" name="Line 10"/>
            <p:cNvSpPr>
              <a:spLocks noChangeShapeType="1"/>
            </p:cNvSpPr>
            <p:nvPr/>
          </p:nvSpPr>
          <p:spPr bwMode="auto">
            <a:xfrm rot="5400000" flipH="1" flipV="1">
              <a:off x="2381" y="2971"/>
              <a:ext cx="0" cy="132"/>
            </a:xfrm>
            <a:prstGeom prst="line">
              <a:avLst/>
            </a:prstGeom>
            <a:noFill/>
            <a:ln w="9525">
              <a:solidFill>
                <a:schemeClr val="tx1"/>
              </a:solidFill>
              <a:miter lim="800000"/>
              <a:headEnd type="triangle" w="med" len="med"/>
              <a:tailEnd/>
            </a:ln>
            <a:effectLst/>
          </p:spPr>
          <p:txBody>
            <a:bodyPr wrap="none"/>
            <a:lstStyle/>
            <a:p>
              <a:endParaRPr lang="en-US"/>
            </a:p>
          </p:txBody>
        </p:sp>
        <p:sp>
          <p:nvSpPr>
            <p:cNvPr id="105483" name="Line 11"/>
            <p:cNvSpPr>
              <a:spLocks noChangeShapeType="1"/>
            </p:cNvSpPr>
            <p:nvPr/>
          </p:nvSpPr>
          <p:spPr bwMode="auto">
            <a:xfrm flipH="1">
              <a:off x="2840" y="1368"/>
              <a:ext cx="224" cy="0"/>
            </a:xfrm>
            <a:prstGeom prst="line">
              <a:avLst/>
            </a:prstGeom>
            <a:noFill/>
            <a:ln w="9525">
              <a:solidFill>
                <a:schemeClr val="tx1"/>
              </a:solidFill>
              <a:miter lim="800000"/>
              <a:headEnd type="triangle" w="med" len="med"/>
              <a:tailEnd/>
            </a:ln>
            <a:effectLst/>
          </p:spPr>
          <p:txBody>
            <a:bodyPr wrap="none"/>
            <a:lstStyle/>
            <a:p>
              <a:endParaRPr lang="en-US"/>
            </a:p>
          </p:txBody>
        </p:sp>
        <p:sp>
          <p:nvSpPr>
            <p:cNvPr id="105484" name="Text Box 12"/>
            <p:cNvSpPr txBox="1">
              <a:spLocks noChangeArrowheads="1"/>
            </p:cNvSpPr>
            <p:nvPr/>
          </p:nvSpPr>
          <p:spPr bwMode="auto">
            <a:xfrm>
              <a:off x="2886" y="1127"/>
              <a:ext cx="159" cy="212"/>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nvGrpSpPr>
            <p:cNvPr id="3" name="Group 13"/>
            <p:cNvGrpSpPr>
              <a:grpSpLocks/>
            </p:cNvGrpSpPr>
            <p:nvPr/>
          </p:nvGrpSpPr>
          <p:grpSpPr bwMode="auto">
            <a:xfrm rot="-5400000">
              <a:off x="3064" y="2192"/>
              <a:ext cx="1536" cy="160"/>
              <a:chOff x="2120" y="3128"/>
              <a:chExt cx="1536" cy="160"/>
            </a:xfrm>
          </p:grpSpPr>
          <p:sp>
            <p:nvSpPr>
              <p:cNvPr id="105486" name="Line 14"/>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5487" name="Line 15"/>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5488" name="Line 16"/>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105489" name="Rectangle 17"/>
            <p:cNvSpPr>
              <a:spLocks noChangeArrowheads="1"/>
            </p:cNvSpPr>
            <p:nvPr/>
          </p:nvSpPr>
          <p:spPr bwMode="auto">
            <a:xfrm>
              <a:off x="3899" y="2166"/>
              <a:ext cx="258" cy="212"/>
            </a:xfrm>
            <a:prstGeom prst="rect">
              <a:avLst/>
            </a:prstGeom>
            <a:noFill/>
            <a:ln w="9525">
              <a:noFill/>
              <a:miter lim="800000"/>
              <a:headEnd/>
              <a:tailEnd/>
            </a:ln>
            <a:effectLst/>
          </p:spPr>
          <p:txBody>
            <a:bodyPr wrap="none">
              <a:spAutoFit/>
            </a:bodyPr>
            <a:lstStyle/>
            <a:p>
              <a:r>
                <a:rPr lang="en-US"/>
                <a:t>2a</a:t>
              </a:r>
            </a:p>
          </p:txBody>
        </p:sp>
        <p:sp>
          <p:nvSpPr>
            <p:cNvPr id="105490" name="Text Box 18"/>
            <p:cNvSpPr txBox="1">
              <a:spLocks noChangeArrowheads="1"/>
            </p:cNvSpPr>
            <p:nvPr/>
          </p:nvSpPr>
          <p:spPr bwMode="auto">
            <a:xfrm>
              <a:off x="2246" y="3102"/>
              <a:ext cx="251" cy="212"/>
            </a:xfrm>
            <a:prstGeom prst="rect">
              <a:avLst/>
            </a:prstGeom>
            <a:noFill/>
            <a:ln w="9525">
              <a:noFill/>
              <a:miter lim="800000"/>
              <a:headEnd/>
              <a:tailEnd/>
            </a:ln>
            <a:effectLst/>
          </p:spPr>
          <p:txBody>
            <a:bodyPr wrap="none">
              <a:spAutoFit/>
            </a:bodyPr>
            <a:lstStyle/>
            <a:p>
              <a:r>
                <a:rPr lang="en-US"/>
                <a:t>dx</a:t>
              </a:r>
            </a:p>
          </p:txBody>
        </p:sp>
        <p:sp>
          <p:nvSpPr>
            <p:cNvPr id="105491" name="Oval 19"/>
            <p:cNvSpPr>
              <a:spLocks noChangeArrowheads="1"/>
            </p:cNvSpPr>
            <p:nvPr/>
          </p:nvSpPr>
          <p:spPr bwMode="auto">
            <a:xfrm>
              <a:off x="2904" y="2240"/>
              <a:ext cx="64" cy="64"/>
            </a:xfrm>
            <a:prstGeom prst="ellipse">
              <a:avLst/>
            </a:prstGeom>
            <a:solidFill>
              <a:schemeClr val="tx1"/>
            </a:solidFill>
            <a:ln w="9525">
              <a:noFill/>
              <a:miter lim="800000"/>
              <a:headEnd/>
              <a:tailEnd/>
            </a:ln>
            <a:effectLst/>
          </p:spPr>
          <p:txBody>
            <a:bodyPr wrap="none" anchor="ctr"/>
            <a:lstStyle/>
            <a:p>
              <a:endParaRPr lang="en-US"/>
            </a:p>
          </p:txBody>
        </p:sp>
        <p:sp>
          <p:nvSpPr>
            <p:cNvPr id="105492" name="Text Box 20"/>
            <p:cNvSpPr txBox="1">
              <a:spLocks noChangeArrowheads="1"/>
            </p:cNvSpPr>
            <p:nvPr/>
          </p:nvSpPr>
          <p:spPr bwMode="auto">
            <a:xfrm>
              <a:off x="3070" y="1990"/>
              <a:ext cx="201" cy="212"/>
            </a:xfrm>
            <a:prstGeom prst="rect">
              <a:avLst/>
            </a:prstGeom>
            <a:noFill/>
            <a:ln w="9525">
              <a:noFill/>
              <a:miter lim="800000"/>
              <a:headEnd/>
              <a:tailEnd/>
            </a:ln>
            <a:effectLst/>
          </p:spPr>
          <p:txBody>
            <a:bodyPr wrap="none">
              <a:spAutoFit/>
            </a:bodyPr>
            <a:lstStyle/>
            <a:p>
              <a:r>
                <a:rPr lang="en-US"/>
                <a:t>P</a:t>
              </a:r>
            </a:p>
          </p:txBody>
        </p:sp>
        <p:sp>
          <p:nvSpPr>
            <p:cNvPr id="105493" name="Line 21"/>
            <p:cNvSpPr>
              <a:spLocks noChangeShapeType="1"/>
            </p:cNvSpPr>
            <p:nvPr/>
          </p:nvSpPr>
          <p:spPr bwMode="auto">
            <a:xfrm flipV="1">
              <a:off x="2448" y="2752"/>
              <a:ext cx="176" cy="288"/>
            </a:xfrm>
            <a:prstGeom prst="line">
              <a:avLst/>
            </a:prstGeom>
            <a:noFill/>
            <a:ln w="9525">
              <a:solidFill>
                <a:schemeClr val="tx1"/>
              </a:solidFill>
              <a:miter lim="800000"/>
              <a:headEnd/>
              <a:tailEnd type="triangle" w="med" len="med"/>
            </a:ln>
            <a:effectLst/>
          </p:spPr>
          <p:txBody>
            <a:bodyPr wrap="none"/>
            <a:lstStyle/>
            <a:p>
              <a:endParaRPr lang="en-US"/>
            </a:p>
          </p:txBody>
        </p:sp>
        <p:sp>
          <p:nvSpPr>
            <p:cNvPr id="105494" name="Text Box 22"/>
            <p:cNvSpPr txBox="1">
              <a:spLocks noChangeArrowheads="1"/>
            </p:cNvSpPr>
            <p:nvPr/>
          </p:nvSpPr>
          <p:spPr bwMode="auto">
            <a:xfrm>
              <a:off x="2654" y="2742"/>
              <a:ext cx="159" cy="212"/>
            </a:xfrm>
            <a:prstGeom prst="rect">
              <a:avLst/>
            </a:prstGeom>
            <a:noFill/>
            <a:ln w="9525">
              <a:noFill/>
              <a:miter lim="800000"/>
              <a:headEnd/>
              <a:tailEnd/>
            </a:ln>
            <a:effectLst/>
          </p:spPr>
          <p:txBody>
            <a:bodyPr wrap="none">
              <a:spAutoFit/>
            </a:bodyPr>
            <a:lstStyle/>
            <a:p>
              <a:r>
                <a:rPr lang="en-US" dirty="0"/>
                <a:t>r</a:t>
              </a:r>
            </a:p>
          </p:txBody>
        </p:sp>
        <p:sp>
          <p:nvSpPr>
            <p:cNvPr id="105495" name="Text Box 23"/>
            <p:cNvSpPr txBox="1">
              <a:spLocks noChangeArrowheads="1"/>
            </p:cNvSpPr>
            <p:nvPr/>
          </p:nvSpPr>
          <p:spPr bwMode="auto">
            <a:xfrm>
              <a:off x="2654" y="2686"/>
              <a:ext cx="176" cy="212"/>
            </a:xfrm>
            <a:prstGeom prst="rect">
              <a:avLst/>
            </a:prstGeom>
            <a:noFill/>
            <a:ln w="9525">
              <a:noFill/>
              <a:miter lim="800000"/>
              <a:headEnd/>
              <a:tailEnd/>
            </a:ln>
            <a:effectLst/>
          </p:spPr>
          <p:txBody>
            <a:bodyPr wrap="none">
              <a:spAutoFit/>
            </a:bodyPr>
            <a:lstStyle/>
            <a:p>
              <a:r>
                <a:rPr lang="en-US" dirty="0"/>
                <a:t>^</a:t>
              </a:r>
            </a:p>
          </p:txBody>
        </p:sp>
        <p:sp>
          <p:nvSpPr>
            <p:cNvPr id="105496" name="Line 24"/>
            <p:cNvSpPr>
              <a:spLocks noChangeShapeType="1"/>
            </p:cNvSpPr>
            <p:nvPr/>
          </p:nvSpPr>
          <p:spPr bwMode="auto">
            <a:xfrm flipH="1">
              <a:off x="2440" y="2272"/>
              <a:ext cx="496" cy="776"/>
            </a:xfrm>
            <a:prstGeom prst="line">
              <a:avLst/>
            </a:prstGeom>
            <a:noFill/>
            <a:ln w="9525">
              <a:solidFill>
                <a:schemeClr val="tx1"/>
              </a:solidFill>
              <a:prstDash val="dash"/>
              <a:miter lim="800000"/>
              <a:headEnd/>
              <a:tailEnd/>
            </a:ln>
            <a:effectLst/>
          </p:spPr>
          <p:txBody>
            <a:bodyPr wrap="none"/>
            <a:lstStyle/>
            <a:p>
              <a:endParaRPr lang="en-US"/>
            </a:p>
          </p:txBody>
        </p:sp>
        <p:sp>
          <p:nvSpPr>
            <p:cNvPr id="105497" name="Text Box 25"/>
            <p:cNvSpPr txBox="1">
              <a:spLocks noChangeArrowheads="1"/>
            </p:cNvSpPr>
            <p:nvPr/>
          </p:nvSpPr>
          <p:spPr bwMode="auto">
            <a:xfrm>
              <a:off x="2304" y="2818"/>
              <a:ext cx="183" cy="212"/>
            </a:xfrm>
            <a:prstGeom prst="rect">
              <a:avLst/>
            </a:prstGeom>
            <a:noFill/>
            <a:ln w="9525">
              <a:noFill/>
              <a:miter lim="800000"/>
              <a:headEnd/>
              <a:tailEnd/>
            </a:ln>
            <a:effectLst/>
          </p:spPr>
          <p:txBody>
            <a:bodyPr wrap="none">
              <a:spAutoFit/>
            </a:bodyPr>
            <a:lstStyle/>
            <a:p>
              <a:r>
                <a:rPr lang="en-US" dirty="0">
                  <a:sym typeface="Symbol" pitchFamily="18" charset="2"/>
                </a:rPr>
                <a:t></a:t>
              </a:r>
            </a:p>
          </p:txBody>
        </p:sp>
        <p:sp>
          <p:nvSpPr>
            <p:cNvPr id="105498" name="Line 26"/>
            <p:cNvSpPr>
              <a:spLocks noChangeShapeType="1"/>
            </p:cNvSpPr>
            <p:nvPr/>
          </p:nvSpPr>
          <p:spPr bwMode="auto">
            <a:xfrm>
              <a:off x="2928" y="1504"/>
              <a:ext cx="0" cy="1536"/>
            </a:xfrm>
            <a:prstGeom prst="line">
              <a:avLst/>
            </a:prstGeom>
            <a:noFill/>
            <a:ln w="9525">
              <a:solidFill>
                <a:schemeClr val="tx1"/>
              </a:solidFill>
              <a:prstDash val="dashDot"/>
              <a:miter lim="800000"/>
              <a:headEnd/>
              <a:tailEnd/>
            </a:ln>
            <a:effectLst/>
          </p:spPr>
          <p:txBody>
            <a:bodyPr wrap="none"/>
            <a:lstStyle/>
            <a:p>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223.39.6</a:t>
            </a:r>
          </a:p>
        </p:txBody>
      </p:sp>
      <p:sp>
        <p:nvSpPr>
          <p:cNvPr id="6" name="Content Placeholder 5"/>
          <p:cNvSpPr>
            <a:spLocks noGrp="1"/>
          </p:cNvSpPr>
          <p:nvPr>
            <p:ph sz="half" idx="2"/>
          </p:nvPr>
        </p:nvSpPr>
        <p:spPr>
          <a:xfrm>
            <a:off x="426720" y="1463040"/>
            <a:ext cx="4038600" cy="4525963"/>
          </a:xfrm>
        </p:spPr>
        <p:txBody>
          <a:bodyPr>
            <a:normAutofit/>
          </a:bodyPr>
          <a:lstStyle/>
          <a:p>
            <a:pPr>
              <a:buNone/>
            </a:pPr>
            <a:r>
              <a:rPr lang="en-US" dirty="0"/>
              <a:t>Does every circuit loop with a current make a magnetic field?</a:t>
            </a:r>
            <a:endParaRPr lang="en-US" dirty="0">
              <a:sym typeface="Symbol"/>
            </a:endParaRPr>
          </a:p>
          <a:p>
            <a:pPr marL="514350" indent="-514350">
              <a:buFont typeface="+mj-lt"/>
              <a:buAutoNum type="alphaLcParenR"/>
            </a:pPr>
            <a:r>
              <a:rPr lang="en-US" dirty="0">
                <a:sym typeface="Symbol"/>
              </a:rPr>
              <a:t>Yes</a:t>
            </a:r>
          </a:p>
          <a:p>
            <a:pPr marL="514350" indent="-514350">
              <a:buFont typeface="+mj-lt"/>
              <a:buAutoNum type="alphaLcParenR"/>
            </a:pPr>
            <a:r>
              <a:rPr lang="en-US" dirty="0">
                <a:sym typeface="Symbol"/>
              </a:rPr>
              <a:t>No</a:t>
            </a:r>
          </a:p>
          <a:p>
            <a:pPr marL="514350" indent="-514350">
              <a:buFont typeface="+mj-lt"/>
              <a:buAutoNum type="alphaLcParenR"/>
            </a:pPr>
            <a:r>
              <a:rPr lang="en-US" dirty="0">
                <a:sym typeface="Symbol"/>
              </a:rPr>
              <a:t>Maybe</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pic>
        <p:nvPicPr>
          <p:cNvPr id="4938754" name="Picture 2"/>
          <p:cNvPicPr>
            <a:picLocks noChangeAspect="1" noChangeArrowheads="1"/>
          </p:cNvPicPr>
          <p:nvPr/>
        </p:nvPicPr>
        <p:blipFill>
          <a:blip r:embed="rId2" cstate="print"/>
          <a:srcRect/>
          <a:stretch>
            <a:fillRect/>
          </a:stretch>
        </p:blipFill>
        <p:spPr bwMode="auto">
          <a:xfrm>
            <a:off x="5903594" y="1770698"/>
            <a:ext cx="2767965" cy="291700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223.39.7</a:t>
            </a:r>
          </a:p>
        </p:txBody>
      </p:sp>
      <p:sp>
        <p:nvSpPr>
          <p:cNvPr id="6" name="Content Placeholder 5"/>
          <p:cNvSpPr>
            <a:spLocks noGrp="1"/>
          </p:cNvSpPr>
          <p:nvPr>
            <p:ph sz="half" idx="2"/>
          </p:nvPr>
        </p:nvSpPr>
        <p:spPr>
          <a:xfrm>
            <a:off x="426720" y="1463040"/>
            <a:ext cx="7543800" cy="4525963"/>
          </a:xfrm>
        </p:spPr>
        <p:txBody>
          <a:bodyPr>
            <a:normAutofit/>
          </a:bodyPr>
          <a:lstStyle/>
          <a:p>
            <a:pPr>
              <a:buNone/>
            </a:pPr>
            <a:r>
              <a:rPr lang="en-US" dirty="0"/>
              <a:t>For an infinitely long wire with a current, </a:t>
            </a:r>
            <a:r>
              <a:rPr lang="en-US" dirty="0">
                <a:latin typeface="Times New Roman" pitchFamily="18" charset="0"/>
                <a:cs typeface="Times New Roman" pitchFamily="18" charset="0"/>
              </a:rPr>
              <a:t>I, </a:t>
            </a:r>
            <a:r>
              <a:rPr lang="en-US" dirty="0"/>
              <a:t>the magnetic field due to that wire depends on </a:t>
            </a:r>
            <a:endParaRPr lang="en-US" dirty="0">
              <a:latin typeface="Times New Roman" pitchFamily="18" charset="0"/>
              <a:cs typeface="Times New Roman" pitchFamily="18" charset="0"/>
              <a:sym typeface="Symbol"/>
            </a:endParaRPr>
          </a:p>
          <a:p>
            <a:pPr marL="514350" indent="-514350">
              <a:buFont typeface="+mj-lt"/>
              <a:buAutoNum type="alphaLcParenR"/>
            </a:pPr>
            <a:r>
              <a:rPr lang="en-US" dirty="0">
                <a:sym typeface="Symbol"/>
              </a:rPr>
              <a:t>The current</a:t>
            </a:r>
          </a:p>
          <a:p>
            <a:pPr marL="514350" indent="-514350">
              <a:buFont typeface="+mj-lt"/>
              <a:buAutoNum type="alphaLcParenR"/>
            </a:pPr>
            <a:r>
              <a:rPr lang="en-US" dirty="0">
                <a:sym typeface="Symbol"/>
              </a:rPr>
              <a:t>The distance from the wire</a:t>
            </a:r>
          </a:p>
          <a:p>
            <a:pPr marL="514350" indent="-514350">
              <a:buFont typeface="+mj-lt"/>
              <a:buAutoNum type="alphaLcParenR"/>
            </a:pPr>
            <a:r>
              <a:rPr lang="en-US" dirty="0">
                <a:sym typeface="Symbol"/>
              </a:rPr>
              <a:t>The angle between the current direction and the direction to the point P</a:t>
            </a:r>
          </a:p>
          <a:p>
            <a:pPr marL="514350" indent="-514350">
              <a:buFont typeface="+mj-lt"/>
              <a:buAutoNum type="alphaLcParenR"/>
            </a:pPr>
            <a:r>
              <a:rPr lang="en-US" dirty="0">
                <a:sym typeface="Symbol"/>
              </a:rPr>
              <a:t>The width of the wire</a:t>
            </a:r>
          </a:p>
          <a:p>
            <a:pPr marL="514350" indent="-514350">
              <a:buFont typeface="+mj-lt"/>
              <a:buAutoNum type="alphaLcParenR"/>
            </a:pPr>
            <a:r>
              <a:rPr lang="en-US" dirty="0">
                <a:sym typeface="Symbol"/>
              </a:rPr>
              <a:t>Maybe more than one of the above but not  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1844" y="3408707"/>
            <a:ext cx="697606" cy="45719"/>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398246" y="981683"/>
            <a:ext cx="2150769" cy="48553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89919" y="981682"/>
            <a:ext cx="437882" cy="48553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666563" y="992415"/>
            <a:ext cx="2230187" cy="48446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69639" y="1417846"/>
            <a:ext cx="1722120" cy="40690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878199" y="1417846"/>
            <a:ext cx="1615440" cy="402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1862959" y="3418149"/>
            <a:ext cx="2504090"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p:cNvCxnSpPr>
            <a:endCxn id="16" idx="6"/>
          </p:cNvCxnSpPr>
          <p:nvPr/>
        </p:nvCxnSpPr>
        <p:spPr>
          <a:xfrm flipH="1">
            <a:off x="2804211" y="2159876"/>
            <a:ext cx="695734" cy="126471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027" name="Object 3"/>
          <p:cNvGraphicFramePr>
            <a:graphicFrameLocks noChangeAspect="1"/>
          </p:cNvGraphicFramePr>
          <p:nvPr>
            <p:extLst>
              <p:ext uri="{D42A27DB-BD31-4B8C-83A1-F6EECF244321}">
                <p14:modId xmlns:p14="http://schemas.microsoft.com/office/powerpoint/2010/main" val="2303344679"/>
              </p:ext>
            </p:extLst>
          </p:nvPr>
        </p:nvGraphicFramePr>
        <p:xfrm>
          <a:off x="2899831" y="2344854"/>
          <a:ext cx="271463" cy="390525"/>
        </p:xfrm>
        <a:graphic>
          <a:graphicData uri="http://schemas.openxmlformats.org/presentationml/2006/ole">
            <mc:AlternateContent xmlns:mc="http://schemas.openxmlformats.org/markup-compatibility/2006">
              <mc:Choice xmlns:v="urn:schemas-microsoft-com:vml" Requires="v">
                <p:oleObj name="Equation" r:id="rId2" imgW="114120" imgH="164880" progId="Equation.3">
                  <p:embed/>
                </p:oleObj>
              </mc:Choice>
              <mc:Fallback>
                <p:oleObj name="Equation" r:id="rId2" imgW="114120" imgH="1648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9831" y="2344854"/>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4265457" y="3542522"/>
          <a:ext cx="300037" cy="301625"/>
        </p:xfrm>
        <a:graphic>
          <a:graphicData uri="http://schemas.openxmlformats.org/presentationml/2006/ole">
            <mc:AlternateContent xmlns:mc="http://schemas.openxmlformats.org/markup-compatibility/2006">
              <mc:Choice xmlns:v="urn:schemas-microsoft-com:vml" Requires="v">
                <p:oleObj name="Equation" r:id="rId4" imgW="126720" imgH="126720" progId="Equation.3">
                  <p:embed/>
                </p:oleObj>
              </mc:Choice>
              <mc:Fallback>
                <p:oleObj name="Equation" r:id="rId4" imgW="126720" imgH="126720" progId="Equation.3">
                  <p:embed/>
                  <p:pic>
                    <p:nvPicPr>
                      <p:cNvPr id="10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5457" y="3542522"/>
                        <a:ext cx="3000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a:stCxn id="15" idx="0"/>
            <a:endCxn id="10" idx="0"/>
          </p:cNvCxnSpPr>
          <p:nvPr/>
        </p:nvCxnSpPr>
        <p:spPr>
          <a:xfrm flipH="1" flipV="1">
            <a:off x="2685919" y="1417846"/>
            <a:ext cx="66483" cy="20305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a:off x="1954925" y="3448386"/>
            <a:ext cx="797477" cy="8398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Freeform 42"/>
          <p:cNvSpPr/>
          <p:nvPr/>
        </p:nvSpPr>
        <p:spPr>
          <a:xfrm>
            <a:off x="3219318" y="1758841"/>
            <a:ext cx="558166" cy="634365"/>
          </a:xfrm>
          <a:custGeom>
            <a:avLst/>
            <a:gdLst>
              <a:gd name="connsiteX0" fmla="*/ 0 w 563880"/>
              <a:gd name="connsiteY0" fmla="*/ 167640 h 624840"/>
              <a:gd name="connsiteX1" fmla="*/ 198120 w 563880"/>
              <a:gd name="connsiteY1" fmla="*/ 167640 h 624840"/>
              <a:gd name="connsiteX2" fmla="*/ 350520 w 563880"/>
              <a:gd name="connsiteY2" fmla="*/ 0 h 624840"/>
              <a:gd name="connsiteX3" fmla="*/ 563880 w 563880"/>
              <a:gd name="connsiteY3" fmla="*/ 533400 h 624840"/>
              <a:gd name="connsiteX4" fmla="*/ 320040 w 563880"/>
              <a:gd name="connsiteY4" fmla="*/ 624840 h 624840"/>
              <a:gd name="connsiteX5" fmla="*/ 152400 w 563880"/>
              <a:gd name="connsiteY5" fmla="*/ 624840 h 624840"/>
              <a:gd name="connsiteX6" fmla="*/ 0 w 563880"/>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98" h="624840">
                <a:moveTo>
                  <a:pt x="0" y="167640"/>
                </a:moveTo>
                <a:lnTo>
                  <a:pt x="198120" y="167640"/>
                </a:lnTo>
                <a:lnTo>
                  <a:pt x="350520" y="0"/>
                </a:lnTo>
                <a:cubicBezTo>
                  <a:pt x="418708" y="186400"/>
                  <a:pt x="478099" y="365764"/>
                  <a:pt x="515498" y="559201"/>
                </a:cubicBezTo>
                <a:lnTo>
                  <a:pt x="320040" y="624840"/>
                </a:lnTo>
                <a:lnTo>
                  <a:pt x="152400" y="624840"/>
                </a:lnTo>
                <a:cubicBezTo>
                  <a:pt x="110396" y="472440"/>
                  <a:pt x="68394" y="320040"/>
                  <a:pt x="0" y="167640"/>
                </a:cubicBezTo>
                <a:close/>
              </a:path>
            </a:pathLst>
          </a:cu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930586" y="3006616"/>
            <a:ext cx="380232" cy="523220"/>
          </a:xfrm>
          <a:prstGeom prst="rect">
            <a:avLst/>
          </a:prstGeom>
          <a:noFill/>
        </p:spPr>
        <p:txBody>
          <a:bodyPr wrap="none" rtlCol="0">
            <a:spAutoFit/>
          </a:bodyPr>
          <a:lstStyle/>
          <a:p>
            <a:r>
              <a:rPr lang="en-US" sz="2800" i="1" dirty="0"/>
              <a:t>R</a:t>
            </a:r>
          </a:p>
        </p:txBody>
      </p:sp>
      <p:cxnSp>
        <p:nvCxnSpPr>
          <p:cNvPr id="30" name="Straight Connector 29"/>
          <p:cNvCxnSpPr/>
          <p:nvPr/>
        </p:nvCxnSpPr>
        <p:spPr>
          <a:xfrm flipV="1">
            <a:off x="2655439" y="457727"/>
            <a:ext cx="0" cy="487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1329559" y="4511566"/>
            <a:ext cx="32004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04919" y="198646"/>
            <a:ext cx="340158" cy="523220"/>
          </a:xfrm>
          <a:prstGeom prst="rect">
            <a:avLst/>
          </a:prstGeom>
          <a:noFill/>
        </p:spPr>
        <p:txBody>
          <a:bodyPr wrap="none" rtlCol="0">
            <a:spAutoFit/>
          </a:bodyPr>
          <a:lstStyle/>
          <a:p>
            <a:r>
              <a:rPr lang="en-US" sz="2800" i="1" dirty="0"/>
              <a:t>x</a:t>
            </a:r>
          </a:p>
        </p:txBody>
      </p:sp>
      <p:sp>
        <p:nvSpPr>
          <p:cNvPr id="36" name="TextBox 35"/>
          <p:cNvSpPr txBox="1"/>
          <p:nvPr/>
        </p:nvSpPr>
        <p:spPr>
          <a:xfrm>
            <a:off x="1024759" y="4740166"/>
            <a:ext cx="344966" cy="523220"/>
          </a:xfrm>
          <a:prstGeom prst="rect">
            <a:avLst/>
          </a:prstGeom>
          <a:noFill/>
        </p:spPr>
        <p:txBody>
          <a:bodyPr wrap="none" rtlCol="0">
            <a:spAutoFit/>
          </a:bodyPr>
          <a:lstStyle/>
          <a:p>
            <a:r>
              <a:rPr lang="en-US" sz="2800" i="1" dirty="0"/>
              <a:t>y</a:t>
            </a:r>
          </a:p>
        </p:txBody>
      </p:sp>
      <p:sp>
        <p:nvSpPr>
          <p:cNvPr id="39" name="Freeform 38"/>
          <p:cNvSpPr/>
          <p:nvPr/>
        </p:nvSpPr>
        <p:spPr>
          <a:xfrm>
            <a:off x="1481959" y="1311166"/>
            <a:ext cx="243840" cy="60960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1283839" y="1052086"/>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15" name="Down Arrow 14"/>
          <p:cNvSpPr/>
          <p:nvPr/>
        </p:nvSpPr>
        <p:spPr>
          <a:xfrm rot="7993563">
            <a:off x="2278049" y="2501365"/>
            <a:ext cx="129593" cy="1124141"/>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727373">
            <a:off x="3320003" y="2044713"/>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3377434" y="1215914"/>
            <a:ext cx="463588" cy="461664"/>
            <a:chOff x="2633664" y="1262063"/>
            <a:chExt cx="363894" cy="386840"/>
          </a:xfrm>
        </p:grpSpPr>
        <p:sp>
          <p:nvSpPr>
            <p:cNvPr id="49" name="TextBox 48"/>
            <p:cNvSpPr txBox="1"/>
            <p:nvPr/>
          </p:nvSpPr>
          <p:spPr>
            <a:xfrm>
              <a:off x="2633664" y="1262063"/>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0" name="Down Arrow 49"/>
            <p:cNvSpPr/>
            <p:nvPr/>
          </p:nvSpPr>
          <p:spPr>
            <a:xfrm rot="5400000" flipV="1">
              <a:off x="2889821" y="1332482"/>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8" name="TextBox 27"/>
          <p:cNvSpPr txBox="1"/>
          <p:nvPr/>
        </p:nvSpPr>
        <p:spPr>
          <a:xfrm>
            <a:off x="2572376" y="3598454"/>
            <a:ext cx="303288" cy="369332"/>
          </a:xfrm>
          <a:prstGeom prst="rect">
            <a:avLst/>
          </a:prstGeom>
          <a:noFill/>
        </p:spPr>
        <p:txBody>
          <a:bodyPr wrap="none" rtlCol="0">
            <a:spAutoFit/>
          </a:bodyPr>
          <a:lstStyle/>
          <a:p>
            <a:r>
              <a:rPr lang="en-US" dirty="0"/>
              <a:t>P</a:t>
            </a:r>
          </a:p>
        </p:txBody>
      </p:sp>
      <p:sp>
        <p:nvSpPr>
          <p:cNvPr id="16" name="Oval 15"/>
          <p:cNvSpPr/>
          <p:nvPr/>
        </p:nvSpPr>
        <p:spPr>
          <a:xfrm>
            <a:off x="2636786" y="3315119"/>
            <a:ext cx="167425" cy="218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2954459" y="3512032"/>
            <a:ext cx="513282" cy="461665"/>
          </a:xfrm>
          <a:prstGeom prst="rect">
            <a:avLst/>
          </a:prstGeom>
          <a:noFill/>
        </p:spPr>
        <p:txBody>
          <a:bodyPr wrap="none" rtlCol="0">
            <a:spAutoFit/>
          </a:bodyPr>
          <a:lstStyle/>
          <a:p>
            <a:r>
              <a:rPr lang="en-US" sz="2400" dirty="0">
                <a:solidFill>
                  <a:schemeClr val="accent1"/>
                </a:solidFill>
              </a:rPr>
              <a:t>dB</a:t>
            </a:r>
          </a:p>
        </p:txBody>
      </p:sp>
      <p:sp>
        <p:nvSpPr>
          <p:cNvPr id="82" name="Down Arrow 81"/>
          <p:cNvSpPr/>
          <p:nvPr/>
        </p:nvSpPr>
        <p:spPr>
          <a:xfrm rot="5400000" flipV="1">
            <a:off x="3258449" y="3502173"/>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p:cNvCxnSpPr/>
          <p:nvPr/>
        </p:nvCxnSpPr>
        <p:spPr>
          <a:xfrm flipV="1">
            <a:off x="2759162" y="3436883"/>
            <a:ext cx="977266" cy="11694"/>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0" name="Arc 89"/>
          <p:cNvSpPr/>
          <p:nvPr/>
        </p:nvSpPr>
        <p:spPr>
          <a:xfrm rot="6941245" flipH="1" flipV="1">
            <a:off x="3233085" y="1874617"/>
            <a:ext cx="474433" cy="316134"/>
          </a:xfrm>
          <a:prstGeom prst="arc">
            <a:avLst>
              <a:gd name="adj1" fmla="val 10454921"/>
              <a:gd name="adj2" fmla="val 18686369"/>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3035563" y="1918747"/>
            <a:ext cx="304892" cy="369332"/>
          </a:xfrm>
          <a:prstGeom prst="rect">
            <a:avLst/>
          </a:prstGeom>
          <a:noFill/>
        </p:spPr>
        <p:txBody>
          <a:bodyPr wrap="none" rtlCol="0">
            <a:spAutoFit/>
          </a:bodyPr>
          <a:lstStyle/>
          <a:p>
            <a:r>
              <a:rPr lang="en-US" dirty="0">
                <a:sym typeface="Symbol"/>
              </a:rPr>
              <a:t></a:t>
            </a:r>
            <a:endParaRPr lang="en-US" dirty="0"/>
          </a:p>
        </p:txBody>
      </p:sp>
      <p:sp>
        <p:nvSpPr>
          <p:cNvPr id="19" name="Down Arrow 18"/>
          <p:cNvSpPr/>
          <p:nvPr/>
        </p:nvSpPr>
        <p:spPr>
          <a:xfrm rot="20231473" flipV="1">
            <a:off x="3342418" y="1534646"/>
            <a:ext cx="167426" cy="581235"/>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7017426" y="37765"/>
            <a:ext cx="2057400" cy="1798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7548723" y="766270"/>
            <a:ext cx="558166" cy="634365"/>
          </a:xfrm>
          <a:custGeom>
            <a:avLst/>
            <a:gdLst>
              <a:gd name="connsiteX0" fmla="*/ 0 w 563880"/>
              <a:gd name="connsiteY0" fmla="*/ 167640 h 624840"/>
              <a:gd name="connsiteX1" fmla="*/ 198120 w 563880"/>
              <a:gd name="connsiteY1" fmla="*/ 167640 h 624840"/>
              <a:gd name="connsiteX2" fmla="*/ 350520 w 563880"/>
              <a:gd name="connsiteY2" fmla="*/ 0 h 624840"/>
              <a:gd name="connsiteX3" fmla="*/ 563880 w 563880"/>
              <a:gd name="connsiteY3" fmla="*/ 533400 h 624840"/>
              <a:gd name="connsiteX4" fmla="*/ 320040 w 563880"/>
              <a:gd name="connsiteY4" fmla="*/ 624840 h 624840"/>
              <a:gd name="connsiteX5" fmla="*/ 152400 w 563880"/>
              <a:gd name="connsiteY5" fmla="*/ 624840 h 624840"/>
              <a:gd name="connsiteX6" fmla="*/ 0 w 563880"/>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98" h="624840">
                <a:moveTo>
                  <a:pt x="0" y="167640"/>
                </a:moveTo>
                <a:lnTo>
                  <a:pt x="198120" y="167640"/>
                </a:lnTo>
                <a:lnTo>
                  <a:pt x="350520" y="0"/>
                </a:lnTo>
                <a:cubicBezTo>
                  <a:pt x="418708" y="186400"/>
                  <a:pt x="478099" y="365764"/>
                  <a:pt x="515498" y="559201"/>
                </a:cubicBezTo>
                <a:lnTo>
                  <a:pt x="320040" y="624840"/>
                </a:lnTo>
                <a:lnTo>
                  <a:pt x="152400" y="624840"/>
                </a:lnTo>
                <a:cubicBezTo>
                  <a:pt x="110396" y="472440"/>
                  <a:pt x="68394" y="320040"/>
                  <a:pt x="0" y="167640"/>
                </a:cubicBezTo>
                <a:close/>
              </a:path>
            </a:pathLst>
          </a:cu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1706880" y="2081265"/>
            <a:ext cx="5044440" cy="1325880"/>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Lst>
            <a:ahLst/>
            <a:cxnLst>
              <a:cxn ang="0">
                <a:pos x="connsiteX0" y="connsiteY0"/>
              </a:cxn>
              <a:cxn ang="0">
                <a:pos x="connsiteX1" y="connsiteY1"/>
              </a:cxn>
              <a:cxn ang="0">
                <a:pos x="connsiteX2" y="connsiteY2"/>
              </a:cxn>
              <a:cxn ang="0">
                <a:pos x="connsiteX3" y="connsiteY3"/>
              </a:cxn>
            </a:cxnLst>
            <a:rect l="l" t="t" r="r" b="b"/>
            <a:pathLst>
              <a:path w="5044440" h="1325880">
                <a:moveTo>
                  <a:pt x="746760" y="0"/>
                </a:moveTo>
                <a:lnTo>
                  <a:pt x="0" y="1310640"/>
                </a:lnTo>
                <a:lnTo>
                  <a:pt x="5044440" y="1325880"/>
                </a:lnTo>
                <a:lnTo>
                  <a:pt x="746760" y="0"/>
                </a:ln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p:cNvCxnSpPr/>
          <p:nvPr/>
        </p:nvCxnSpPr>
        <p:spPr>
          <a:xfrm flipH="1">
            <a:off x="6830779" y="2653784"/>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15" y="3392941"/>
            <a:ext cx="69760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73487" y="965917"/>
            <a:ext cx="2150769" cy="48553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5160" y="965916"/>
            <a:ext cx="437882" cy="48553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1804" y="976649"/>
            <a:ext cx="2230187" cy="48446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44880" y="1402080"/>
            <a:ext cx="1722120" cy="40690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3440" y="1402080"/>
            <a:ext cx="1615440" cy="402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38200" y="3402383"/>
            <a:ext cx="8061960" cy="5709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7" name="Object 3"/>
          <p:cNvGraphicFramePr>
            <a:graphicFrameLocks noChangeAspect="1"/>
          </p:cNvGraphicFramePr>
          <p:nvPr>
            <p:extLst>
              <p:ext uri="{D42A27DB-BD31-4B8C-83A1-F6EECF244321}">
                <p14:modId xmlns:p14="http://schemas.microsoft.com/office/powerpoint/2010/main" val="4067750168"/>
              </p:ext>
            </p:extLst>
          </p:nvPr>
        </p:nvGraphicFramePr>
        <p:xfrm>
          <a:off x="2925421" y="1743075"/>
          <a:ext cx="271463" cy="390525"/>
        </p:xfrm>
        <a:graphic>
          <a:graphicData uri="http://schemas.openxmlformats.org/presentationml/2006/ole">
            <mc:AlternateContent xmlns:mc="http://schemas.openxmlformats.org/markup-compatibility/2006">
              <mc:Choice xmlns:v="urn:schemas-microsoft-com:vml" Requires="v">
                <p:oleObj name="Equation" r:id="rId2" imgW="114120" imgH="164880" progId="Equation.3">
                  <p:embed/>
                </p:oleObj>
              </mc:Choice>
              <mc:Fallback>
                <p:oleObj name="Equation" r:id="rId2" imgW="114120" imgH="1648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5421" y="1743075"/>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4485323" y="2037398"/>
          <a:ext cx="1444625" cy="571500"/>
        </p:xfrm>
        <a:graphic>
          <a:graphicData uri="http://schemas.openxmlformats.org/presentationml/2006/ole">
            <mc:AlternateContent xmlns:mc="http://schemas.openxmlformats.org/markup-compatibility/2006">
              <mc:Choice xmlns:v="urn:schemas-microsoft-com:vml" Requires="v">
                <p:oleObj name="Equation" r:id="rId4" imgW="609480" imgH="241200" progId="Equation.3">
                  <p:embed/>
                </p:oleObj>
              </mc:Choice>
              <mc:Fallback>
                <p:oleObj name="Equation" r:id="rId4" imgW="609480" imgH="241200" progId="Equation.3">
                  <p:embed/>
                  <p:pic>
                    <p:nvPicPr>
                      <p:cNvPr id="1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5323" y="2037398"/>
                        <a:ext cx="14446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4423111" y="3510991"/>
          <a:ext cx="300037" cy="301625"/>
        </p:xfrm>
        <a:graphic>
          <a:graphicData uri="http://schemas.openxmlformats.org/presentationml/2006/ole">
            <mc:AlternateContent xmlns:mc="http://schemas.openxmlformats.org/markup-compatibility/2006">
              <mc:Choice xmlns:v="urn:schemas-microsoft-com:vml" Requires="v">
                <p:oleObj name="Equation" r:id="rId6" imgW="126720" imgH="126720" progId="Equation.3">
                  <p:embed/>
                </p:oleObj>
              </mc:Choice>
              <mc:Fallback>
                <p:oleObj name="Equation" r:id="rId6" imgW="126720" imgH="126720" progId="Equation.3">
                  <p:embed/>
                  <p:pic>
                    <p:nvPicPr>
                      <p:cNvPr id="10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111" y="3510991"/>
                        <a:ext cx="3000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a:stCxn id="15" idx="0"/>
            <a:endCxn id="10" idx="0"/>
          </p:cNvCxnSpPr>
          <p:nvPr/>
        </p:nvCxnSpPr>
        <p:spPr>
          <a:xfrm flipH="1" flipV="1">
            <a:off x="1661160" y="1402080"/>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5" idx="0"/>
          </p:cNvCxnSpPr>
          <p:nvPr/>
        </p:nvCxnSpPr>
        <p:spPr>
          <a:xfrm flipH="1">
            <a:off x="929640" y="3424979"/>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67840" y="2286000"/>
            <a:ext cx="380232" cy="523220"/>
          </a:xfrm>
          <a:prstGeom prst="rect">
            <a:avLst/>
          </a:prstGeom>
          <a:noFill/>
        </p:spPr>
        <p:txBody>
          <a:bodyPr wrap="none" rtlCol="0">
            <a:spAutoFit/>
          </a:bodyPr>
          <a:lstStyle/>
          <a:p>
            <a:r>
              <a:rPr lang="en-US" sz="2800" i="1" dirty="0"/>
              <a:t>R</a:t>
            </a:r>
          </a:p>
        </p:txBody>
      </p:sp>
      <p:cxnSp>
        <p:nvCxnSpPr>
          <p:cNvPr id="30" name="Straight Connector 29"/>
          <p:cNvCxnSpPr/>
          <p:nvPr/>
        </p:nvCxnSpPr>
        <p:spPr>
          <a:xfrm flipV="1">
            <a:off x="1630680" y="441961"/>
            <a:ext cx="0" cy="487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04800" y="4495800"/>
            <a:ext cx="32004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80160" y="182880"/>
            <a:ext cx="340158" cy="523220"/>
          </a:xfrm>
          <a:prstGeom prst="rect">
            <a:avLst/>
          </a:prstGeom>
          <a:noFill/>
        </p:spPr>
        <p:txBody>
          <a:bodyPr wrap="none" rtlCol="0">
            <a:spAutoFit/>
          </a:bodyPr>
          <a:lstStyle/>
          <a:p>
            <a:r>
              <a:rPr lang="en-US" sz="2800" i="1" dirty="0"/>
              <a:t>x</a:t>
            </a:r>
          </a:p>
        </p:txBody>
      </p:sp>
      <p:sp>
        <p:nvSpPr>
          <p:cNvPr id="36" name="TextBox 35"/>
          <p:cNvSpPr txBox="1"/>
          <p:nvPr/>
        </p:nvSpPr>
        <p:spPr>
          <a:xfrm>
            <a:off x="0" y="4724400"/>
            <a:ext cx="344966" cy="523220"/>
          </a:xfrm>
          <a:prstGeom prst="rect">
            <a:avLst/>
          </a:prstGeom>
          <a:noFill/>
        </p:spPr>
        <p:txBody>
          <a:bodyPr wrap="none" rtlCol="0">
            <a:spAutoFit/>
          </a:bodyPr>
          <a:lstStyle/>
          <a:p>
            <a:r>
              <a:rPr lang="en-US" sz="2800" i="1" dirty="0"/>
              <a:t>y</a:t>
            </a:r>
          </a:p>
        </p:txBody>
      </p:sp>
      <p:sp>
        <p:nvSpPr>
          <p:cNvPr id="39" name="Freeform 38"/>
          <p:cNvSpPr/>
          <p:nvPr/>
        </p:nvSpPr>
        <p:spPr>
          <a:xfrm>
            <a:off x="457200" y="1295400"/>
            <a:ext cx="243840" cy="60960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59080" y="1036320"/>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20" name="Rectangle 19"/>
          <p:cNvSpPr/>
          <p:nvPr/>
        </p:nvSpPr>
        <p:spPr>
          <a:xfrm rot="1026424">
            <a:off x="2351543" y="3015346"/>
            <a:ext cx="6456117"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2352675" y="1200148"/>
            <a:ext cx="463588" cy="461664"/>
            <a:chOff x="2633664" y="1262063"/>
            <a:chExt cx="363894" cy="386840"/>
          </a:xfrm>
        </p:grpSpPr>
        <p:sp>
          <p:nvSpPr>
            <p:cNvPr id="49" name="TextBox 48"/>
            <p:cNvSpPr txBox="1"/>
            <p:nvPr/>
          </p:nvSpPr>
          <p:spPr>
            <a:xfrm>
              <a:off x="2633664" y="1262063"/>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0" name="Down Arrow 49"/>
            <p:cNvSpPr/>
            <p:nvPr/>
          </p:nvSpPr>
          <p:spPr>
            <a:xfrm rot="5400000" flipV="1">
              <a:off x="2889821" y="1332482"/>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2" name="TextBox 51"/>
          <p:cNvSpPr txBox="1"/>
          <p:nvPr/>
        </p:nvSpPr>
        <p:spPr>
          <a:xfrm>
            <a:off x="7723805" y="2827957"/>
            <a:ext cx="344966" cy="461665"/>
          </a:xfrm>
          <a:prstGeom prst="rect">
            <a:avLst/>
          </a:prstGeom>
          <a:noFill/>
        </p:spPr>
        <p:txBody>
          <a:bodyPr wrap="none" rtlCol="0">
            <a:spAutoFit/>
          </a:bodyPr>
          <a:lstStyle/>
          <a:p>
            <a:r>
              <a:rPr lang="en-US" sz="2400" dirty="0">
                <a:sym typeface="Symbol"/>
              </a:rPr>
              <a:t></a:t>
            </a:r>
            <a:endParaRPr lang="en-US" sz="2400" dirty="0"/>
          </a:p>
        </p:txBody>
      </p:sp>
      <p:sp>
        <p:nvSpPr>
          <p:cNvPr id="53" name="Down Arrow 52"/>
          <p:cNvSpPr/>
          <p:nvPr/>
        </p:nvSpPr>
        <p:spPr>
          <a:xfrm rot="20231473" flipV="1">
            <a:off x="7603440" y="583190"/>
            <a:ext cx="167426" cy="581235"/>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4" name="Object 3"/>
          <p:cNvGraphicFramePr>
            <a:graphicFrameLocks noChangeAspect="1"/>
          </p:cNvGraphicFramePr>
          <p:nvPr>
            <p:extLst>
              <p:ext uri="{D42A27DB-BD31-4B8C-83A1-F6EECF244321}">
                <p14:modId xmlns:p14="http://schemas.microsoft.com/office/powerpoint/2010/main" val="117086928"/>
              </p:ext>
            </p:extLst>
          </p:nvPr>
        </p:nvGraphicFramePr>
        <p:xfrm>
          <a:off x="8405218" y="986455"/>
          <a:ext cx="271463" cy="390525"/>
        </p:xfrm>
        <a:graphic>
          <a:graphicData uri="http://schemas.openxmlformats.org/presentationml/2006/ole">
            <mc:AlternateContent xmlns:mc="http://schemas.openxmlformats.org/markup-compatibility/2006">
              <mc:Choice xmlns:v="urn:schemas-microsoft-com:vml" Requires="v">
                <p:oleObj name="Equation" r:id="rId8" imgW="114120" imgH="164880" progId="Equation.3">
                  <p:embed/>
                </p:oleObj>
              </mc:Choice>
              <mc:Fallback>
                <p:oleObj name="Equation" r:id="rId8" imgW="114120" imgH="164880" progId="Equation.3">
                  <p:embed/>
                  <p:pic>
                    <p:nvPicPr>
                      <p:cNvPr id="5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218" y="986455"/>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Down Arrow 54"/>
          <p:cNvSpPr/>
          <p:nvPr/>
        </p:nvSpPr>
        <p:spPr>
          <a:xfrm rot="17245959">
            <a:off x="7988214" y="945617"/>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7399378" y="162540"/>
            <a:ext cx="463588" cy="461664"/>
            <a:chOff x="2633664" y="1262063"/>
            <a:chExt cx="363894" cy="386840"/>
          </a:xfrm>
        </p:grpSpPr>
        <p:sp>
          <p:nvSpPr>
            <p:cNvPr id="58" name="TextBox 57"/>
            <p:cNvSpPr txBox="1"/>
            <p:nvPr/>
          </p:nvSpPr>
          <p:spPr>
            <a:xfrm>
              <a:off x="2633664" y="1262063"/>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9" name="Down Arrow 58"/>
            <p:cNvSpPr/>
            <p:nvPr/>
          </p:nvSpPr>
          <p:spPr>
            <a:xfrm rot="5400000" flipV="1">
              <a:off x="2889821" y="1332482"/>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66" name="TextBox 65"/>
          <p:cNvSpPr txBox="1"/>
          <p:nvPr/>
        </p:nvSpPr>
        <p:spPr>
          <a:xfrm>
            <a:off x="7675512" y="573463"/>
            <a:ext cx="370614" cy="461665"/>
          </a:xfrm>
          <a:prstGeom prst="rect">
            <a:avLst/>
          </a:prstGeom>
          <a:noFill/>
        </p:spPr>
        <p:txBody>
          <a:bodyPr wrap="none" rtlCol="0">
            <a:spAutoFit/>
          </a:bodyPr>
          <a:lstStyle/>
          <a:p>
            <a:r>
              <a:rPr lang="en-US" sz="2400" dirty="0">
                <a:sym typeface="Symbol"/>
              </a:rPr>
              <a:t></a:t>
            </a:r>
            <a:endParaRPr lang="en-US" sz="2400" dirty="0"/>
          </a:p>
        </p:txBody>
      </p:sp>
      <p:sp>
        <p:nvSpPr>
          <p:cNvPr id="65" name="Arc 64"/>
          <p:cNvSpPr/>
          <p:nvPr/>
        </p:nvSpPr>
        <p:spPr>
          <a:xfrm>
            <a:off x="7410920" y="955022"/>
            <a:ext cx="685800" cy="548640"/>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Freeform 75"/>
          <p:cNvSpPr/>
          <p:nvPr/>
        </p:nvSpPr>
        <p:spPr>
          <a:xfrm flipH="1" flipV="1">
            <a:off x="6873240" y="3429000"/>
            <a:ext cx="1965960" cy="518160"/>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Lst>
            <a:ahLst/>
            <a:cxnLst>
              <a:cxn ang="0">
                <a:pos x="connsiteX0" y="connsiteY0"/>
              </a:cxn>
              <a:cxn ang="0">
                <a:pos x="connsiteX1" y="connsiteY1"/>
              </a:cxn>
              <a:cxn ang="0">
                <a:pos x="connsiteX2" y="connsiteY2"/>
              </a:cxn>
              <a:cxn ang="0">
                <a:pos x="connsiteX3" y="connsiteY3"/>
              </a:cxn>
            </a:cxnLst>
            <a:rect l="l" t="t" r="r" b="b"/>
            <a:pathLst>
              <a:path w="5044440" h="1325880">
                <a:moveTo>
                  <a:pt x="746760" y="0"/>
                </a:moveTo>
                <a:lnTo>
                  <a:pt x="0" y="1310640"/>
                </a:lnTo>
                <a:lnTo>
                  <a:pt x="5044440" y="1325880"/>
                </a:lnTo>
                <a:lnTo>
                  <a:pt x="746760" y="0"/>
                </a:ln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580617" y="3503414"/>
            <a:ext cx="303288" cy="369332"/>
          </a:xfrm>
          <a:prstGeom prst="rect">
            <a:avLst/>
          </a:prstGeom>
          <a:noFill/>
        </p:spPr>
        <p:txBody>
          <a:bodyPr wrap="none" rtlCol="0">
            <a:spAutoFit/>
          </a:bodyPr>
          <a:lstStyle/>
          <a:p>
            <a:r>
              <a:rPr lang="en-US" dirty="0"/>
              <a:t>P</a:t>
            </a:r>
          </a:p>
        </p:txBody>
      </p:sp>
      <p:sp>
        <p:nvSpPr>
          <p:cNvPr id="16" name="Oval 15"/>
          <p:cNvSpPr/>
          <p:nvPr/>
        </p:nvSpPr>
        <p:spPr>
          <a:xfrm>
            <a:off x="6720211" y="3299353"/>
            <a:ext cx="167425" cy="218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6818470" y="3426143"/>
            <a:ext cx="715327" cy="133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27315" y="2388542"/>
            <a:ext cx="467677" cy="461665"/>
          </a:xfrm>
          <a:prstGeom prst="rect">
            <a:avLst/>
          </a:prstGeom>
          <a:noFill/>
        </p:spPr>
        <p:txBody>
          <a:bodyPr wrap="square" rtlCol="0">
            <a:spAutoFit/>
          </a:bodyPr>
          <a:lstStyle/>
          <a:p>
            <a:r>
              <a:rPr lang="en-US" sz="2400" dirty="0">
                <a:sym typeface="Symbol"/>
              </a:rPr>
              <a:t></a:t>
            </a:r>
            <a:endParaRPr lang="en-US" sz="2400" dirty="0"/>
          </a:p>
        </p:txBody>
      </p:sp>
      <p:sp>
        <p:nvSpPr>
          <p:cNvPr id="78" name="TextBox 77"/>
          <p:cNvSpPr txBox="1"/>
          <p:nvPr/>
        </p:nvSpPr>
        <p:spPr>
          <a:xfrm>
            <a:off x="7589520" y="2392680"/>
            <a:ext cx="513282" cy="461665"/>
          </a:xfrm>
          <a:prstGeom prst="rect">
            <a:avLst/>
          </a:prstGeom>
          <a:noFill/>
        </p:spPr>
        <p:txBody>
          <a:bodyPr wrap="none" rtlCol="0">
            <a:spAutoFit/>
          </a:bodyPr>
          <a:lstStyle/>
          <a:p>
            <a:r>
              <a:rPr lang="en-US" sz="2400" dirty="0">
                <a:solidFill>
                  <a:schemeClr val="accent1"/>
                </a:solidFill>
              </a:rPr>
              <a:t>dB</a:t>
            </a:r>
          </a:p>
        </p:txBody>
      </p:sp>
      <p:sp>
        <p:nvSpPr>
          <p:cNvPr id="79" name="TextBox 78"/>
          <p:cNvSpPr txBox="1"/>
          <p:nvPr/>
        </p:nvSpPr>
        <p:spPr>
          <a:xfrm>
            <a:off x="6946081" y="4121106"/>
            <a:ext cx="595035" cy="461665"/>
          </a:xfrm>
          <a:prstGeom prst="rect">
            <a:avLst/>
          </a:prstGeom>
          <a:noFill/>
        </p:spPr>
        <p:txBody>
          <a:bodyPr wrap="none" rtlCol="0">
            <a:spAutoFit/>
          </a:bodyPr>
          <a:lstStyle/>
          <a:p>
            <a:r>
              <a:rPr lang="en-US" sz="2400" dirty="0" err="1">
                <a:solidFill>
                  <a:schemeClr val="accent1"/>
                </a:solidFill>
              </a:rPr>
              <a:t>dB</a:t>
            </a:r>
            <a:r>
              <a:rPr lang="en-US" sz="2400" baseline="-25000" dirty="0" err="1">
                <a:solidFill>
                  <a:schemeClr val="accent1"/>
                </a:solidFill>
              </a:rPr>
              <a:t>z</a:t>
            </a:r>
            <a:endParaRPr lang="en-US" sz="2400" baseline="-25000" dirty="0">
              <a:solidFill>
                <a:schemeClr val="accent1"/>
              </a:solidFill>
            </a:endParaRPr>
          </a:p>
        </p:txBody>
      </p:sp>
      <p:sp>
        <p:nvSpPr>
          <p:cNvPr id="82" name="Down Arrow 81"/>
          <p:cNvSpPr/>
          <p:nvPr/>
        </p:nvSpPr>
        <p:spPr>
          <a:xfrm rot="5400000" flipV="1">
            <a:off x="7073852" y="4148579"/>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3" name="Down Arrow 82"/>
          <p:cNvSpPr/>
          <p:nvPr/>
        </p:nvSpPr>
        <p:spPr>
          <a:xfrm rot="5400000" flipV="1">
            <a:off x="7906467" y="2416343"/>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70" name="Straight Arrow Connector 69"/>
          <p:cNvCxnSpPr/>
          <p:nvPr/>
        </p:nvCxnSpPr>
        <p:spPr>
          <a:xfrm flipV="1">
            <a:off x="6809423" y="2515218"/>
            <a:ext cx="639129" cy="92013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0" name="Arc 89"/>
          <p:cNvSpPr/>
          <p:nvPr/>
        </p:nvSpPr>
        <p:spPr>
          <a:xfrm flipH="1" flipV="1">
            <a:off x="2096814" y="2049517"/>
            <a:ext cx="726528" cy="520261"/>
          </a:xfrm>
          <a:prstGeom prst="arc">
            <a:avLst>
              <a:gd name="adj1" fmla="val 10454921"/>
              <a:gd name="adj2" fmla="val 18686369"/>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eform 98"/>
          <p:cNvSpPr/>
          <p:nvPr/>
        </p:nvSpPr>
        <p:spPr>
          <a:xfrm>
            <a:off x="7163572" y="3468414"/>
            <a:ext cx="142060"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a:off x="6760552" y="3061695"/>
            <a:ext cx="423540" cy="451270"/>
          </a:xfrm>
          <a:prstGeom prst="arc">
            <a:avLst>
              <a:gd name="adj1" fmla="val 17848471"/>
              <a:gd name="adj2" fmla="val 2045691"/>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rot="13907906">
            <a:off x="7389513" y="2815952"/>
            <a:ext cx="189186"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7718372" y="3390900"/>
            <a:ext cx="232623" cy="335756"/>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7909543" y="3380407"/>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6" name="TextBox 105"/>
          <p:cNvSpPr txBox="1"/>
          <p:nvPr/>
        </p:nvSpPr>
        <p:spPr>
          <a:xfrm>
            <a:off x="4561998" y="2981013"/>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7" name="Arc 106"/>
          <p:cNvSpPr/>
          <p:nvPr/>
        </p:nvSpPr>
        <p:spPr>
          <a:xfrm flipH="1" flipV="1">
            <a:off x="5490179" y="3086099"/>
            <a:ext cx="232623" cy="335756"/>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8" name="Straight Connector 67"/>
          <p:cNvCxnSpPr/>
          <p:nvPr/>
        </p:nvCxnSpPr>
        <p:spPr>
          <a:xfrm flipH="1">
            <a:off x="1724500" y="2662979"/>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flipV="1">
            <a:off x="1697606" y="3410138"/>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H="1" flipV="1">
            <a:off x="6787515" y="2309647"/>
            <a:ext cx="11542" cy="11061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035919" y="3415784"/>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flipV="1">
            <a:off x="6803885" y="3400943"/>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5722802" y="4214702"/>
            <a:ext cx="344966" cy="523220"/>
          </a:xfrm>
          <a:prstGeom prst="rect">
            <a:avLst/>
          </a:prstGeom>
          <a:noFill/>
        </p:spPr>
        <p:txBody>
          <a:bodyPr wrap="none" rtlCol="0">
            <a:spAutoFit/>
          </a:bodyPr>
          <a:lstStyle/>
          <a:p>
            <a:r>
              <a:rPr lang="en-US" sz="2800" i="1" dirty="0"/>
              <a:t>y</a:t>
            </a:r>
          </a:p>
        </p:txBody>
      </p:sp>
      <p:sp>
        <p:nvSpPr>
          <p:cNvPr id="92" name="TextBox 91"/>
          <p:cNvSpPr txBox="1"/>
          <p:nvPr/>
        </p:nvSpPr>
        <p:spPr>
          <a:xfrm>
            <a:off x="6392103" y="2211422"/>
            <a:ext cx="340158" cy="523220"/>
          </a:xfrm>
          <a:prstGeom prst="rect">
            <a:avLst/>
          </a:prstGeom>
          <a:noFill/>
        </p:spPr>
        <p:txBody>
          <a:bodyPr wrap="none" rtlCol="0">
            <a:spAutoFit/>
          </a:bodyPr>
          <a:lstStyle/>
          <a:p>
            <a:r>
              <a:rPr lang="en-US" sz="2800" i="1" dirty="0"/>
              <a:t>x</a:t>
            </a:r>
          </a:p>
        </p:txBody>
      </p:sp>
      <p:sp>
        <p:nvSpPr>
          <p:cNvPr id="95" name="TextBox 94"/>
          <p:cNvSpPr txBox="1"/>
          <p:nvPr/>
        </p:nvSpPr>
        <p:spPr>
          <a:xfrm>
            <a:off x="2673593" y="1544804"/>
            <a:ext cx="370614" cy="461665"/>
          </a:xfrm>
          <a:prstGeom prst="rect">
            <a:avLst/>
          </a:prstGeom>
          <a:noFill/>
        </p:spPr>
        <p:txBody>
          <a:bodyPr wrap="none" rtlCol="0">
            <a:spAutoFit/>
          </a:bodyPr>
          <a:lstStyle/>
          <a:p>
            <a:r>
              <a:rPr lang="en-US" sz="2400" dirty="0">
                <a:sym typeface="Symbol"/>
              </a:rPr>
              <a:t></a:t>
            </a:r>
            <a:endParaRPr lang="en-US" sz="2400" dirty="0"/>
          </a:p>
        </p:txBody>
      </p:sp>
      <p:cxnSp>
        <p:nvCxnSpPr>
          <p:cNvPr id="96" name="Straight Arrow Connector 95"/>
          <p:cNvCxnSpPr/>
          <p:nvPr/>
        </p:nvCxnSpPr>
        <p:spPr>
          <a:xfrm flipV="1">
            <a:off x="7836437" y="243592"/>
            <a:ext cx="621587" cy="8887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7" name="Freeform 96"/>
          <p:cNvSpPr/>
          <p:nvPr/>
        </p:nvSpPr>
        <p:spPr>
          <a:xfrm>
            <a:off x="2189797" y="1749614"/>
            <a:ext cx="558166" cy="634365"/>
          </a:xfrm>
          <a:custGeom>
            <a:avLst/>
            <a:gdLst>
              <a:gd name="connsiteX0" fmla="*/ 0 w 563880"/>
              <a:gd name="connsiteY0" fmla="*/ 167640 h 624840"/>
              <a:gd name="connsiteX1" fmla="*/ 198120 w 563880"/>
              <a:gd name="connsiteY1" fmla="*/ 167640 h 624840"/>
              <a:gd name="connsiteX2" fmla="*/ 350520 w 563880"/>
              <a:gd name="connsiteY2" fmla="*/ 0 h 624840"/>
              <a:gd name="connsiteX3" fmla="*/ 563880 w 563880"/>
              <a:gd name="connsiteY3" fmla="*/ 533400 h 624840"/>
              <a:gd name="connsiteX4" fmla="*/ 320040 w 563880"/>
              <a:gd name="connsiteY4" fmla="*/ 624840 h 624840"/>
              <a:gd name="connsiteX5" fmla="*/ 152400 w 563880"/>
              <a:gd name="connsiteY5" fmla="*/ 624840 h 624840"/>
              <a:gd name="connsiteX6" fmla="*/ 0 w 563880"/>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 name="connsiteX0" fmla="*/ 0 w 515498"/>
              <a:gd name="connsiteY0" fmla="*/ 167640 h 624840"/>
              <a:gd name="connsiteX1" fmla="*/ 198120 w 515498"/>
              <a:gd name="connsiteY1" fmla="*/ 167640 h 624840"/>
              <a:gd name="connsiteX2" fmla="*/ 350520 w 515498"/>
              <a:gd name="connsiteY2" fmla="*/ 0 h 624840"/>
              <a:gd name="connsiteX3" fmla="*/ 515498 w 515498"/>
              <a:gd name="connsiteY3" fmla="*/ 559201 h 624840"/>
              <a:gd name="connsiteX4" fmla="*/ 320040 w 515498"/>
              <a:gd name="connsiteY4" fmla="*/ 624840 h 624840"/>
              <a:gd name="connsiteX5" fmla="*/ 152400 w 515498"/>
              <a:gd name="connsiteY5" fmla="*/ 624840 h 624840"/>
              <a:gd name="connsiteX6" fmla="*/ 0 w 515498"/>
              <a:gd name="connsiteY6" fmla="*/ 167640 h 6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5498" h="624840">
                <a:moveTo>
                  <a:pt x="0" y="167640"/>
                </a:moveTo>
                <a:lnTo>
                  <a:pt x="198120" y="167640"/>
                </a:lnTo>
                <a:lnTo>
                  <a:pt x="350520" y="0"/>
                </a:lnTo>
                <a:cubicBezTo>
                  <a:pt x="418708" y="186400"/>
                  <a:pt x="478099" y="365764"/>
                  <a:pt x="515498" y="559201"/>
                </a:cubicBezTo>
                <a:lnTo>
                  <a:pt x="320040" y="624840"/>
                </a:lnTo>
                <a:lnTo>
                  <a:pt x="152400" y="624840"/>
                </a:lnTo>
                <a:cubicBezTo>
                  <a:pt x="110396" y="472440"/>
                  <a:pt x="68394" y="320040"/>
                  <a:pt x="0" y="167640"/>
                </a:cubicBezTo>
                <a:close/>
              </a:path>
            </a:pathLst>
          </a:custGeom>
          <a:solidFill>
            <a:srgbClr val="FFFF0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12602766">
            <a:off x="2010123" y="1964533"/>
            <a:ext cx="149221" cy="1565639"/>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7245959">
            <a:off x="2692909" y="1881307"/>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c 93"/>
          <p:cNvSpPr/>
          <p:nvPr/>
        </p:nvSpPr>
        <p:spPr>
          <a:xfrm>
            <a:off x="2124429" y="1804735"/>
            <a:ext cx="685800" cy="548640"/>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Down Arrow 18"/>
          <p:cNvSpPr/>
          <p:nvPr/>
        </p:nvSpPr>
        <p:spPr>
          <a:xfrm rot="20231473" flipV="1">
            <a:off x="2324034" y="1535686"/>
            <a:ext cx="167426" cy="581235"/>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p:cNvSpPr/>
          <p:nvPr/>
        </p:nvSpPr>
        <p:spPr>
          <a:xfrm>
            <a:off x="7111171" y="0"/>
            <a:ext cx="2057400" cy="17983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685751" y="949800"/>
            <a:ext cx="430305" cy="461664"/>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674604" y="948110"/>
            <a:ext cx="226964" cy="4855335"/>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1690803" y="1016156"/>
            <a:ext cx="4980928" cy="2408303"/>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 name="connsiteX0" fmla="*/ 781993 w 5079673"/>
              <a:gd name="connsiteY0" fmla="*/ 917335 h 2243215"/>
              <a:gd name="connsiteX1" fmla="*/ 35233 w 5079673"/>
              <a:gd name="connsiteY1" fmla="*/ 2227975 h 2243215"/>
              <a:gd name="connsiteX2" fmla="*/ 5079673 w 5079673"/>
              <a:gd name="connsiteY2" fmla="*/ 2243215 h 2243215"/>
              <a:gd name="connsiteX3" fmla="*/ 0 w 5079673"/>
              <a:gd name="connsiteY3" fmla="*/ 0 h 2243215"/>
              <a:gd name="connsiteX4" fmla="*/ 781993 w 5079673"/>
              <a:gd name="connsiteY4" fmla="*/ 917335 h 2243215"/>
              <a:gd name="connsiteX0" fmla="*/ 753418 w 5051098"/>
              <a:gd name="connsiteY0" fmla="*/ 974485 h 2300365"/>
              <a:gd name="connsiteX1" fmla="*/ 6658 w 5051098"/>
              <a:gd name="connsiteY1" fmla="*/ 2285125 h 2300365"/>
              <a:gd name="connsiteX2" fmla="*/ 5051098 w 5051098"/>
              <a:gd name="connsiteY2" fmla="*/ 2300365 h 2300365"/>
              <a:gd name="connsiteX3" fmla="*/ 0 w 5051098"/>
              <a:gd name="connsiteY3" fmla="*/ 0 h 2300365"/>
              <a:gd name="connsiteX4" fmla="*/ 753418 w 5051098"/>
              <a:gd name="connsiteY4" fmla="*/ 974485 h 2300365"/>
              <a:gd name="connsiteX0" fmla="*/ 0 w 5054918"/>
              <a:gd name="connsiteY0" fmla="*/ 1026873 h 2300365"/>
              <a:gd name="connsiteX1" fmla="*/ 10478 w 5054918"/>
              <a:gd name="connsiteY1" fmla="*/ 2285125 h 2300365"/>
              <a:gd name="connsiteX2" fmla="*/ 5054918 w 5054918"/>
              <a:gd name="connsiteY2" fmla="*/ 2300365 h 2300365"/>
              <a:gd name="connsiteX3" fmla="*/ 3820 w 5054918"/>
              <a:gd name="connsiteY3" fmla="*/ 0 h 2300365"/>
              <a:gd name="connsiteX4" fmla="*/ 0 w 5054918"/>
              <a:gd name="connsiteY4" fmla="*/ 1026873 h 2300365"/>
              <a:gd name="connsiteX0" fmla="*/ 0 w 5054918"/>
              <a:gd name="connsiteY0" fmla="*/ 1026873 h 2300365"/>
              <a:gd name="connsiteX1" fmla="*/ 10478 w 5054918"/>
              <a:gd name="connsiteY1" fmla="*/ 2285125 h 2300365"/>
              <a:gd name="connsiteX2" fmla="*/ 5054918 w 5054918"/>
              <a:gd name="connsiteY2" fmla="*/ 2300365 h 2300365"/>
              <a:gd name="connsiteX3" fmla="*/ 3820 w 5054918"/>
              <a:gd name="connsiteY3" fmla="*/ 0 h 2300365"/>
              <a:gd name="connsiteX4" fmla="*/ 0 w 5054918"/>
              <a:gd name="connsiteY4" fmla="*/ 1026873 h 2300365"/>
              <a:gd name="connsiteX0" fmla="*/ 0 w 5054918"/>
              <a:gd name="connsiteY0" fmla="*/ 1026873 h 2300365"/>
              <a:gd name="connsiteX1" fmla="*/ 10478 w 5054918"/>
              <a:gd name="connsiteY1" fmla="*/ 2285125 h 2300365"/>
              <a:gd name="connsiteX2" fmla="*/ 5054918 w 5054918"/>
              <a:gd name="connsiteY2" fmla="*/ 2300365 h 2300365"/>
              <a:gd name="connsiteX3" fmla="*/ 3820 w 5054918"/>
              <a:gd name="connsiteY3" fmla="*/ 0 h 2300365"/>
              <a:gd name="connsiteX4" fmla="*/ 0 w 5054918"/>
              <a:gd name="connsiteY4" fmla="*/ 1026873 h 2300365"/>
              <a:gd name="connsiteX0" fmla="*/ 0 w 5102543"/>
              <a:gd name="connsiteY0" fmla="*/ 1026873 h 2300365"/>
              <a:gd name="connsiteX1" fmla="*/ 10478 w 5102543"/>
              <a:gd name="connsiteY1" fmla="*/ 2285125 h 2300365"/>
              <a:gd name="connsiteX2" fmla="*/ 5102543 w 5102543"/>
              <a:gd name="connsiteY2" fmla="*/ 2300365 h 2300365"/>
              <a:gd name="connsiteX3" fmla="*/ 3820 w 5102543"/>
              <a:gd name="connsiteY3" fmla="*/ 0 h 2300365"/>
              <a:gd name="connsiteX4" fmla="*/ 0 w 5102543"/>
              <a:gd name="connsiteY4" fmla="*/ 1026873 h 2300365"/>
              <a:gd name="connsiteX0" fmla="*/ 0 w 5102543"/>
              <a:gd name="connsiteY0" fmla="*/ 1026873 h 2300365"/>
              <a:gd name="connsiteX1" fmla="*/ 10478 w 5102543"/>
              <a:gd name="connsiteY1" fmla="*/ 2285125 h 2300365"/>
              <a:gd name="connsiteX2" fmla="*/ 5102543 w 5102543"/>
              <a:gd name="connsiteY2" fmla="*/ 2300365 h 2300365"/>
              <a:gd name="connsiteX3" fmla="*/ 3820 w 5102543"/>
              <a:gd name="connsiteY3" fmla="*/ 0 h 2300365"/>
              <a:gd name="connsiteX4" fmla="*/ 0 w 5102543"/>
              <a:gd name="connsiteY4" fmla="*/ 1026873 h 2300365"/>
              <a:gd name="connsiteX0" fmla="*/ 0 w 5102543"/>
              <a:gd name="connsiteY0" fmla="*/ 1026873 h 2300365"/>
              <a:gd name="connsiteX1" fmla="*/ 10478 w 5102543"/>
              <a:gd name="connsiteY1" fmla="*/ 2285125 h 2300365"/>
              <a:gd name="connsiteX2" fmla="*/ 5102543 w 5102543"/>
              <a:gd name="connsiteY2" fmla="*/ 2300365 h 2300365"/>
              <a:gd name="connsiteX3" fmla="*/ 3820 w 5102543"/>
              <a:gd name="connsiteY3" fmla="*/ 0 h 2300365"/>
              <a:gd name="connsiteX4" fmla="*/ 0 w 5102543"/>
              <a:gd name="connsiteY4" fmla="*/ 1026873 h 2300365"/>
              <a:gd name="connsiteX0" fmla="*/ 4514 w 5107057"/>
              <a:gd name="connsiteY0" fmla="*/ 1026873 h 2304175"/>
              <a:gd name="connsiteX1" fmla="*/ 705 w 5107057"/>
              <a:gd name="connsiteY1" fmla="*/ 2304175 h 2304175"/>
              <a:gd name="connsiteX2" fmla="*/ 5107057 w 5107057"/>
              <a:gd name="connsiteY2" fmla="*/ 2300365 h 2304175"/>
              <a:gd name="connsiteX3" fmla="*/ 8334 w 5107057"/>
              <a:gd name="connsiteY3" fmla="*/ 0 h 2304175"/>
              <a:gd name="connsiteX4" fmla="*/ 4514 w 5107057"/>
              <a:gd name="connsiteY4" fmla="*/ 1026873 h 2304175"/>
              <a:gd name="connsiteX0" fmla="*/ 4514 w 5107057"/>
              <a:gd name="connsiteY0" fmla="*/ 1026873 h 2304175"/>
              <a:gd name="connsiteX1" fmla="*/ 705 w 5107057"/>
              <a:gd name="connsiteY1" fmla="*/ 2304175 h 2304175"/>
              <a:gd name="connsiteX2" fmla="*/ 5107057 w 5107057"/>
              <a:gd name="connsiteY2" fmla="*/ 2300365 h 2304175"/>
              <a:gd name="connsiteX3" fmla="*/ 8334 w 5107057"/>
              <a:gd name="connsiteY3" fmla="*/ 0 h 2304175"/>
              <a:gd name="connsiteX4" fmla="*/ 4514 w 5107057"/>
              <a:gd name="connsiteY4" fmla="*/ 1026873 h 2304175"/>
              <a:gd name="connsiteX0" fmla="*/ 4514 w 4998520"/>
              <a:gd name="connsiteY0" fmla="*/ 1026873 h 2309795"/>
              <a:gd name="connsiteX1" fmla="*/ 705 w 4998520"/>
              <a:gd name="connsiteY1" fmla="*/ 2304175 h 2309795"/>
              <a:gd name="connsiteX2" fmla="*/ 4998520 w 4998520"/>
              <a:gd name="connsiteY2" fmla="*/ 2309795 h 2309795"/>
              <a:gd name="connsiteX3" fmla="*/ 8334 w 4998520"/>
              <a:gd name="connsiteY3" fmla="*/ 0 h 2309795"/>
              <a:gd name="connsiteX4" fmla="*/ 4514 w 4998520"/>
              <a:gd name="connsiteY4" fmla="*/ 1026873 h 2309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520" h="2309795">
                <a:moveTo>
                  <a:pt x="4514" y="1026873"/>
                </a:moveTo>
                <a:cubicBezTo>
                  <a:pt x="8007" y="1446290"/>
                  <a:pt x="-2788" y="1884758"/>
                  <a:pt x="705" y="2304175"/>
                </a:cubicBezTo>
                <a:lnTo>
                  <a:pt x="4998520" y="2309795"/>
                </a:lnTo>
                <a:cubicBezTo>
                  <a:pt x="3298946" y="1543007"/>
                  <a:pt x="1707908" y="766788"/>
                  <a:pt x="8334" y="0"/>
                </a:cubicBezTo>
                <a:cubicBezTo>
                  <a:pt x="7061" y="342291"/>
                  <a:pt x="5787" y="684582"/>
                  <a:pt x="4514" y="1026873"/>
                </a:cubicBez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459289" y="952469"/>
            <a:ext cx="223338" cy="4855335"/>
          </a:xfrm>
          <a:prstGeom prst="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38200" y="3402383"/>
            <a:ext cx="8061960" cy="5709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27" name="Object 3"/>
          <p:cNvGraphicFramePr>
            <a:graphicFrameLocks noChangeAspect="1"/>
          </p:cNvGraphicFramePr>
          <p:nvPr>
            <p:extLst>
              <p:ext uri="{D42A27DB-BD31-4B8C-83A1-F6EECF244321}">
                <p14:modId xmlns:p14="http://schemas.microsoft.com/office/powerpoint/2010/main" val="13994405"/>
              </p:ext>
            </p:extLst>
          </p:nvPr>
        </p:nvGraphicFramePr>
        <p:xfrm>
          <a:off x="1901568" y="1382018"/>
          <a:ext cx="271463" cy="390525"/>
        </p:xfrm>
        <a:graphic>
          <a:graphicData uri="http://schemas.openxmlformats.org/presentationml/2006/ole">
            <mc:AlternateContent xmlns:mc="http://schemas.openxmlformats.org/markup-compatibility/2006">
              <mc:Choice xmlns:v="urn:schemas-microsoft-com:vml" Requires="v">
                <p:oleObj name="Equation" r:id="rId2" imgW="114120" imgH="164880" progId="Equation.3">
                  <p:embed/>
                </p:oleObj>
              </mc:Choice>
              <mc:Fallback>
                <p:oleObj name="Equation" r:id="rId2" imgW="114120" imgH="164880" progId="Equation.3">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568" y="1382018"/>
                        <a:ext cx="271463"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extLst>
              <p:ext uri="{D42A27DB-BD31-4B8C-83A1-F6EECF244321}">
                <p14:modId xmlns:p14="http://schemas.microsoft.com/office/powerpoint/2010/main" val="2820172598"/>
              </p:ext>
            </p:extLst>
          </p:nvPr>
        </p:nvGraphicFramePr>
        <p:xfrm>
          <a:off x="4288294" y="1691639"/>
          <a:ext cx="1444625" cy="571500"/>
        </p:xfrm>
        <a:graphic>
          <a:graphicData uri="http://schemas.openxmlformats.org/presentationml/2006/ole">
            <mc:AlternateContent xmlns:mc="http://schemas.openxmlformats.org/markup-compatibility/2006">
              <mc:Choice xmlns:v="urn:schemas-microsoft-com:vml" Requires="v">
                <p:oleObj name="Equation" r:id="rId4" imgW="609480" imgH="241200" progId="Equation.3">
                  <p:embed/>
                </p:oleObj>
              </mc:Choice>
              <mc:Fallback>
                <p:oleObj name="Equation" r:id="rId4" imgW="609480" imgH="241200" progId="Equation.3">
                  <p:embed/>
                  <p:pic>
                    <p:nvPicPr>
                      <p:cNvPr id="102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8294" y="1691639"/>
                        <a:ext cx="144462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extLst>
              <p:ext uri="{D42A27DB-BD31-4B8C-83A1-F6EECF244321}">
                <p14:modId xmlns:p14="http://schemas.microsoft.com/office/powerpoint/2010/main" val="1258760955"/>
              </p:ext>
            </p:extLst>
          </p:nvPr>
        </p:nvGraphicFramePr>
        <p:xfrm>
          <a:off x="4411979" y="3570261"/>
          <a:ext cx="300037" cy="301625"/>
        </p:xfrm>
        <a:graphic>
          <a:graphicData uri="http://schemas.openxmlformats.org/presentationml/2006/ole">
            <mc:AlternateContent xmlns:mc="http://schemas.openxmlformats.org/markup-compatibility/2006">
              <mc:Choice xmlns:v="urn:schemas-microsoft-com:vml" Requires="v">
                <p:oleObj name="Equation" r:id="rId6" imgW="126720" imgH="126720" progId="Equation.3">
                  <p:embed/>
                </p:oleObj>
              </mc:Choice>
              <mc:Fallback>
                <p:oleObj name="Equation" r:id="rId6" imgW="126720" imgH="126720" progId="Equation.3">
                  <p:embed/>
                  <p:pic>
                    <p:nvPicPr>
                      <p:cNvPr id="10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1979" y="3570261"/>
                        <a:ext cx="300037"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4" name="Straight Connector 23"/>
          <p:cNvCxnSpPr/>
          <p:nvPr/>
        </p:nvCxnSpPr>
        <p:spPr>
          <a:xfrm flipV="1">
            <a:off x="1674604" y="401521"/>
            <a:ext cx="0" cy="6053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140357" y="2006469"/>
            <a:ext cx="380232" cy="523220"/>
          </a:xfrm>
          <a:prstGeom prst="rect">
            <a:avLst/>
          </a:prstGeom>
          <a:noFill/>
        </p:spPr>
        <p:txBody>
          <a:bodyPr wrap="none" rtlCol="0">
            <a:spAutoFit/>
          </a:bodyPr>
          <a:lstStyle/>
          <a:p>
            <a:r>
              <a:rPr lang="en-US" sz="2800" i="1" dirty="0"/>
              <a:t>R</a:t>
            </a:r>
          </a:p>
        </p:txBody>
      </p:sp>
      <p:sp>
        <p:nvSpPr>
          <p:cNvPr id="35" name="TextBox 34"/>
          <p:cNvSpPr txBox="1"/>
          <p:nvPr/>
        </p:nvSpPr>
        <p:spPr>
          <a:xfrm>
            <a:off x="1280160" y="182880"/>
            <a:ext cx="340158" cy="523220"/>
          </a:xfrm>
          <a:prstGeom prst="rect">
            <a:avLst/>
          </a:prstGeom>
          <a:noFill/>
        </p:spPr>
        <p:txBody>
          <a:bodyPr wrap="none" rtlCol="0">
            <a:spAutoFit/>
          </a:bodyPr>
          <a:lstStyle/>
          <a:p>
            <a:r>
              <a:rPr lang="en-US" sz="2800" i="1" dirty="0"/>
              <a:t>x</a:t>
            </a:r>
          </a:p>
        </p:txBody>
      </p:sp>
      <p:sp>
        <p:nvSpPr>
          <p:cNvPr id="20" name="Rectangle 19"/>
          <p:cNvSpPr/>
          <p:nvPr/>
        </p:nvSpPr>
        <p:spPr>
          <a:xfrm rot="1551159">
            <a:off x="1553721" y="2498500"/>
            <a:ext cx="6456117" cy="4571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rot="17813484">
            <a:off x="2019420" y="918528"/>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1822422" y="706100"/>
            <a:ext cx="463588" cy="461664"/>
            <a:chOff x="2552964" y="1090447"/>
            <a:chExt cx="363894" cy="386840"/>
          </a:xfrm>
        </p:grpSpPr>
        <p:sp>
          <p:nvSpPr>
            <p:cNvPr id="49" name="TextBox 48"/>
            <p:cNvSpPr txBox="1"/>
            <p:nvPr/>
          </p:nvSpPr>
          <p:spPr>
            <a:xfrm>
              <a:off x="2552964" y="1090447"/>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50" name="Down Arrow 49"/>
            <p:cNvSpPr/>
            <p:nvPr/>
          </p:nvSpPr>
          <p:spPr>
            <a:xfrm rot="5400000" flipV="1">
              <a:off x="2810077" y="1152904"/>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2" name="TextBox 51"/>
          <p:cNvSpPr txBox="1"/>
          <p:nvPr/>
        </p:nvSpPr>
        <p:spPr>
          <a:xfrm>
            <a:off x="7646889" y="2842451"/>
            <a:ext cx="344966" cy="461665"/>
          </a:xfrm>
          <a:prstGeom prst="rect">
            <a:avLst/>
          </a:prstGeom>
          <a:noFill/>
        </p:spPr>
        <p:txBody>
          <a:bodyPr wrap="none" rtlCol="0">
            <a:spAutoFit/>
          </a:bodyPr>
          <a:lstStyle/>
          <a:p>
            <a:r>
              <a:rPr lang="en-US" sz="2400" dirty="0">
                <a:sym typeface="Symbol"/>
              </a:rPr>
              <a:t></a:t>
            </a:r>
            <a:endParaRPr lang="en-US" sz="2400" dirty="0"/>
          </a:p>
        </p:txBody>
      </p:sp>
      <p:sp>
        <p:nvSpPr>
          <p:cNvPr id="76" name="Freeform 75"/>
          <p:cNvSpPr/>
          <p:nvPr/>
        </p:nvSpPr>
        <p:spPr>
          <a:xfrm flipH="1" flipV="1">
            <a:off x="6735592" y="3429000"/>
            <a:ext cx="1965960" cy="423832"/>
          </a:xfrm>
          <a:custGeom>
            <a:avLst/>
            <a:gdLst>
              <a:gd name="connsiteX0" fmla="*/ 746760 w 5044440"/>
              <a:gd name="connsiteY0" fmla="*/ 0 h 1325880"/>
              <a:gd name="connsiteX1" fmla="*/ 0 w 5044440"/>
              <a:gd name="connsiteY1" fmla="*/ 1310640 h 1325880"/>
              <a:gd name="connsiteX2" fmla="*/ 5044440 w 5044440"/>
              <a:gd name="connsiteY2" fmla="*/ 1325880 h 1325880"/>
              <a:gd name="connsiteX3" fmla="*/ 746760 w 5044440"/>
              <a:gd name="connsiteY3" fmla="*/ 0 h 1325880"/>
              <a:gd name="connsiteX0" fmla="*/ 2885271 w 5044440"/>
              <a:gd name="connsiteY0" fmla="*/ 0 h 1033406"/>
              <a:gd name="connsiteX1" fmla="*/ 0 w 5044440"/>
              <a:gd name="connsiteY1" fmla="*/ 1018166 h 1033406"/>
              <a:gd name="connsiteX2" fmla="*/ 5044440 w 5044440"/>
              <a:gd name="connsiteY2" fmla="*/ 1033406 h 1033406"/>
              <a:gd name="connsiteX3" fmla="*/ 2885271 w 5044440"/>
              <a:gd name="connsiteY3" fmla="*/ 0 h 1033406"/>
              <a:gd name="connsiteX0" fmla="*/ 2897489 w 5044440"/>
              <a:gd name="connsiteY0" fmla="*/ 0 h 1009033"/>
              <a:gd name="connsiteX1" fmla="*/ 0 w 5044440"/>
              <a:gd name="connsiteY1" fmla="*/ 993793 h 1009033"/>
              <a:gd name="connsiteX2" fmla="*/ 5044440 w 5044440"/>
              <a:gd name="connsiteY2" fmla="*/ 1009033 h 1009033"/>
              <a:gd name="connsiteX3" fmla="*/ 2897489 w 5044440"/>
              <a:gd name="connsiteY3" fmla="*/ 0 h 1009033"/>
              <a:gd name="connsiteX0" fmla="*/ 3023634 w 5044440"/>
              <a:gd name="connsiteY0" fmla="*/ 0 h 1084511"/>
              <a:gd name="connsiteX1" fmla="*/ 0 w 5044440"/>
              <a:gd name="connsiteY1" fmla="*/ 1069271 h 1084511"/>
              <a:gd name="connsiteX2" fmla="*/ 5044440 w 5044440"/>
              <a:gd name="connsiteY2" fmla="*/ 1084511 h 1084511"/>
              <a:gd name="connsiteX3" fmla="*/ 3023634 w 5044440"/>
              <a:gd name="connsiteY3" fmla="*/ 0 h 1084511"/>
            </a:gdLst>
            <a:ahLst/>
            <a:cxnLst>
              <a:cxn ang="0">
                <a:pos x="connsiteX0" y="connsiteY0"/>
              </a:cxn>
              <a:cxn ang="0">
                <a:pos x="connsiteX1" y="connsiteY1"/>
              </a:cxn>
              <a:cxn ang="0">
                <a:pos x="connsiteX2" y="connsiteY2"/>
              </a:cxn>
              <a:cxn ang="0">
                <a:pos x="connsiteX3" y="connsiteY3"/>
              </a:cxn>
            </a:cxnLst>
            <a:rect l="l" t="t" r="r" b="b"/>
            <a:pathLst>
              <a:path w="5044440" h="1084511">
                <a:moveTo>
                  <a:pt x="3023634" y="0"/>
                </a:moveTo>
                <a:lnTo>
                  <a:pt x="0" y="1069271"/>
                </a:lnTo>
                <a:lnTo>
                  <a:pt x="5044440" y="1084511"/>
                </a:lnTo>
                <a:lnTo>
                  <a:pt x="3023634" y="0"/>
                </a:lnTo>
                <a:close/>
              </a:path>
            </a:pathLst>
          </a:custGeom>
          <a:solidFill>
            <a:schemeClr val="bg1">
              <a:lumMod val="8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6442969" y="3503414"/>
            <a:ext cx="303288" cy="369332"/>
          </a:xfrm>
          <a:prstGeom prst="rect">
            <a:avLst/>
          </a:prstGeom>
          <a:noFill/>
        </p:spPr>
        <p:txBody>
          <a:bodyPr wrap="none" rtlCol="0">
            <a:spAutoFit/>
          </a:bodyPr>
          <a:lstStyle/>
          <a:p>
            <a:r>
              <a:rPr lang="en-US" dirty="0"/>
              <a:t>P</a:t>
            </a:r>
          </a:p>
        </p:txBody>
      </p:sp>
      <p:sp>
        <p:nvSpPr>
          <p:cNvPr id="16" name="Oval 15"/>
          <p:cNvSpPr/>
          <p:nvPr/>
        </p:nvSpPr>
        <p:spPr>
          <a:xfrm>
            <a:off x="6582563" y="3299353"/>
            <a:ext cx="167425" cy="218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6697855" y="3411860"/>
            <a:ext cx="715327" cy="1333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8413337" y="789705"/>
            <a:ext cx="467677" cy="461665"/>
          </a:xfrm>
          <a:prstGeom prst="rect">
            <a:avLst/>
          </a:prstGeom>
          <a:noFill/>
        </p:spPr>
        <p:txBody>
          <a:bodyPr wrap="square" rtlCol="0">
            <a:spAutoFit/>
          </a:bodyPr>
          <a:lstStyle/>
          <a:p>
            <a:r>
              <a:rPr lang="en-US" sz="2400" dirty="0">
                <a:sym typeface="Symbol"/>
              </a:rPr>
              <a:t></a:t>
            </a:r>
            <a:endParaRPr lang="en-US" sz="2400" dirty="0"/>
          </a:p>
        </p:txBody>
      </p:sp>
      <p:grpSp>
        <p:nvGrpSpPr>
          <p:cNvPr id="33" name="Group 32"/>
          <p:cNvGrpSpPr/>
          <p:nvPr/>
        </p:nvGrpSpPr>
        <p:grpSpPr>
          <a:xfrm>
            <a:off x="6808433" y="4121106"/>
            <a:ext cx="595035" cy="461665"/>
            <a:chOff x="6946081" y="4121106"/>
            <a:chExt cx="595035" cy="461665"/>
          </a:xfrm>
        </p:grpSpPr>
        <p:sp>
          <p:nvSpPr>
            <p:cNvPr id="79" name="TextBox 78"/>
            <p:cNvSpPr txBox="1"/>
            <p:nvPr/>
          </p:nvSpPr>
          <p:spPr>
            <a:xfrm>
              <a:off x="6946081" y="4121106"/>
              <a:ext cx="595035" cy="461665"/>
            </a:xfrm>
            <a:prstGeom prst="rect">
              <a:avLst/>
            </a:prstGeom>
            <a:noFill/>
          </p:spPr>
          <p:txBody>
            <a:bodyPr wrap="none" rtlCol="0">
              <a:spAutoFit/>
            </a:bodyPr>
            <a:lstStyle/>
            <a:p>
              <a:r>
                <a:rPr lang="en-US" sz="2400" dirty="0" err="1">
                  <a:solidFill>
                    <a:schemeClr val="accent1"/>
                  </a:solidFill>
                </a:rPr>
                <a:t>dB</a:t>
              </a:r>
              <a:r>
                <a:rPr lang="en-US" sz="2400" baseline="-25000" dirty="0" err="1">
                  <a:solidFill>
                    <a:schemeClr val="accent1"/>
                  </a:solidFill>
                </a:rPr>
                <a:t>z</a:t>
              </a:r>
              <a:endParaRPr lang="en-US" sz="2400" baseline="-25000" dirty="0">
                <a:solidFill>
                  <a:schemeClr val="accent1"/>
                </a:solidFill>
              </a:endParaRPr>
            </a:p>
          </p:txBody>
        </p:sp>
        <p:sp>
          <p:nvSpPr>
            <p:cNvPr id="82" name="Down Arrow 81"/>
            <p:cNvSpPr/>
            <p:nvPr/>
          </p:nvSpPr>
          <p:spPr>
            <a:xfrm rot="5400000" flipV="1">
              <a:off x="7262110" y="4135132"/>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31" name="Group 30"/>
          <p:cNvGrpSpPr/>
          <p:nvPr/>
        </p:nvGrpSpPr>
        <p:grpSpPr>
          <a:xfrm>
            <a:off x="7451872" y="2392680"/>
            <a:ext cx="513282" cy="461665"/>
            <a:chOff x="7589520" y="2392680"/>
            <a:chExt cx="513282" cy="461665"/>
          </a:xfrm>
        </p:grpSpPr>
        <p:sp>
          <p:nvSpPr>
            <p:cNvPr id="78" name="TextBox 77"/>
            <p:cNvSpPr txBox="1"/>
            <p:nvPr/>
          </p:nvSpPr>
          <p:spPr>
            <a:xfrm>
              <a:off x="7589520" y="2392680"/>
              <a:ext cx="513282" cy="461665"/>
            </a:xfrm>
            <a:prstGeom prst="rect">
              <a:avLst/>
            </a:prstGeom>
            <a:noFill/>
          </p:spPr>
          <p:txBody>
            <a:bodyPr wrap="none" rtlCol="0">
              <a:spAutoFit/>
            </a:bodyPr>
            <a:lstStyle/>
            <a:p>
              <a:r>
                <a:rPr lang="en-US" sz="2400" dirty="0">
                  <a:solidFill>
                    <a:schemeClr val="accent1"/>
                  </a:solidFill>
                </a:rPr>
                <a:t>dB</a:t>
              </a:r>
            </a:p>
          </p:txBody>
        </p:sp>
        <p:sp>
          <p:nvSpPr>
            <p:cNvPr id="83" name="Down Arrow 82"/>
            <p:cNvSpPr/>
            <p:nvPr/>
          </p:nvSpPr>
          <p:spPr>
            <a:xfrm rot="5400000" flipV="1">
              <a:off x="7906467" y="2389449"/>
              <a:ext cx="60419" cy="132246"/>
            </a:xfrm>
            <a:prstGeom prst="downArrow">
              <a:avLst>
                <a:gd name="adj1" fmla="val 27342"/>
                <a:gd name="adj2" fmla="val 879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70" name="Straight Arrow Connector 69"/>
          <p:cNvCxnSpPr/>
          <p:nvPr/>
        </p:nvCxnSpPr>
        <p:spPr>
          <a:xfrm flipV="1">
            <a:off x="6684744" y="2452256"/>
            <a:ext cx="611871" cy="961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9" name="Freeform 98"/>
          <p:cNvSpPr/>
          <p:nvPr/>
        </p:nvSpPr>
        <p:spPr>
          <a:xfrm>
            <a:off x="7025924" y="3468414"/>
            <a:ext cx="142060"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Arc 88"/>
          <p:cNvSpPr/>
          <p:nvPr/>
        </p:nvSpPr>
        <p:spPr>
          <a:xfrm>
            <a:off x="6622904" y="3061695"/>
            <a:ext cx="423540" cy="451270"/>
          </a:xfrm>
          <a:prstGeom prst="arc">
            <a:avLst>
              <a:gd name="adj1" fmla="val 17848471"/>
              <a:gd name="adj2" fmla="val 2045691"/>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3" name="Freeform 102"/>
          <p:cNvSpPr/>
          <p:nvPr/>
        </p:nvSpPr>
        <p:spPr>
          <a:xfrm rot="14338214">
            <a:off x="7288892" y="2871642"/>
            <a:ext cx="189186" cy="614855"/>
          </a:xfrm>
          <a:custGeom>
            <a:avLst/>
            <a:gdLst>
              <a:gd name="connsiteX0" fmla="*/ 0 w 189186"/>
              <a:gd name="connsiteY0" fmla="*/ 614855 h 614855"/>
              <a:gd name="connsiteX1" fmla="*/ 78828 w 189186"/>
              <a:gd name="connsiteY1" fmla="*/ 268014 h 614855"/>
              <a:gd name="connsiteX2" fmla="*/ 126124 w 189186"/>
              <a:gd name="connsiteY2" fmla="*/ 331076 h 614855"/>
              <a:gd name="connsiteX3" fmla="*/ 189186 w 189186"/>
              <a:gd name="connsiteY3" fmla="*/ 0 h 614855"/>
            </a:gdLst>
            <a:ahLst/>
            <a:cxnLst>
              <a:cxn ang="0">
                <a:pos x="connsiteX0" y="connsiteY0"/>
              </a:cxn>
              <a:cxn ang="0">
                <a:pos x="connsiteX1" y="connsiteY1"/>
              </a:cxn>
              <a:cxn ang="0">
                <a:pos x="connsiteX2" y="connsiteY2"/>
              </a:cxn>
              <a:cxn ang="0">
                <a:pos x="connsiteX3" y="connsiteY3"/>
              </a:cxn>
            </a:cxnLst>
            <a:rect l="l" t="t" r="r" b="b"/>
            <a:pathLst>
              <a:path w="189186" h="614855">
                <a:moveTo>
                  <a:pt x="0" y="614855"/>
                </a:moveTo>
                <a:cubicBezTo>
                  <a:pt x="28903" y="465082"/>
                  <a:pt x="57807" y="315310"/>
                  <a:pt x="78828" y="268014"/>
                </a:cubicBezTo>
                <a:cubicBezTo>
                  <a:pt x="99849" y="220718"/>
                  <a:pt x="107731" y="375745"/>
                  <a:pt x="126124" y="331076"/>
                </a:cubicBezTo>
                <a:cubicBezTo>
                  <a:pt x="144517" y="286407"/>
                  <a:pt x="166851" y="143203"/>
                  <a:pt x="189186" y="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Arc 103"/>
          <p:cNvSpPr/>
          <p:nvPr/>
        </p:nvSpPr>
        <p:spPr>
          <a:xfrm>
            <a:off x="7369288" y="3402383"/>
            <a:ext cx="232623" cy="335756"/>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TextBox 104"/>
          <p:cNvSpPr txBox="1"/>
          <p:nvPr/>
        </p:nvSpPr>
        <p:spPr>
          <a:xfrm>
            <a:off x="7708513" y="3459480"/>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6" name="TextBox 105"/>
          <p:cNvSpPr txBox="1"/>
          <p:nvPr/>
        </p:nvSpPr>
        <p:spPr>
          <a:xfrm>
            <a:off x="4561998" y="2913778"/>
            <a:ext cx="873957" cy="461665"/>
          </a:xfrm>
          <a:prstGeom prst="rect">
            <a:avLst/>
          </a:prstGeom>
          <a:noFill/>
        </p:spPr>
        <p:txBody>
          <a:bodyPr wrap="none" rtlCol="0">
            <a:spAutoFit/>
          </a:bodyPr>
          <a:lstStyle/>
          <a:p>
            <a:r>
              <a:rPr lang="en-US" sz="2400" dirty="0">
                <a:sym typeface="Symbol"/>
              </a:rPr>
              <a:t>90-</a:t>
            </a:r>
            <a:endParaRPr lang="en-US" sz="2400" dirty="0"/>
          </a:p>
        </p:txBody>
      </p:sp>
      <p:sp>
        <p:nvSpPr>
          <p:cNvPr id="107" name="Arc 106"/>
          <p:cNvSpPr/>
          <p:nvPr/>
        </p:nvSpPr>
        <p:spPr>
          <a:xfrm flipH="1" flipV="1">
            <a:off x="5490178" y="2954119"/>
            <a:ext cx="413080" cy="440842"/>
          </a:xfrm>
          <a:prstGeom prst="arc">
            <a:avLst>
              <a:gd name="adj1" fmla="val 19160719"/>
              <a:gd name="adj2" fmla="val 3957685"/>
            </a:avLst>
          </a:prstGeom>
          <a:ln>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7" name="Straight Connector 86"/>
          <p:cNvCxnSpPr/>
          <p:nvPr/>
        </p:nvCxnSpPr>
        <p:spPr>
          <a:xfrm flipH="1" flipV="1">
            <a:off x="6643345" y="1722398"/>
            <a:ext cx="55617" cy="36957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50263" y="1511623"/>
            <a:ext cx="340158" cy="523220"/>
          </a:xfrm>
          <a:prstGeom prst="rect">
            <a:avLst/>
          </a:prstGeom>
          <a:noFill/>
        </p:spPr>
        <p:txBody>
          <a:bodyPr wrap="none" rtlCol="0">
            <a:spAutoFit/>
          </a:bodyPr>
          <a:lstStyle/>
          <a:p>
            <a:r>
              <a:rPr lang="en-US" sz="2800" i="1" dirty="0"/>
              <a:t>x</a:t>
            </a:r>
          </a:p>
        </p:txBody>
      </p:sp>
      <p:sp>
        <p:nvSpPr>
          <p:cNvPr id="34" name="Oval 33"/>
          <p:cNvSpPr/>
          <p:nvPr/>
        </p:nvSpPr>
        <p:spPr>
          <a:xfrm>
            <a:off x="1467465" y="731755"/>
            <a:ext cx="430305" cy="461664"/>
          </a:xfrm>
          <a:prstGeom prst="ellipse">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507142" y="800049"/>
            <a:ext cx="348803" cy="358513"/>
            <a:chOff x="1503828" y="957407"/>
            <a:chExt cx="348803" cy="358513"/>
          </a:xfrm>
        </p:grpSpPr>
        <p:sp>
          <p:nvSpPr>
            <p:cNvPr id="6" name="Oval 5"/>
            <p:cNvSpPr/>
            <p:nvPr/>
          </p:nvSpPr>
          <p:spPr>
            <a:xfrm>
              <a:off x="1503828" y="957407"/>
              <a:ext cx="348803" cy="3585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34629" y="1093849"/>
              <a:ext cx="87201" cy="8562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TextBox 90"/>
          <p:cNvSpPr txBox="1"/>
          <p:nvPr/>
        </p:nvSpPr>
        <p:spPr>
          <a:xfrm>
            <a:off x="1127714" y="5349672"/>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15" name="Down Arrow 14"/>
          <p:cNvSpPr/>
          <p:nvPr/>
        </p:nvSpPr>
        <p:spPr>
          <a:xfrm rot="10800000">
            <a:off x="1603618" y="1191249"/>
            <a:ext cx="149221" cy="2201691"/>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Down Arrow 92"/>
          <p:cNvSpPr/>
          <p:nvPr/>
        </p:nvSpPr>
        <p:spPr>
          <a:xfrm rot="17664785">
            <a:off x="8129022" y="1028270"/>
            <a:ext cx="167426" cy="581235"/>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a:off x="7248103" y="749409"/>
            <a:ext cx="463588" cy="461664"/>
            <a:chOff x="2552964" y="1090447"/>
            <a:chExt cx="363894" cy="386840"/>
          </a:xfrm>
        </p:grpSpPr>
        <p:sp>
          <p:nvSpPr>
            <p:cNvPr id="98" name="TextBox 97"/>
            <p:cNvSpPr txBox="1"/>
            <p:nvPr/>
          </p:nvSpPr>
          <p:spPr>
            <a:xfrm>
              <a:off x="2552964" y="1090447"/>
              <a:ext cx="363894" cy="386840"/>
            </a:xfrm>
            <a:prstGeom prst="rect">
              <a:avLst/>
            </a:prstGeom>
            <a:noFill/>
          </p:spPr>
          <p:txBody>
            <a:bodyPr wrap="none" rtlCol="0">
              <a:spAutoFit/>
            </a:bodyPr>
            <a:lstStyle/>
            <a:p>
              <a:r>
                <a:rPr lang="en-US" sz="2400" i="1" dirty="0" err="1">
                  <a:solidFill>
                    <a:srgbClr val="00B050"/>
                  </a:solidFill>
                </a:rPr>
                <a:t>ds</a:t>
              </a:r>
              <a:endParaRPr lang="en-US" sz="2400" i="1" dirty="0">
                <a:solidFill>
                  <a:srgbClr val="00B050"/>
                </a:solidFill>
              </a:endParaRPr>
            </a:p>
          </p:txBody>
        </p:sp>
        <p:sp>
          <p:nvSpPr>
            <p:cNvPr id="100" name="Down Arrow 99"/>
            <p:cNvSpPr/>
            <p:nvPr/>
          </p:nvSpPr>
          <p:spPr>
            <a:xfrm rot="5400000" flipV="1">
              <a:off x="2810077" y="1152904"/>
              <a:ext cx="50627" cy="103807"/>
            </a:xfrm>
            <a:prstGeom prst="downArrow">
              <a:avLst>
                <a:gd name="adj1" fmla="val 27342"/>
                <a:gd name="adj2" fmla="val 87914"/>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02" name="Group 101"/>
          <p:cNvGrpSpPr/>
          <p:nvPr/>
        </p:nvGrpSpPr>
        <p:grpSpPr>
          <a:xfrm>
            <a:off x="7733622" y="1014163"/>
            <a:ext cx="348803" cy="358513"/>
            <a:chOff x="1503828" y="957407"/>
            <a:chExt cx="348803" cy="358513"/>
          </a:xfrm>
        </p:grpSpPr>
        <p:sp>
          <p:nvSpPr>
            <p:cNvPr id="108" name="Oval 107"/>
            <p:cNvSpPr/>
            <p:nvPr/>
          </p:nvSpPr>
          <p:spPr>
            <a:xfrm>
              <a:off x="1503828" y="957407"/>
              <a:ext cx="348803" cy="35851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1634629" y="1093849"/>
              <a:ext cx="87201" cy="8562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1" name="Straight Arrow Connector 110"/>
          <p:cNvCxnSpPr/>
          <p:nvPr/>
        </p:nvCxnSpPr>
        <p:spPr>
          <a:xfrm flipV="1">
            <a:off x="7936676" y="197168"/>
            <a:ext cx="611871" cy="9612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27" name="Object 26"/>
          <p:cNvGraphicFramePr>
            <a:graphicFrameLocks noChangeAspect="1"/>
          </p:cNvGraphicFramePr>
          <p:nvPr>
            <p:extLst>
              <p:ext uri="{D42A27DB-BD31-4B8C-83A1-F6EECF244321}">
                <p14:modId xmlns:p14="http://schemas.microsoft.com/office/powerpoint/2010/main" val="1937040933"/>
              </p:ext>
            </p:extLst>
          </p:nvPr>
        </p:nvGraphicFramePr>
        <p:xfrm>
          <a:off x="7973837" y="1357933"/>
          <a:ext cx="271462" cy="390525"/>
        </p:xfrm>
        <a:graphic>
          <a:graphicData uri="http://schemas.openxmlformats.org/presentationml/2006/ole">
            <mc:AlternateContent xmlns:mc="http://schemas.openxmlformats.org/markup-compatibility/2006">
              <mc:Choice xmlns:v="urn:schemas-microsoft-com:vml" Requires="v">
                <p:oleObj name="Equation" r:id="rId8" imgW="114151" imgH="164885" progId="Equation.3">
                  <p:embed/>
                </p:oleObj>
              </mc:Choice>
              <mc:Fallback>
                <p:oleObj name="Equation" r:id="rId8" imgW="114151" imgH="164885" progId="Equation.3">
                  <p:embed/>
                  <p:pic>
                    <p:nvPicPr>
                      <p:cNvPr id="27"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837" y="1357933"/>
                        <a:ext cx="271462"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 name="TextBox 111"/>
          <p:cNvSpPr txBox="1"/>
          <p:nvPr/>
        </p:nvSpPr>
        <p:spPr>
          <a:xfrm>
            <a:off x="7900055" y="90006"/>
            <a:ext cx="513282" cy="461665"/>
          </a:xfrm>
          <a:prstGeom prst="rect">
            <a:avLst/>
          </a:prstGeom>
          <a:noFill/>
        </p:spPr>
        <p:txBody>
          <a:bodyPr wrap="none" rtlCol="0">
            <a:spAutoFit/>
          </a:bodyPr>
          <a:lstStyle/>
          <a:p>
            <a:r>
              <a:rPr lang="en-US" sz="2400" dirty="0">
                <a:solidFill>
                  <a:schemeClr val="accent1"/>
                </a:solidFill>
              </a:rPr>
              <a:t>dB</a:t>
            </a:r>
          </a:p>
        </p:txBody>
      </p:sp>
      <p:sp>
        <p:nvSpPr>
          <p:cNvPr id="113" name="Arc 112"/>
          <p:cNvSpPr/>
          <p:nvPr/>
        </p:nvSpPr>
        <p:spPr>
          <a:xfrm rot="17113725" flipH="1" flipV="1">
            <a:off x="7861426" y="771675"/>
            <a:ext cx="546647" cy="577331"/>
          </a:xfrm>
          <a:prstGeom prst="arc">
            <a:avLst>
              <a:gd name="adj1" fmla="val 12191925"/>
              <a:gd name="adj2" fmla="val 17191045"/>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4" name="TextBox 113"/>
          <p:cNvSpPr txBox="1"/>
          <p:nvPr/>
        </p:nvSpPr>
        <p:spPr>
          <a:xfrm>
            <a:off x="2132816" y="1913982"/>
            <a:ext cx="467677" cy="461665"/>
          </a:xfrm>
          <a:prstGeom prst="rect">
            <a:avLst/>
          </a:prstGeom>
          <a:noFill/>
        </p:spPr>
        <p:txBody>
          <a:bodyPr wrap="square" rtlCol="0">
            <a:spAutoFit/>
          </a:bodyPr>
          <a:lstStyle/>
          <a:p>
            <a:r>
              <a:rPr lang="en-US" sz="2400" dirty="0">
                <a:sym typeface="Symbol"/>
              </a:rPr>
              <a:t></a:t>
            </a:r>
            <a:endParaRPr lang="en-US" sz="2400" dirty="0"/>
          </a:p>
        </p:txBody>
      </p:sp>
      <p:sp>
        <p:nvSpPr>
          <p:cNvPr id="90" name="Arc 89"/>
          <p:cNvSpPr/>
          <p:nvPr/>
        </p:nvSpPr>
        <p:spPr>
          <a:xfrm flipH="1" flipV="1">
            <a:off x="1140357" y="977272"/>
            <a:ext cx="1262813" cy="1128274"/>
          </a:xfrm>
          <a:prstGeom prst="arc">
            <a:avLst>
              <a:gd name="adj1" fmla="val 10777768"/>
              <a:gd name="adj2" fmla="val 16587046"/>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Oval 117"/>
          <p:cNvSpPr/>
          <p:nvPr/>
        </p:nvSpPr>
        <p:spPr>
          <a:xfrm>
            <a:off x="1479429" y="5563525"/>
            <a:ext cx="430305" cy="461664"/>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rot="2700000">
            <a:off x="1500349" y="5597836"/>
            <a:ext cx="393043" cy="393043"/>
            <a:chOff x="564983" y="4716120"/>
            <a:chExt cx="393043" cy="393043"/>
          </a:xfrm>
        </p:grpSpPr>
        <p:sp>
          <p:nvSpPr>
            <p:cNvPr id="85" name="Oval 84"/>
            <p:cNvSpPr/>
            <p:nvPr/>
          </p:nvSpPr>
          <p:spPr>
            <a:xfrm>
              <a:off x="587104" y="4733385"/>
              <a:ext cx="348803" cy="358513"/>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761505" y="4716120"/>
              <a:ext cx="0" cy="393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6200000">
              <a:off x="761505" y="4716120"/>
              <a:ext cx="0" cy="39304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06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hlinkClick r:id="rId2"/>
              </a:rPr>
              <a:t>http://ocw.mit.edu/ans7870/8/8.02T/f04/visualizations/magnetostatics/08-RingMagInt/08-ringMagInt320.html</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1881188" y="1023938"/>
            <a:ext cx="5381625" cy="48101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7" y="1104621"/>
            <a:ext cx="9045077" cy="4301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1881188" y="1023938"/>
            <a:ext cx="5381625" cy="48101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21383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normAutofit lnSpcReduction="10000"/>
          </a:bodyPr>
          <a:lstStyle/>
          <a:p>
            <a:pPr marL="0" indent="0">
              <a:buNone/>
            </a:pPr>
            <a:r>
              <a:rPr lang="en-US" dirty="0"/>
              <a:t>We have the field from a current loop. Which end is the North End?</a:t>
            </a:r>
          </a:p>
          <a:p>
            <a:pPr marL="514350" indent="-514350">
              <a:buFont typeface="+mj-lt"/>
              <a:buAutoNum type="alphaLcParenR"/>
            </a:pPr>
            <a:r>
              <a:rPr lang="en-US" dirty="0"/>
              <a:t>Above the loop</a:t>
            </a:r>
          </a:p>
          <a:p>
            <a:pPr marL="514350" indent="-514350">
              <a:buFont typeface="+mj-lt"/>
              <a:buAutoNum type="alphaLcParenR"/>
            </a:pPr>
            <a:r>
              <a:rPr lang="en-US" dirty="0"/>
              <a:t>Below the loop</a:t>
            </a:r>
          </a:p>
          <a:p>
            <a:pPr marL="514350" indent="-514350">
              <a:buFont typeface="+mj-lt"/>
              <a:buAutoNum type="alphaLcParenR"/>
            </a:pPr>
            <a:r>
              <a:rPr lang="en-US" dirty="0"/>
              <a:t>To the right of the loop</a:t>
            </a:r>
          </a:p>
          <a:p>
            <a:pPr marL="514350" indent="-514350">
              <a:buFont typeface="+mj-lt"/>
              <a:buAutoNum type="alphaLcParenR"/>
            </a:pPr>
            <a:r>
              <a:rPr lang="en-US" dirty="0"/>
              <a:t>To the left of the loop</a:t>
            </a:r>
          </a:p>
          <a:p>
            <a:pPr marL="514350" indent="-514350">
              <a:buFont typeface="+mj-lt"/>
              <a:buAutoNum type="alphaLcParenR"/>
            </a:pPr>
            <a:r>
              <a:rPr lang="en-US" dirty="0"/>
              <a:t>In front of the loop</a:t>
            </a:r>
          </a:p>
          <a:p>
            <a:pPr marL="514350" indent="-514350">
              <a:buFont typeface="+mj-lt"/>
              <a:buAutoNum type="alphaLcParenR"/>
            </a:pPr>
            <a:r>
              <a:rPr lang="en-US" dirty="0"/>
              <a:t>In back of the loop</a:t>
            </a:r>
          </a:p>
        </p:txBody>
      </p:sp>
      <p:pic>
        <p:nvPicPr>
          <p:cNvPr id="4098" name="Picture 2"/>
          <p:cNvPicPr>
            <a:picLocks noChangeAspect="1" noChangeArrowheads="1"/>
          </p:cNvPicPr>
          <p:nvPr/>
        </p:nvPicPr>
        <p:blipFill>
          <a:blip r:embed="rId2" cstate="print"/>
          <a:srcRect/>
          <a:stretch>
            <a:fillRect/>
          </a:stretch>
        </p:blipFill>
        <p:spPr bwMode="auto">
          <a:xfrm>
            <a:off x="5529979" y="2846232"/>
            <a:ext cx="2492688" cy="2227978"/>
          </a:xfrm>
          <a:prstGeom prst="rect">
            <a:avLst/>
          </a:prstGeom>
          <a:noFill/>
          <a:ln w="9525">
            <a:noFill/>
            <a:miter lim="800000"/>
            <a:headEnd/>
            <a:tailEnd/>
          </a:ln>
          <a:effectLst/>
        </p:spPr>
      </p:pic>
    </p:spTree>
    <p:extLst>
      <p:ext uri="{BB962C8B-B14F-4D97-AF65-F5344CB8AC3E}">
        <p14:creationId xmlns:p14="http://schemas.microsoft.com/office/powerpoint/2010/main" val="14675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4" name="Picture 4"/>
          <p:cNvPicPr>
            <a:picLocks noChangeAspect="1" noChangeArrowheads="1"/>
          </p:cNvPicPr>
          <p:nvPr/>
        </p:nvPicPr>
        <p:blipFill>
          <a:blip r:embed="rId2" cstate="print"/>
          <a:srcRect/>
          <a:stretch>
            <a:fillRect/>
          </a:stretch>
        </p:blipFill>
        <p:spPr bwMode="auto">
          <a:xfrm>
            <a:off x="762952" y="2152975"/>
            <a:ext cx="7359968" cy="3406768"/>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6443-2834-E6D2-BC16-F491612FE897}"/>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A958FA9-AEC0-311C-F5E4-7FF82776BC45}"/>
              </a:ext>
            </a:extLst>
          </p:cNvPr>
          <p:cNvSpPr>
            <a:spLocks noGrp="1"/>
          </p:cNvSpPr>
          <p:nvPr>
            <p:ph idx="1"/>
          </p:nvPr>
        </p:nvSpPr>
        <p:spPr/>
        <p:txBody>
          <a:bodyPr>
            <a:normAutofit lnSpcReduction="10000"/>
          </a:bodyPr>
          <a:lstStyle/>
          <a:p>
            <a:pPr marL="0" indent="0">
              <a:buNone/>
            </a:pPr>
            <a:r>
              <a:rPr lang="en-US" dirty="0"/>
              <a:t>For the current loop shown, which way is the magnetic dipole moment?</a:t>
            </a:r>
          </a:p>
          <a:p>
            <a:pPr marL="514350" indent="-514350">
              <a:buFont typeface="+mj-lt"/>
              <a:buAutoNum type="alphaLcParenR"/>
            </a:pPr>
            <a:r>
              <a:rPr lang="en-US" dirty="0"/>
              <a:t>+z</a:t>
            </a:r>
          </a:p>
          <a:p>
            <a:pPr marL="514350" indent="-514350">
              <a:buFont typeface="+mj-lt"/>
              <a:buAutoNum type="alphaLcParenR"/>
            </a:pPr>
            <a:r>
              <a:rPr lang="en-US" dirty="0"/>
              <a:t>-z</a:t>
            </a:r>
          </a:p>
          <a:p>
            <a:pPr marL="514350" indent="-514350">
              <a:buFont typeface="+mj-lt"/>
              <a:buAutoNum type="alphaLcParenR"/>
            </a:pPr>
            <a:r>
              <a:rPr lang="en-US" dirty="0"/>
              <a:t>+x</a:t>
            </a:r>
          </a:p>
          <a:p>
            <a:pPr marL="514350" indent="-514350">
              <a:buFont typeface="+mj-lt"/>
              <a:buAutoNum type="alphaLcParenR"/>
            </a:pPr>
            <a:r>
              <a:rPr lang="en-US" dirty="0"/>
              <a:t>-x</a:t>
            </a:r>
          </a:p>
          <a:p>
            <a:pPr marL="514350" indent="-514350">
              <a:buFont typeface="+mj-lt"/>
              <a:buAutoNum type="alphaLcParenR"/>
            </a:pPr>
            <a:r>
              <a:rPr lang="en-US" dirty="0"/>
              <a:t>+y</a:t>
            </a:r>
          </a:p>
          <a:p>
            <a:pPr marL="514350" indent="-514350">
              <a:buFont typeface="+mj-lt"/>
              <a:buAutoNum type="alphaLcParenR"/>
            </a:pPr>
            <a:r>
              <a:rPr lang="en-US" dirty="0"/>
              <a:t>-y</a:t>
            </a:r>
          </a:p>
        </p:txBody>
      </p:sp>
      <p:grpSp>
        <p:nvGrpSpPr>
          <p:cNvPr id="26" name="Group 25">
            <a:extLst>
              <a:ext uri="{FF2B5EF4-FFF2-40B4-BE49-F238E27FC236}">
                <a16:creationId xmlns:a16="http://schemas.microsoft.com/office/drawing/2014/main" id="{1BEDB497-D0FC-466E-F1DD-15DDD2B52D66}"/>
              </a:ext>
            </a:extLst>
          </p:cNvPr>
          <p:cNvGrpSpPr/>
          <p:nvPr/>
        </p:nvGrpSpPr>
        <p:grpSpPr>
          <a:xfrm>
            <a:off x="3155324" y="3670479"/>
            <a:ext cx="5073433" cy="2546797"/>
            <a:chOff x="4056845" y="4298324"/>
            <a:chExt cx="4174845" cy="1918952"/>
          </a:xfrm>
        </p:grpSpPr>
        <p:sp>
          <p:nvSpPr>
            <p:cNvPr id="7" name="Oval 6">
              <a:extLst>
                <a:ext uri="{FF2B5EF4-FFF2-40B4-BE49-F238E27FC236}">
                  <a16:creationId xmlns:a16="http://schemas.microsoft.com/office/drawing/2014/main" id="{CE11C059-4F42-22C2-B429-09FBBDD77F8E}"/>
                </a:ext>
              </a:extLst>
            </p:cNvPr>
            <p:cNvSpPr/>
            <p:nvPr/>
          </p:nvSpPr>
          <p:spPr>
            <a:xfrm>
              <a:off x="4241063" y="4564821"/>
              <a:ext cx="1060842" cy="1652455"/>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D18CF390-4CD3-B623-725A-97B83FA58534}"/>
                </a:ext>
              </a:extLst>
            </p:cNvPr>
            <p:cNvSpPr/>
            <p:nvPr/>
          </p:nvSpPr>
          <p:spPr>
            <a:xfrm>
              <a:off x="4730195" y="4564821"/>
              <a:ext cx="215980" cy="165245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Oval 8">
              <a:extLst>
                <a:ext uri="{FF2B5EF4-FFF2-40B4-BE49-F238E27FC236}">
                  <a16:creationId xmlns:a16="http://schemas.microsoft.com/office/drawing/2014/main" id="{2BC06ADB-02A6-E464-3CBB-119F539D3D9D}"/>
                </a:ext>
              </a:extLst>
            </p:cNvPr>
            <p:cNvSpPr/>
            <p:nvPr/>
          </p:nvSpPr>
          <p:spPr>
            <a:xfrm>
              <a:off x="4373408" y="4568474"/>
              <a:ext cx="1100015" cy="16488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939690B9-1DCD-40F4-9C08-66E34091AC10}"/>
                </a:ext>
              </a:extLst>
            </p:cNvPr>
            <p:cNvSpPr/>
            <p:nvPr/>
          </p:nvSpPr>
          <p:spPr>
            <a:xfrm>
              <a:off x="4522896" y="4713264"/>
              <a:ext cx="849416" cy="1384862"/>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 name="Oval 10">
              <a:extLst>
                <a:ext uri="{FF2B5EF4-FFF2-40B4-BE49-F238E27FC236}">
                  <a16:creationId xmlns:a16="http://schemas.microsoft.com/office/drawing/2014/main" id="{366BFE35-CB7D-22BC-9539-BF0FB246FB9E}"/>
                </a:ext>
              </a:extLst>
            </p:cNvPr>
            <p:cNvSpPr/>
            <p:nvPr/>
          </p:nvSpPr>
          <p:spPr>
            <a:xfrm>
              <a:off x="4477795" y="4713264"/>
              <a:ext cx="796798" cy="13693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12" name="Straight Connector 11">
              <a:extLst>
                <a:ext uri="{FF2B5EF4-FFF2-40B4-BE49-F238E27FC236}">
                  <a16:creationId xmlns:a16="http://schemas.microsoft.com/office/drawing/2014/main" id="{3131D0D1-9889-46BF-2A56-3369181EAEED}"/>
                </a:ext>
              </a:extLst>
            </p:cNvPr>
            <p:cNvCxnSpPr>
              <a:cxnSpLocks/>
              <a:endCxn id="11" idx="0"/>
            </p:cNvCxnSpPr>
            <p:nvPr/>
          </p:nvCxnSpPr>
          <p:spPr>
            <a:xfrm flipH="1" flipV="1">
              <a:off x="4876193" y="4713264"/>
              <a:ext cx="15595" cy="6884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B059F7C-279B-1D4A-3997-DB119D0008C5}"/>
                </a:ext>
              </a:extLst>
            </p:cNvPr>
            <p:cNvCxnSpPr/>
            <p:nvPr/>
          </p:nvCxnSpPr>
          <p:spPr>
            <a:xfrm flipH="1">
              <a:off x="4515379" y="5401734"/>
              <a:ext cx="376409" cy="2555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F2BA30C-9D2E-419D-C001-720E24611DF4}"/>
                </a:ext>
              </a:extLst>
            </p:cNvPr>
            <p:cNvSpPr txBox="1"/>
            <p:nvPr/>
          </p:nvSpPr>
          <p:spPr>
            <a:xfrm>
              <a:off x="4928812" y="5014096"/>
              <a:ext cx="254847" cy="278283"/>
            </a:xfrm>
            <a:prstGeom prst="rect">
              <a:avLst/>
            </a:prstGeom>
            <a:noFill/>
          </p:spPr>
          <p:txBody>
            <a:bodyPr wrap="none" rtlCol="0">
              <a:spAutoFit/>
            </a:bodyPr>
            <a:lstStyle/>
            <a:p>
              <a:r>
                <a:rPr lang="en-US" i="1" dirty="0"/>
                <a:t>R</a:t>
              </a:r>
            </a:p>
          </p:txBody>
        </p:sp>
        <p:cxnSp>
          <p:nvCxnSpPr>
            <p:cNvPr id="15" name="Straight Connector 14">
              <a:extLst>
                <a:ext uri="{FF2B5EF4-FFF2-40B4-BE49-F238E27FC236}">
                  <a16:creationId xmlns:a16="http://schemas.microsoft.com/office/drawing/2014/main" id="{1F08970F-5616-BD54-08A5-762E08147EFC}"/>
                </a:ext>
              </a:extLst>
            </p:cNvPr>
            <p:cNvCxnSpPr/>
            <p:nvPr/>
          </p:nvCxnSpPr>
          <p:spPr>
            <a:xfrm flipV="1">
              <a:off x="4861159" y="4386499"/>
              <a:ext cx="0" cy="16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285CA2-E7AC-4E49-9C7E-5B8A85E08125}"/>
                </a:ext>
              </a:extLst>
            </p:cNvPr>
            <p:cNvCxnSpPr/>
            <p:nvPr/>
          </p:nvCxnSpPr>
          <p:spPr>
            <a:xfrm flipH="1">
              <a:off x="4207184" y="5766175"/>
              <a:ext cx="157856" cy="1089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452727B-2994-BCC2-57A3-29A06C55B431}"/>
                </a:ext>
              </a:extLst>
            </p:cNvPr>
            <p:cNvSpPr txBox="1"/>
            <p:nvPr/>
          </p:nvSpPr>
          <p:spPr>
            <a:xfrm>
              <a:off x="4688269" y="4298324"/>
              <a:ext cx="233742" cy="278283"/>
            </a:xfrm>
            <a:prstGeom prst="rect">
              <a:avLst/>
            </a:prstGeom>
            <a:noFill/>
          </p:spPr>
          <p:txBody>
            <a:bodyPr wrap="none" rtlCol="0">
              <a:spAutoFit/>
            </a:bodyPr>
            <a:lstStyle/>
            <a:p>
              <a:r>
                <a:rPr lang="en-US" i="1" dirty="0"/>
                <a:t>x</a:t>
              </a:r>
            </a:p>
          </p:txBody>
        </p:sp>
        <p:sp>
          <p:nvSpPr>
            <p:cNvPr id="18" name="TextBox 17">
              <a:extLst>
                <a:ext uri="{FF2B5EF4-FFF2-40B4-BE49-F238E27FC236}">
                  <a16:creationId xmlns:a16="http://schemas.microsoft.com/office/drawing/2014/main" id="{7917313A-21AA-5764-8340-FC71FD1D5AD6}"/>
                </a:ext>
              </a:extLst>
            </p:cNvPr>
            <p:cNvSpPr txBox="1"/>
            <p:nvPr/>
          </p:nvSpPr>
          <p:spPr>
            <a:xfrm>
              <a:off x="4056845" y="5843976"/>
              <a:ext cx="236380" cy="278283"/>
            </a:xfrm>
            <a:prstGeom prst="rect">
              <a:avLst/>
            </a:prstGeom>
            <a:noFill/>
          </p:spPr>
          <p:txBody>
            <a:bodyPr wrap="none" rtlCol="0">
              <a:spAutoFit/>
            </a:bodyPr>
            <a:lstStyle/>
            <a:p>
              <a:r>
                <a:rPr lang="en-US" i="1" dirty="0"/>
                <a:t>y</a:t>
              </a:r>
            </a:p>
          </p:txBody>
        </p:sp>
        <p:sp>
          <p:nvSpPr>
            <p:cNvPr id="19" name="Freeform 38">
              <a:extLst>
                <a:ext uri="{FF2B5EF4-FFF2-40B4-BE49-F238E27FC236}">
                  <a16:creationId xmlns:a16="http://schemas.microsoft.com/office/drawing/2014/main" id="{870EC77F-E3CC-48BC-3BF9-C1E3FE00A97E}"/>
                </a:ext>
              </a:extLst>
            </p:cNvPr>
            <p:cNvSpPr/>
            <p:nvPr/>
          </p:nvSpPr>
          <p:spPr>
            <a:xfrm>
              <a:off x="4282354" y="4676957"/>
              <a:ext cx="120271" cy="20747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a:p>
          </p:txBody>
        </p:sp>
        <p:sp>
          <p:nvSpPr>
            <p:cNvPr id="20" name="TextBox 19">
              <a:extLst>
                <a:ext uri="{FF2B5EF4-FFF2-40B4-BE49-F238E27FC236}">
                  <a16:creationId xmlns:a16="http://schemas.microsoft.com/office/drawing/2014/main" id="{5EA9A33C-4AA1-2A04-A3E1-754C8A1BA1A0}"/>
                </a:ext>
              </a:extLst>
            </p:cNvPr>
            <p:cNvSpPr txBox="1"/>
            <p:nvPr/>
          </p:nvSpPr>
          <p:spPr>
            <a:xfrm>
              <a:off x="4184633" y="4588782"/>
              <a:ext cx="215275" cy="278283"/>
            </a:xfrm>
            <a:prstGeom prst="rect">
              <a:avLst/>
            </a:prstGeom>
            <a:noFill/>
          </p:spPr>
          <p:txBody>
            <a:bodyPr wrap="none" rtlCol="0">
              <a:spAutoFit/>
            </a:bodyPr>
            <a:lstStyle/>
            <a:p>
              <a:r>
                <a:rPr lang="en-US" i="1" dirty="0">
                  <a:latin typeface="Times New Roman" pitchFamily="18" charset="0"/>
                  <a:cs typeface="Times New Roman" pitchFamily="18" charset="0"/>
                </a:rPr>
                <a:t>I</a:t>
              </a:r>
            </a:p>
          </p:txBody>
        </p:sp>
        <p:sp>
          <p:nvSpPr>
            <p:cNvPr id="22" name="TextBox 21">
              <a:extLst>
                <a:ext uri="{FF2B5EF4-FFF2-40B4-BE49-F238E27FC236}">
                  <a16:creationId xmlns:a16="http://schemas.microsoft.com/office/drawing/2014/main" id="{E7B47EFB-546E-9687-DE40-DF1649D27E7E}"/>
                </a:ext>
              </a:extLst>
            </p:cNvPr>
            <p:cNvSpPr txBox="1"/>
            <p:nvPr/>
          </p:nvSpPr>
          <p:spPr>
            <a:xfrm>
              <a:off x="8004543" y="5391476"/>
              <a:ext cx="227147" cy="278283"/>
            </a:xfrm>
            <a:prstGeom prst="rect">
              <a:avLst/>
            </a:prstGeom>
            <a:noFill/>
          </p:spPr>
          <p:txBody>
            <a:bodyPr wrap="none" rtlCol="0">
              <a:spAutoFit/>
            </a:bodyPr>
            <a:lstStyle/>
            <a:p>
              <a:r>
                <a:rPr lang="en-US" i="1" dirty="0"/>
                <a:t>z</a:t>
              </a:r>
            </a:p>
          </p:txBody>
        </p:sp>
        <p:cxnSp>
          <p:nvCxnSpPr>
            <p:cNvPr id="23" name="Straight Connector 22">
              <a:extLst>
                <a:ext uri="{FF2B5EF4-FFF2-40B4-BE49-F238E27FC236}">
                  <a16:creationId xmlns:a16="http://schemas.microsoft.com/office/drawing/2014/main" id="{640F62EE-9272-56AB-B4A7-38F923395198}"/>
                </a:ext>
              </a:extLst>
            </p:cNvPr>
            <p:cNvCxnSpPr/>
            <p:nvPr/>
          </p:nvCxnSpPr>
          <p:spPr>
            <a:xfrm>
              <a:off x="4895740" y="5399124"/>
              <a:ext cx="3142502" cy="12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774477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04AA2F-E2AD-DD91-267C-89CF6CD80626}"/>
              </a:ext>
            </a:extLst>
          </p:cNvPr>
          <p:cNvGrpSpPr/>
          <p:nvPr/>
        </p:nvGrpSpPr>
        <p:grpSpPr>
          <a:xfrm>
            <a:off x="0" y="182880"/>
            <a:ext cx="8329357" cy="5638371"/>
            <a:chOff x="0" y="182880"/>
            <a:chExt cx="8329357" cy="5638371"/>
          </a:xfrm>
        </p:grpSpPr>
        <p:sp>
          <p:nvSpPr>
            <p:cNvPr id="5" name="Oval 4"/>
            <p:cNvSpPr/>
            <p:nvPr/>
          </p:nvSpPr>
          <p:spPr>
            <a:xfrm>
              <a:off x="373487" y="965917"/>
              <a:ext cx="2150769" cy="485533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65160" y="965916"/>
              <a:ext cx="437882" cy="4855335"/>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1804" y="976649"/>
              <a:ext cx="2230187" cy="484460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44880" y="1402080"/>
              <a:ext cx="1722120" cy="4069079"/>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53440" y="1402080"/>
              <a:ext cx="1615440" cy="40233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endCxn id="10" idx="0"/>
            </p:cNvCxnSpPr>
            <p:nvPr/>
          </p:nvCxnSpPr>
          <p:spPr>
            <a:xfrm flipH="1" flipV="1">
              <a:off x="1661160" y="1402080"/>
              <a:ext cx="31618" cy="20228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29640" y="3424979"/>
              <a:ext cx="763138" cy="75078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767840" y="2286000"/>
              <a:ext cx="380232" cy="523220"/>
            </a:xfrm>
            <a:prstGeom prst="rect">
              <a:avLst/>
            </a:prstGeom>
            <a:noFill/>
          </p:spPr>
          <p:txBody>
            <a:bodyPr wrap="none" rtlCol="0">
              <a:spAutoFit/>
            </a:bodyPr>
            <a:lstStyle/>
            <a:p>
              <a:r>
                <a:rPr lang="en-US" sz="2800" i="1" dirty="0"/>
                <a:t>R</a:t>
              </a:r>
            </a:p>
          </p:txBody>
        </p:sp>
        <p:cxnSp>
          <p:nvCxnSpPr>
            <p:cNvPr id="30" name="Straight Connector 29"/>
            <p:cNvCxnSpPr/>
            <p:nvPr/>
          </p:nvCxnSpPr>
          <p:spPr>
            <a:xfrm flipV="1">
              <a:off x="1630680" y="441961"/>
              <a:ext cx="0" cy="487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304800" y="4495800"/>
              <a:ext cx="320040" cy="32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1280160" y="182880"/>
              <a:ext cx="340158" cy="523220"/>
            </a:xfrm>
            <a:prstGeom prst="rect">
              <a:avLst/>
            </a:prstGeom>
            <a:noFill/>
          </p:spPr>
          <p:txBody>
            <a:bodyPr wrap="none" rtlCol="0">
              <a:spAutoFit/>
            </a:bodyPr>
            <a:lstStyle/>
            <a:p>
              <a:r>
                <a:rPr lang="en-US" sz="2800" i="1" dirty="0"/>
                <a:t>x</a:t>
              </a:r>
            </a:p>
          </p:txBody>
        </p:sp>
        <p:sp>
          <p:nvSpPr>
            <p:cNvPr id="36" name="TextBox 35"/>
            <p:cNvSpPr txBox="1"/>
            <p:nvPr/>
          </p:nvSpPr>
          <p:spPr>
            <a:xfrm>
              <a:off x="0" y="4724400"/>
              <a:ext cx="344966" cy="523220"/>
            </a:xfrm>
            <a:prstGeom prst="rect">
              <a:avLst/>
            </a:prstGeom>
            <a:noFill/>
          </p:spPr>
          <p:txBody>
            <a:bodyPr wrap="none" rtlCol="0">
              <a:spAutoFit/>
            </a:bodyPr>
            <a:lstStyle/>
            <a:p>
              <a:r>
                <a:rPr lang="en-US" sz="2800" i="1" dirty="0"/>
                <a:t>y</a:t>
              </a:r>
            </a:p>
          </p:txBody>
        </p:sp>
        <p:sp>
          <p:nvSpPr>
            <p:cNvPr id="39" name="Freeform 38"/>
            <p:cNvSpPr/>
            <p:nvPr/>
          </p:nvSpPr>
          <p:spPr>
            <a:xfrm>
              <a:off x="457200" y="1295400"/>
              <a:ext cx="243840" cy="609600"/>
            </a:xfrm>
            <a:custGeom>
              <a:avLst/>
              <a:gdLst>
                <a:gd name="connsiteX0" fmla="*/ 579120 w 579120"/>
                <a:gd name="connsiteY0" fmla="*/ 0 h 731520"/>
                <a:gd name="connsiteX1" fmla="*/ 228600 w 579120"/>
                <a:gd name="connsiteY1" fmla="*/ 304800 h 731520"/>
                <a:gd name="connsiteX2" fmla="*/ 0 w 579120"/>
                <a:gd name="connsiteY2" fmla="*/ 731520 h 731520"/>
              </a:gdLst>
              <a:ahLst/>
              <a:cxnLst>
                <a:cxn ang="0">
                  <a:pos x="connsiteX0" y="connsiteY0"/>
                </a:cxn>
                <a:cxn ang="0">
                  <a:pos x="connsiteX1" y="connsiteY1"/>
                </a:cxn>
                <a:cxn ang="0">
                  <a:pos x="connsiteX2" y="connsiteY2"/>
                </a:cxn>
              </a:cxnLst>
              <a:rect l="l" t="t" r="r" b="b"/>
              <a:pathLst>
                <a:path w="579120" h="731520">
                  <a:moveTo>
                    <a:pt x="579120" y="0"/>
                  </a:moveTo>
                  <a:cubicBezTo>
                    <a:pt x="452120" y="91440"/>
                    <a:pt x="325120" y="182880"/>
                    <a:pt x="228600" y="304800"/>
                  </a:cubicBezTo>
                  <a:cubicBezTo>
                    <a:pt x="132080" y="426720"/>
                    <a:pt x="66040" y="579120"/>
                    <a:pt x="0" y="731520"/>
                  </a:cubicBezTo>
                </a:path>
              </a:pathLst>
            </a:cu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p:cNvSpPr txBox="1"/>
            <p:nvPr/>
          </p:nvSpPr>
          <p:spPr>
            <a:xfrm>
              <a:off x="259080" y="1036320"/>
              <a:ext cx="304892" cy="523220"/>
            </a:xfrm>
            <a:prstGeom prst="rect">
              <a:avLst/>
            </a:prstGeom>
            <a:noFill/>
          </p:spPr>
          <p:txBody>
            <a:bodyPr wrap="none" rtlCol="0">
              <a:spAutoFit/>
            </a:bodyPr>
            <a:lstStyle/>
            <a:p>
              <a:r>
                <a:rPr lang="en-US" sz="2800" i="1" dirty="0">
                  <a:latin typeface="Times New Roman" pitchFamily="18" charset="0"/>
                  <a:cs typeface="Times New Roman" pitchFamily="18" charset="0"/>
                </a:rPr>
                <a:t>I</a:t>
              </a:r>
            </a:p>
          </p:txBody>
        </p:sp>
        <p:sp>
          <p:nvSpPr>
            <p:cNvPr id="18" name="Down Arrow 17"/>
            <p:cNvSpPr/>
            <p:nvPr/>
          </p:nvSpPr>
          <p:spPr>
            <a:xfrm rot="16200000">
              <a:off x="2222145" y="1804382"/>
              <a:ext cx="654672" cy="3240953"/>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p:cNvSpPr txBox="1"/>
            <p:nvPr/>
          </p:nvSpPr>
          <p:spPr>
            <a:xfrm>
              <a:off x="8003627" y="3394841"/>
              <a:ext cx="325730" cy="523220"/>
            </a:xfrm>
            <a:prstGeom prst="rect">
              <a:avLst/>
            </a:prstGeom>
            <a:noFill/>
          </p:spPr>
          <p:txBody>
            <a:bodyPr wrap="none" rtlCol="0">
              <a:spAutoFit/>
            </a:bodyPr>
            <a:lstStyle/>
            <a:p>
              <a:r>
                <a:rPr lang="en-US" sz="2800" i="1" dirty="0"/>
                <a:t>z</a:t>
              </a:r>
            </a:p>
          </p:txBody>
        </p:sp>
        <p:cxnSp>
          <p:nvCxnSpPr>
            <p:cNvPr id="71" name="Straight Connector 70"/>
            <p:cNvCxnSpPr/>
            <p:nvPr/>
          </p:nvCxnSpPr>
          <p:spPr>
            <a:xfrm>
              <a:off x="1700789" y="3417312"/>
              <a:ext cx="6371159" cy="38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405351" y="2017986"/>
              <a:ext cx="583814" cy="923330"/>
            </a:xfrm>
            <a:prstGeom prst="rect">
              <a:avLst/>
            </a:prstGeom>
            <a:noFill/>
          </p:spPr>
          <p:txBody>
            <a:bodyPr wrap="none" rtlCol="0">
              <a:spAutoFit/>
            </a:bodyPr>
            <a:lstStyle/>
            <a:p>
              <a:r>
                <a:rPr lang="en-US" sz="5400" i="1" dirty="0">
                  <a:sym typeface="Symbol"/>
                </a:rPr>
                <a:t></a:t>
              </a:r>
              <a:endParaRPr lang="en-US" sz="5400" i="1" dirty="0"/>
            </a:p>
          </p:txBody>
        </p:sp>
        <p:sp>
          <p:nvSpPr>
            <p:cNvPr id="80" name="Down Arrow 79"/>
            <p:cNvSpPr/>
            <p:nvPr/>
          </p:nvSpPr>
          <p:spPr>
            <a:xfrm rot="16200000">
              <a:off x="3765865" y="2031656"/>
              <a:ext cx="155429" cy="447853"/>
            </a:xfrm>
            <a:prstGeom prst="downArrow">
              <a:avLst>
                <a:gd name="adj1" fmla="val 27342"/>
                <a:gd name="adj2" fmla="val 8791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5903EF-7815-C248-B4A4-7E1C153C4AAB}"/>
              </a:ext>
            </a:extLst>
          </p:cNvPr>
          <p:cNvSpPr>
            <a:spLocks noGrp="1"/>
          </p:cNvSpPr>
          <p:nvPr>
            <p:ph type="ctrTitle"/>
          </p:nvPr>
        </p:nvSpPr>
        <p:spPr/>
        <p:txBody>
          <a:bodyPr/>
          <a:lstStyle/>
          <a:p>
            <a:r>
              <a:rPr lang="en-US" dirty="0"/>
              <a:t>End</a:t>
            </a:r>
            <a:br>
              <a:rPr lang="en-US" dirty="0"/>
            </a:br>
            <a:endParaRPr lang="en-US" dirty="0"/>
          </a:p>
        </p:txBody>
      </p:sp>
      <p:sp>
        <p:nvSpPr>
          <p:cNvPr id="5" name="Subtitle 4">
            <a:extLst>
              <a:ext uri="{FF2B5EF4-FFF2-40B4-BE49-F238E27FC236}">
                <a16:creationId xmlns:a16="http://schemas.microsoft.com/office/drawing/2014/main" id="{71D27542-6604-39B5-4EBD-BC5CF586456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6085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7" name="Group 6"/>
          <p:cNvGrpSpPr/>
          <p:nvPr/>
        </p:nvGrpSpPr>
        <p:grpSpPr>
          <a:xfrm>
            <a:off x="5474044" y="3138616"/>
            <a:ext cx="293515" cy="296562"/>
            <a:chOff x="5474044" y="1618735"/>
            <a:chExt cx="1804086" cy="1816443"/>
          </a:xfrm>
        </p:grpSpPr>
        <p:sp>
          <p:nvSpPr>
            <p:cNvPr id="4" name="Oval 3"/>
            <p:cNvSpPr/>
            <p:nvPr/>
          </p:nvSpPr>
          <p:spPr>
            <a:xfrm>
              <a:off x="5474044" y="1618735"/>
              <a:ext cx="1804086" cy="1816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647039" y="1758778"/>
              <a:ext cx="1458096" cy="1515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087763" y="2224216"/>
              <a:ext cx="576648" cy="6054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6182499" y="3066091"/>
            <a:ext cx="196975" cy="171379"/>
            <a:chOff x="2413688" y="2963939"/>
            <a:chExt cx="2183026" cy="2077618"/>
          </a:xfrm>
        </p:grpSpPr>
        <p:sp>
          <p:nvSpPr>
            <p:cNvPr id="10" name="Oval 9"/>
            <p:cNvSpPr/>
            <p:nvPr/>
          </p:nvSpPr>
          <p:spPr>
            <a:xfrm>
              <a:off x="2413688" y="2963939"/>
              <a:ext cx="2183026" cy="207761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610663" y="3136475"/>
              <a:ext cx="1764362" cy="1733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rot="2648412">
              <a:off x="2819401" y="3316948"/>
              <a:ext cx="1371600" cy="1371600"/>
              <a:chOff x="6623226" y="1839096"/>
              <a:chExt cx="1371600" cy="1371600"/>
            </a:xfrm>
          </p:grpSpPr>
          <p:sp>
            <p:nvSpPr>
              <p:cNvPr id="8" name="Rectangle 7"/>
              <p:cNvSpPr/>
              <p:nvPr/>
            </p:nvSpPr>
            <p:spPr>
              <a:xfrm>
                <a:off x="6623226" y="2409569"/>
                <a:ext cx="1371600" cy="197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a:off x="6627342" y="2426042"/>
                <a:ext cx="1371600" cy="1977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1988" y="3341688"/>
            <a:ext cx="198437" cy="17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2645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223.39.6.5</a:t>
            </a:r>
          </a:p>
        </p:txBody>
      </p:sp>
      <p:sp>
        <p:nvSpPr>
          <p:cNvPr id="3" name="Content Placeholder 2"/>
          <p:cNvSpPr>
            <a:spLocks noGrp="1"/>
          </p:cNvSpPr>
          <p:nvPr>
            <p:ph sz="half" idx="1"/>
          </p:nvPr>
        </p:nvSpPr>
        <p:spPr/>
        <p:txBody>
          <a:bodyPr/>
          <a:lstStyle/>
          <a:p>
            <a:pPr marL="0" indent="0">
              <a:buNone/>
            </a:pPr>
            <a:r>
              <a:rPr lang="en-US" dirty="0"/>
              <a:t>An electric circuit creates a magnetic field. As the current in the field changes, so does the field. Does this mean you can tell something about what the circuit is doing from relatively far away from the circuit?</a:t>
            </a:r>
          </a:p>
        </p:txBody>
      </p:sp>
      <p:sp>
        <p:nvSpPr>
          <p:cNvPr id="4" name="Content Placeholder 3"/>
          <p:cNvSpPr>
            <a:spLocks noGrp="1"/>
          </p:cNvSpPr>
          <p:nvPr>
            <p:ph sz="half" idx="2"/>
          </p:nvPr>
        </p:nvSpPr>
        <p:spPr/>
        <p:txBody>
          <a:bodyPr/>
          <a:lstStyle/>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5" name="Slide Number Placeholder 4"/>
          <p:cNvSpPr>
            <a:spLocks noGrp="1"/>
          </p:cNvSpPr>
          <p:nvPr>
            <p:ph type="sldNum" sz="quarter" idx="12"/>
          </p:nvPr>
        </p:nvSpPr>
        <p:spPr/>
        <p:txBody>
          <a:bodyPr/>
          <a:lstStyle/>
          <a:p>
            <a:pPr>
              <a:defRPr/>
            </a:pPr>
            <a:fld id="{3EA66945-4ABE-4D1C-8E1E-630F12976FC5}" type="slidenum">
              <a:rPr lang="en-US" smtClean="0"/>
              <a:pPr>
                <a:defRPr/>
              </a:pPr>
              <a:t>26</a:t>
            </a:fld>
            <a:endParaRPr lang="en-US"/>
          </a:p>
        </p:txBody>
      </p:sp>
    </p:spTree>
    <p:extLst>
      <p:ext uri="{BB962C8B-B14F-4D97-AF65-F5344CB8AC3E}">
        <p14:creationId xmlns:p14="http://schemas.microsoft.com/office/powerpoint/2010/main" val="598932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5378" name="Rectangle 2"/>
          <p:cNvSpPr>
            <a:spLocks noGrp="1" noChangeArrowheads="1"/>
          </p:cNvSpPr>
          <p:nvPr>
            <p:ph type="title"/>
          </p:nvPr>
        </p:nvSpPr>
        <p:spPr/>
        <p:txBody>
          <a:bodyPr/>
          <a:lstStyle/>
          <a:p>
            <a:r>
              <a:rPr lang="en-US"/>
              <a:t>Question 18.3</a:t>
            </a:r>
          </a:p>
        </p:txBody>
      </p:sp>
      <p:sp>
        <p:nvSpPr>
          <p:cNvPr id="2405379" name="Rectangle 3"/>
          <p:cNvSpPr>
            <a:spLocks noGrp="1" noChangeArrowheads="1"/>
          </p:cNvSpPr>
          <p:nvPr>
            <p:ph idx="1"/>
          </p:nvPr>
        </p:nvSpPr>
        <p:spPr>
          <a:xfrm>
            <a:off x="990600" y="1181100"/>
            <a:ext cx="7162800" cy="4114800"/>
          </a:xfrm>
        </p:spPr>
        <p:txBody>
          <a:bodyPr/>
          <a:lstStyle/>
          <a:p>
            <a:pPr marL="381000" indent="-381000">
              <a:buFont typeface="Monotype Sorts" pitchFamily="2" charset="2"/>
              <a:buNone/>
            </a:pPr>
            <a:r>
              <a:rPr lang="en-US" sz="2800"/>
              <a:t>We have current flowing through  a wire. From our study of resistance, we can say…</a:t>
            </a:r>
          </a:p>
          <a:p>
            <a:pPr marL="381000" indent="-381000">
              <a:buClr>
                <a:schemeClr val="tx1"/>
              </a:buClr>
              <a:buFont typeface="Monotype Sorts" pitchFamily="2" charset="2"/>
              <a:buAutoNum type="alphaLcParenR"/>
            </a:pPr>
            <a:r>
              <a:rPr lang="en-US" sz="2800"/>
              <a:t>The free charge carriers must be on the surface of the wire</a:t>
            </a:r>
          </a:p>
          <a:p>
            <a:pPr marL="381000" indent="-381000">
              <a:buClr>
                <a:schemeClr val="tx1"/>
              </a:buClr>
              <a:buFont typeface="Monotype Sorts" pitchFamily="2" charset="2"/>
              <a:buAutoNum type="alphaLcParenR"/>
            </a:pPr>
            <a:r>
              <a:rPr lang="en-US" sz="2800"/>
              <a:t>The free charge must travel through the entire cross-sectional area of the wire</a:t>
            </a:r>
          </a:p>
          <a:p>
            <a:pPr marL="381000" indent="-381000">
              <a:buClr>
                <a:schemeClr val="tx1"/>
              </a:buClr>
              <a:buFont typeface="Monotype Sorts" pitchFamily="2" charset="2"/>
              <a:buAutoNum type="alphaLcParenR"/>
            </a:pPr>
            <a:r>
              <a:rPr lang="en-US" sz="2800"/>
              <a:t>The free charge floats just off the surface in-between the wire and its insulating cover</a:t>
            </a:r>
          </a:p>
          <a:p>
            <a:pPr marL="381000" indent="-381000"/>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2627"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18.3a</a:t>
            </a:r>
            <a:r>
              <a:rPr lang="en-US" sz="2800" i="1">
                <a:solidFill>
                  <a:srgbClr val="000000"/>
                </a:solidFill>
                <a:effectLst/>
              </a:rPr>
              <a:t>	</a:t>
            </a:r>
            <a:r>
              <a:rPr lang="en-US" sz="2800">
                <a:solidFill>
                  <a:schemeClr val="accent2"/>
                </a:solidFill>
              </a:rPr>
              <a:t>Wires I</a:t>
            </a:r>
          </a:p>
        </p:txBody>
      </p:sp>
      <p:sp>
        <p:nvSpPr>
          <p:cNvPr id="1562628" name="Rectangle 4"/>
          <p:cNvSpPr>
            <a:spLocks noGrp="1" noChangeArrowheads="1"/>
          </p:cNvSpPr>
          <p:nvPr>
            <p:ph idx="1"/>
          </p:nvPr>
        </p:nvSpPr>
        <p:spPr>
          <a:xfrm>
            <a:off x="0" y="806450"/>
            <a:ext cx="5084763" cy="2311400"/>
          </a:xfrm>
          <a:noFill/>
          <a:ln/>
        </p:spPr>
        <p:txBody>
          <a:bodyPr>
            <a:normAutofit fontScale="70000" lnSpcReduction="20000"/>
          </a:bodyPr>
          <a:lstStyle/>
          <a:p>
            <a:pPr marL="401638" indent="-401638">
              <a:lnSpc>
                <a:spcPct val="130000"/>
              </a:lnSpc>
              <a:spcBef>
                <a:spcPct val="50000"/>
              </a:spcBef>
              <a:buFont typeface="Monotype Sorts" pitchFamily="2" charset="2"/>
              <a:buNone/>
            </a:pPr>
            <a:r>
              <a:rPr lang="en-US" b="1" dirty="0">
                <a:effectLst>
                  <a:outerShdw blurRad="38100" dist="38100" dir="2700000" algn="tl">
                    <a:srgbClr val="000000"/>
                  </a:outerShdw>
                </a:effectLst>
              </a:rPr>
              <a:t>	Two wires,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and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are made of the </a:t>
            </a:r>
            <a:r>
              <a:rPr lang="en-US" b="1" dirty="0">
                <a:solidFill>
                  <a:schemeClr val="accent2"/>
                </a:solidFill>
                <a:effectLst>
                  <a:outerShdw blurRad="38100" dist="38100" dir="2700000" algn="tl">
                    <a:srgbClr val="000000"/>
                  </a:outerShdw>
                </a:effectLst>
              </a:rPr>
              <a:t>same metal</a:t>
            </a:r>
            <a:r>
              <a:rPr lang="en-US" b="1" dirty="0">
                <a:effectLst>
                  <a:outerShdw blurRad="38100" dist="38100" dir="2700000" algn="tl">
                    <a:srgbClr val="000000"/>
                  </a:outerShdw>
                </a:effectLst>
              </a:rPr>
              <a:t> and have </a:t>
            </a:r>
            <a:r>
              <a:rPr lang="en-US" b="1" dirty="0">
                <a:solidFill>
                  <a:schemeClr val="accent2"/>
                </a:solidFill>
                <a:effectLst>
                  <a:outerShdw blurRad="38100" dist="38100" dir="2700000" algn="tl">
                    <a:srgbClr val="000000"/>
                  </a:outerShdw>
                </a:effectLst>
              </a:rPr>
              <a:t>equal length</a:t>
            </a:r>
            <a:r>
              <a:rPr lang="en-US" b="1" dirty="0">
                <a:effectLst>
                  <a:outerShdw blurRad="38100" dist="38100" dir="2700000" algn="tl">
                    <a:srgbClr val="000000"/>
                  </a:outerShdw>
                </a:effectLst>
              </a:rPr>
              <a:t>, but the resistance of wire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is </a:t>
            </a:r>
            <a:r>
              <a:rPr lang="en-US" b="1" dirty="0">
                <a:solidFill>
                  <a:schemeClr val="accent2"/>
                </a:solidFill>
                <a:effectLst>
                  <a:outerShdw blurRad="38100" dist="38100" dir="2700000" algn="tl">
                    <a:srgbClr val="000000"/>
                  </a:outerShdw>
                </a:effectLst>
              </a:rPr>
              <a:t>four times</a:t>
            </a:r>
            <a:r>
              <a:rPr lang="en-US" b="1" dirty="0">
                <a:effectLst>
                  <a:outerShdw blurRad="38100" dist="38100" dir="2700000" algn="tl">
                    <a:srgbClr val="000000"/>
                  </a:outerShdw>
                </a:effectLst>
              </a:rPr>
              <a:t> the resistance of wire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How do their diameters compare?</a:t>
            </a:r>
            <a:endParaRPr lang="en-US" sz="2200" b="1" dirty="0">
              <a:effectLst>
                <a:outerShdw blurRad="38100" dist="38100" dir="2700000" algn="tl">
                  <a:srgbClr val="000000"/>
                </a:outerShdw>
              </a:effectLst>
            </a:endParaRPr>
          </a:p>
        </p:txBody>
      </p:sp>
      <p:sp>
        <p:nvSpPr>
          <p:cNvPr id="1562629" name="Text Box 5"/>
          <p:cNvSpPr txBox="1">
            <a:spLocks noChangeArrowheads="1"/>
          </p:cNvSpPr>
          <p:nvPr/>
        </p:nvSpPr>
        <p:spPr bwMode="auto">
          <a:xfrm>
            <a:off x="5508625" y="717550"/>
            <a:ext cx="3016250" cy="2528888"/>
          </a:xfrm>
          <a:prstGeom prst="rect">
            <a:avLst/>
          </a:prstGeom>
          <a:noFill/>
          <a:ln w="9525">
            <a:noFill/>
            <a:miter lim="800000"/>
            <a:headEnd/>
            <a:tailEnd/>
          </a:ln>
          <a:effectLst/>
        </p:spPr>
        <p:txBody>
          <a:bodyPr>
            <a:spAutoFit/>
          </a:bodyPr>
          <a:lstStyle/>
          <a:p>
            <a:pPr>
              <a:lnSpc>
                <a:spcPct val="160000"/>
              </a:lnSpc>
            </a:pPr>
            <a:r>
              <a:rPr lang="en-US" sz="2000" b="1">
                <a:solidFill>
                  <a:schemeClr val="tx2"/>
                </a:solidFill>
              </a:rPr>
              <a:t>1)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ndParaRPr>
          </a:p>
          <a:p>
            <a:pPr>
              <a:lnSpc>
                <a:spcPct val="160000"/>
              </a:lnSpc>
            </a:pPr>
            <a:r>
              <a:rPr lang="en-US" sz="2000" b="1">
                <a:solidFill>
                  <a:schemeClr val="tx2"/>
                </a:solidFill>
              </a:rPr>
              <a:t>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sym typeface="Symbol" pitchFamily="18" charset="2"/>
            </a:endParaRPr>
          </a:p>
          <a:p>
            <a:pPr>
              <a:lnSpc>
                <a:spcPct val="160000"/>
              </a:lnSpc>
            </a:pPr>
            <a:r>
              <a:rPr lang="en-US" sz="2000" b="1">
                <a:solidFill>
                  <a:schemeClr val="tx2"/>
                </a:solidFill>
                <a:sym typeface="Symbol" pitchFamily="18" charset="2"/>
              </a:rPr>
              <a:t>3)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5)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4674" name="AutoShape 2"/>
          <p:cNvSpPr>
            <a:spLocks noChangeArrowheads="1"/>
          </p:cNvSpPr>
          <p:nvPr/>
        </p:nvSpPr>
        <p:spPr bwMode="auto">
          <a:xfrm>
            <a:off x="430213" y="3578225"/>
            <a:ext cx="8324850" cy="170021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64675" name="Rectangle 3"/>
          <p:cNvSpPr>
            <a:spLocks noChangeArrowheads="1"/>
          </p:cNvSpPr>
          <p:nvPr/>
        </p:nvSpPr>
        <p:spPr bwMode="auto">
          <a:xfrm>
            <a:off x="423863" y="3681413"/>
            <a:ext cx="8178800" cy="1373187"/>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a:solidFill>
                  <a:schemeClr val="bg2"/>
                </a:solidFill>
              </a:rPr>
              <a:t>	The resistance of wire </a:t>
            </a:r>
            <a:r>
              <a:rPr lang="en-US" sz="2000" b="1" i="1">
                <a:solidFill>
                  <a:schemeClr val="bg2"/>
                </a:solidFill>
              </a:rPr>
              <a:t>A</a:t>
            </a:r>
            <a:r>
              <a:rPr lang="en-US" sz="2000" b="1">
                <a:solidFill>
                  <a:schemeClr val="bg2"/>
                </a:solidFill>
              </a:rPr>
              <a:t> is greater because its </a:t>
            </a:r>
            <a:r>
              <a:rPr lang="en-US" sz="2000" b="1">
                <a:solidFill>
                  <a:schemeClr val="bg1"/>
                </a:solidFill>
                <a:effectLst>
                  <a:outerShdw blurRad="38100" dist="38100" dir="2700000" algn="tl">
                    <a:srgbClr val="000000"/>
                  </a:outerShdw>
                </a:effectLst>
              </a:rPr>
              <a:t>area is less</a:t>
            </a:r>
            <a:r>
              <a:rPr lang="en-US" sz="2000" b="1">
                <a:solidFill>
                  <a:schemeClr val="bg2"/>
                </a:solidFill>
              </a:rPr>
              <a:t> than wire </a:t>
            </a:r>
            <a:r>
              <a:rPr lang="en-US" sz="2000" b="1" i="1">
                <a:solidFill>
                  <a:schemeClr val="bg2"/>
                </a:solidFill>
              </a:rPr>
              <a:t>B</a:t>
            </a:r>
            <a:r>
              <a:rPr lang="en-US" sz="2000" b="1">
                <a:solidFill>
                  <a:schemeClr val="bg2"/>
                </a:solidFill>
              </a:rPr>
              <a:t>.  Since </a:t>
            </a:r>
            <a:r>
              <a:rPr lang="en-US" sz="2000" b="1">
                <a:solidFill>
                  <a:schemeClr val="bg1"/>
                </a:solidFill>
                <a:effectLst>
                  <a:outerShdw blurRad="38100" dist="38100" dir="2700000" algn="tl">
                    <a:srgbClr val="000000"/>
                  </a:outerShdw>
                </a:effectLst>
              </a:rPr>
              <a:t>area</a:t>
            </a:r>
            <a:r>
              <a:rPr lang="en-US" sz="2000" b="1">
                <a:solidFill>
                  <a:schemeClr val="bg2"/>
                </a:solidFill>
              </a:rPr>
              <a:t> is related to </a:t>
            </a:r>
            <a:r>
              <a:rPr lang="en-US" sz="2000" b="1">
                <a:solidFill>
                  <a:schemeClr val="bg1"/>
                </a:solidFill>
                <a:effectLst>
                  <a:outerShdw blurRad="38100" dist="38100" dir="2700000" algn="tl">
                    <a:srgbClr val="000000"/>
                  </a:outerShdw>
                </a:effectLst>
              </a:rPr>
              <a:t>radius</a:t>
            </a:r>
            <a:r>
              <a:rPr lang="en-US" sz="2000" b="1">
                <a:solidFill>
                  <a:schemeClr val="bg2"/>
                </a:solidFill>
              </a:rPr>
              <a:t> (or diameter) </a:t>
            </a:r>
            <a:r>
              <a:rPr lang="en-US" sz="2000" b="1">
                <a:solidFill>
                  <a:schemeClr val="bg1"/>
                </a:solidFill>
                <a:effectLst>
                  <a:outerShdw blurRad="38100" dist="38100" dir="2700000" algn="tl">
                    <a:srgbClr val="000000"/>
                  </a:outerShdw>
                </a:effectLst>
              </a:rPr>
              <a:t>squared</a:t>
            </a:r>
            <a:r>
              <a:rPr lang="en-US" sz="2000" b="1">
                <a:solidFill>
                  <a:schemeClr val="bg2"/>
                </a:solidFill>
              </a:rPr>
              <a:t>, the </a:t>
            </a:r>
            <a:r>
              <a:rPr lang="en-US" sz="2000" b="1">
                <a:solidFill>
                  <a:srgbClr val="0066FF"/>
                </a:solidFill>
                <a:effectLst>
                  <a:outerShdw blurRad="38100" dist="38100" dir="2700000" algn="tl">
                    <a:srgbClr val="000000"/>
                  </a:outerShdw>
                </a:effectLst>
              </a:rPr>
              <a:t>diameter of </a:t>
            </a:r>
            <a:r>
              <a:rPr lang="en-US" sz="2000" b="1" i="1">
                <a:solidFill>
                  <a:srgbClr val="0066FF"/>
                </a:solidFill>
                <a:effectLst>
                  <a:outerShdw blurRad="38100" dist="38100" dir="2700000" algn="tl">
                    <a:srgbClr val="000000"/>
                  </a:outerShdw>
                </a:effectLst>
              </a:rPr>
              <a:t>A</a:t>
            </a:r>
            <a:r>
              <a:rPr lang="en-US" sz="2000" b="1">
                <a:solidFill>
                  <a:srgbClr val="0066FF"/>
                </a:solidFill>
                <a:effectLst>
                  <a:outerShdw blurRad="38100" dist="38100" dir="2700000" algn="tl">
                    <a:srgbClr val="000000"/>
                  </a:outerShdw>
                </a:effectLst>
              </a:rPr>
              <a:t> must be two times less than </a:t>
            </a:r>
            <a:r>
              <a:rPr lang="en-US" sz="2000" b="1" i="1">
                <a:solidFill>
                  <a:srgbClr val="0066FF"/>
                </a:solidFill>
                <a:effectLst>
                  <a:outerShdw blurRad="38100" dist="38100" dir="2700000" algn="tl">
                    <a:srgbClr val="000000"/>
                  </a:outerShdw>
                </a:effectLst>
              </a:rPr>
              <a:t>B</a:t>
            </a:r>
            <a:r>
              <a:rPr lang="en-US" sz="2000" b="1">
                <a:solidFill>
                  <a:schemeClr val="bg2"/>
                </a:solidFill>
              </a:rPr>
              <a:t>.</a:t>
            </a:r>
          </a:p>
        </p:txBody>
      </p:sp>
      <p:sp>
        <p:nvSpPr>
          <p:cNvPr id="1564677"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18.3a</a:t>
            </a:r>
            <a:r>
              <a:rPr lang="en-US" sz="2800" i="1">
                <a:solidFill>
                  <a:srgbClr val="000000"/>
                </a:solidFill>
                <a:effectLst/>
              </a:rPr>
              <a:t>	</a:t>
            </a:r>
            <a:r>
              <a:rPr lang="en-US" sz="2800">
                <a:solidFill>
                  <a:schemeClr val="accent2"/>
                </a:solidFill>
              </a:rPr>
              <a:t>Wires I</a:t>
            </a:r>
          </a:p>
        </p:txBody>
      </p:sp>
      <p:sp>
        <p:nvSpPr>
          <p:cNvPr id="1564680" name="Rectangle 8"/>
          <p:cNvSpPr>
            <a:spLocks noGrp="1" noChangeArrowheads="1"/>
          </p:cNvSpPr>
          <p:nvPr>
            <p:ph idx="1"/>
          </p:nvPr>
        </p:nvSpPr>
        <p:spPr>
          <a:xfrm>
            <a:off x="0" y="806450"/>
            <a:ext cx="5084763" cy="2311400"/>
          </a:xfrm>
          <a:noFill/>
          <a:ln/>
        </p:spPr>
        <p:txBody>
          <a:bodyPr>
            <a:normAutofit fontScale="70000" lnSpcReduction="20000"/>
          </a:bodyPr>
          <a:lstStyle/>
          <a:p>
            <a:pPr marL="401638" indent="-401638">
              <a:lnSpc>
                <a:spcPct val="130000"/>
              </a:lnSpc>
              <a:spcBef>
                <a:spcPct val="50000"/>
              </a:spcBef>
              <a:buFont typeface="Monotype Sorts" pitchFamily="2" charset="2"/>
              <a:buNone/>
            </a:pPr>
            <a:r>
              <a:rPr lang="en-US" b="1" dirty="0">
                <a:effectLst>
                  <a:outerShdw blurRad="38100" dist="38100" dir="2700000" algn="tl">
                    <a:srgbClr val="000000"/>
                  </a:outerShdw>
                </a:effectLst>
              </a:rPr>
              <a:t>	Two wires,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and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are made of the same metal and have equal length, but the resistance of wire </a:t>
            </a:r>
            <a:r>
              <a:rPr lang="en-US" b="1" i="1" dirty="0">
                <a:effectLst>
                  <a:outerShdw blurRad="38100" dist="38100" dir="2700000" algn="tl">
                    <a:srgbClr val="000000"/>
                  </a:outerShdw>
                </a:effectLst>
              </a:rPr>
              <a:t>A</a:t>
            </a:r>
            <a:r>
              <a:rPr lang="en-US" b="1" dirty="0">
                <a:effectLst>
                  <a:outerShdw blurRad="38100" dist="38100" dir="2700000" algn="tl">
                    <a:srgbClr val="000000"/>
                  </a:outerShdw>
                </a:effectLst>
              </a:rPr>
              <a:t> is four times the resistance of wire </a:t>
            </a:r>
            <a:r>
              <a:rPr lang="en-US" b="1" i="1" dirty="0">
                <a:effectLst>
                  <a:outerShdw blurRad="38100" dist="38100" dir="2700000" algn="tl">
                    <a:srgbClr val="000000"/>
                  </a:outerShdw>
                </a:effectLst>
              </a:rPr>
              <a:t>B</a:t>
            </a:r>
            <a:r>
              <a:rPr lang="en-US" b="1" dirty="0">
                <a:effectLst>
                  <a:outerShdw blurRad="38100" dist="38100" dir="2700000" algn="tl">
                    <a:srgbClr val="000000"/>
                  </a:outerShdw>
                </a:effectLst>
              </a:rPr>
              <a:t>.   How do their diameters compare?</a:t>
            </a:r>
            <a:endParaRPr lang="en-US" sz="2200" b="1" dirty="0">
              <a:effectLst>
                <a:outerShdw blurRad="38100" dist="38100" dir="2700000" algn="tl">
                  <a:srgbClr val="000000"/>
                </a:outerShdw>
              </a:effectLst>
            </a:endParaRPr>
          </a:p>
        </p:txBody>
      </p:sp>
      <p:sp>
        <p:nvSpPr>
          <p:cNvPr id="1564678" name="Oval 6"/>
          <p:cNvSpPr>
            <a:spLocks noChangeArrowheads="1"/>
          </p:cNvSpPr>
          <p:nvPr/>
        </p:nvSpPr>
        <p:spPr bwMode="auto">
          <a:xfrm>
            <a:off x="5207000" y="2286000"/>
            <a:ext cx="2552700" cy="493713"/>
          </a:xfrm>
          <a:prstGeom prst="ellipse">
            <a:avLst/>
          </a:prstGeom>
          <a:noFill/>
          <a:ln w="38100">
            <a:solidFill>
              <a:schemeClr val="accent1"/>
            </a:solidFill>
            <a:round/>
            <a:headEnd/>
            <a:tailEnd/>
          </a:ln>
          <a:effectLst/>
        </p:spPr>
        <p:txBody>
          <a:bodyPr anchor="ctr">
            <a:spAutoFit/>
          </a:bodyPr>
          <a:lstStyle/>
          <a:p>
            <a:endParaRPr lang="en-US"/>
          </a:p>
        </p:txBody>
      </p:sp>
      <p:sp>
        <p:nvSpPr>
          <p:cNvPr id="1564681" name="Text Box 9"/>
          <p:cNvSpPr txBox="1">
            <a:spLocks noChangeArrowheads="1"/>
          </p:cNvSpPr>
          <p:nvPr/>
        </p:nvSpPr>
        <p:spPr bwMode="auto">
          <a:xfrm>
            <a:off x="5508625" y="717550"/>
            <a:ext cx="3016250" cy="2528888"/>
          </a:xfrm>
          <a:prstGeom prst="rect">
            <a:avLst/>
          </a:prstGeom>
          <a:noFill/>
          <a:ln w="9525">
            <a:noFill/>
            <a:miter lim="800000"/>
            <a:headEnd/>
            <a:tailEnd/>
          </a:ln>
          <a:effectLst/>
        </p:spPr>
        <p:txBody>
          <a:bodyPr>
            <a:spAutoFit/>
          </a:bodyPr>
          <a:lstStyle/>
          <a:p>
            <a:pPr>
              <a:lnSpc>
                <a:spcPct val="160000"/>
              </a:lnSpc>
            </a:pPr>
            <a:r>
              <a:rPr lang="en-US" sz="2000" b="1">
                <a:solidFill>
                  <a:schemeClr val="tx2"/>
                </a:solidFill>
              </a:rPr>
              <a:t>1)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ndParaRPr>
          </a:p>
          <a:p>
            <a:pPr>
              <a:lnSpc>
                <a:spcPct val="160000"/>
              </a:lnSpc>
            </a:pPr>
            <a:r>
              <a:rPr lang="en-US" sz="2000" b="1">
                <a:solidFill>
                  <a:schemeClr val="tx2"/>
                </a:solidFill>
              </a:rPr>
              <a:t>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sym typeface="Symbol" pitchFamily="18" charset="2"/>
            </a:endParaRPr>
          </a:p>
          <a:p>
            <a:pPr>
              <a:lnSpc>
                <a:spcPct val="160000"/>
              </a:lnSpc>
            </a:pPr>
            <a:r>
              <a:rPr lang="en-US" sz="2000" b="1">
                <a:solidFill>
                  <a:schemeClr val="tx2"/>
                </a:solidFill>
                <a:sym typeface="Symbol" pitchFamily="18" charset="2"/>
              </a:rPr>
              <a:t>3)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1/2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endParaRPr lang="en-US" sz="2000" b="1" i="1">
              <a:solidFill>
                <a:schemeClr val="tx2"/>
              </a:solidFill>
              <a:effectLst>
                <a:outerShdw blurRad="38100" dist="38100" dir="2700000" algn="tl">
                  <a:srgbClr val="000000"/>
                </a:outerShdw>
              </a:effectLst>
              <a:sym typeface="Symbol" pitchFamily="18" charset="2"/>
            </a:endParaRPr>
          </a:p>
          <a:p>
            <a:pPr>
              <a:lnSpc>
                <a:spcPct val="160000"/>
              </a:lnSpc>
            </a:pPr>
            <a:r>
              <a:rPr lang="en-US" sz="2000" b="1">
                <a:solidFill>
                  <a:schemeClr val="tx2"/>
                </a:solidFill>
                <a:effectLst>
                  <a:outerShdw blurRad="38100" dist="38100" dir="2700000" algn="tl">
                    <a:srgbClr val="000000"/>
                  </a:outerShdw>
                </a:effectLst>
                <a:sym typeface="Symbol" pitchFamily="18" charset="2"/>
              </a:rPr>
              <a:t>5)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A</a:t>
            </a:r>
            <a:r>
              <a:rPr lang="en-US" sz="2000" b="1">
                <a:solidFill>
                  <a:schemeClr val="tx2"/>
                </a:solidFill>
                <a:effectLst>
                  <a:outerShdw blurRad="38100" dist="38100" dir="2700000" algn="tl">
                    <a:srgbClr val="000000"/>
                  </a:outerShdw>
                </a:effectLst>
              </a:rPr>
              <a:t>  =  1/4 </a:t>
            </a:r>
            <a:r>
              <a:rPr lang="en-US" sz="2000" b="1" i="1">
                <a:solidFill>
                  <a:schemeClr val="tx2"/>
                </a:solidFill>
                <a:effectLst>
                  <a:outerShdw blurRad="38100" dist="38100" dir="2700000" algn="tl">
                    <a:srgbClr val="000000"/>
                  </a:outerShdw>
                </a:effectLst>
              </a:rPr>
              <a:t>d</a:t>
            </a:r>
            <a:r>
              <a:rPr lang="en-US" sz="2000" b="1" i="1" baseline="-25000">
                <a:solidFill>
                  <a:schemeClr val="tx2"/>
                </a:solidFill>
                <a:effectLst>
                  <a:outerShdw blurRad="38100" dist="38100" dir="2700000" algn="tl">
                    <a:srgbClr val="000000"/>
                  </a:outerShdw>
                </a:effectLst>
              </a:rPr>
              <a:t>B</a:t>
            </a:r>
          </a:p>
        </p:txBody>
      </p:sp>
      <p:graphicFrame>
        <p:nvGraphicFramePr>
          <p:cNvPr id="10" name="Object 9"/>
          <p:cNvGraphicFramePr>
            <a:graphicFrameLocks noChangeAspect="1"/>
          </p:cNvGraphicFramePr>
          <p:nvPr/>
        </p:nvGraphicFramePr>
        <p:xfrm>
          <a:off x="4203415" y="5606860"/>
          <a:ext cx="546100" cy="393700"/>
        </p:xfrm>
        <a:graphic>
          <a:graphicData uri="http://schemas.openxmlformats.org/presentationml/2006/ole">
            <mc:AlternateContent xmlns:mc="http://schemas.openxmlformats.org/markup-compatibility/2006">
              <mc:Choice xmlns:v="urn:schemas-microsoft-com:vml" Requires="v">
                <p:oleObj name="Equation" r:id="rId3" imgW="545760" imgH="393480" progId="Equation.3">
                  <p:embed/>
                </p:oleObj>
              </mc:Choice>
              <mc:Fallback>
                <p:oleObj name="Equation" r:id="rId3" imgW="545760" imgH="393480" progId="Equation.3">
                  <p:embed/>
                  <p:pic>
                    <p:nvPicPr>
                      <p:cNvPr id="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3415" y="5606860"/>
                        <a:ext cx="5461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4613" y="21383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23"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18.3b	</a:t>
            </a:r>
            <a:r>
              <a:rPr lang="en-US" sz="2800">
                <a:solidFill>
                  <a:schemeClr val="accent2"/>
                </a:solidFill>
              </a:rPr>
              <a:t>Wires II </a:t>
            </a:r>
          </a:p>
        </p:txBody>
      </p:sp>
      <p:sp>
        <p:nvSpPr>
          <p:cNvPr id="1566724" name="Rectangle 4"/>
          <p:cNvSpPr>
            <a:spLocks noGrp="1" noChangeArrowheads="1"/>
          </p:cNvSpPr>
          <p:nvPr>
            <p:ph idx="1"/>
          </p:nvPr>
        </p:nvSpPr>
        <p:spPr>
          <a:xfrm>
            <a:off x="0" y="906463"/>
            <a:ext cx="4691063" cy="2395537"/>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b="1">
                <a:effectLst>
                  <a:outerShdw blurRad="38100" dist="38100" dir="2700000" algn="tl">
                    <a:srgbClr val="000000"/>
                  </a:outerShdw>
                </a:effectLst>
              </a:rPr>
              <a:t>	A wire of resistance </a:t>
            </a:r>
            <a:r>
              <a:rPr lang="en-US" b="1" i="1">
                <a:effectLst>
                  <a:outerShdw blurRad="38100" dist="38100" dir="2700000" algn="tl">
                    <a:srgbClr val="000000"/>
                  </a:outerShdw>
                </a:effectLst>
              </a:rPr>
              <a:t>R</a:t>
            </a:r>
            <a:r>
              <a:rPr lang="en-US" b="1">
                <a:effectLst>
                  <a:outerShdw blurRad="38100" dist="38100" dir="2700000" algn="tl">
                    <a:srgbClr val="000000"/>
                  </a:outerShdw>
                </a:effectLst>
              </a:rPr>
              <a:t> is stretched uniformly (keeping its volume constant) until it is twice its original length.  What happens to the resistance?</a:t>
            </a:r>
            <a:endParaRPr lang="en-US" sz="2200" b="1">
              <a:effectLst>
                <a:outerShdw blurRad="38100" dist="38100" dir="2700000" algn="tl">
                  <a:srgbClr val="000000"/>
                </a:outerShdw>
              </a:effectLst>
            </a:endParaRPr>
          </a:p>
        </p:txBody>
      </p:sp>
      <p:sp>
        <p:nvSpPr>
          <p:cNvPr id="1566725" name="Text Box 5"/>
          <p:cNvSpPr txBox="1">
            <a:spLocks noChangeArrowheads="1"/>
          </p:cNvSpPr>
          <p:nvPr/>
        </p:nvSpPr>
        <p:spPr bwMode="auto">
          <a:xfrm>
            <a:off x="4902200" y="838200"/>
            <a:ext cx="4241800" cy="2076450"/>
          </a:xfrm>
          <a:prstGeom prst="rect">
            <a:avLst/>
          </a:prstGeom>
          <a:noFill/>
          <a:ln w="9525">
            <a:noFill/>
            <a:miter lim="800000"/>
            <a:headEnd/>
            <a:tailEnd/>
          </a:ln>
          <a:effectLst/>
        </p:spPr>
        <p:txBody>
          <a:bodyPr>
            <a:spAutoFit/>
          </a:bodyPr>
          <a:lstStyle/>
          <a:p>
            <a:pPr>
              <a:lnSpc>
                <a:spcPct val="130000"/>
              </a:lnSpc>
            </a:pPr>
            <a:r>
              <a:rPr lang="en-US" sz="2000" b="1">
                <a:solidFill>
                  <a:schemeClr val="tx2"/>
                </a:solidFill>
              </a:rPr>
              <a:t>1)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sz="2000" b="1">
              <a:solidFill>
                <a:schemeClr val="tx2"/>
              </a:solidFill>
            </a:endParaRPr>
          </a:p>
          <a:p>
            <a:pPr>
              <a:lnSpc>
                <a:spcPct val="130000"/>
              </a:lnSpc>
            </a:pPr>
            <a:r>
              <a:rPr lang="en-US" sz="2000" b="1">
                <a:solidFill>
                  <a:schemeClr val="tx2"/>
                </a:solidFill>
              </a:rPr>
              <a:t>2)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endParaRPr lang="en-US" sz="2000" b="1">
              <a:solidFill>
                <a:schemeClr val="tx2"/>
              </a:solidFill>
            </a:endParaRPr>
          </a:p>
          <a:p>
            <a:pPr>
              <a:lnSpc>
                <a:spcPct val="130000"/>
              </a:lnSpc>
            </a:pPr>
            <a:r>
              <a:rPr lang="en-US" sz="2000" b="1">
                <a:solidFill>
                  <a:schemeClr val="tx2"/>
                </a:solidFill>
              </a:rPr>
              <a:t>3)  </a:t>
            </a:r>
            <a:r>
              <a:rPr lang="en-US" sz="2000" b="1">
                <a:solidFill>
                  <a:schemeClr val="tx2"/>
                </a:solidFill>
                <a:effectLst>
                  <a:outerShdw blurRad="38100" dist="38100" dir="2700000" algn="tl">
                    <a:srgbClr val="000000"/>
                  </a:outerShdw>
                </a:effectLst>
              </a:rPr>
              <a:t>it stays the same</a:t>
            </a:r>
          </a:p>
          <a:p>
            <a:pPr>
              <a:lnSpc>
                <a:spcPct val="130000"/>
              </a:lnSpc>
            </a:pPr>
            <a:r>
              <a:rPr lang="en-US" sz="2000" b="1">
                <a:solidFill>
                  <a:schemeClr val="tx2"/>
                </a:solidFill>
                <a:effectLst>
                  <a:outerShdw blurRad="38100" dist="38100" dir="2700000" algn="tl">
                    <a:srgbClr val="000000"/>
                  </a:outerShdw>
                </a:effectLst>
              </a:rPr>
              <a:t>4)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p>
          <a:p>
            <a:pPr>
              <a:lnSpc>
                <a:spcPct val="130000"/>
              </a:lnSpc>
            </a:pPr>
            <a:r>
              <a:rPr lang="en-US" sz="2000" b="1">
                <a:solidFill>
                  <a:schemeClr val="tx2"/>
                </a:solidFill>
                <a:effectLst>
                  <a:outerShdw blurRad="38100" dist="38100" dir="2700000" algn="tl">
                    <a:srgbClr val="000000"/>
                  </a:outerShdw>
                </a:effectLst>
              </a:rPr>
              <a:t>5)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b="1">
              <a:solidFill>
                <a:schemeClr val="tx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8770" name="AutoShape 2"/>
          <p:cNvSpPr>
            <a:spLocks noChangeArrowheads="1"/>
          </p:cNvSpPr>
          <p:nvPr/>
        </p:nvSpPr>
        <p:spPr bwMode="auto">
          <a:xfrm>
            <a:off x="819150" y="3790950"/>
            <a:ext cx="7618413" cy="190500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68771" name="Rectangle 3"/>
          <p:cNvSpPr>
            <a:spLocks noChangeArrowheads="1"/>
          </p:cNvSpPr>
          <p:nvPr/>
        </p:nvSpPr>
        <p:spPr bwMode="auto">
          <a:xfrm>
            <a:off x="1035050" y="3860800"/>
            <a:ext cx="7505700" cy="1565275"/>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200" b="1">
                <a:solidFill>
                  <a:schemeClr val="bg2"/>
                </a:solidFill>
              </a:rPr>
              <a:t>Keeping the volume (= area x length) constant means that if the length is </a:t>
            </a:r>
            <a:r>
              <a:rPr lang="en-US" sz="2200" b="1">
                <a:solidFill>
                  <a:schemeClr val="bg1"/>
                </a:solidFill>
                <a:effectLst>
                  <a:outerShdw blurRad="38100" dist="38100" dir="2700000" algn="tl">
                    <a:srgbClr val="000000"/>
                  </a:outerShdw>
                </a:effectLst>
              </a:rPr>
              <a:t>doubled</a:t>
            </a:r>
            <a:r>
              <a:rPr lang="en-US" sz="2200" b="1">
                <a:solidFill>
                  <a:schemeClr val="bg2"/>
                </a:solidFill>
              </a:rPr>
              <a:t>, the area is </a:t>
            </a:r>
            <a:r>
              <a:rPr lang="en-US" sz="2200" b="1">
                <a:solidFill>
                  <a:schemeClr val="bg1"/>
                </a:solidFill>
                <a:effectLst>
                  <a:outerShdw blurRad="38100" dist="38100" dir="2700000" algn="tl">
                    <a:srgbClr val="000000"/>
                  </a:outerShdw>
                </a:effectLst>
              </a:rPr>
              <a:t>halved</a:t>
            </a:r>
            <a:r>
              <a:rPr lang="en-US" sz="2200" b="1">
                <a:solidFill>
                  <a:schemeClr val="bg2"/>
                </a:solidFill>
              </a:rPr>
              <a:t>. </a:t>
            </a:r>
          </a:p>
          <a:p>
            <a:pPr marL="285750" indent="-285750">
              <a:lnSpc>
                <a:spcPct val="130000"/>
              </a:lnSpc>
              <a:spcBef>
                <a:spcPct val="50000"/>
              </a:spcBef>
            </a:pPr>
            <a:r>
              <a:rPr lang="en-US" sz="2200" b="1">
                <a:solidFill>
                  <a:schemeClr val="bg2"/>
                </a:solidFill>
              </a:rPr>
              <a:t>Since              ,   this increases the resistance by </a:t>
            </a:r>
            <a:r>
              <a:rPr lang="en-US" sz="2200" b="1">
                <a:solidFill>
                  <a:srgbClr val="0066FF"/>
                </a:solidFill>
                <a:effectLst>
                  <a:outerShdw blurRad="38100" dist="38100" dir="2700000" algn="tl">
                    <a:srgbClr val="000000"/>
                  </a:outerShdw>
                </a:effectLst>
              </a:rPr>
              <a:t>four</a:t>
            </a:r>
            <a:r>
              <a:rPr lang="en-US" sz="2200" b="1">
                <a:solidFill>
                  <a:schemeClr val="bg2"/>
                </a:solidFill>
              </a:rPr>
              <a:t>.</a:t>
            </a:r>
            <a:r>
              <a:rPr lang="en-US" sz="2000" b="1">
                <a:solidFill>
                  <a:schemeClr val="bg2"/>
                </a:solidFill>
              </a:rPr>
              <a:t> </a:t>
            </a:r>
          </a:p>
        </p:txBody>
      </p:sp>
      <p:sp>
        <p:nvSpPr>
          <p:cNvPr id="1568773"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18.3b	</a:t>
            </a:r>
            <a:r>
              <a:rPr lang="en-US" sz="2800">
                <a:solidFill>
                  <a:schemeClr val="accent2"/>
                </a:solidFill>
              </a:rPr>
              <a:t>Wires II </a:t>
            </a:r>
          </a:p>
        </p:txBody>
      </p:sp>
      <p:sp>
        <p:nvSpPr>
          <p:cNvPr id="1568776" name="Rectangle 8"/>
          <p:cNvSpPr>
            <a:spLocks noGrp="1" noChangeArrowheads="1"/>
          </p:cNvSpPr>
          <p:nvPr>
            <p:ph idx="1"/>
          </p:nvPr>
        </p:nvSpPr>
        <p:spPr>
          <a:xfrm>
            <a:off x="0" y="860425"/>
            <a:ext cx="4691063" cy="2395538"/>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b="1" dirty="0">
                <a:effectLst>
                  <a:outerShdw blurRad="38100" dist="38100" dir="2700000" algn="tl">
                    <a:srgbClr val="000000"/>
                  </a:outerShdw>
                </a:effectLst>
              </a:rPr>
              <a:t>	A wire of resistance </a:t>
            </a:r>
            <a:r>
              <a:rPr lang="en-US" b="1" i="1" dirty="0">
                <a:effectLst>
                  <a:outerShdw blurRad="38100" dist="38100" dir="2700000" algn="tl">
                    <a:srgbClr val="000000"/>
                  </a:outerShdw>
                </a:effectLst>
              </a:rPr>
              <a:t>R</a:t>
            </a:r>
            <a:r>
              <a:rPr lang="en-US" b="1" dirty="0">
                <a:effectLst>
                  <a:outerShdw blurRad="38100" dist="38100" dir="2700000" algn="tl">
                    <a:srgbClr val="000000"/>
                  </a:outerShdw>
                </a:effectLst>
              </a:rPr>
              <a:t> is stretched uniformly (keeping its volume constant) until it is twice its original length.  What happens to the resistance?</a:t>
            </a:r>
            <a:endParaRPr lang="en-US" sz="2200" b="1" dirty="0">
              <a:effectLst>
                <a:outerShdw blurRad="38100" dist="38100" dir="2700000" algn="tl">
                  <a:srgbClr val="000000"/>
                </a:outerShdw>
              </a:effectLst>
            </a:endParaRPr>
          </a:p>
        </p:txBody>
      </p:sp>
      <p:sp>
        <p:nvSpPr>
          <p:cNvPr id="1568774" name="Oval 6"/>
          <p:cNvSpPr>
            <a:spLocks noChangeArrowheads="1"/>
          </p:cNvSpPr>
          <p:nvPr/>
        </p:nvSpPr>
        <p:spPr bwMode="auto">
          <a:xfrm>
            <a:off x="4689475" y="2416175"/>
            <a:ext cx="4086225" cy="592138"/>
          </a:xfrm>
          <a:prstGeom prst="ellipse">
            <a:avLst/>
          </a:prstGeom>
          <a:noFill/>
          <a:ln w="38100">
            <a:solidFill>
              <a:schemeClr val="accent1"/>
            </a:solidFill>
            <a:round/>
            <a:headEnd/>
            <a:tailEnd/>
          </a:ln>
          <a:effectLst/>
        </p:spPr>
        <p:txBody>
          <a:bodyPr anchor="ctr">
            <a:spAutoFit/>
          </a:bodyPr>
          <a:lstStyle/>
          <a:p>
            <a:endParaRPr lang="en-US"/>
          </a:p>
        </p:txBody>
      </p:sp>
      <p:sp>
        <p:nvSpPr>
          <p:cNvPr id="1568777" name="Text Box 9"/>
          <p:cNvSpPr txBox="1">
            <a:spLocks noChangeArrowheads="1"/>
          </p:cNvSpPr>
          <p:nvPr/>
        </p:nvSpPr>
        <p:spPr bwMode="auto">
          <a:xfrm>
            <a:off x="4902200" y="854075"/>
            <a:ext cx="4241800" cy="2076450"/>
          </a:xfrm>
          <a:prstGeom prst="rect">
            <a:avLst/>
          </a:prstGeom>
          <a:noFill/>
          <a:ln w="9525">
            <a:noFill/>
            <a:miter lim="800000"/>
            <a:headEnd/>
            <a:tailEnd/>
          </a:ln>
          <a:effectLst/>
        </p:spPr>
        <p:txBody>
          <a:bodyPr>
            <a:spAutoFit/>
          </a:bodyPr>
          <a:lstStyle/>
          <a:p>
            <a:pPr>
              <a:lnSpc>
                <a:spcPct val="130000"/>
              </a:lnSpc>
            </a:pPr>
            <a:r>
              <a:rPr lang="en-US" sz="2000" b="1">
                <a:solidFill>
                  <a:schemeClr val="tx2"/>
                </a:solidFill>
              </a:rPr>
              <a:t>1)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sz="2000" b="1">
              <a:solidFill>
                <a:schemeClr val="tx2"/>
              </a:solidFill>
            </a:endParaRPr>
          </a:p>
          <a:p>
            <a:pPr>
              <a:lnSpc>
                <a:spcPct val="130000"/>
              </a:lnSpc>
            </a:pPr>
            <a:r>
              <a:rPr lang="en-US" sz="2000" b="1">
                <a:solidFill>
                  <a:schemeClr val="tx2"/>
                </a:solidFill>
              </a:rPr>
              <a:t>2)  </a:t>
            </a:r>
            <a:r>
              <a:rPr lang="en-US" sz="2000" b="1">
                <a:solidFill>
                  <a:schemeClr val="tx2"/>
                </a:solidFill>
                <a:effectLst>
                  <a:outerShdw blurRad="38100" dist="38100" dir="2700000" algn="tl">
                    <a:srgbClr val="000000"/>
                  </a:outerShdw>
                </a:effectLst>
              </a:rPr>
              <a:t>it decreases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endParaRPr lang="en-US" sz="2000" b="1">
              <a:solidFill>
                <a:schemeClr val="tx2"/>
              </a:solidFill>
            </a:endParaRPr>
          </a:p>
          <a:p>
            <a:pPr>
              <a:lnSpc>
                <a:spcPct val="130000"/>
              </a:lnSpc>
            </a:pPr>
            <a:r>
              <a:rPr lang="en-US" sz="2000" b="1">
                <a:solidFill>
                  <a:schemeClr val="tx2"/>
                </a:solidFill>
              </a:rPr>
              <a:t>3)  </a:t>
            </a:r>
            <a:r>
              <a:rPr lang="en-US" sz="2000" b="1">
                <a:solidFill>
                  <a:schemeClr val="tx2"/>
                </a:solidFill>
                <a:effectLst>
                  <a:outerShdw blurRad="38100" dist="38100" dir="2700000" algn="tl">
                    <a:srgbClr val="000000"/>
                  </a:outerShdw>
                </a:effectLst>
              </a:rPr>
              <a:t>it stays the same</a:t>
            </a:r>
          </a:p>
          <a:p>
            <a:pPr>
              <a:lnSpc>
                <a:spcPct val="130000"/>
              </a:lnSpc>
            </a:pPr>
            <a:r>
              <a:rPr lang="en-US" sz="2000" b="1">
                <a:solidFill>
                  <a:schemeClr val="tx2"/>
                </a:solidFill>
                <a:effectLst>
                  <a:outerShdw blurRad="38100" dist="38100" dir="2700000" algn="tl">
                    <a:srgbClr val="000000"/>
                  </a:outerShdw>
                </a:effectLst>
              </a:rPr>
              <a:t>4)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2</a:t>
            </a:r>
          </a:p>
          <a:p>
            <a:pPr>
              <a:lnSpc>
                <a:spcPct val="130000"/>
              </a:lnSpc>
            </a:pPr>
            <a:r>
              <a:rPr lang="en-US" sz="2000" b="1">
                <a:solidFill>
                  <a:schemeClr val="tx2"/>
                </a:solidFill>
                <a:effectLst>
                  <a:outerShdw blurRad="38100" dist="38100" dir="2700000" algn="tl">
                    <a:srgbClr val="000000"/>
                  </a:outerShdw>
                </a:effectLst>
              </a:rPr>
              <a:t>5)  it increases</a:t>
            </a:r>
            <a:r>
              <a:rPr lang="en-US" sz="2000" b="1">
                <a:solidFill>
                  <a:schemeClr val="tx2"/>
                </a:solidFill>
              </a:rPr>
              <a:t> </a:t>
            </a:r>
            <a:r>
              <a:rPr lang="en-US" sz="2000" b="1">
                <a:solidFill>
                  <a:schemeClr val="tx2"/>
                </a:solidFill>
                <a:effectLst>
                  <a:outerShdw blurRad="38100" dist="38100" dir="2700000" algn="tl">
                    <a:srgbClr val="000000"/>
                  </a:outerShdw>
                </a:effectLst>
              </a:rPr>
              <a:t>by a factor 4</a:t>
            </a:r>
            <a:endParaRPr lang="en-US" b="1">
              <a:solidFill>
                <a:schemeClr val="tx2"/>
              </a:solidFill>
            </a:endParaRPr>
          </a:p>
        </p:txBody>
      </p:sp>
      <p:graphicFrame>
        <p:nvGraphicFramePr>
          <p:cNvPr id="243715" name="Object 3"/>
          <p:cNvGraphicFramePr>
            <a:graphicFrameLocks noChangeAspect="1"/>
          </p:cNvGraphicFramePr>
          <p:nvPr/>
        </p:nvGraphicFramePr>
        <p:xfrm>
          <a:off x="1937982" y="4831307"/>
          <a:ext cx="778301" cy="723332"/>
        </p:xfrm>
        <a:graphic>
          <a:graphicData uri="http://schemas.openxmlformats.org/presentationml/2006/ole">
            <mc:AlternateContent xmlns:mc="http://schemas.openxmlformats.org/markup-compatibility/2006">
              <mc:Choice xmlns:v="urn:schemas-microsoft-com:vml" Requires="v">
                <p:oleObj name="Equation" r:id="rId3" imgW="545760" imgH="393480" progId="Equation.3">
                  <p:embed/>
                </p:oleObj>
              </mc:Choice>
              <mc:Fallback>
                <p:oleObj name="Equation" r:id="rId3" imgW="545760" imgH="393480" progId="Equation.3">
                  <p:embed/>
                  <p:pic>
                    <p:nvPicPr>
                      <p:cNvPr id="24371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7982" y="4831307"/>
                        <a:ext cx="778301" cy="723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7" name="Rectangle 5"/>
          <p:cNvSpPr>
            <a:spLocks noChangeArrowheads="1"/>
          </p:cNvSpPr>
          <p:nvPr/>
        </p:nvSpPr>
        <p:spPr bwMode="auto">
          <a:xfrm>
            <a:off x="660400" y="0"/>
            <a:ext cx="8050213" cy="838200"/>
          </a:xfrm>
          <a:prstGeom prst="rect">
            <a:avLst/>
          </a:prstGeom>
          <a:noFill/>
          <a:ln w="9525">
            <a:noFill/>
            <a:miter lim="800000"/>
            <a:headEnd/>
            <a:tailEnd/>
          </a:ln>
          <a:effectLst/>
        </p:spPr>
        <p:txBody>
          <a:bodyPr lIns="90488" tIns="44450" rIns="90488" bIns="44450" anchor="ctr"/>
          <a:lstStyle/>
          <a:p>
            <a:pPr algn="ctr">
              <a:lnSpc>
                <a:spcPct val="90000"/>
              </a:lnSpc>
            </a:pPr>
            <a:r>
              <a:rPr lang="en-US" sz="2800" b="1" i="1">
                <a:solidFill>
                  <a:schemeClr val="tx2"/>
                </a:solidFill>
                <a:effectLst>
                  <a:outerShdw blurRad="38100" dist="38100" dir="2700000" algn="tl">
                    <a:srgbClr val="000000"/>
                  </a:outerShdw>
                </a:effectLst>
              </a:rPr>
              <a:t>Concept Question 17.1	Temperature</a:t>
            </a:r>
            <a:r>
              <a:rPr lang="en-US" sz="2800" b="1">
                <a:solidFill>
                  <a:schemeClr val="accent2"/>
                </a:solidFill>
                <a:effectLst>
                  <a:outerShdw blurRad="38100" dist="38100" dir="2700000" algn="tl">
                    <a:srgbClr val="000000"/>
                  </a:outerShdw>
                </a:effectLst>
              </a:rPr>
              <a:t> </a:t>
            </a:r>
          </a:p>
        </p:txBody>
      </p:sp>
      <p:sp>
        <p:nvSpPr>
          <p:cNvPr id="1656838" name="Rectangle 6"/>
          <p:cNvSpPr>
            <a:spLocks noChangeArrowheads="1"/>
          </p:cNvSpPr>
          <p:nvPr/>
        </p:nvSpPr>
        <p:spPr bwMode="auto">
          <a:xfrm>
            <a:off x="0" y="906463"/>
            <a:ext cx="4691063" cy="2395537"/>
          </a:xfrm>
          <a:prstGeom prst="rect">
            <a:avLst/>
          </a:prstGeom>
          <a:noFill/>
          <a:ln w="9525">
            <a:noFill/>
            <a:miter lim="800000"/>
            <a:headEnd/>
            <a:tailEnd/>
          </a:ln>
          <a:effectLst/>
        </p:spPr>
        <p:txBody>
          <a:bodyPr lIns="90488" tIns="44450" rIns="90488" bIns="44450"/>
          <a:lstStyle/>
          <a:p>
            <a:pPr marL="401638" indent="-401638">
              <a:lnSpc>
                <a:spcPct val="130000"/>
              </a:lnSpc>
              <a:spcBef>
                <a:spcPct val="50000"/>
              </a:spcBef>
              <a:buClr>
                <a:schemeClr val="bg2"/>
              </a:buClr>
              <a:buSzPct val="75000"/>
              <a:buFont typeface="Monotype Sorts" pitchFamily="2" charset="2"/>
              <a:buNone/>
            </a:pPr>
            <a:r>
              <a:rPr lang="en-US" sz="2000" b="1">
                <a:effectLst>
                  <a:outerShdw blurRad="38100" dist="38100" dir="2700000" algn="tl">
                    <a:srgbClr val="000000"/>
                  </a:outerShdw>
                </a:effectLst>
              </a:rPr>
              <a:t>	You are listening to your Ipod on a hot summer day at the beach in the Bahamas. Is the resistance of the wires in the Ipod the same as it would be if you were in Siberia at the beach?</a:t>
            </a:r>
            <a:endParaRPr lang="en-US" sz="2200" b="1">
              <a:effectLst>
                <a:outerShdw blurRad="38100" dist="38100" dir="2700000" algn="tl">
                  <a:srgbClr val="000000"/>
                </a:outerShdw>
              </a:effectLst>
            </a:endParaRPr>
          </a:p>
        </p:txBody>
      </p:sp>
      <p:sp>
        <p:nvSpPr>
          <p:cNvPr id="1656839" name="Text Box 7"/>
          <p:cNvSpPr txBox="1">
            <a:spLocks noChangeArrowheads="1"/>
          </p:cNvSpPr>
          <p:nvPr/>
        </p:nvSpPr>
        <p:spPr bwMode="auto">
          <a:xfrm>
            <a:off x="4902200" y="838200"/>
            <a:ext cx="4241800" cy="2870200"/>
          </a:xfrm>
          <a:prstGeom prst="rect">
            <a:avLst/>
          </a:prstGeom>
          <a:noFill/>
          <a:ln w="9525">
            <a:noFill/>
            <a:miter lim="800000"/>
            <a:headEnd/>
            <a:tailEnd/>
          </a:ln>
          <a:effectLst/>
        </p:spPr>
        <p:txBody>
          <a:bodyPr>
            <a:spAutoFit/>
          </a:bodyPr>
          <a:lstStyle/>
          <a:p>
            <a:pPr marL="457200" indent="-457200">
              <a:lnSpc>
                <a:spcPct val="130000"/>
              </a:lnSpc>
              <a:buFontTx/>
              <a:buAutoNum type="alphaLcParenR"/>
            </a:pPr>
            <a:r>
              <a:rPr lang="en-US" sz="2000" b="1">
                <a:solidFill>
                  <a:schemeClr val="tx2"/>
                </a:solidFill>
              </a:rPr>
              <a:t>The resistance is larger in Siberia</a:t>
            </a:r>
          </a:p>
          <a:p>
            <a:pPr marL="457200" indent="-457200">
              <a:lnSpc>
                <a:spcPct val="130000"/>
              </a:lnSpc>
              <a:buFontTx/>
              <a:buAutoNum type="alphaLcParenR"/>
            </a:pPr>
            <a:r>
              <a:rPr lang="en-US" sz="2000" b="1">
                <a:solidFill>
                  <a:schemeClr val="tx2"/>
                </a:solidFill>
              </a:rPr>
              <a:t>It is larger in the Bahamas</a:t>
            </a:r>
          </a:p>
          <a:p>
            <a:pPr marL="457200" indent="-457200">
              <a:lnSpc>
                <a:spcPct val="130000"/>
              </a:lnSpc>
              <a:buFontTx/>
              <a:buAutoNum type="alphaLcParenR"/>
            </a:pPr>
            <a:r>
              <a:rPr lang="en-US" sz="2000" b="1">
                <a:solidFill>
                  <a:schemeClr val="tx2"/>
                </a:solidFill>
              </a:rPr>
              <a:t>It is the same-it does not depend on where you are!</a:t>
            </a:r>
          </a:p>
          <a:p>
            <a:pPr marL="457200" indent="-457200">
              <a:lnSpc>
                <a:spcPct val="130000"/>
              </a:lnSpc>
              <a:buFontTx/>
              <a:buAutoNum type="alphaLcParenR"/>
            </a:pPr>
            <a:r>
              <a:rPr lang="en-US" sz="2000" b="1">
                <a:solidFill>
                  <a:schemeClr val="tx2"/>
                </a:solidFill>
              </a:rPr>
              <a:t>It depends on which Ipod you buy.</a:t>
            </a:r>
            <a:endParaRPr lang="en-US" b="1">
              <a:solidFill>
                <a:schemeClr val="tx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9"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18.4</a:t>
            </a:r>
            <a:r>
              <a:rPr lang="en-US" sz="2800" i="1">
                <a:solidFill>
                  <a:srgbClr val="000000"/>
                </a:solidFill>
                <a:effectLst/>
              </a:rPr>
              <a:t>	</a:t>
            </a:r>
            <a:r>
              <a:rPr lang="en-US" sz="2800">
                <a:solidFill>
                  <a:schemeClr val="accent2"/>
                </a:solidFill>
              </a:rPr>
              <a:t>Dimmer </a:t>
            </a:r>
          </a:p>
        </p:txBody>
      </p:sp>
      <p:sp>
        <p:nvSpPr>
          <p:cNvPr id="1570820" name="Rectangle 4"/>
          <p:cNvSpPr>
            <a:spLocks noGrp="1" noChangeArrowheads="1"/>
          </p:cNvSpPr>
          <p:nvPr>
            <p:ph idx="1"/>
          </p:nvPr>
        </p:nvSpPr>
        <p:spPr>
          <a:xfrm>
            <a:off x="192088" y="1225550"/>
            <a:ext cx="4546600" cy="1600200"/>
          </a:xfrm>
          <a:noFill/>
          <a:ln/>
        </p:spPr>
        <p:txBody>
          <a:bodyPr>
            <a:normAutofit fontScale="70000" lnSpcReduction="20000"/>
          </a:bodyPr>
          <a:lstStyle/>
          <a:p>
            <a:pPr marL="401638" indent="-401638">
              <a:lnSpc>
                <a:spcPct val="150000"/>
              </a:lnSpc>
              <a:spcBef>
                <a:spcPct val="50000"/>
              </a:spcBef>
              <a:buFont typeface="Monotype Sorts" pitchFamily="2" charset="2"/>
              <a:buNone/>
            </a:pPr>
            <a:r>
              <a:rPr lang="en-US" b="1">
                <a:effectLst>
                  <a:outerShdw blurRad="38100" dist="38100" dir="2700000" algn="tl">
                    <a:srgbClr val="000000"/>
                  </a:outerShdw>
                </a:effectLst>
              </a:rPr>
              <a:t>	When you rotate the knob of a light dimmer, what is being changed in the electric circuit?</a:t>
            </a:r>
          </a:p>
        </p:txBody>
      </p:sp>
      <p:sp>
        <p:nvSpPr>
          <p:cNvPr id="1570821" name="Rectangle 5"/>
          <p:cNvSpPr>
            <a:spLocks noChangeArrowheads="1"/>
          </p:cNvSpPr>
          <p:nvPr/>
        </p:nvSpPr>
        <p:spPr bwMode="auto">
          <a:xfrm>
            <a:off x="5130800" y="865188"/>
            <a:ext cx="3627438" cy="23764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power</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current</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the voltage</a:t>
            </a:r>
          </a:p>
          <a:p>
            <a:pPr marL="285750" indent="-285750">
              <a:lnSpc>
                <a:spcPct val="110000"/>
              </a:lnSpc>
              <a:spcBef>
                <a:spcPct val="50000"/>
              </a:spcBef>
            </a:pPr>
            <a:r>
              <a:rPr lang="en-US" sz="2000" b="1">
                <a:solidFill>
                  <a:schemeClr val="tx2"/>
                </a:solidFill>
              </a:rPr>
              <a:t>4)   both (1) and (2)</a:t>
            </a:r>
          </a:p>
          <a:p>
            <a:pPr marL="285750" indent="-285750">
              <a:lnSpc>
                <a:spcPct val="110000"/>
              </a:lnSpc>
              <a:spcBef>
                <a:spcPct val="50000"/>
              </a:spcBef>
            </a:pPr>
            <a:r>
              <a:rPr lang="en-US" sz="2000" b="1">
                <a:solidFill>
                  <a:schemeClr val="tx2"/>
                </a:solidFill>
              </a:rPr>
              <a:t>5)   both (2) and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866" name="AutoShape 2"/>
          <p:cNvSpPr>
            <a:spLocks noChangeArrowheads="1"/>
          </p:cNvSpPr>
          <p:nvPr/>
        </p:nvSpPr>
        <p:spPr bwMode="auto">
          <a:xfrm>
            <a:off x="1565275" y="3568700"/>
            <a:ext cx="6205538" cy="2062163"/>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72867" name="Rectangle 3"/>
          <p:cNvSpPr>
            <a:spLocks noChangeArrowheads="1"/>
          </p:cNvSpPr>
          <p:nvPr/>
        </p:nvSpPr>
        <p:spPr bwMode="auto">
          <a:xfrm>
            <a:off x="1509713" y="3571875"/>
            <a:ext cx="6137275" cy="1841500"/>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200" b="1">
                <a:solidFill>
                  <a:schemeClr val="bg2"/>
                </a:solidFill>
              </a:rPr>
              <a:t>	</a:t>
            </a:r>
            <a:r>
              <a:rPr lang="en-US" sz="2000" b="1">
                <a:solidFill>
                  <a:schemeClr val="bg2"/>
                </a:solidFill>
              </a:rPr>
              <a:t>The voltage is provided at 120 V from the outside.  The light dimmer </a:t>
            </a:r>
            <a:r>
              <a:rPr lang="en-US" sz="2000" b="1">
                <a:solidFill>
                  <a:schemeClr val="bg1"/>
                </a:solidFill>
                <a:effectLst>
                  <a:outerShdw blurRad="38100" dist="38100" dir="2700000" algn="tl">
                    <a:srgbClr val="000000"/>
                  </a:outerShdw>
                </a:effectLst>
              </a:rPr>
              <a:t>increases the resistance</a:t>
            </a:r>
            <a:r>
              <a:rPr lang="en-US" sz="2000" b="1">
                <a:solidFill>
                  <a:schemeClr val="bg2"/>
                </a:solidFill>
              </a:rPr>
              <a:t> and therefore </a:t>
            </a:r>
            <a:r>
              <a:rPr lang="en-US" sz="2000" b="1">
                <a:solidFill>
                  <a:schemeClr val="bg1"/>
                </a:solidFill>
                <a:effectLst>
                  <a:outerShdw blurRad="38100" dist="38100" dir="2700000" algn="tl">
                    <a:srgbClr val="000000"/>
                  </a:outerShdw>
                </a:effectLst>
              </a:rPr>
              <a:t>decreases the current</a:t>
            </a:r>
            <a:r>
              <a:rPr lang="en-US" sz="2000" b="1">
                <a:solidFill>
                  <a:schemeClr val="bg2"/>
                </a:solidFill>
              </a:rPr>
              <a:t> that flows through the lightbulb.</a:t>
            </a:r>
          </a:p>
        </p:txBody>
      </p:sp>
      <p:sp>
        <p:nvSpPr>
          <p:cNvPr id="1572869"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18.4 </a:t>
            </a:r>
            <a:r>
              <a:rPr lang="en-US" sz="2800" i="1">
                <a:solidFill>
                  <a:srgbClr val="000000"/>
                </a:solidFill>
                <a:effectLst/>
              </a:rPr>
              <a:t>	</a:t>
            </a:r>
            <a:r>
              <a:rPr lang="en-US" sz="2800">
                <a:solidFill>
                  <a:schemeClr val="accent2"/>
                </a:solidFill>
              </a:rPr>
              <a:t>Dimmer </a:t>
            </a:r>
          </a:p>
        </p:txBody>
      </p:sp>
      <p:sp>
        <p:nvSpPr>
          <p:cNvPr id="1572871" name="Rectangle 7"/>
          <p:cNvSpPr>
            <a:spLocks noGrp="1" noChangeArrowheads="1"/>
          </p:cNvSpPr>
          <p:nvPr>
            <p:ph idx="1"/>
          </p:nvPr>
        </p:nvSpPr>
        <p:spPr>
          <a:xfrm>
            <a:off x="192088" y="1225550"/>
            <a:ext cx="4546600" cy="1600200"/>
          </a:xfrm>
          <a:noFill/>
          <a:ln/>
        </p:spPr>
        <p:txBody>
          <a:bodyPr>
            <a:normAutofit fontScale="70000" lnSpcReduction="20000"/>
          </a:bodyPr>
          <a:lstStyle/>
          <a:p>
            <a:pPr marL="401638" indent="-401638">
              <a:lnSpc>
                <a:spcPct val="150000"/>
              </a:lnSpc>
              <a:spcBef>
                <a:spcPct val="50000"/>
              </a:spcBef>
              <a:buFont typeface="Monotype Sorts" pitchFamily="2" charset="2"/>
              <a:buNone/>
            </a:pPr>
            <a:r>
              <a:rPr lang="en-US" b="1">
                <a:effectLst>
                  <a:outerShdw blurRad="38100" dist="38100" dir="2700000" algn="tl">
                    <a:srgbClr val="000000"/>
                  </a:outerShdw>
                </a:effectLst>
              </a:rPr>
              <a:t>	When you rotate the knob of a light dimmer, what is being changed in the electric circuit?</a:t>
            </a:r>
          </a:p>
        </p:txBody>
      </p:sp>
      <p:sp>
        <p:nvSpPr>
          <p:cNvPr id="1572870" name="Oval 6"/>
          <p:cNvSpPr>
            <a:spLocks noChangeArrowheads="1"/>
          </p:cNvSpPr>
          <p:nvPr/>
        </p:nvSpPr>
        <p:spPr bwMode="auto">
          <a:xfrm>
            <a:off x="4829175" y="2295525"/>
            <a:ext cx="3186113" cy="542925"/>
          </a:xfrm>
          <a:prstGeom prst="ellipse">
            <a:avLst/>
          </a:prstGeom>
          <a:noFill/>
          <a:ln w="38100">
            <a:solidFill>
              <a:schemeClr val="accent1"/>
            </a:solidFill>
            <a:round/>
            <a:headEnd/>
            <a:tailEnd/>
          </a:ln>
          <a:effectLst/>
        </p:spPr>
        <p:txBody>
          <a:bodyPr anchor="ctr">
            <a:spAutoFit/>
          </a:bodyPr>
          <a:lstStyle/>
          <a:p>
            <a:endParaRPr lang="en-US"/>
          </a:p>
        </p:txBody>
      </p:sp>
      <p:sp>
        <p:nvSpPr>
          <p:cNvPr id="1572872" name="Rectangle 8"/>
          <p:cNvSpPr>
            <a:spLocks noChangeArrowheads="1"/>
          </p:cNvSpPr>
          <p:nvPr/>
        </p:nvSpPr>
        <p:spPr bwMode="auto">
          <a:xfrm>
            <a:off x="5130800" y="865188"/>
            <a:ext cx="3627438" cy="23764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power</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current</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the voltage</a:t>
            </a:r>
          </a:p>
          <a:p>
            <a:pPr marL="285750" indent="-285750">
              <a:lnSpc>
                <a:spcPct val="110000"/>
              </a:lnSpc>
              <a:spcBef>
                <a:spcPct val="50000"/>
              </a:spcBef>
            </a:pPr>
            <a:r>
              <a:rPr lang="en-US" sz="2000" b="1">
                <a:solidFill>
                  <a:schemeClr val="tx2"/>
                </a:solidFill>
              </a:rPr>
              <a:t>4)   both (1) and (2)</a:t>
            </a:r>
          </a:p>
          <a:p>
            <a:pPr marL="285750" indent="-285750">
              <a:lnSpc>
                <a:spcPct val="110000"/>
              </a:lnSpc>
              <a:spcBef>
                <a:spcPct val="50000"/>
              </a:spcBef>
            </a:pPr>
            <a:r>
              <a:rPr lang="en-US" sz="2000" b="1">
                <a:solidFill>
                  <a:schemeClr val="tx2"/>
                </a:solidFill>
              </a:rPr>
              <a:t>5)   both (2) and (3)</a:t>
            </a:r>
          </a:p>
        </p:txBody>
      </p:sp>
      <p:sp>
        <p:nvSpPr>
          <p:cNvPr id="1572873" name="Text Box 9"/>
          <p:cNvSpPr txBox="1">
            <a:spLocks noChangeArrowheads="1"/>
          </p:cNvSpPr>
          <p:nvPr/>
        </p:nvSpPr>
        <p:spPr bwMode="auto">
          <a:xfrm>
            <a:off x="803275" y="6161088"/>
            <a:ext cx="6869113"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Why does the voltage not change?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4915"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18.5a	</a:t>
            </a:r>
            <a:r>
              <a:rPr lang="en-US" sz="2800">
                <a:solidFill>
                  <a:schemeClr val="accent2"/>
                </a:solidFill>
              </a:rPr>
              <a:t>Lightbulbs</a:t>
            </a:r>
          </a:p>
        </p:txBody>
      </p:sp>
      <p:sp>
        <p:nvSpPr>
          <p:cNvPr id="1574917" name="Rectangle 5"/>
          <p:cNvSpPr>
            <a:spLocks noGrp="1" noChangeArrowheads="1"/>
          </p:cNvSpPr>
          <p:nvPr>
            <p:ph idx="1"/>
          </p:nvPr>
        </p:nvSpPr>
        <p:spPr>
          <a:xfrm>
            <a:off x="0" y="855663"/>
            <a:ext cx="5237163" cy="2057400"/>
          </a:xfrm>
          <a:noFill/>
          <a:ln/>
        </p:spPr>
        <p:txBody>
          <a:bodyPr>
            <a:normAutofit fontScale="70000" lnSpcReduction="20000"/>
          </a:bodyPr>
          <a:lstStyle/>
          <a:p>
            <a:pPr marL="401638" indent="-401638">
              <a:lnSpc>
                <a:spcPct val="14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lightbulbs operate at 120 V, but one has a power rating of </a:t>
            </a:r>
            <a:r>
              <a:rPr lang="en-US" b="1">
                <a:solidFill>
                  <a:schemeClr val="tx2"/>
                </a:solidFill>
                <a:effectLst>
                  <a:outerShdw blurRad="38100" dist="38100" dir="2700000" algn="tl">
                    <a:srgbClr val="000000"/>
                  </a:outerShdw>
                </a:effectLst>
              </a:rPr>
              <a:t>25 W</a:t>
            </a:r>
            <a:r>
              <a:rPr lang="en-US" b="1">
                <a:effectLst>
                  <a:outerShdw blurRad="38100" dist="38100" dir="2700000" algn="tl">
                    <a:srgbClr val="000000"/>
                  </a:outerShdw>
                </a:effectLst>
              </a:rPr>
              <a:t> while the other has a power rating of </a:t>
            </a:r>
            <a:r>
              <a:rPr lang="en-US" b="1">
                <a:solidFill>
                  <a:schemeClr val="tx2"/>
                </a:solidFill>
                <a:effectLst>
                  <a:outerShdw blurRad="38100" dist="38100" dir="2700000" algn="tl">
                    <a:srgbClr val="000000"/>
                  </a:outerShdw>
                </a:effectLst>
              </a:rPr>
              <a:t>100 W</a:t>
            </a:r>
            <a:r>
              <a:rPr lang="en-US" b="1">
                <a:effectLst>
                  <a:outerShdw blurRad="38100" dist="38100" dir="2700000" algn="tl">
                    <a:srgbClr val="000000"/>
                  </a:outerShdw>
                </a:effectLst>
              </a:rPr>
              <a:t>.  Which one has the greater resistance? </a:t>
            </a:r>
          </a:p>
        </p:txBody>
      </p:sp>
      <p:pic>
        <p:nvPicPr>
          <p:cNvPr id="1574916" name="Picture 4" descr="FG18_015"/>
          <p:cNvPicPr>
            <a:picLocks noChangeAspect="1" noChangeArrowheads="1"/>
          </p:cNvPicPr>
          <p:nvPr/>
        </p:nvPicPr>
        <p:blipFill>
          <a:blip r:embed="rId3" cstate="print">
            <a:lum bright="-30000" contrast="48000"/>
          </a:blip>
          <a:srcRect l="26016" t="20274" r="29951" b="9998"/>
          <a:stretch>
            <a:fillRect/>
          </a:stretch>
        </p:blipFill>
        <p:spPr bwMode="auto">
          <a:xfrm>
            <a:off x="6403975" y="3362325"/>
            <a:ext cx="2740025" cy="2892425"/>
          </a:xfrm>
          <a:prstGeom prst="rect">
            <a:avLst/>
          </a:prstGeom>
          <a:noFill/>
        </p:spPr>
      </p:pic>
      <p:sp>
        <p:nvSpPr>
          <p:cNvPr id="1574918" name="Rectangle 6"/>
          <p:cNvSpPr>
            <a:spLocks noChangeArrowheads="1"/>
          </p:cNvSpPr>
          <p:nvPr/>
        </p:nvSpPr>
        <p:spPr bwMode="auto">
          <a:xfrm>
            <a:off x="5521325" y="842963"/>
            <a:ext cx="3622675" cy="22240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25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100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have the same</a:t>
            </a:r>
          </a:p>
          <a:p>
            <a:pPr marL="285750" indent="-285750">
              <a:lnSpc>
                <a:spcPct val="110000"/>
              </a:lnSpc>
              <a:spcBef>
                <a:spcPct val="50000"/>
              </a:spcBef>
            </a:pPr>
            <a:r>
              <a:rPr lang="en-US" sz="2000" b="1">
                <a:solidFill>
                  <a:schemeClr val="tx2"/>
                </a:solidFill>
              </a:rPr>
              <a:t>4)   this has nothing to do with resistance</a:t>
            </a:r>
            <a:endParaRPr lang="en-US" sz="2000"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62" name="AutoShape 2"/>
          <p:cNvSpPr>
            <a:spLocks noChangeArrowheads="1"/>
          </p:cNvSpPr>
          <p:nvPr/>
        </p:nvSpPr>
        <p:spPr bwMode="auto">
          <a:xfrm>
            <a:off x="271463" y="3898900"/>
            <a:ext cx="5465762" cy="15430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76963" name="Rectangle 3"/>
          <p:cNvSpPr>
            <a:spLocks noChangeArrowheads="1"/>
          </p:cNvSpPr>
          <p:nvPr/>
        </p:nvSpPr>
        <p:spPr bwMode="auto">
          <a:xfrm>
            <a:off x="192088" y="3956050"/>
            <a:ext cx="5738812" cy="1282700"/>
          </a:xfrm>
          <a:prstGeom prst="rect">
            <a:avLst/>
          </a:prstGeom>
          <a:noFill/>
          <a:ln w="9525">
            <a:noFill/>
            <a:miter lim="800000"/>
            <a:headEnd/>
            <a:tailEnd/>
          </a:ln>
          <a:effectLst/>
        </p:spPr>
        <p:txBody>
          <a:bodyPr lIns="92075" tIns="46038" rIns="92075" bIns="46038">
            <a:spAutoFit/>
          </a:bodyPr>
          <a:lstStyle/>
          <a:p>
            <a:pPr marL="285750" indent="-285750">
              <a:lnSpc>
                <a:spcPct val="130000"/>
              </a:lnSpc>
              <a:spcBef>
                <a:spcPct val="50000"/>
              </a:spcBef>
            </a:pPr>
            <a:r>
              <a:rPr lang="en-US" sz="2000" b="1">
                <a:solidFill>
                  <a:schemeClr val="bg2"/>
                </a:solidFill>
              </a:rPr>
              <a:t>	Since   </a:t>
            </a:r>
            <a:r>
              <a:rPr lang="en-US" sz="2000" b="1" i="1">
                <a:solidFill>
                  <a:srgbClr val="990000"/>
                </a:solidFill>
                <a:effectLst>
                  <a:outerShdw blurRad="38100" dist="38100" dir="2700000" algn="tl">
                    <a:srgbClr val="000000"/>
                  </a:outerShdw>
                </a:effectLst>
                <a:latin typeface="Times New Roman" pitchFamily="18" charset="0"/>
              </a:rPr>
              <a:t>P = V</a:t>
            </a:r>
            <a:r>
              <a:rPr lang="en-US" sz="2000" b="1" i="1" baseline="30000">
                <a:solidFill>
                  <a:srgbClr val="990000"/>
                </a:solidFill>
                <a:effectLst>
                  <a:outerShdw blurRad="38100" dist="38100" dir="2700000" algn="tl">
                    <a:srgbClr val="000000"/>
                  </a:outerShdw>
                </a:effectLst>
                <a:latin typeface="Times New Roman" pitchFamily="18" charset="0"/>
              </a:rPr>
              <a:t>2</a:t>
            </a:r>
            <a:r>
              <a:rPr lang="en-US" sz="2000" b="1" i="1">
                <a:solidFill>
                  <a:srgbClr val="990000"/>
                </a:solidFill>
                <a:effectLst>
                  <a:outerShdw blurRad="38100" dist="38100" dir="2700000" algn="tl">
                    <a:srgbClr val="000000"/>
                  </a:outerShdw>
                </a:effectLst>
                <a:latin typeface="Times New Roman" pitchFamily="18" charset="0"/>
              </a:rPr>
              <a:t> / R</a:t>
            </a:r>
            <a:r>
              <a:rPr lang="en-US" sz="2000" b="1" i="1">
                <a:effectLst>
                  <a:outerShdw blurRad="38100" dist="38100" dir="2700000" algn="tl">
                    <a:srgbClr val="000000"/>
                  </a:outerShdw>
                </a:effectLst>
                <a:latin typeface="Times New Roman" pitchFamily="18" charset="0"/>
              </a:rPr>
              <a:t>   </a:t>
            </a:r>
            <a:r>
              <a:rPr lang="en-US" sz="2000" b="1">
                <a:solidFill>
                  <a:schemeClr val="bg2"/>
                </a:solidFill>
              </a:rPr>
              <a:t>the bulb with the </a:t>
            </a:r>
            <a:r>
              <a:rPr lang="en-US" sz="2000" b="1">
                <a:solidFill>
                  <a:srgbClr val="0066FF"/>
                </a:solidFill>
                <a:effectLst>
                  <a:outerShdw blurRad="38100" dist="38100" dir="2700000" algn="tl">
                    <a:srgbClr val="000000"/>
                  </a:outerShdw>
                </a:effectLst>
              </a:rPr>
              <a:t>lower power rating</a:t>
            </a:r>
            <a:r>
              <a:rPr lang="en-US" sz="2000" b="1">
                <a:solidFill>
                  <a:schemeClr val="bg2"/>
                </a:solidFill>
              </a:rPr>
              <a:t> has to have the </a:t>
            </a:r>
            <a:r>
              <a:rPr lang="en-US" sz="2000" b="1">
                <a:solidFill>
                  <a:srgbClr val="0066FF"/>
                </a:solidFill>
                <a:effectLst>
                  <a:outerShdw blurRad="38100" dist="38100" dir="2700000" algn="tl">
                    <a:srgbClr val="000000"/>
                  </a:outerShdw>
                </a:effectLst>
              </a:rPr>
              <a:t>higher resistance</a:t>
            </a:r>
            <a:r>
              <a:rPr lang="en-US" sz="2000" b="1">
                <a:solidFill>
                  <a:schemeClr val="bg2"/>
                </a:solidFill>
              </a:rPr>
              <a:t>.</a:t>
            </a:r>
          </a:p>
        </p:txBody>
      </p:sp>
      <p:sp>
        <p:nvSpPr>
          <p:cNvPr id="1576965"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18.5a      </a:t>
            </a:r>
            <a:r>
              <a:rPr lang="en-US" sz="2800">
                <a:solidFill>
                  <a:schemeClr val="accent2"/>
                </a:solidFill>
              </a:rPr>
              <a:t>Lightbulbs</a:t>
            </a:r>
          </a:p>
        </p:txBody>
      </p:sp>
      <p:sp>
        <p:nvSpPr>
          <p:cNvPr id="1576968" name="Rectangle 8"/>
          <p:cNvSpPr>
            <a:spLocks noGrp="1" noChangeArrowheads="1"/>
          </p:cNvSpPr>
          <p:nvPr>
            <p:ph idx="1"/>
          </p:nvPr>
        </p:nvSpPr>
        <p:spPr>
          <a:xfrm>
            <a:off x="0" y="855663"/>
            <a:ext cx="5237163" cy="2057400"/>
          </a:xfrm>
          <a:noFill/>
          <a:ln/>
        </p:spPr>
        <p:txBody>
          <a:bodyPr>
            <a:normAutofit fontScale="70000" lnSpcReduction="20000"/>
          </a:bodyPr>
          <a:lstStyle/>
          <a:p>
            <a:pPr marL="401638" indent="-401638">
              <a:lnSpc>
                <a:spcPct val="14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lightbulbs operate at 120 V, but one has a power rating of </a:t>
            </a:r>
            <a:r>
              <a:rPr lang="en-US" b="1">
                <a:solidFill>
                  <a:schemeClr val="tx2"/>
                </a:solidFill>
                <a:effectLst>
                  <a:outerShdw blurRad="38100" dist="38100" dir="2700000" algn="tl">
                    <a:srgbClr val="000000"/>
                  </a:outerShdw>
                </a:effectLst>
              </a:rPr>
              <a:t>25 W</a:t>
            </a:r>
            <a:r>
              <a:rPr lang="en-US" b="1">
                <a:effectLst>
                  <a:outerShdw blurRad="38100" dist="38100" dir="2700000" algn="tl">
                    <a:srgbClr val="000000"/>
                  </a:outerShdw>
                </a:effectLst>
              </a:rPr>
              <a:t> while the other has a power rating of </a:t>
            </a:r>
            <a:r>
              <a:rPr lang="en-US" b="1">
                <a:solidFill>
                  <a:schemeClr val="tx2"/>
                </a:solidFill>
                <a:effectLst>
                  <a:outerShdw blurRad="38100" dist="38100" dir="2700000" algn="tl">
                    <a:srgbClr val="000000"/>
                  </a:outerShdw>
                </a:effectLst>
              </a:rPr>
              <a:t>100 W</a:t>
            </a:r>
            <a:r>
              <a:rPr lang="en-US" b="1">
                <a:effectLst>
                  <a:outerShdw blurRad="38100" dist="38100" dir="2700000" algn="tl">
                    <a:srgbClr val="000000"/>
                  </a:outerShdw>
                </a:effectLst>
              </a:rPr>
              <a:t>.  Which one has the greater resistance? </a:t>
            </a:r>
          </a:p>
        </p:txBody>
      </p:sp>
      <p:sp>
        <p:nvSpPr>
          <p:cNvPr id="1576966" name="Oval 6"/>
          <p:cNvSpPr>
            <a:spLocks noChangeArrowheads="1"/>
          </p:cNvSpPr>
          <p:nvPr/>
        </p:nvSpPr>
        <p:spPr bwMode="auto">
          <a:xfrm>
            <a:off x="5416550" y="795338"/>
            <a:ext cx="3167063" cy="571500"/>
          </a:xfrm>
          <a:prstGeom prst="ellipse">
            <a:avLst/>
          </a:prstGeom>
          <a:noFill/>
          <a:ln w="38100">
            <a:solidFill>
              <a:schemeClr val="accent1"/>
            </a:solidFill>
            <a:round/>
            <a:headEnd/>
            <a:tailEnd/>
          </a:ln>
          <a:effectLst/>
        </p:spPr>
        <p:txBody>
          <a:bodyPr anchor="ctr">
            <a:spAutoFit/>
          </a:bodyPr>
          <a:lstStyle/>
          <a:p>
            <a:endParaRPr lang="en-US"/>
          </a:p>
        </p:txBody>
      </p:sp>
      <p:pic>
        <p:nvPicPr>
          <p:cNvPr id="1576967" name="Picture 7" descr="FG18_015"/>
          <p:cNvPicPr>
            <a:picLocks noChangeAspect="1" noChangeArrowheads="1"/>
          </p:cNvPicPr>
          <p:nvPr/>
        </p:nvPicPr>
        <p:blipFill>
          <a:blip r:embed="rId3" cstate="print">
            <a:lum bright="-30000" contrast="48000"/>
          </a:blip>
          <a:srcRect l="26016" t="20274" r="29951" b="9998"/>
          <a:stretch>
            <a:fillRect/>
          </a:stretch>
        </p:blipFill>
        <p:spPr bwMode="auto">
          <a:xfrm>
            <a:off x="6403975" y="3362325"/>
            <a:ext cx="2740025" cy="2892425"/>
          </a:xfrm>
          <a:prstGeom prst="rect">
            <a:avLst/>
          </a:prstGeom>
          <a:noFill/>
        </p:spPr>
      </p:pic>
      <p:sp>
        <p:nvSpPr>
          <p:cNvPr id="1576969" name="Rectangle 9"/>
          <p:cNvSpPr>
            <a:spLocks noChangeArrowheads="1"/>
          </p:cNvSpPr>
          <p:nvPr/>
        </p:nvSpPr>
        <p:spPr bwMode="auto">
          <a:xfrm>
            <a:off x="5521325" y="842963"/>
            <a:ext cx="3622675" cy="2224087"/>
          </a:xfrm>
          <a:prstGeom prst="rect">
            <a:avLst/>
          </a:prstGeom>
          <a:noFill/>
          <a:ln w="9525">
            <a:noFill/>
            <a:miter lim="800000"/>
            <a:headEnd/>
            <a:tailEnd/>
          </a:ln>
          <a:effectLst/>
        </p:spPr>
        <p:txBody>
          <a:bodyPr lIns="92075" tIns="46038" rIns="92075" bIns="46038">
            <a:spAutoFit/>
          </a:bodyPr>
          <a:lstStyle/>
          <a:p>
            <a:pPr marL="285750" indent="-285750">
              <a:lnSpc>
                <a:spcPct val="11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the 25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the 100 W bulb</a:t>
            </a:r>
            <a:endParaRPr lang="en-US" sz="2000" b="1">
              <a:solidFill>
                <a:schemeClr val="tx2"/>
              </a:solidFill>
              <a:effectLst>
                <a:outerShdw blurRad="38100" dist="38100" dir="2700000" algn="tl">
                  <a:srgbClr val="000000"/>
                </a:outerShdw>
              </a:effectLst>
            </a:endParaRPr>
          </a:p>
          <a:p>
            <a:pPr marL="285750" indent="-285750">
              <a:lnSpc>
                <a:spcPct val="11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have the same</a:t>
            </a:r>
          </a:p>
          <a:p>
            <a:pPr marL="285750" indent="-285750">
              <a:lnSpc>
                <a:spcPct val="110000"/>
              </a:lnSpc>
              <a:spcBef>
                <a:spcPct val="50000"/>
              </a:spcBef>
            </a:pPr>
            <a:r>
              <a:rPr lang="en-US" sz="2000" b="1">
                <a:solidFill>
                  <a:schemeClr val="tx2"/>
                </a:solidFill>
              </a:rPr>
              <a:t>4)   this has nothing to do with resistance</a:t>
            </a:r>
            <a:endParaRPr lang="en-US" sz="2000" b="1"/>
          </a:p>
        </p:txBody>
      </p:sp>
      <p:sp>
        <p:nvSpPr>
          <p:cNvPr id="1576970" name="Text Box 10"/>
          <p:cNvSpPr txBox="1">
            <a:spLocks noChangeArrowheads="1"/>
          </p:cNvSpPr>
          <p:nvPr/>
        </p:nvSpPr>
        <p:spPr bwMode="auto">
          <a:xfrm>
            <a:off x="0" y="6161088"/>
            <a:ext cx="6378575"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Which one carries the greater current?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9011" name="Rectangle 3"/>
          <p:cNvSpPr>
            <a:spLocks noGrp="1" noChangeArrowheads="1"/>
          </p:cNvSpPr>
          <p:nvPr>
            <p:ph type="title"/>
          </p:nvPr>
        </p:nvSpPr>
        <p:spPr>
          <a:xfrm>
            <a:off x="660400" y="0"/>
            <a:ext cx="8050213" cy="838200"/>
          </a:xfrm>
          <a:noFill/>
          <a:ln/>
        </p:spPr>
        <p:txBody>
          <a:bodyPr/>
          <a:lstStyle/>
          <a:p>
            <a:pPr>
              <a:lnSpc>
                <a:spcPct val="90000"/>
              </a:lnSpc>
            </a:pPr>
            <a:r>
              <a:rPr lang="en-US" sz="2800" i="1"/>
              <a:t>ConcepTest 18.5b</a:t>
            </a:r>
            <a:r>
              <a:rPr lang="en-US" sz="2800" i="1">
                <a:solidFill>
                  <a:srgbClr val="000000"/>
                </a:solidFill>
                <a:effectLst/>
              </a:rPr>
              <a:t>	</a:t>
            </a:r>
            <a:r>
              <a:rPr lang="en-US" sz="2800">
                <a:solidFill>
                  <a:schemeClr val="accent2"/>
                </a:solidFill>
              </a:rPr>
              <a:t>Space Heaters I</a:t>
            </a:r>
          </a:p>
        </p:txBody>
      </p:sp>
      <p:sp>
        <p:nvSpPr>
          <p:cNvPr id="1579012" name="Rectangle 4"/>
          <p:cNvSpPr>
            <a:spLocks noGrp="1" noChangeArrowheads="1"/>
          </p:cNvSpPr>
          <p:nvPr>
            <p:ph idx="1"/>
          </p:nvPr>
        </p:nvSpPr>
        <p:spPr>
          <a:xfrm>
            <a:off x="279400" y="839788"/>
            <a:ext cx="4694238" cy="2395537"/>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space heaters in your living room are operated at 120 V.  Heater 1 has </a:t>
            </a:r>
            <a:r>
              <a:rPr lang="en-US" b="1">
                <a:solidFill>
                  <a:schemeClr val="accent2"/>
                </a:solidFill>
                <a:effectLst>
                  <a:outerShdw blurRad="38100" dist="38100" dir="2700000" algn="tl">
                    <a:srgbClr val="000000"/>
                  </a:outerShdw>
                </a:effectLst>
              </a:rPr>
              <a:t>twice</a:t>
            </a:r>
            <a:r>
              <a:rPr lang="en-US" b="1">
                <a:effectLst>
                  <a:outerShdw blurRad="38100" dist="38100" dir="2700000" algn="tl">
                    <a:srgbClr val="000000"/>
                  </a:outerShdw>
                </a:effectLst>
              </a:rPr>
              <a:t> the resistance of heater 2.  Which one will give off more heat?</a:t>
            </a:r>
          </a:p>
        </p:txBody>
      </p:sp>
      <p:sp>
        <p:nvSpPr>
          <p:cNvPr id="1579013" name="Rectangle 5"/>
          <p:cNvSpPr>
            <a:spLocks noChangeArrowheads="1"/>
          </p:cNvSpPr>
          <p:nvPr/>
        </p:nvSpPr>
        <p:spPr bwMode="auto">
          <a:xfrm>
            <a:off x="5240338" y="1104900"/>
            <a:ext cx="3683000" cy="14922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heater 1</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heater 2</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equally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058" name="AutoShape 2"/>
          <p:cNvSpPr>
            <a:spLocks noChangeArrowheads="1"/>
          </p:cNvSpPr>
          <p:nvPr/>
        </p:nvSpPr>
        <p:spPr bwMode="auto">
          <a:xfrm>
            <a:off x="1131888" y="3995738"/>
            <a:ext cx="6951662" cy="1682750"/>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81059" name="Rectangle 3"/>
          <p:cNvSpPr>
            <a:spLocks noChangeArrowheads="1"/>
          </p:cNvSpPr>
          <p:nvPr/>
        </p:nvSpPr>
        <p:spPr bwMode="auto">
          <a:xfrm>
            <a:off x="1009650" y="4033838"/>
            <a:ext cx="7058025" cy="1554162"/>
          </a:xfrm>
          <a:prstGeom prst="rect">
            <a:avLst/>
          </a:prstGeom>
          <a:noFill/>
          <a:ln w="9525">
            <a:noFill/>
            <a:miter lim="800000"/>
            <a:headEnd/>
            <a:tailEnd/>
          </a:ln>
          <a:effectLst/>
        </p:spPr>
        <p:txBody>
          <a:bodyPr lIns="92075" tIns="46038" rIns="92075" bIns="46038">
            <a:spAutoFit/>
          </a:bodyPr>
          <a:lstStyle/>
          <a:p>
            <a:pPr marL="285750" indent="-285750">
              <a:lnSpc>
                <a:spcPct val="150000"/>
              </a:lnSpc>
              <a:spcBef>
                <a:spcPct val="50000"/>
              </a:spcBef>
            </a:pPr>
            <a:r>
              <a:rPr lang="en-US" sz="2000" b="1">
                <a:solidFill>
                  <a:schemeClr val="bg2"/>
                </a:solidFill>
              </a:rPr>
              <a:t>	Using </a:t>
            </a:r>
            <a:r>
              <a:rPr lang="en-US" sz="2000" b="1" i="1">
                <a:solidFill>
                  <a:srgbClr val="990000"/>
                </a:solidFill>
                <a:effectLst>
                  <a:outerShdw blurRad="38100" dist="38100" dir="2700000" algn="tl">
                    <a:srgbClr val="000000"/>
                  </a:outerShdw>
                </a:effectLst>
                <a:latin typeface="Times New Roman" pitchFamily="18" charset="0"/>
              </a:rPr>
              <a:t>P = V</a:t>
            </a:r>
            <a:r>
              <a:rPr lang="en-US" sz="2000" b="1" i="1" baseline="30000">
                <a:solidFill>
                  <a:srgbClr val="990000"/>
                </a:solidFill>
                <a:effectLst>
                  <a:outerShdw blurRad="38100" dist="38100" dir="2700000" algn="tl">
                    <a:srgbClr val="000000"/>
                  </a:outerShdw>
                </a:effectLst>
                <a:latin typeface="Times New Roman" pitchFamily="18" charset="0"/>
              </a:rPr>
              <a:t>2</a:t>
            </a:r>
            <a:r>
              <a:rPr lang="en-US" sz="2000" b="1" i="1">
                <a:solidFill>
                  <a:srgbClr val="990000"/>
                </a:solidFill>
                <a:effectLst>
                  <a:outerShdw blurRad="38100" dist="38100" dir="2700000" algn="tl">
                    <a:srgbClr val="000000"/>
                  </a:outerShdw>
                </a:effectLst>
                <a:latin typeface="Times New Roman" pitchFamily="18" charset="0"/>
              </a:rPr>
              <a:t> / R,</a:t>
            </a:r>
            <a:r>
              <a:rPr lang="en-US" sz="2000" b="1" i="1">
                <a:effectLst>
                  <a:outerShdw blurRad="38100" dist="38100" dir="2700000" algn="tl">
                    <a:srgbClr val="000000"/>
                  </a:outerShdw>
                </a:effectLst>
                <a:latin typeface="Times New Roman" pitchFamily="18" charset="0"/>
              </a:rPr>
              <a:t> </a:t>
            </a:r>
            <a:r>
              <a:rPr lang="en-US" sz="2000" b="1">
                <a:solidFill>
                  <a:schemeClr val="bg2"/>
                </a:solidFill>
              </a:rPr>
              <a:t>the heater with the </a:t>
            </a:r>
            <a:r>
              <a:rPr lang="en-US" sz="2000" b="1">
                <a:solidFill>
                  <a:srgbClr val="0066FF"/>
                </a:solidFill>
                <a:effectLst>
                  <a:outerShdw blurRad="38100" dist="38100" dir="2700000" algn="tl">
                    <a:srgbClr val="000000"/>
                  </a:outerShdw>
                </a:effectLst>
              </a:rPr>
              <a:t>smaller resistance</a:t>
            </a:r>
            <a:r>
              <a:rPr lang="en-US" sz="2000" b="1">
                <a:solidFill>
                  <a:schemeClr val="bg2"/>
                </a:solidFill>
              </a:rPr>
              <a:t> will have the </a:t>
            </a:r>
            <a:r>
              <a:rPr lang="en-US" sz="2000" b="1">
                <a:solidFill>
                  <a:srgbClr val="0066FF"/>
                </a:solidFill>
                <a:effectLst>
                  <a:outerShdw blurRad="38100" dist="38100" dir="2700000" algn="tl">
                    <a:srgbClr val="000000"/>
                  </a:outerShdw>
                </a:effectLst>
              </a:rPr>
              <a:t>larger power</a:t>
            </a:r>
            <a:r>
              <a:rPr lang="en-US" sz="2000" b="1">
                <a:solidFill>
                  <a:schemeClr val="bg2"/>
                </a:solidFill>
              </a:rPr>
              <a:t> output.  Thus, heater 2 will give off more heat.</a:t>
            </a:r>
            <a:r>
              <a:rPr lang="en-US" b="1">
                <a:solidFill>
                  <a:schemeClr val="bg2"/>
                </a:solidFill>
              </a:rPr>
              <a:t> </a:t>
            </a:r>
            <a:endParaRPr lang="en-US" sz="2000" b="1">
              <a:solidFill>
                <a:schemeClr val="bg2"/>
              </a:solidFill>
            </a:endParaRPr>
          </a:p>
        </p:txBody>
      </p:sp>
      <p:sp>
        <p:nvSpPr>
          <p:cNvPr id="1581061" name="Rectangle 5"/>
          <p:cNvSpPr>
            <a:spLocks noGrp="1" noChangeArrowheads="1"/>
          </p:cNvSpPr>
          <p:nvPr>
            <p:ph type="title"/>
          </p:nvPr>
        </p:nvSpPr>
        <p:spPr>
          <a:xfrm>
            <a:off x="660400" y="0"/>
            <a:ext cx="8050213" cy="838200"/>
          </a:xfrm>
          <a:noFill/>
          <a:ln/>
        </p:spPr>
        <p:txBody>
          <a:bodyPr/>
          <a:lstStyle/>
          <a:p>
            <a:pPr>
              <a:lnSpc>
                <a:spcPct val="90000"/>
              </a:lnSpc>
            </a:pPr>
            <a:r>
              <a:rPr lang="en-US" sz="2800" i="1"/>
              <a:t>ConcepTest 18.5b</a:t>
            </a:r>
            <a:r>
              <a:rPr lang="en-US" sz="2800" i="1">
                <a:solidFill>
                  <a:srgbClr val="000000"/>
                </a:solidFill>
                <a:effectLst/>
              </a:rPr>
              <a:t>	</a:t>
            </a:r>
            <a:r>
              <a:rPr lang="en-US" sz="2800">
                <a:solidFill>
                  <a:schemeClr val="accent2"/>
                </a:solidFill>
              </a:rPr>
              <a:t>Space Heaters I</a:t>
            </a:r>
          </a:p>
        </p:txBody>
      </p:sp>
      <p:sp>
        <p:nvSpPr>
          <p:cNvPr id="1581063" name="Rectangle 7"/>
          <p:cNvSpPr>
            <a:spLocks noGrp="1" noChangeArrowheads="1"/>
          </p:cNvSpPr>
          <p:nvPr>
            <p:ph idx="1"/>
          </p:nvPr>
        </p:nvSpPr>
        <p:spPr>
          <a:xfrm>
            <a:off x="279400" y="839788"/>
            <a:ext cx="4694238" cy="2395537"/>
          </a:xfrm>
          <a:noFill/>
          <a:ln/>
        </p:spPr>
        <p:txBody>
          <a:bodyPr>
            <a:normAutofit fontScale="77500" lnSpcReduction="20000"/>
          </a:bodyPr>
          <a:lstStyle/>
          <a:p>
            <a:pPr marL="401638" indent="-401638">
              <a:lnSpc>
                <a:spcPct val="130000"/>
              </a:lnSpc>
              <a:spcBef>
                <a:spcPct val="50000"/>
              </a:spcBef>
              <a:buFont typeface="Monotype Sorts" pitchFamily="2" charset="2"/>
              <a:buNone/>
            </a:pPr>
            <a:r>
              <a:rPr lang="en-US" sz="2200" b="1">
                <a:effectLst>
                  <a:outerShdw blurRad="38100" dist="38100" dir="2700000" algn="tl">
                    <a:srgbClr val="000000"/>
                  </a:outerShdw>
                </a:effectLst>
              </a:rPr>
              <a:t>	</a:t>
            </a:r>
            <a:r>
              <a:rPr lang="en-US" b="1">
                <a:effectLst>
                  <a:outerShdw blurRad="38100" dist="38100" dir="2700000" algn="tl">
                    <a:srgbClr val="000000"/>
                  </a:outerShdw>
                </a:effectLst>
              </a:rPr>
              <a:t>Two space heaters in your living room are operated at 120 V.  Heater 1 has </a:t>
            </a:r>
            <a:r>
              <a:rPr lang="en-US" b="1">
                <a:solidFill>
                  <a:schemeClr val="accent2"/>
                </a:solidFill>
                <a:effectLst>
                  <a:outerShdw blurRad="38100" dist="38100" dir="2700000" algn="tl">
                    <a:srgbClr val="000000"/>
                  </a:outerShdw>
                </a:effectLst>
              </a:rPr>
              <a:t>twice</a:t>
            </a:r>
            <a:r>
              <a:rPr lang="en-US" b="1">
                <a:effectLst>
                  <a:outerShdw blurRad="38100" dist="38100" dir="2700000" algn="tl">
                    <a:srgbClr val="000000"/>
                  </a:outerShdw>
                </a:effectLst>
              </a:rPr>
              <a:t> the resistance of heater 2.  Which one will give off more heat?</a:t>
            </a:r>
          </a:p>
        </p:txBody>
      </p:sp>
      <p:sp>
        <p:nvSpPr>
          <p:cNvPr id="1581062" name="Oval 6"/>
          <p:cNvSpPr>
            <a:spLocks noChangeArrowheads="1"/>
          </p:cNvSpPr>
          <p:nvPr/>
        </p:nvSpPr>
        <p:spPr bwMode="auto">
          <a:xfrm>
            <a:off x="5143500" y="1597025"/>
            <a:ext cx="2079625" cy="566738"/>
          </a:xfrm>
          <a:prstGeom prst="ellipse">
            <a:avLst/>
          </a:prstGeom>
          <a:noFill/>
          <a:ln w="38100">
            <a:solidFill>
              <a:schemeClr val="accent1"/>
            </a:solidFill>
            <a:round/>
            <a:headEnd/>
            <a:tailEnd/>
          </a:ln>
          <a:effectLst/>
        </p:spPr>
        <p:txBody>
          <a:bodyPr anchor="ctr">
            <a:spAutoFit/>
          </a:bodyPr>
          <a:lstStyle/>
          <a:p>
            <a:endParaRPr lang="en-US"/>
          </a:p>
        </p:txBody>
      </p:sp>
      <p:sp>
        <p:nvSpPr>
          <p:cNvPr id="1581064" name="Rectangle 8"/>
          <p:cNvSpPr>
            <a:spLocks noChangeArrowheads="1"/>
          </p:cNvSpPr>
          <p:nvPr/>
        </p:nvSpPr>
        <p:spPr bwMode="auto">
          <a:xfrm>
            <a:off x="5240338" y="1104900"/>
            <a:ext cx="3683000" cy="1492250"/>
          </a:xfrm>
          <a:prstGeom prst="rect">
            <a:avLst/>
          </a:prstGeom>
          <a:noFill/>
          <a:ln w="9525">
            <a:noFill/>
            <a:miter lim="800000"/>
            <a:headEnd/>
            <a:tailEnd/>
          </a:ln>
          <a:effectLst/>
        </p:spPr>
        <p:txBody>
          <a:bodyPr lIns="92075" tIns="46038" rIns="92075" bIns="46038">
            <a:spAutoFit/>
          </a:bodyPr>
          <a:lstStyle/>
          <a:p>
            <a:pPr marL="285750" indent="-285750">
              <a:lnSpc>
                <a:spcPct val="120000"/>
              </a:lnSpc>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a:t>
            </a:r>
            <a:r>
              <a:rPr lang="en-US" sz="2000" b="1">
                <a:solidFill>
                  <a:schemeClr val="tx2"/>
                </a:solidFill>
              </a:rPr>
              <a:t>heater 1</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2)</a:t>
            </a:r>
            <a:r>
              <a:rPr lang="en-US" sz="2000" b="1">
                <a:solidFill>
                  <a:schemeClr val="tx2"/>
                </a:solidFill>
                <a:effectLst>
                  <a:outerShdw blurRad="38100" dist="38100" dir="2700000" algn="tl">
                    <a:srgbClr val="000000"/>
                  </a:outerShdw>
                </a:effectLst>
              </a:rPr>
              <a:t>   </a:t>
            </a:r>
            <a:r>
              <a:rPr lang="en-US" sz="2000" b="1">
                <a:solidFill>
                  <a:schemeClr val="tx2"/>
                </a:solidFill>
              </a:rPr>
              <a:t>heater 2</a:t>
            </a:r>
            <a:endParaRPr lang="en-US" sz="2000" b="1">
              <a:solidFill>
                <a:schemeClr val="tx2"/>
              </a:solidFill>
              <a:effectLst>
                <a:outerShdw blurRad="38100" dist="38100" dir="2700000" algn="tl">
                  <a:srgbClr val="000000"/>
                </a:outerShdw>
              </a:effectLst>
            </a:endParaRPr>
          </a:p>
          <a:p>
            <a:pPr marL="285750" indent="-285750">
              <a:lnSpc>
                <a:spcPct val="120000"/>
              </a:lnSpc>
              <a:spcBef>
                <a:spcPct val="50000"/>
              </a:spcBef>
            </a:pPr>
            <a:r>
              <a:rPr lang="en-US" sz="2000" b="1">
                <a:solidFill>
                  <a:schemeClr val="tx2"/>
                </a:solidFill>
              </a:rPr>
              <a:t>3)</a:t>
            </a:r>
            <a:r>
              <a:rPr lang="en-US" sz="2000" b="1">
                <a:solidFill>
                  <a:schemeClr val="tx2"/>
                </a:solidFill>
                <a:effectLst>
                  <a:outerShdw blurRad="38100" dist="38100" dir="2700000" algn="tl">
                    <a:srgbClr val="000000"/>
                  </a:outerShdw>
                </a:effectLst>
              </a:rPr>
              <a:t>   </a:t>
            </a:r>
            <a:r>
              <a:rPr lang="en-US" sz="2000" b="1">
                <a:solidFill>
                  <a:schemeClr val="tx2"/>
                </a:solidFill>
              </a:rPr>
              <a:t>both equally</a:t>
            </a:r>
          </a:p>
        </p:txBody>
      </p:sp>
      <p:sp>
        <p:nvSpPr>
          <p:cNvPr id="1581065" name="Text Box 9"/>
          <p:cNvSpPr txBox="1">
            <a:spLocks noChangeArrowheads="1"/>
          </p:cNvSpPr>
          <p:nvPr/>
        </p:nvSpPr>
        <p:spPr bwMode="auto">
          <a:xfrm>
            <a:off x="714375" y="6049963"/>
            <a:ext cx="6378575"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Which one carries the greater current?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223.39.2</a:t>
            </a:r>
          </a:p>
        </p:txBody>
      </p:sp>
      <p:sp>
        <p:nvSpPr>
          <p:cNvPr id="6" name="Content Placeholder 5"/>
          <p:cNvSpPr>
            <a:spLocks noGrp="1"/>
          </p:cNvSpPr>
          <p:nvPr>
            <p:ph sz="half" idx="2"/>
          </p:nvPr>
        </p:nvSpPr>
        <p:spPr>
          <a:xfrm>
            <a:off x="426720" y="1463040"/>
            <a:ext cx="4450080" cy="4525963"/>
          </a:xfrm>
        </p:spPr>
        <p:txBody>
          <a:bodyPr>
            <a:normAutofit fontScale="92500"/>
          </a:bodyPr>
          <a:lstStyle/>
          <a:p>
            <a:pPr>
              <a:buNone/>
            </a:pPr>
            <a:r>
              <a:rPr lang="en-US" dirty="0"/>
              <a:t>At  P the contribution to the magnetic field from </a:t>
            </a:r>
            <a:r>
              <a:rPr lang="en-US" dirty="0" err="1">
                <a:sym typeface="Symbol"/>
              </a:rPr>
              <a:t>dQ</a:t>
            </a:r>
            <a:r>
              <a:rPr lang="en-US" dirty="0">
                <a:sym typeface="Symbol"/>
              </a:rPr>
              <a:t> moving would be dB. The magnitude of dB would be</a:t>
            </a:r>
          </a:p>
          <a:p>
            <a:pPr marL="514350" indent="-514350">
              <a:buFont typeface="+mj-lt"/>
              <a:buAutoNum type="alphaLcParenR"/>
            </a:pPr>
            <a:r>
              <a:rPr lang="en-US" dirty="0">
                <a:sym typeface="Symbol"/>
              </a:rPr>
              <a:t>Proportional to r</a:t>
            </a:r>
          </a:p>
          <a:p>
            <a:pPr marL="514350" indent="-514350">
              <a:buFont typeface="+mj-lt"/>
              <a:buAutoNum type="alphaLcParenR"/>
            </a:pPr>
            <a:r>
              <a:rPr lang="en-US" dirty="0">
                <a:sym typeface="Symbol"/>
              </a:rPr>
              <a:t>Inversely proportional to r</a:t>
            </a:r>
          </a:p>
          <a:p>
            <a:pPr marL="514350" indent="-514350">
              <a:buFont typeface="+mj-lt"/>
              <a:buAutoNum type="alphaLcParenR"/>
            </a:pPr>
            <a:r>
              <a:rPr lang="en-US" dirty="0">
                <a:sym typeface="Symbol"/>
              </a:rPr>
              <a:t>Inversely proportional to r</a:t>
            </a:r>
            <a:r>
              <a:rPr lang="en-US" baseline="30000" dirty="0">
                <a:sym typeface="Symbol"/>
              </a:rPr>
              <a:t>2</a:t>
            </a:r>
          </a:p>
          <a:p>
            <a:pPr marL="514350" indent="-514350">
              <a:buFont typeface="+mj-lt"/>
              <a:buAutoNum type="alphaLcParenR"/>
            </a:pPr>
            <a:r>
              <a:rPr lang="en-US" dirty="0">
                <a:sym typeface="Symbol"/>
              </a:rPr>
              <a:t>Would not depend on r</a:t>
            </a: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pic>
        <p:nvPicPr>
          <p:cNvPr id="50882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4050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223.39.3</a:t>
            </a:r>
          </a:p>
        </p:txBody>
      </p:sp>
      <p:sp>
        <p:nvSpPr>
          <p:cNvPr id="6" name="Content Placeholder 5"/>
          <p:cNvSpPr>
            <a:spLocks noGrp="1"/>
          </p:cNvSpPr>
          <p:nvPr>
            <p:ph sz="half" idx="2"/>
          </p:nvPr>
        </p:nvSpPr>
        <p:spPr>
          <a:xfrm>
            <a:off x="426720" y="1463040"/>
            <a:ext cx="4785360" cy="4525963"/>
          </a:xfrm>
        </p:spPr>
        <p:txBody>
          <a:bodyPr>
            <a:normAutofit/>
          </a:bodyPr>
          <a:lstStyle/>
          <a:p>
            <a:pPr>
              <a:buNone/>
            </a:pPr>
            <a:r>
              <a:rPr lang="en-US" dirty="0"/>
              <a:t>At  P the contribution to the magnetic field from </a:t>
            </a:r>
            <a:r>
              <a:rPr lang="en-US" dirty="0" err="1">
                <a:sym typeface="Symbol"/>
              </a:rPr>
              <a:t>dQ</a:t>
            </a:r>
            <a:r>
              <a:rPr lang="en-US" dirty="0">
                <a:sym typeface="Symbol"/>
              </a:rPr>
              <a:t> moving would be dB. The magnitude of dB would be</a:t>
            </a:r>
          </a:p>
          <a:p>
            <a:pPr marL="514350" indent="-514350">
              <a:buFont typeface="+mj-lt"/>
              <a:buAutoNum type="alphaLcParenR"/>
            </a:pPr>
            <a:r>
              <a:rPr lang="en-US" dirty="0">
                <a:sym typeface="Symbol"/>
              </a:rPr>
              <a:t>Proportional to </a:t>
            </a:r>
            <a:r>
              <a:rPr lang="en-US" dirty="0">
                <a:latin typeface="Times New Roman" pitchFamily="18" charset="0"/>
                <a:cs typeface="Times New Roman" pitchFamily="18" charset="0"/>
                <a:sym typeface="Symbol"/>
              </a:rPr>
              <a:t>I</a:t>
            </a:r>
          </a:p>
          <a:p>
            <a:pPr marL="514350" indent="-514350">
              <a:buFont typeface="+mj-lt"/>
              <a:buAutoNum type="alphaLcParenR"/>
            </a:pPr>
            <a:r>
              <a:rPr lang="en-US" dirty="0">
                <a:sym typeface="Symbol"/>
              </a:rPr>
              <a:t>Inversely proportional to </a:t>
            </a:r>
            <a:r>
              <a:rPr lang="en-US" dirty="0">
                <a:latin typeface="Times New Roman" pitchFamily="18" charset="0"/>
                <a:cs typeface="Times New Roman" pitchFamily="18" charset="0"/>
                <a:sym typeface="Symbol"/>
              </a:rPr>
              <a:t>I</a:t>
            </a:r>
            <a:endParaRPr lang="en-US" dirty="0">
              <a:sym typeface="Symbol"/>
            </a:endParaRPr>
          </a:p>
          <a:p>
            <a:pPr marL="514350" indent="-514350">
              <a:buFont typeface="+mj-lt"/>
              <a:buAutoNum type="alphaLcParenR"/>
            </a:pPr>
            <a:r>
              <a:rPr lang="en-US" dirty="0">
                <a:sym typeface="Symbol"/>
              </a:rPr>
              <a:t>Inversely proportional to </a:t>
            </a:r>
            <a:r>
              <a:rPr lang="en-US" dirty="0">
                <a:latin typeface="Times New Roman" pitchFamily="18" charset="0"/>
                <a:cs typeface="Times New Roman" pitchFamily="18" charset="0"/>
                <a:sym typeface="Symbol"/>
              </a:rPr>
              <a:t>I </a:t>
            </a:r>
            <a:r>
              <a:rPr lang="en-US" baseline="30000" dirty="0">
                <a:sym typeface="Symbol"/>
              </a:rPr>
              <a:t>2</a:t>
            </a:r>
          </a:p>
          <a:p>
            <a:pPr marL="514350" indent="-514350">
              <a:buFont typeface="+mj-lt"/>
              <a:buAutoNum type="alphaLcParenR"/>
            </a:pPr>
            <a:r>
              <a:rPr lang="en-US" dirty="0">
                <a:sym typeface="Symbol"/>
              </a:rPr>
              <a:t>Does not depend on </a:t>
            </a:r>
            <a:r>
              <a:rPr lang="en-US" dirty="0">
                <a:latin typeface="Times New Roman" pitchFamily="18" charset="0"/>
                <a:cs typeface="Times New Roman" pitchFamily="18" charset="0"/>
                <a:sym typeface="Symbol"/>
              </a:rPr>
              <a:t>I</a:t>
            </a:r>
            <a:endParaRPr lang="en-US" dirty="0">
              <a:sym typeface="Symbol"/>
            </a:endParaRP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4050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223.39.4</a:t>
            </a:r>
          </a:p>
        </p:txBody>
      </p:sp>
      <p:sp>
        <p:nvSpPr>
          <p:cNvPr id="6" name="Content Placeholder 5"/>
          <p:cNvSpPr>
            <a:spLocks noGrp="1"/>
          </p:cNvSpPr>
          <p:nvPr>
            <p:ph sz="half" idx="2"/>
          </p:nvPr>
        </p:nvSpPr>
        <p:spPr>
          <a:xfrm>
            <a:off x="426720" y="1463040"/>
            <a:ext cx="4937760" cy="4525963"/>
          </a:xfrm>
        </p:spPr>
        <p:txBody>
          <a:bodyPr>
            <a:normAutofit fontScale="92500"/>
          </a:bodyPr>
          <a:lstStyle/>
          <a:p>
            <a:pPr>
              <a:buNone/>
            </a:pPr>
            <a:r>
              <a:rPr lang="en-US" dirty="0"/>
              <a:t>At  P the contribution to the magnetic field from </a:t>
            </a:r>
            <a:r>
              <a:rPr lang="en-US" i="1" dirty="0" err="1">
                <a:sym typeface="Symbol"/>
              </a:rPr>
              <a:t>dQ</a:t>
            </a:r>
            <a:r>
              <a:rPr lang="en-US" dirty="0">
                <a:sym typeface="Symbol"/>
              </a:rPr>
              <a:t> moving would be </a:t>
            </a:r>
            <a:r>
              <a:rPr lang="en-US" i="1" dirty="0">
                <a:sym typeface="Symbol"/>
              </a:rPr>
              <a:t>dB</a:t>
            </a:r>
            <a:r>
              <a:rPr lang="en-US" dirty="0">
                <a:sym typeface="Symbol"/>
              </a:rPr>
              <a:t>. The magnitude of dB would be</a:t>
            </a:r>
          </a:p>
          <a:p>
            <a:pPr marL="514350" indent="-514350">
              <a:buFont typeface="+mj-lt"/>
              <a:buAutoNum type="alphaLcParenR"/>
            </a:pPr>
            <a:r>
              <a:rPr lang="en-US" dirty="0">
                <a:sym typeface="Symbol"/>
              </a:rPr>
              <a:t>Proportional to the length of </a:t>
            </a:r>
            <a:r>
              <a:rPr lang="en-US" i="1" dirty="0" err="1">
                <a:latin typeface="Times New Roman" pitchFamily="18" charset="0"/>
                <a:cs typeface="Times New Roman" pitchFamily="18" charset="0"/>
                <a:sym typeface="Symbol"/>
              </a:rPr>
              <a:t>ds</a:t>
            </a:r>
            <a:endParaRPr lang="en-US" i="1" dirty="0">
              <a:latin typeface="Times New Roman" pitchFamily="18" charset="0"/>
              <a:cs typeface="Times New Roman" pitchFamily="18" charset="0"/>
              <a:sym typeface="Symbol"/>
            </a:endParaRPr>
          </a:p>
          <a:p>
            <a:pPr marL="514350" indent="-514350">
              <a:buFont typeface="+mj-lt"/>
              <a:buAutoNum type="alphaLcParenR"/>
            </a:pPr>
            <a:r>
              <a:rPr lang="en-US" dirty="0">
                <a:sym typeface="Symbol"/>
              </a:rPr>
              <a:t>Inversely proportional to </a:t>
            </a:r>
            <a:r>
              <a:rPr lang="en-US" i="1" dirty="0" err="1">
                <a:latin typeface="Times New Roman" pitchFamily="18" charset="0"/>
                <a:cs typeface="Times New Roman" pitchFamily="18" charset="0"/>
                <a:sym typeface="Symbol"/>
              </a:rPr>
              <a:t>ds</a:t>
            </a:r>
            <a:endParaRPr lang="en-US" dirty="0">
              <a:sym typeface="Symbol"/>
            </a:endParaRPr>
          </a:p>
          <a:p>
            <a:pPr marL="514350" indent="-514350">
              <a:buFont typeface="+mj-lt"/>
              <a:buAutoNum type="alphaLcParenR"/>
            </a:pPr>
            <a:r>
              <a:rPr lang="en-US" dirty="0">
                <a:sym typeface="Symbol"/>
              </a:rPr>
              <a:t>Inversely proportional to </a:t>
            </a:r>
            <a:r>
              <a:rPr lang="en-US" i="1" dirty="0" err="1">
                <a:latin typeface="Times New Roman" pitchFamily="18" charset="0"/>
                <a:cs typeface="Times New Roman" pitchFamily="18" charset="0"/>
                <a:sym typeface="Symbol"/>
              </a:rPr>
              <a:t>ds</a:t>
            </a:r>
            <a:r>
              <a:rPr lang="en-US" dirty="0">
                <a:latin typeface="Times New Roman" pitchFamily="18" charset="0"/>
                <a:cs typeface="Times New Roman" pitchFamily="18" charset="0"/>
                <a:sym typeface="Symbol"/>
              </a:rPr>
              <a:t> </a:t>
            </a:r>
            <a:r>
              <a:rPr lang="en-US" baseline="30000" dirty="0">
                <a:sym typeface="Symbol"/>
              </a:rPr>
              <a:t>2</a:t>
            </a:r>
          </a:p>
          <a:p>
            <a:pPr marL="514350" indent="-514350">
              <a:buFont typeface="+mj-lt"/>
              <a:buAutoNum type="alphaLcParenR"/>
            </a:pPr>
            <a:r>
              <a:rPr lang="en-US" i="1" dirty="0" err="1">
                <a:sym typeface="Symbol"/>
              </a:rPr>
              <a:t>ds</a:t>
            </a:r>
            <a:r>
              <a:rPr lang="en-US" dirty="0">
                <a:sym typeface="Symbol"/>
              </a:rPr>
              <a:t> has the length 1, so </a:t>
            </a:r>
            <a:r>
              <a:rPr lang="en-US" i="1" dirty="0">
                <a:sym typeface="Symbol"/>
              </a:rPr>
              <a:t>dB</a:t>
            </a:r>
            <a:r>
              <a:rPr lang="en-US" dirty="0">
                <a:sym typeface="Symbol"/>
              </a:rPr>
              <a:t> can’t really be proportional to </a:t>
            </a:r>
            <a:r>
              <a:rPr lang="en-US" i="1" dirty="0" err="1">
                <a:sym typeface="Symbol"/>
              </a:rPr>
              <a:t>ds</a:t>
            </a:r>
            <a:endParaRPr lang="en-US" i="1" dirty="0">
              <a:sym typeface="Symbol"/>
            </a:endParaRPr>
          </a:p>
          <a:p>
            <a:pPr marL="514350" indent="-514350">
              <a:buFont typeface="+mj-lt"/>
              <a:buAutoNum type="alphaLcParenR"/>
            </a:pPr>
            <a:r>
              <a:rPr lang="en-US" dirty="0">
                <a:sym typeface="Symbol"/>
              </a:rPr>
              <a:t>Both a and b</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000" y="2405063"/>
            <a:ext cx="3286388" cy="216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223.39.5</a:t>
            </a:r>
          </a:p>
        </p:txBody>
      </p:sp>
      <p:sp>
        <p:nvSpPr>
          <p:cNvPr id="6" name="Content Placeholder 5"/>
          <p:cNvSpPr>
            <a:spLocks noGrp="1"/>
          </p:cNvSpPr>
          <p:nvPr>
            <p:ph sz="half" idx="2"/>
          </p:nvPr>
        </p:nvSpPr>
        <p:spPr>
          <a:xfrm>
            <a:off x="426720" y="1463040"/>
            <a:ext cx="4038600" cy="4525963"/>
          </a:xfrm>
        </p:spPr>
        <p:txBody>
          <a:bodyPr>
            <a:normAutofit lnSpcReduction="10000"/>
          </a:bodyPr>
          <a:lstStyle/>
          <a:p>
            <a:pPr>
              <a:buNone/>
            </a:pPr>
            <a:r>
              <a:rPr lang="en-US" dirty="0"/>
              <a:t>At  </a:t>
            </a:r>
            <a:r>
              <a:rPr lang="en-US" i="1" dirty="0"/>
              <a:t>P</a:t>
            </a:r>
            <a:r>
              <a:rPr lang="en-US" dirty="0"/>
              <a:t> the contribution to the magnetic field from </a:t>
            </a:r>
            <a:r>
              <a:rPr lang="en-US" i="1" dirty="0" err="1">
                <a:sym typeface="Symbol"/>
              </a:rPr>
              <a:t>dQ</a:t>
            </a:r>
            <a:r>
              <a:rPr lang="en-US" dirty="0">
                <a:sym typeface="Symbol"/>
              </a:rPr>
              <a:t> moving would be </a:t>
            </a:r>
            <a:r>
              <a:rPr lang="en-US" i="1" dirty="0">
                <a:sym typeface="Symbol"/>
              </a:rPr>
              <a:t>dB</a:t>
            </a:r>
            <a:r>
              <a:rPr lang="en-US" dirty="0">
                <a:sym typeface="Symbol"/>
              </a:rPr>
              <a:t>. Would the magnitude of </a:t>
            </a:r>
            <a:r>
              <a:rPr lang="en-US" i="1" dirty="0">
                <a:sym typeface="Symbol"/>
              </a:rPr>
              <a:t>dB</a:t>
            </a:r>
            <a:r>
              <a:rPr lang="en-US" dirty="0">
                <a:sym typeface="Symbol"/>
              </a:rPr>
              <a:t> depend on the angle between  </a:t>
            </a:r>
            <a:r>
              <a:rPr lang="en-US" i="1" dirty="0" err="1">
                <a:sym typeface="Symbol"/>
              </a:rPr>
              <a:t>ds</a:t>
            </a:r>
            <a:r>
              <a:rPr lang="en-US" dirty="0">
                <a:sym typeface="Symbol"/>
              </a:rPr>
              <a:t> and  r-hat?</a:t>
            </a:r>
          </a:p>
          <a:p>
            <a:pPr marL="514350" indent="-514350">
              <a:buFont typeface="+mj-lt"/>
              <a:buAutoNum type="alphaLcParenR"/>
            </a:pPr>
            <a:r>
              <a:rPr lang="en-US" dirty="0">
                <a:sym typeface="Symbol"/>
              </a:rPr>
              <a:t>Yes</a:t>
            </a:r>
          </a:p>
          <a:p>
            <a:pPr marL="514350" indent="-514350">
              <a:buFont typeface="+mj-lt"/>
              <a:buAutoNum type="alphaLcParenR"/>
            </a:pPr>
            <a:r>
              <a:rPr lang="en-US" dirty="0">
                <a:sym typeface="Symbol"/>
              </a:rPr>
              <a:t>No</a:t>
            </a:r>
          </a:p>
          <a:p>
            <a:pPr marL="514350" indent="-514350">
              <a:buFont typeface="+mj-lt"/>
              <a:buAutoNum type="alphaLcParenR"/>
            </a:pPr>
            <a:r>
              <a:rPr lang="en-US" dirty="0">
                <a:sym typeface="Symbol"/>
              </a:rPr>
              <a:t>a and b but not c</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0613" y="2405063"/>
            <a:ext cx="391477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r>
              <a:rPr lang="en-US"/>
              <a:t>Winter 2008</a:t>
            </a:r>
          </a:p>
        </p:txBody>
      </p:sp>
      <p:sp>
        <p:nvSpPr>
          <p:cNvPr id="25" name="Footer Placeholder 4"/>
          <p:cNvSpPr>
            <a:spLocks noGrp="1"/>
          </p:cNvSpPr>
          <p:nvPr>
            <p:ph type="ftr" sz="quarter" idx="11"/>
          </p:nvPr>
        </p:nvSpPr>
        <p:spPr/>
        <p:txBody>
          <a:bodyPr/>
          <a:lstStyle/>
          <a:p>
            <a:r>
              <a:rPr lang="en-US"/>
              <a:t>R. Todd Lines</a:t>
            </a:r>
          </a:p>
        </p:txBody>
      </p:sp>
      <p:sp>
        <p:nvSpPr>
          <p:cNvPr id="95234" name="Rectangle 2"/>
          <p:cNvSpPr>
            <a:spLocks noGrp="1" noChangeArrowheads="1"/>
          </p:cNvSpPr>
          <p:nvPr>
            <p:ph type="title"/>
          </p:nvPr>
        </p:nvSpPr>
        <p:spPr/>
        <p:txBody>
          <a:bodyPr/>
          <a:lstStyle/>
          <a:p>
            <a:r>
              <a:rPr lang="en-US"/>
              <a:t>Current Loop</a:t>
            </a:r>
          </a:p>
        </p:txBody>
      </p:sp>
      <p:sp>
        <p:nvSpPr>
          <p:cNvPr id="95236" name="Line 4"/>
          <p:cNvSpPr>
            <a:spLocks noChangeShapeType="1"/>
          </p:cNvSpPr>
          <p:nvPr/>
        </p:nvSpPr>
        <p:spPr bwMode="auto">
          <a:xfrm flipV="1">
            <a:off x="3352800" y="2404222"/>
            <a:ext cx="2454275" cy="0"/>
          </a:xfrm>
          <a:prstGeom prst="line">
            <a:avLst/>
          </a:prstGeom>
          <a:noFill/>
          <a:ln w="76200">
            <a:solidFill>
              <a:srgbClr val="FF9900"/>
            </a:solidFill>
            <a:miter lim="800000"/>
            <a:headEnd/>
            <a:tailEnd/>
          </a:ln>
          <a:effectLst/>
        </p:spPr>
        <p:txBody>
          <a:bodyPr wrap="none"/>
          <a:lstStyle/>
          <a:p>
            <a:endParaRPr lang="en-US"/>
          </a:p>
        </p:txBody>
      </p:sp>
      <p:sp>
        <p:nvSpPr>
          <p:cNvPr id="95237" name="Line 5"/>
          <p:cNvSpPr>
            <a:spLocks noChangeShapeType="1"/>
          </p:cNvSpPr>
          <p:nvPr/>
        </p:nvSpPr>
        <p:spPr bwMode="auto">
          <a:xfrm flipV="1">
            <a:off x="3360738" y="4818903"/>
            <a:ext cx="2454275" cy="0"/>
          </a:xfrm>
          <a:prstGeom prst="line">
            <a:avLst/>
          </a:prstGeom>
          <a:noFill/>
          <a:ln w="76200">
            <a:solidFill>
              <a:srgbClr val="FF9900"/>
            </a:solidFill>
            <a:miter lim="800000"/>
            <a:headEnd/>
            <a:tailEnd/>
          </a:ln>
          <a:effectLst/>
        </p:spPr>
        <p:txBody>
          <a:bodyPr wrap="none"/>
          <a:lstStyle/>
          <a:p>
            <a:endParaRPr lang="en-US"/>
          </a:p>
        </p:txBody>
      </p:sp>
      <p:sp>
        <p:nvSpPr>
          <p:cNvPr id="95238" name="Line 6"/>
          <p:cNvSpPr>
            <a:spLocks noChangeShapeType="1"/>
          </p:cNvSpPr>
          <p:nvPr/>
        </p:nvSpPr>
        <p:spPr bwMode="auto">
          <a:xfrm rot="16200000" flipV="1">
            <a:off x="2150222" y="3614738"/>
            <a:ext cx="2454275" cy="0"/>
          </a:xfrm>
          <a:prstGeom prst="line">
            <a:avLst/>
          </a:prstGeom>
          <a:noFill/>
          <a:ln w="76200">
            <a:solidFill>
              <a:srgbClr val="FF9900"/>
            </a:solidFill>
            <a:miter lim="800000"/>
            <a:headEnd/>
            <a:tailEnd/>
          </a:ln>
          <a:effectLst/>
        </p:spPr>
        <p:txBody>
          <a:bodyPr wrap="none"/>
          <a:lstStyle/>
          <a:p>
            <a:endParaRPr lang="en-US"/>
          </a:p>
        </p:txBody>
      </p:sp>
      <p:sp>
        <p:nvSpPr>
          <p:cNvPr id="95239" name="Line 7"/>
          <p:cNvSpPr>
            <a:spLocks noChangeShapeType="1"/>
          </p:cNvSpPr>
          <p:nvPr/>
        </p:nvSpPr>
        <p:spPr bwMode="auto">
          <a:xfrm rot="16200000" flipV="1">
            <a:off x="4572001" y="3611563"/>
            <a:ext cx="2454275" cy="0"/>
          </a:xfrm>
          <a:prstGeom prst="line">
            <a:avLst/>
          </a:prstGeom>
          <a:noFill/>
          <a:ln w="76200">
            <a:solidFill>
              <a:srgbClr val="FF9900"/>
            </a:solidFill>
            <a:miter lim="800000"/>
            <a:headEnd/>
            <a:tailEnd/>
          </a:ln>
          <a:effectLst/>
        </p:spPr>
        <p:txBody>
          <a:bodyPr wrap="none"/>
          <a:lstStyle/>
          <a:p>
            <a:endParaRPr lang="en-US"/>
          </a:p>
        </p:txBody>
      </p:sp>
      <p:sp>
        <p:nvSpPr>
          <p:cNvPr id="95240" name="Line 8"/>
          <p:cNvSpPr>
            <a:spLocks noChangeShapeType="1"/>
          </p:cNvSpPr>
          <p:nvPr/>
        </p:nvSpPr>
        <p:spPr bwMode="auto">
          <a:xfrm>
            <a:off x="3359150" y="31686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1" name="Line 9"/>
          <p:cNvSpPr>
            <a:spLocks noChangeShapeType="1"/>
          </p:cNvSpPr>
          <p:nvPr/>
        </p:nvSpPr>
        <p:spPr bwMode="auto">
          <a:xfrm flipV="1">
            <a:off x="5784103" y="334010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2" name="Line 10"/>
          <p:cNvSpPr>
            <a:spLocks noChangeShapeType="1"/>
          </p:cNvSpPr>
          <p:nvPr/>
        </p:nvSpPr>
        <p:spPr bwMode="auto">
          <a:xfrm rot="16200000" flipV="1">
            <a:off x="4559300" y="21653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3" name="Line 11"/>
          <p:cNvSpPr>
            <a:spLocks noChangeShapeType="1"/>
          </p:cNvSpPr>
          <p:nvPr/>
        </p:nvSpPr>
        <p:spPr bwMode="auto">
          <a:xfrm rot="5400000" flipH="1" flipV="1">
            <a:off x="4502150" y="46037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95244" name="Line 12"/>
          <p:cNvSpPr>
            <a:spLocks noChangeShapeType="1"/>
          </p:cNvSpPr>
          <p:nvPr/>
        </p:nvSpPr>
        <p:spPr bwMode="auto">
          <a:xfrm flipH="1">
            <a:off x="4508500" y="2171700"/>
            <a:ext cx="355600" cy="0"/>
          </a:xfrm>
          <a:prstGeom prst="line">
            <a:avLst/>
          </a:prstGeom>
          <a:noFill/>
          <a:ln w="9525">
            <a:solidFill>
              <a:schemeClr val="tx1"/>
            </a:solidFill>
            <a:miter lim="800000"/>
            <a:headEnd type="triangle" w="med" len="med"/>
            <a:tailEnd/>
          </a:ln>
          <a:effectLst/>
        </p:spPr>
        <p:txBody>
          <a:bodyPr wrap="none"/>
          <a:lstStyle/>
          <a:p>
            <a:endParaRPr lang="en-US"/>
          </a:p>
        </p:txBody>
      </p:sp>
      <p:sp>
        <p:nvSpPr>
          <p:cNvPr id="95245" name="Text Box 13"/>
          <p:cNvSpPr txBox="1">
            <a:spLocks noChangeArrowheads="1"/>
          </p:cNvSpPr>
          <p:nvPr/>
        </p:nvSpPr>
        <p:spPr bwMode="auto">
          <a:xfrm>
            <a:off x="4581525" y="1789113"/>
            <a:ext cx="252413" cy="336550"/>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nvGrpSpPr>
          <p:cNvPr id="3" name="Group 18"/>
          <p:cNvGrpSpPr>
            <a:grpSpLocks/>
          </p:cNvGrpSpPr>
          <p:nvPr/>
        </p:nvGrpSpPr>
        <p:grpSpPr bwMode="auto">
          <a:xfrm>
            <a:off x="3365500" y="4965700"/>
            <a:ext cx="2438400" cy="254000"/>
            <a:chOff x="2120" y="3128"/>
            <a:chExt cx="1536" cy="160"/>
          </a:xfrm>
        </p:grpSpPr>
        <p:sp>
          <p:nvSpPr>
            <p:cNvPr id="95246" name="Line 14"/>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47" name="Line 15"/>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48" name="Line 16"/>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95249" name="Text Box 17"/>
          <p:cNvSpPr txBox="1">
            <a:spLocks noChangeArrowheads="1"/>
          </p:cNvSpPr>
          <p:nvPr/>
        </p:nvSpPr>
        <p:spPr bwMode="auto">
          <a:xfrm>
            <a:off x="4479925" y="5026025"/>
            <a:ext cx="409575" cy="336550"/>
          </a:xfrm>
          <a:prstGeom prst="rect">
            <a:avLst/>
          </a:prstGeom>
          <a:noFill/>
          <a:ln w="9525">
            <a:noFill/>
            <a:miter lim="800000"/>
            <a:headEnd/>
            <a:tailEnd/>
          </a:ln>
          <a:effectLst/>
        </p:spPr>
        <p:txBody>
          <a:bodyPr wrap="none">
            <a:spAutoFit/>
          </a:bodyPr>
          <a:lstStyle/>
          <a:p>
            <a:r>
              <a:rPr lang="en-US"/>
              <a:t>2a</a:t>
            </a:r>
          </a:p>
        </p:txBody>
      </p:sp>
      <p:grpSp>
        <p:nvGrpSpPr>
          <p:cNvPr id="4" name="Group 19"/>
          <p:cNvGrpSpPr>
            <a:grpSpLocks/>
          </p:cNvGrpSpPr>
          <p:nvPr/>
        </p:nvGrpSpPr>
        <p:grpSpPr bwMode="auto">
          <a:xfrm rot="16200000">
            <a:off x="4864101" y="3479800"/>
            <a:ext cx="2438400" cy="254000"/>
            <a:chOff x="2120" y="3128"/>
            <a:chExt cx="1536" cy="160"/>
          </a:xfrm>
        </p:grpSpPr>
        <p:sp>
          <p:nvSpPr>
            <p:cNvPr id="95252"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53"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95254"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95255" name="Rectangle 23"/>
          <p:cNvSpPr>
            <a:spLocks noChangeArrowheads="1"/>
          </p:cNvSpPr>
          <p:nvPr/>
        </p:nvSpPr>
        <p:spPr bwMode="auto">
          <a:xfrm>
            <a:off x="6189663" y="3438525"/>
            <a:ext cx="409575" cy="336550"/>
          </a:xfrm>
          <a:prstGeom prst="rect">
            <a:avLst/>
          </a:prstGeom>
          <a:noFill/>
          <a:ln w="9525">
            <a:noFill/>
            <a:miter lim="800000"/>
            <a:headEnd/>
            <a:tailEnd/>
          </a:ln>
          <a:effectLst/>
        </p:spPr>
        <p:txBody>
          <a:bodyPr wrap="none">
            <a:spAutoFit/>
          </a:bodyPr>
          <a:lstStyle/>
          <a:p>
            <a:r>
              <a:rPr lang="en-US"/>
              <a:t>2a</a:t>
            </a:r>
          </a:p>
        </p:txBody>
      </p:sp>
      <p:sp>
        <p:nvSpPr>
          <p:cNvPr id="26" name="Oval 25"/>
          <p:cNvSpPr>
            <a:spLocks noChangeArrowheads="1"/>
          </p:cNvSpPr>
          <p:nvPr/>
        </p:nvSpPr>
        <p:spPr bwMode="auto">
          <a:xfrm>
            <a:off x="4610100" y="3556000"/>
            <a:ext cx="101600" cy="101600"/>
          </a:xfrm>
          <a:prstGeom prst="ellipse">
            <a:avLst/>
          </a:prstGeom>
          <a:solidFill>
            <a:schemeClr val="tx1"/>
          </a:solidFill>
          <a:ln w="9525">
            <a:noFill/>
            <a:miter lim="800000"/>
            <a:headEnd/>
            <a:tailEnd/>
          </a:ln>
          <a:effectLst/>
        </p:spPr>
        <p:txBody>
          <a:bodyPr wrap="none" anchor="ctr"/>
          <a:lstStyle/>
          <a:p>
            <a:endParaRPr lang="en-US"/>
          </a:p>
        </p:txBody>
      </p:sp>
      <p:sp>
        <p:nvSpPr>
          <p:cNvPr id="27" name="Text Box 26"/>
          <p:cNvSpPr txBox="1">
            <a:spLocks noChangeArrowheads="1"/>
          </p:cNvSpPr>
          <p:nvPr/>
        </p:nvSpPr>
        <p:spPr bwMode="auto">
          <a:xfrm>
            <a:off x="4873625" y="3159125"/>
            <a:ext cx="319088" cy="336550"/>
          </a:xfrm>
          <a:prstGeom prst="rect">
            <a:avLst/>
          </a:prstGeom>
          <a:noFill/>
          <a:ln w="9525">
            <a:noFill/>
            <a:miter lim="800000"/>
            <a:headEnd/>
            <a:tailEnd/>
          </a:ln>
          <a:effectLst/>
        </p:spPr>
        <p:txBody>
          <a:bodyPr wrap="none">
            <a:spAutoFit/>
          </a:bodyPr>
          <a:lstStyle/>
          <a:p>
            <a:r>
              <a:rPr lang="en-US"/>
              <a:t>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Line 4"/>
          <p:cNvSpPr>
            <a:spLocks noChangeShapeType="1"/>
          </p:cNvSpPr>
          <p:nvPr/>
        </p:nvSpPr>
        <p:spPr bwMode="auto">
          <a:xfrm flipV="1">
            <a:off x="3343836" y="2395258"/>
            <a:ext cx="2454275" cy="0"/>
          </a:xfrm>
          <a:prstGeom prst="line">
            <a:avLst/>
          </a:prstGeom>
          <a:noFill/>
          <a:ln w="76200">
            <a:solidFill>
              <a:srgbClr val="FF9900"/>
            </a:solidFill>
            <a:miter lim="800000"/>
            <a:headEnd/>
            <a:tailEnd/>
          </a:ln>
          <a:effectLst/>
        </p:spPr>
        <p:txBody>
          <a:bodyPr wrap="none"/>
          <a:lstStyle/>
          <a:p>
            <a:endParaRPr lang="en-US"/>
          </a:p>
        </p:txBody>
      </p:sp>
      <p:sp>
        <p:nvSpPr>
          <p:cNvPr id="35" name="Line 5"/>
          <p:cNvSpPr>
            <a:spLocks noChangeShapeType="1"/>
          </p:cNvSpPr>
          <p:nvPr/>
        </p:nvSpPr>
        <p:spPr bwMode="auto">
          <a:xfrm flipV="1">
            <a:off x="3351774" y="4809939"/>
            <a:ext cx="2454275" cy="0"/>
          </a:xfrm>
          <a:prstGeom prst="line">
            <a:avLst/>
          </a:prstGeom>
          <a:noFill/>
          <a:ln w="76200">
            <a:solidFill>
              <a:srgbClr val="FF9900"/>
            </a:solidFill>
            <a:miter lim="800000"/>
            <a:headEnd/>
            <a:tailEnd/>
          </a:ln>
          <a:effectLst/>
        </p:spPr>
        <p:txBody>
          <a:bodyPr wrap="none"/>
          <a:lstStyle/>
          <a:p>
            <a:endParaRPr lang="en-US"/>
          </a:p>
        </p:txBody>
      </p:sp>
      <p:sp>
        <p:nvSpPr>
          <p:cNvPr id="36" name="Line 7"/>
          <p:cNvSpPr>
            <a:spLocks noChangeShapeType="1"/>
          </p:cNvSpPr>
          <p:nvPr/>
        </p:nvSpPr>
        <p:spPr bwMode="auto">
          <a:xfrm rot="16200000" flipV="1">
            <a:off x="4563037" y="3602599"/>
            <a:ext cx="2454275" cy="0"/>
          </a:xfrm>
          <a:prstGeom prst="line">
            <a:avLst/>
          </a:prstGeom>
          <a:noFill/>
          <a:ln w="76200">
            <a:solidFill>
              <a:srgbClr val="FF9900"/>
            </a:solidFill>
            <a:miter lim="800000"/>
            <a:headEnd/>
            <a:tailEnd/>
          </a:ln>
          <a:effectLst/>
        </p:spPr>
        <p:txBody>
          <a:bodyPr wrap="none"/>
          <a:lstStyle/>
          <a:p>
            <a:endParaRPr lang="en-US"/>
          </a:p>
        </p:txBody>
      </p:sp>
      <p:sp>
        <p:nvSpPr>
          <p:cNvPr id="38" name="Line 6"/>
          <p:cNvSpPr>
            <a:spLocks noChangeShapeType="1"/>
          </p:cNvSpPr>
          <p:nvPr/>
        </p:nvSpPr>
        <p:spPr bwMode="auto">
          <a:xfrm rot="16200000" flipV="1">
            <a:off x="2150222" y="3614738"/>
            <a:ext cx="2454275" cy="0"/>
          </a:xfrm>
          <a:prstGeom prst="line">
            <a:avLst/>
          </a:prstGeom>
          <a:noFill/>
          <a:ln w="76200">
            <a:solidFill>
              <a:srgbClr val="FF9900"/>
            </a:solidFill>
            <a:miter lim="800000"/>
            <a:headEnd/>
            <a:tailEnd/>
          </a:ln>
          <a:effectLst/>
        </p:spPr>
        <p:txBody>
          <a:bodyPr wrap="none"/>
          <a:lstStyle/>
          <a:p>
            <a:endParaRPr lang="en-US"/>
          </a:p>
        </p:txBody>
      </p:sp>
      <p:sp>
        <p:nvSpPr>
          <p:cNvPr id="104450" name="Rectangle 2"/>
          <p:cNvSpPr>
            <a:spLocks noGrp="1" noChangeArrowheads="1"/>
          </p:cNvSpPr>
          <p:nvPr>
            <p:ph type="title"/>
          </p:nvPr>
        </p:nvSpPr>
        <p:spPr>
          <a:xfrm>
            <a:off x="444500" y="247744"/>
            <a:ext cx="8229600" cy="1143000"/>
          </a:xfrm>
        </p:spPr>
        <p:txBody>
          <a:bodyPr/>
          <a:lstStyle/>
          <a:p>
            <a:r>
              <a:rPr lang="en-US"/>
              <a:t>Current Loop</a:t>
            </a:r>
          </a:p>
        </p:txBody>
      </p:sp>
      <p:sp>
        <p:nvSpPr>
          <p:cNvPr id="104452" name="Line 4"/>
          <p:cNvSpPr>
            <a:spLocks noChangeShapeType="1"/>
          </p:cNvSpPr>
          <p:nvPr/>
        </p:nvSpPr>
        <p:spPr bwMode="auto">
          <a:xfrm flipV="1">
            <a:off x="3352800" y="2390775"/>
            <a:ext cx="2454275" cy="0"/>
          </a:xfrm>
          <a:prstGeom prst="line">
            <a:avLst/>
          </a:prstGeom>
          <a:noFill/>
          <a:ln w="28575">
            <a:solidFill>
              <a:srgbClr val="FF9900"/>
            </a:solidFill>
            <a:miter lim="800000"/>
            <a:headEnd/>
            <a:tailEnd/>
          </a:ln>
          <a:effectLst/>
        </p:spPr>
        <p:txBody>
          <a:bodyPr wrap="none"/>
          <a:lstStyle/>
          <a:p>
            <a:endParaRPr lang="en-US"/>
          </a:p>
        </p:txBody>
      </p:sp>
      <p:sp>
        <p:nvSpPr>
          <p:cNvPr id="104453" name="Line 5"/>
          <p:cNvSpPr>
            <a:spLocks noChangeShapeType="1"/>
          </p:cNvSpPr>
          <p:nvPr/>
        </p:nvSpPr>
        <p:spPr bwMode="auto">
          <a:xfrm flipV="1">
            <a:off x="3360738" y="4832350"/>
            <a:ext cx="2454275" cy="0"/>
          </a:xfrm>
          <a:prstGeom prst="line">
            <a:avLst/>
          </a:prstGeom>
          <a:noFill/>
          <a:ln w="28575">
            <a:solidFill>
              <a:srgbClr val="FF9900"/>
            </a:solidFill>
            <a:miter lim="800000"/>
            <a:headEnd/>
            <a:tailEnd/>
          </a:ln>
          <a:effectLst/>
        </p:spPr>
        <p:txBody>
          <a:bodyPr wrap="none"/>
          <a:lstStyle/>
          <a:p>
            <a:endParaRPr lang="en-US"/>
          </a:p>
        </p:txBody>
      </p:sp>
      <p:sp>
        <p:nvSpPr>
          <p:cNvPr id="104454" name="Line 6"/>
          <p:cNvSpPr>
            <a:spLocks noChangeShapeType="1"/>
          </p:cNvSpPr>
          <p:nvPr/>
        </p:nvSpPr>
        <p:spPr bwMode="auto">
          <a:xfrm rot="16200000" flipV="1">
            <a:off x="2136775" y="3614738"/>
            <a:ext cx="2454275" cy="0"/>
          </a:xfrm>
          <a:prstGeom prst="line">
            <a:avLst/>
          </a:prstGeom>
          <a:noFill/>
          <a:ln w="28575">
            <a:solidFill>
              <a:srgbClr val="FF9900"/>
            </a:solidFill>
            <a:miter lim="800000"/>
            <a:headEnd/>
            <a:tailEnd/>
          </a:ln>
          <a:effectLst/>
        </p:spPr>
        <p:txBody>
          <a:bodyPr wrap="none"/>
          <a:lstStyle/>
          <a:p>
            <a:endParaRPr lang="en-US"/>
          </a:p>
        </p:txBody>
      </p:sp>
      <p:sp>
        <p:nvSpPr>
          <p:cNvPr id="104455" name="Line 7"/>
          <p:cNvSpPr>
            <a:spLocks noChangeShapeType="1"/>
          </p:cNvSpPr>
          <p:nvPr/>
        </p:nvSpPr>
        <p:spPr bwMode="auto">
          <a:xfrm rot="16200000" flipV="1">
            <a:off x="4572000" y="3611563"/>
            <a:ext cx="2454275" cy="0"/>
          </a:xfrm>
          <a:prstGeom prst="line">
            <a:avLst/>
          </a:prstGeom>
          <a:noFill/>
          <a:ln w="28575">
            <a:solidFill>
              <a:srgbClr val="FF9900"/>
            </a:solidFill>
            <a:miter lim="800000"/>
            <a:headEnd/>
            <a:tailEnd/>
          </a:ln>
          <a:effectLst/>
        </p:spPr>
        <p:txBody>
          <a:bodyPr wrap="none"/>
          <a:lstStyle/>
          <a:p>
            <a:endParaRPr lang="en-US"/>
          </a:p>
        </p:txBody>
      </p:sp>
      <p:sp>
        <p:nvSpPr>
          <p:cNvPr id="104456" name="Line 8"/>
          <p:cNvSpPr>
            <a:spLocks noChangeShapeType="1"/>
          </p:cNvSpPr>
          <p:nvPr/>
        </p:nvSpPr>
        <p:spPr bwMode="auto">
          <a:xfrm>
            <a:off x="3359150" y="31686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4457" name="Line 9"/>
          <p:cNvSpPr>
            <a:spLocks noChangeShapeType="1"/>
          </p:cNvSpPr>
          <p:nvPr/>
        </p:nvSpPr>
        <p:spPr bwMode="auto">
          <a:xfrm flipV="1">
            <a:off x="5797550" y="334010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4458" name="Line 10"/>
          <p:cNvSpPr>
            <a:spLocks noChangeShapeType="1"/>
          </p:cNvSpPr>
          <p:nvPr/>
        </p:nvSpPr>
        <p:spPr bwMode="auto">
          <a:xfrm rot="16200000" flipV="1">
            <a:off x="4559300" y="2165350"/>
            <a:ext cx="0" cy="450850"/>
          </a:xfrm>
          <a:prstGeom prst="line">
            <a:avLst/>
          </a:prstGeom>
          <a:noFill/>
          <a:ln w="9525">
            <a:solidFill>
              <a:srgbClr val="FF9900"/>
            </a:solidFill>
            <a:miter lim="800000"/>
            <a:headEnd type="triangle" w="med" len="med"/>
            <a:tailEnd/>
          </a:ln>
          <a:effectLst/>
        </p:spPr>
        <p:txBody>
          <a:bodyPr wrap="none"/>
          <a:lstStyle/>
          <a:p>
            <a:endParaRPr lang="en-US"/>
          </a:p>
        </p:txBody>
      </p:sp>
      <p:sp>
        <p:nvSpPr>
          <p:cNvPr id="104459" name="Line 11"/>
          <p:cNvSpPr>
            <a:spLocks noChangeShapeType="1"/>
          </p:cNvSpPr>
          <p:nvPr/>
        </p:nvSpPr>
        <p:spPr bwMode="auto">
          <a:xfrm rot="5400000" flipH="1" flipV="1">
            <a:off x="5367338" y="4717256"/>
            <a:ext cx="0" cy="219075"/>
          </a:xfrm>
          <a:prstGeom prst="line">
            <a:avLst/>
          </a:prstGeom>
          <a:noFill/>
          <a:ln w="9525">
            <a:solidFill>
              <a:schemeClr val="tx1"/>
            </a:solidFill>
            <a:miter lim="800000"/>
            <a:headEnd type="triangle" w="med" len="med"/>
            <a:tailEnd/>
          </a:ln>
          <a:effectLst/>
        </p:spPr>
        <p:txBody>
          <a:bodyPr wrap="none"/>
          <a:lstStyle/>
          <a:p>
            <a:endParaRPr lang="en-US"/>
          </a:p>
        </p:txBody>
      </p:sp>
      <p:sp>
        <p:nvSpPr>
          <p:cNvPr id="104460" name="Line 12"/>
          <p:cNvSpPr>
            <a:spLocks noChangeShapeType="1"/>
          </p:cNvSpPr>
          <p:nvPr/>
        </p:nvSpPr>
        <p:spPr bwMode="auto">
          <a:xfrm flipH="1">
            <a:off x="4508500" y="2171700"/>
            <a:ext cx="355600" cy="0"/>
          </a:xfrm>
          <a:prstGeom prst="line">
            <a:avLst/>
          </a:prstGeom>
          <a:noFill/>
          <a:ln w="9525">
            <a:solidFill>
              <a:schemeClr val="tx1"/>
            </a:solidFill>
            <a:miter lim="800000"/>
            <a:headEnd type="triangle" w="med" len="med"/>
            <a:tailEnd/>
          </a:ln>
          <a:effectLst/>
        </p:spPr>
        <p:txBody>
          <a:bodyPr wrap="none"/>
          <a:lstStyle/>
          <a:p>
            <a:endParaRPr lang="en-US"/>
          </a:p>
        </p:txBody>
      </p:sp>
      <p:sp>
        <p:nvSpPr>
          <p:cNvPr id="104461" name="Text Box 13"/>
          <p:cNvSpPr txBox="1">
            <a:spLocks noChangeArrowheads="1"/>
          </p:cNvSpPr>
          <p:nvPr/>
        </p:nvSpPr>
        <p:spPr bwMode="auto">
          <a:xfrm>
            <a:off x="4581525" y="1789113"/>
            <a:ext cx="252413" cy="336550"/>
          </a:xfrm>
          <a:prstGeom prst="rect">
            <a:avLst/>
          </a:prstGeom>
          <a:noFill/>
          <a:ln w="9525">
            <a:noFill/>
            <a:miter lim="800000"/>
            <a:headEnd/>
            <a:tailEnd/>
          </a:ln>
          <a:effectLst/>
        </p:spPr>
        <p:txBody>
          <a:bodyPr wrap="none">
            <a:spAutoFit/>
          </a:bodyPr>
          <a:lstStyle/>
          <a:p>
            <a:r>
              <a:rPr lang="en-US">
                <a:latin typeface="Times New Roman" pitchFamily="18" charset="0"/>
              </a:rPr>
              <a:t>I</a:t>
            </a:r>
          </a:p>
        </p:txBody>
      </p:sp>
      <p:grpSp>
        <p:nvGrpSpPr>
          <p:cNvPr id="2" name="Group 19"/>
          <p:cNvGrpSpPr>
            <a:grpSpLocks/>
          </p:cNvGrpSpPr>
          <p:nvPr/>
        </p:nvGrpSpPr>
        <p:grpSpPr bwMode="auto">
          <a:xfrm rot="-5400000">
            <a:off x="4864100" y="3479800"/>
            <a:ext cx="2438400" cy="254000"/>
            <a:chOff x="2120" y="3128"/>
            <a:chExt cx="1536" cy="160"/>
          </a:xfrm>
        </p:grpSpPr>
        <p:sp>
          <p:nvSpPr>
            <p:cNvPr id="104468" name="Line 20"/>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69" name="Line 21"/>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70" name="Line 22"/>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104471" name="Rectangle 23"/>
          <p:cNvSpPr>
            <a:spLocks noChangeArrowheads="1"/>
          </p:cNvSpPr>
          <p:nvPr/>
        </p:nvSpPr>
        <p:spPr bwMode="auto">
          <a:xfrm>
            <a:off x="6189663" y="3438525"/>
            <a:ext cx="409575" cy="336550"/>
          </a:xfrm>
          <a:prstGeom prst="rect">
            <a:avLst/>
          </a:prstGeom>
          <a:noFill/>
          <a:ln w="9525">
            <a:noFill/>
            <a:miter lim="800000"/>
            <a:headEnd/>
            <a:tailEnd/>
          </a:ln>
          <a:effectLst/>
        </p:spPr>
        <p:txBody>
          <a:bodyPr wrap="none">
            <a:spAutoFit/>
          </a:bodyPr>
          <a:lstStyle/>
          <a:p>
            <a:r>
              <a:rPr lang="en-US"/>
              <a:t>2a</a:t>
            </a:r>
          </a:p>
        </p:txBody>
      </p:sp>
      <p:sp>
        <p:nvSpPr>
          <p:cNvPr id="104472" name="Text Box 24"/>
          <p:cNvSpPr txBox="1">
            <a:spLocks noChangeArrowheads="1"/>
          </p:cNvSpPr>
          <p:nvPr/>
        </p:nvSpPr>
        <p:spPr bwMode="auto">
          <a:xfrm>
            <a:off x="5201443" y="4884551"/>
            <a:ext cx="398463" cy="336550"/>
          </a:xfrm>
          <a:prstGeom prst="rect">
            <a:avLst/>
          </a:prstGeom>
          <a:noFill/>
          <a:ln w="9525">
            <a:noFill/>
            <a:miter lim="800000"/>
            <a:headEnd/>
            <a:tailEnd/>
          </a:ln>
          <a:effectLst/>
        </p:spPr>
        <p:txBody>
          <a:bodyPr wrap="none">
            <a:spAutoFit/>
          </a:bodyPr>
          <a:lstStyle/>
          <a:p>
            <a:r>
              <a:rPr lang="en-US" dirty="0"/>
              <a:t>dx</a:t>
            </a:r>
          </a:p>
        </p:txBody>
      </p:sp>
      <p:sp>
        <p:nvSpPr>
          <p:cNvPr id="104473" name="Oval 25"/>
          <p:cNvSpPr>
            <a:spLocks noChangeArrowheads="1"/>
          </p:cNvSpPr>
          <p:nvPr/>
        </p:nvSpPr>
        <p:spPr bwMode="auto">
          <a:xfrm>
            <a:off x="4610100" y="3556000"/>
            <a:ext cx="101600" cy="101600"/>
          </a:xfrm>
          <a:prstGeom prst="ellipse">
            <a:avLst/>
          </a:prstGeom>
          <a:solidFill>
            <a:schemeClr val="tx1"/>
          </a:solidFill>
          <a:ln w="9525">
            <a:noFill/>
            <a:miter lim="800000"/>
            <a:headEnd/>
            <a:tailEnd/>
          </a:ln>
          <a:effectLst/>
        </p:spPr>
        <p:txBody>
          <a:bodyPr wrap="none" anchor="ctr"/>
          <a:lstStyle/>
          <a:p>
            <a:endParaRPr lang="en-US"/>
          </a:p>
        </p:txBody>
      </p:sp>
      <p:sp>
        <p:nvSpPr>
          <p:cNvPr id="104474" name="Text Box 26"/>
          <p:cNvSpPr txBox="1">
            <a:spLocks noChangeArrowheads="1"/>
          </p:cNvSpPr>
          <p:nvPr/>
        </p:nvSpPr>
        <p:spPr bwMode="auto">
          <a:xfrm>
            <a:off x="4873625" y="3159125"/>
            <a:ext cx="319088" cy="336550"/>
          </a:xfrm>
          <a:prstGeom prst="rect">
            <a:avLst/>
          </a:prstGeom>
          <a:noFill/>
          <a:ln w="9525">
            <a:noFill/>
            <a:miter lim="800000"/>
            <a:headEnd/>
            <a:tailEnd/>
          </a:ln>
          <a:effectLst/>
        </p:spPr>
        <p:txBody>
          <a:bodyPr wrap="none">
            <a:spAutoFit/>
          </a:bodyPr>
          <a:lstStyle/>
          <a:p>
            <a:r>
              <a:rPr lang="en-US"/>
              <a:t>P</a:t>
            </a:r>
          </a:p>
        </p:txBody>
      </p:sp>
      <p:sp>
        <p:nvSpPr>
          <p:cNvPr id="104475" name="Line 27"/>
          <p:cNvSpPr>
            <a:spLocks noChangeShapeType="1"/>
          </p:cNvSpPr>
          <p:nvPr/>
        </p:nvSpPr>
        <p:spPr bwMode="auto">
          <a:xfrm flipH="1" flipV="1">
            <a:off x="5168900" y="4368800"/>
            <a:ext cx="304800" cy="457200"/>
          </a:xfrm>
          <a:prstGeom prst="line">
            <a:avLst/>
          </a:prstGeom>
          <a:noFill/>
          <a:ln w="9525">
            <a:solidFill>
              <a:schemeClr val="tx1"/>
            </a:solidFill>
            <a:miter lim="800000"/>
            <a:headEnd/>
            <a:tailEnd type="triangle" w="med" len="med"/>
          </a:ln>
          <a:effectLst/>
        </p:spPr>
        <p:txBody>
          <a:bodyPr wrap="none"/>
          <a:lstStyle/>
          <a:p>
            <a:endParaRPr lang="en-US"/>
          </a:p>
        </p:txBody>
      </p:sp>
      <p:sp>
        <p:nvSpPr>
          <p:cNvPr id="104476" name="Text Box 28"/>
          <p:cNvSpPr txBox="1">
            <a:spLocks noChangeArrowheads="1"/>
          </p:cNvSpPr>
          <p:nvPr/>
        </p:nvSpPr>
        <p:spPr bwMode="auto">
          <a:xfrm>
            <a:off x="5318125" y="4352925"/>
            <a:ext cx="252413" cy="336550"/>
          </a:xfrm>
          <a:prstGeom prst="rect">
            <a:avLst/>
          </a:prstGeom>
          <a:noFill/>
          <a:ln w="9525">
            <a:noFill/>
            <a:miter lim="800000"/>
            <a:headEnd/>
            <a:tailEnd/>
          </a:ln>
          <a:effectLst/>
        </p:spPr>
        <p:txBody>
          <a:bodyPr wrap="none">
            <a:spAutoFit/>
          </a:bodyPr>
          <a:lstStyle/>
          <a:p>
            <a:r>
              <a:rPr lang="en-US"/>
              <a:t>r</a:t>
            </a:r>
          </a:p>
        </p:txBody>
      </p:sp>
      <p:sp>
        <p:nvSpPr>
          <p:cNvPr id="104477" name="Text Box 29"/>
          <p:cNvSpPr txBox="1">
            <a:spLocks noChangeArrowheads="1"/>
          </p:cNvSpPr>
          <p:nvPr/>
        </p:nvSpPr>
        <p:spPr bwMode="auto">
          <a:xfrm>
            <a:off x="5305425" y="4302125"/>
            <a:ext cx="279400" cy="336550"/>
          </a:xfrm>
          <a:prstGeom prst="rect">
            <a:avLst/>
          </a:prstGeom>
          <a:noFill/>
          <a:ln w="9525">
            <a:noFill/>
            <a:miter lim="800000"/>
            <a:headEnd/>
            <a:tailEnd/>
          </a:ln>
          <a:effectLst/>
        </p:spPr>
        <p:txBody>
          <a:bodyPr wrap="none">
            <a:spAutoFit/>
          </a:bodyPr>
          <a:lstStyle/>
          <a:p>
            <a:r>
              <a:rPr lang="en-US"/>
              <a:t>^</a:t>
            </a:r>
          </a:p>
        </p:txBody>
      </p:sp>
      <p:sp>
        <p:nvSpPr>
          <p:cNvPr id="104478" name="Line 30"/>
          <p:cNvSpPr>
            <a:spLocks noChangeShapeType="1"/>
          </p:cNvSpPr>
          <p:nvPr/>
        </p:nvSpPr>
        <p:spPr bwMode="auto">
          <a:xfrm>
            <a:off x="4660900" y="3606800"/>
            <a:ext cx="825500" cy="1231900"/>
          </a:xfrm>
          <a:prstGeom prst="line">
            <a:avLst/>
          </a:prstGeom>
          <a:noFill/>
          <a:ln w="9525">
            <a:solidFill>
              <a:schemeClr val="tx1"/>
            </a:solidFill>
            <a:prstDash val="dash"/>
            <a:miter lim="800000"/>
            <a:headEnd/>
            <a:tailEnd/>
          </a:ln>
          <a:effectLst/>
        </p:spPr>
        <p:txBody>
          <a:bodyPr wrap="none"/>
          <a:lstStyle/>
          <a:p>
            <a:endParaRPr lang="en-US"/>
          </a:p>
        </p:txBody>
      </p:sp>
      <p:sp>
        <p:nvSpPr>
          <p:cNvPr id="104479" name="Text Box 31"/>
          <p:cNvSpPr txBox="1">
            <a:spLocks noChangeArrowheads="1"/>
          </p:cNvSpPr>
          <p:nvPr/>
        </p:nvSpPr>
        <p:spPr bwMode="auto">
          <a:xfrm>
            <a:off x="5000624" y="4470400"/>
            <a:ext cx="290513" cy="336550"/>
          </a:xfrm>
          <a:prstGeom prst="rect">
            <a:avLst/>
          </a:prstGeom>
          <a:noFill/>
          <a:ln w="9525">
            <a:noFill/>
            <a:miter lim="800000"/>
            <a:headEnd/>
            <a:tailEnd/>
          </a:ln>
          <a:effectLst/>
        </p:spPr>
        <p:txBody>
          <a:bodyPr wrap="none">
            <a:spAutoFit/>
          </a:bodyPr>
          <a:lstStyle/>
          <a:p>
            <a:r>
              <a:rPr lang="en-US" dirty="0">
                <a:sym typeface="Symbol" pitchFamily="18" charset="2"/>
              </a:rPr>
              <a:t></a:t>
            </a:r>
          </a:p>
        </p:txBody>
      </p:sp>
      <p:sp>
        <p:nvSpPr>
          <p:cNvPr id="104482" name="Line 34"/>
          <p:cNvSpPr>
            <a:spLocks noChangeShapeType="1"/>
          </p:cNvSpPr>
          <p:nvPr/>
        </p:nvSpPr>
        <p:spPr bwMode="auto">
          <a:xfrm>
            <a:off x="4648200" y="2387600"/>
            <a:ext cx="0" cy="2438400"/>
          </a:xfrm>
          <a:prstGeom prst="line">
            <a:avLst/>
          </a:prstGeom>
          <a:noFill/>
          <a:ln w="9525">
            <a:solidFill>
              <a:schemeClr val="tx1"/>
            </a:solidFill>
            <a:prstDash val="dashDot"/>
            <a:miter lim="800000"/>
            <a:headEnd/>
            <a:tailEnd/>
          </a:ln>
          <a:effectLst/>
        </p:spPr>
        <p:txBody>
          <a:bodyPr wrap="none"/>
          <a:lstStyle/>
          <a:p>
            <a:endParaRPr lang="en-US"/>
          </a:p>
        </p:txBody>
      </p:sp>
      <p:grpSp>
        <p:nvGrpSpPr>
          <p:cNvPr id="3" name="Group 35"/>
          <p:cNvGrpSpPr>
            <a:grpSpLocks/>
          </p:cNvGrpSpPr>
          <p:nvPr/>
        </p:nvGrpSpPr>
        <p:grpSpPr bwMode="auto">
          <a:xfrm rot="-10800000">
            <a:off x="4660900" y="5156200"/>
            <a:ext cx="1117600" cy="215900"/>
            <a:chOff x="2120" y="3128"/>
            <a:chExt cx="1536" cy="160"/>
          </a:xfrm>
        </p:grpSpPr>
        <p:sp>
          <p:nvSpPr>
            <p:cNvPr id="104484" name="Line 36"/>
            <p:cNvSpPr>
              <a:spLocks noChangeShapeType="1"/>
            </p:cNvSpPr>
            <p:nvPr/>
          </p:nvSpPr>
          <p:spPr bwMode="auto">
            <a:xfrm>
              <a:off x="2120"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85" name="Line 37"/>
            <p:cNvSpPr>
              <a:spLocks noChangeShapeType="1"/>
            </p:cNvSpPr>
            <p:nvPr/>
          </p:nvSpPr>
          <p:spPr bwMode="auto">
            <a:xfrm>
              <a:off x="3656" y="3128"/>
              <a:ext cx="0" cy="160"/>
            </a:xfrm>
            <a:prstGeom prst="line">
              <a:avLst/>
            </a:prstGeom>
            <a:noFill/>
            <a:ln w="9525">
              <a:solidFill>
                <a:schemeClr val="tx1"/>
              </a:solidFill>
              <a:prstDash val="dash"/>
              <a:miter lim="800000"/>
              <a:headEnd/>
              <a:tailEnd/>
            </a:ln>
            <a:effectLst/>
          </p:spPr>
          <p:txBody>
            <a:bodyPr wrap="none"/>
            <a:lstStyle/>
            <a:p>
              <a:endParaRPr lang="en-US"/>
            </a:p>
          </p:txBody>
        </p:sp>
        <p:sp>
          <p:nvSpPr>
            <p:cNvPr id="104486" name="Line 38"/>
            <p:cNvSpPr>
              <a:spLocks noChangeShapeType="1"/>
            </p:cNvSpPr>
            <p:nvPr/>
          </p:nvSpPr>
          <p:spPr bwMode="auto">
            <a:xfrm>
              <a:off x="2120" y="3200"/>
              <a:ext cx="1536" cy="0"/>
            </a:xfrm>
            <a:prstGeom prst="line">
              <a:avLst/>
            </a:prstGeom>
            <a:noFill/>
            <a:ln w="9525">
              <a:solidFill>
                <a:schemeClr val="tx1"/>
              </a:solidFill>
              <a:prstDash val="dash"/>
              <a:miter lim="800000"/>
              <a:headEnd type="triangle" w="med" len="med"/>
              <a:tailEnd type="triangle" w="med" len="med"/>
            </a:ln>
            <a:effectLst/>
          </p:spPr>
          <p:txBody>
            <a:bodyPr wrap="none"/>
            <a:lstStyle/>
            <a:p>
              <a:endParaRPr lang="en-US"/>
            </a:p>
          </p:txBody>
        </p:sp>
      </p:grpSp>
      <p:sp>
        <p:nvSpPr>
          <p:cNvPr id="104487" name="Text Box 39"/>
          <p:cNvSpPr txBox="1">
            <a:spLocks noChangeArrowheads="1"/>
          </p:cNvSpPr>
          <p:nvPr/>
        </p:nvSpPr>
        <p:spPr bwMode="auto">
          <a:xfrm>
            <a:off x="5114925" y="5343525"/>
            <a:ext cx="285750" cy="336550"/>
          </a:xfrm>
          <a:prstGeom prst="rect">
            <a:avLst/>
          </a:prstGeom>
          <a:noFill/>
          <a:ln w="9525">
            <a:noFill/>
            <a:miter lim="800000"/>
            <a:headEnd/>
            <a:tailEnd/>
          </a:ln>
          <a:effectLst/>
        </p:spPr>
        <p:txBody>
          <a:bodyPr wrap="none">
            <a:spAutoFit/>
          </a:bodyPr>
          <a:lstStyle/>
          <a:p>
            <a:r>
              <a:rPr lang="en-US"/>
              <a:t>x</a:t>
            </a:r>
          </a:p>
        </p:txBody>
      </p:sp>
      <p:sp>
        <p:nvSpPr>
          <p:cNvPr id="37" name="Line 8"/>
          <p:cNvSpPr>
            <a:spLocks noChangeShapeType="1"/>
          </p:cNvSpPr>
          <p:nvPr/>
        </p:nvSpPr>
        <p:spPr bwMode="auto">
          <a:xfrm>
            <a:off x="3350186" y="3159686"/>
            <a:ext cx="0" cy="450850"/>
          </a:xfrm>
          <a:prstGeom prst="line">
            <a:avLst/>
          </a:prstGeom>
          <a:noFill/>
          <a:ln w="9525">
            <a:solidFill>
              <a:srgbClr val="FF9900"/>
            </a:solidFill>
            <a:miter lim="800000"/>
            <a:headEnd type="triangle" w="med" len="med"/>
            <a:tailEnd/>
          </a:ln>
          <a:effectLst/>
        </p:spPr>
        <p:txBody>
          <a:bodyPr wrap="none"/>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TotalTime>
  <Words>1512</Words>
  <Application>Microsoft Office PowerPoint</Application>
  <PresentationFormat>On-screen Show (4:3)</PresentationFormat>
  <Paragraphs>248</Paragraphs>
  <Slides>38</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Calibri</vt:lpstr>
      <vt:lpstr>Monotype Sorts</vt:lpstr>
      <vt:lpstr>Symbol</vt:lpstr>
      <vt:lpstr>Times New Roman</vt:lpstr>
      <vt:lpstr>Office Theme</vt:lpstr>
      <vt:lpstr>Equation</vt:lpstr>
      <vt:lpstr>Question 223.39.1</vt:lpstr>
      <vt:lpstr>PowerPoint Presentation</vt:lpstr>
      <vt:lpstr>PowerPoint Presentation</vt:lpstr>
      <vt:lpstr>Question 223.39.2</vt:lpstr>
      <vt:lpstr>Question 223.39.3</vt:lpstr>
      <vt:lpstr>Question 223.39.4</vt:lpstr>
      <vt:lpstr>Question 223.39.5</vt:lpstr>
      <vt:lpstr>Current Loop</vt:lpstr>
      <vt:lpstr>Current Loop</vt:lpstr>
      <vt:lpstr>Current Loop</vt:lpstr>
      <vt:lpstr>Question 223.39.6</vt:lpstr>
      <vt:lpstr>Question 223.39.7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vt:lpstr>
      <vt:lpstr>PowerPoint Presentation</vt:lpstr>
      <vt:lpstr>Question</vt:lpstr>
      <vt:lpstr>PowerPoint Presentation</vt:lpstr>
      <vt:lpstr>End </vt:lpstr>
      <vt:lpstr>PowerPoint Presentation</vt:lpstr>
      <vt:lpstr>Question 223.39.6.5</vt:lpstr>
      <vt:lpstr>Question 18.3</vt:lpstr>
      <vt:lpstr>ConcepTest 18.3a Wires I</vt:lpstr>
      <vt:lpstr>ConcepTest 18.3a Wires I</vt:lpstr>
      <vt:lpstr>ConcepTest 18.3b Wires II </vt:lpstr>
      <vt:lpstr>ConcepTest 18.3b Wires II </vt:lpstr>
      <vt:lpstr>PowerPoint Presentation</vt:lpstr>
      <vt:lpstr>ConcepTest 18.4 Dimmer </vt:lpstr>
      <vt:lpstr>ConcepTest 18.4  Dimmer </vt:lpstr>
      <vt:lpstr>ConcepTest 18.5a Lightbulbs</vt:lpstr>
      <vt:lpstr>ConcepTest 18.5a      Lightbulbs</vt:lpstr>
      <vt:lpstr>ConcepTest 18.5b Space Heaters I</vt:lpstr>
      <vt:lpstr>ConcepTest 18.5b Space Heaters I</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27</cp:revision>
  <dcterms:created xsi:type="dcterms:W3CDTF">2011-11-15T05:05:29Z</dcterms:created>
  <dcterms:modified xsi:type="dcterms:W3CDTF">2024-06-28T17:52:57Z</dcterms:modified>
</cp:coreProperties>
</file>