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1220" r:id="rId2"/>
    <p:sldId id="1360" r:id="rId3"/>
    <p:sldId id="256" r:id="rId4"/>
    <p:sldId id="258" r:id="rId5"/>
    <p:sldId id="270" r:id="rId6"/>
    <p:sldId id="1362" r:id="rId7"/>
    <p:sldId id="271" r:id="rId8"/>
    <p:sldId id="269" r:id="rId9"/>
    <p:sldId id="1361" r:id="rId10"/>
    <p:sldId id="1222" r:id="rId11"/>
    <p:sldId id="1223" r:id="rId12"/>
    <p:sldId id="272" r:id="rId13"/>
    <p:sldId id="265" r:id="rId14"/>
    <p:sldId id="261" r:id="rId15"/>
    <p:sldId id="263" r:id="rId16"/>
    <p:sldId id="259" r:id="rId17"/>
    <p:sldId id="264" r:id="rId18"/>
    <p:sldId id="266" r:id="rId19"/>
    <p:sldId id="267" r:id="rId20"/>
    <p:sldId id="26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4507AC-BA7C-4EB5-8A23-92930C30521D}" v="15" dt="2024-05-02T22:08:36.9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68" autoAdjust="0"/>
    <p:restoredTop sz="94660"/>
  </p:normalViewPr>
  <p:slideViewPr>
    <p:cSldViewPr snapToGrid="0">
      <p:cViewPr varScale="1">
        <p:scale>
          <a:sx n="102" d="100"/>
          <a:sy n="102" d="100"/>
        </p:scale>
        <p:origin x="206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2D292393-BBBB-4866-979A-430CB8E92C71}"/>
    <pc:docChg chg="custSel addSld modSld">
      <pc:chgData name="Lines, Todd" userId="afaf7c3a-e8aa-4568-882a-02ad8f9e19b0" providerId="ADAL" clId="{2D292393-BBBB-4866-979A-430CB8E92C71}" dt="2023-09-22T00:04:13.124" v="3"/>
      <pc:docMkLst>
        <pc:docMk/>
      </pc:docMkLst>
      <pc:sldChg chg="delSp modSp mod">
        <pc:chgData name="Lines, Todd" userId="afaf7c3a-e8aa-4568-882a-02ad8f9e19b0" providerId="ADAL" clId="{2D292393-BBBB-4866-979A-430CB8E92C71}" dt="2023-09-21T23:41:06.309" v="2" actId="21"/>
        <pc:sldMkLst>
          <pc:docMk/>
          <pc:sldMk cId="336179494" sldId="270"/>
        </pc:sldMkLst>
        <pc:picChg chg="del mod">
          <ac:chgData name="Lines, Todd" userId="afaf7c3a-e8aa-4568-882a-02ad8f9e19b0" providerId="ADAL" clId="{2D292393-BBBB-4866-979A-430CB8E92C71}" dt="2023-09-21T23:41:06.309" v="2" actId="21"/>
          <ac:picMkLst>
            <pc:docMk/>
            <pc:sldMk cId="336179494" sldId="270"/>
            <ac:picMk id="2" creationId="{01D47B6B-6BA4-9EEE-C726-5B95D4D74834}"/>
          </ac:picMkLst>
        </pc:picChg>
      </pc:sldChg>
      <pc:sldChg chg="add">
        <pc:chgData name="Lines, Todd" userId="afaf7c3a-e8aa-4568-882a-02ad8f9e19b0" providerId="ADAL" clId="{2D292393-BBBB-4866-979A-430CB8E92C71}" dt="2023-09-21T23:32:36.447" v="0"/>
        <pc:sldMkLst>
          <pc:docMk/>
          <pc:sldMk cId="0" sldId="1220"/>
        </pc:sldMkLst>
      </pc:sldChg>
      <pc:sldChg chg="add">
        <pc:chgData name="Lines, Todd" userId="afaf7c3a-e8aa-4568-882a-02ad8f9e19b0" providerId="ADAL" clId="{2D292393-BBBB-4866-979A-430CB8E92C71}" dt="2023-09-22T00:04:13.124" v="3"/>
        <pc:sldMkLst>
          <pc:docMk/>
          <pc:sldMk cId="0" sldId="1222"/>
        </pc:sldMkLst>
      </pc:sldChg>
      <pc:sldChg chg="add">
        <pc:chgData name="Lines, Todd" userId="afaf7c3a-e8aa-4568-882a-02ad8f9e19b0" providerId="ADAL" clId="{2D292393-BBBB-4866-979A-430CB8E92C71}" dt="2023-09-22T00:04:13.124" v="3"/>
        <pc:sldMkLst>
          <pc:docMk/>
          <pc:sldMk cId="0" sldId="1223"/>
        </pc:sldMkLst>
      </pc:sldChg>
      <pc:sldChg chg="add">
        <pc:chgData name="Lines, Todd" userId="afaf7c3a-e8aa-4568-882a-02ad8f9e19b0" providerId="ADAL" clId="{2D292393-BBBB-4866-979A-430CB8E92C71}" dt="2023-09-21T23:32:36.447" v="0"/>
        <pc:sldMkLst>
          <pc:docMk/>
          <pc:sldMk cId="1980085038" sldId="1360"/>
        </pc:sldMkLst>
      </pc:sldChg>
      <pc:sldChg chg="add">
        <pc:chgData name="Lines, Todd" userId="afaf7c3a-e8aa-4568-882a-02ad8f9e19b0" providerId="ADAL" clId="{2D292393-BBBB-4866-979A-430CB8E92C71}" dt="2023-09-22T00:04:13.124" v="3"/>
        <pc:sldMkLst>
          <pc:docMk/>
          <pc:sldMk cId="2093483600" sldId="1361"/>
        </pc:sldMkLst>
      </pc:sldChg>
    </pc:docChg>
  </pc:docChgLst>
  <pc:docChgLst>
    <pc:chgData name="Lines, Todd" userId="afaf7c3a-e8aa-4568-882a-02ad8f9e19b0" providerId="ADAL" clId="{744507AC-BA7C-4EB5-8A23-92930C30521D}"/>
    <pc:docChg chg="undo custSel addSld modSld">
      <pc:chgData name="Lines, Todd" userId="afaf7c3a-e8aa-4568-882a-02ad8f9e19b0" providerId="ADAL" clId="{744507AC-BA7C-4EB5-8A23-92930C30521D}" dt="2024-05-02T22:08:36.926" v="109"/>
      <pc:docMkLst>
        <pc:docMk/>
      </pc:docMkLst>
      <pc:sldChg chg="addSp mod">
        <pc:chgData name="Lines, Todd" userId="afaf7c3a-e8aa-4568-882a-02ad8f9e19b0" providerId="ADAL" clId="{744507AC-BA7C-4EB5-8A23-92930C30521D}" dt="2024-05-02T21:06:30.915" v="0" actId="11529"/>
        <pc:sldMkLst>
          <pc:docMk/>
          <pc:sldMk cId="0" sldId="1220"/>
        </pc:sldMkLst>
        <pc:spChg chg="add">
          <ac:chgData name="Lines, Todd" userId="afaf7c3a-e8aa-4568-882a-02ad8f9e19b0" providerId="ADAL" clId="{744507AC-BA7C-4EB5-8A23-92930C30521D}" dt="2024-05-02T21:06:30.915" v="0" actId="11529"/>
          <ac:spMkLst>
            <pc:docMk/>
            <pc:sldMk cId="0" sldId="1220"/>
            <ac:spMk id="2" creationId="{89C0ABD7-EB72-79B5-1AAD-D5BC9CFBEC3E}"/>
          </ac:spMkLst>
        </pc:spChg>
      </pc:sldChg>
      <pc:sldChg chg="addSp delSp modSp mod">
        <pc:chgData name="Lines, Todd" userId="afaf7c3a-e8aa-4568-882a-02ad8f9e19b0" providerId="ADAL" clId="{744507AC-BA7C-4EB5-8A23-92930C30521D}" dt="2024-05-02T21:12:27.647" v="85" actId="1076"/>
        <pc:sldMkLst>
          <pc:docMk/>
          <pc:sldMk cId="1980085038" sldId="1360"/>
        </pc:sldMkLst>
        <pc:spChg chg="add mod">
          <ac:chgData name="Lines, Todd" userId="afaf7c3a-e8aa-4568-882a-02ad8f9e19b0" providerId="ADAL" clId="{744507AC-BA7C-4EB5-8A23-92930C30521D}" dt="2024-05-02T21:07:25.637" v="18" actId="1076"/>
          <ac:spMkLst>
            <pc:docMk/>
            <pc:sldMk cId="1980085038" sldId="1360"/>
            <ac:spMk id="2" creationId="{1F4324B8-A9A5-CDCB-341E-51359BE464EB}"/>
          </ac:spMkLst>
        </pc:spChg>
        <pc:spChg chg="add mod">
          <ac:chgData name="Lines, Todd" userId="afaf7c3a-e8aa-4568-882a-02ad8f9e19b0" providerId="ADAL" clId="{744507AC-BA7C-4EB5-8A23-92930C30521D}" dt="2024-05-02T21:07:25.637" v="18" actId="1076"/>
          <ac:spMkLst>
            <pc:docMk/>
            <pc:sldMk cId="1980085038" sldId="1360"/>
            <ac:spMk id="3" creationId="{EF46662D-0CE2-0680-7849-A3231BFC1CCD}"/>
          </ac:spMkLst>
        </pc:spChg>
        <pc:spChg chg="add mod">
          <ac:chgData name="Lines, Todd" userId="afaf7c3a-e8aa-4568-882a-02ad8f9e19b0" providerId="ADAL" clId="{744507AC-BA7C-4EB5-8A23-92930C30521D}" dt="2024-05-02T21:07:25.637" v="18" actId="1076"/>
          <ac:spMkLst>
            <pc:docMk/>
            <pc:sldMk cId="1980085038" sldId="1360"/>
            <ac:spMk id="9" creationId="{35E5A4D1-C3E0-16B0-9E39-71335F473E21}"/>
          </ac:spMkLst>
        </pc:spChg>
        <pc:spChg chg="add mod">
          <ac:chgData name="Lines, Todd" userId="afaf7c3a-e8aa-4568-882a-02ad8f9e19b0" providerId="ADAL" clId="{744507AC-BA7C-4EB5-8A23-92930C30521D}" dt="2024-05-02T21:07:25.637" v="18" actId="1076"/>
          <ac:spMkLst>
            <pc:docMk/>
            <pc:sldMk cId="1980085038" sldId="1360"/>
            <ac:spMk id="10" creationId="{C563C9EC-86EE-5C22-EA69-2C6D4D341C83}"/>
          </ac:spMkLst>
        </pc:spChg>
        <pc:spChg chg="add mod">
          <ac:chgData name="Lines, Todd" userId="afaf7c3a-e8aa-4568-882a-02ad8f9e19b0" providerId="ADAL" clId="{744507AC-BA7C-4EB5-8A23-92930C30521D}" dt="2024-05-02T21:07:25.637" v="18" actId="1076"/>
          <ac:spMkLst>
            <pc:docMk/>
            <pc:sldMk cId="1980085038" sldId="1360"/>
            <ac:spMk id="11" creationId="{E9BBEF73-FD3E-B319-45D5-EC6DE9E25111}"/>
          </ac:spMkLst>
        </pc:spChg>
        <pc:spChg chg="add mod">
          <ac:chgData name="Lines, Todd" userId="afaf7c3a-e8aa-4568-882a-02ad8f9e19b0" providerId="ADAL" clId="{744507AC-BA7C-4EB5-8A23-92930C30521D}" dt="2024-05-02T21:07:25.637" v="18" actId="1076"/>
          <ac:spMkLst>
            <pc:docMk/>
            <pc:sldMk cId="1980085038" sldId="1360"/>
            <ac:spMk id="12" creationId="{E53AA2BA-542C-3915-968B-BFD115806643}"/>
          </ac:spMkLst>
        </pc:spChg>
        <pc:spChg chg="add mod">
          <ac:chgData name="Lines, Todd" userId="afaf7c3a-e8aa-4568-882a-02ad8f9e19b0" providerId="ADAL" clId="{744507AC-BA7C-4EB5-8A23-92930C30521D}" dt="2024-05-02T21:07:25.637" v="18" actId="1076"/>
          <ac:spMkLst>
            <pc:docMk/>
            <pc:sldMk cId="1980085038" sldId="1360"/>
            <ac:spMk id="13" creationId="{FF67FEAA-8126-3A12-2DC9-C084443BDB26}"/>
          </ac:spMkLst>
        </pc:spChg>
        <pc:spChg chg="add mod">
          <ac:chgData name="Lines, Todd" userId="afaf7c3a-e8aa-4568-882a-02ad8f9e19b0" providerId="ADAL" clId="{744507AC-BA7C-4EB5-8A23-92930C30521D}" dt="2024-05-02T21:07:25.637" v="18" actId="1076"/>
          <ac:spMkLst>
            <pc:docMk/>
            <pc:sldMk cId="1980085038" sldId="1360"/>
            <ac:spMk id="14" creationId="{0328BD9D-5F02-B55F-04CA-9D7E93A73CC6}"/>
          </ac:spMkLst>
        </pc:spChg>
        <pc:spChg chg="add del mod">
          <ac:chgData name="Lines, Todd" userId="afaf7c3a-e8aa-4568-882a-02ad8f9e19b0" providerId="ADAL" clId="{744507AC-BA7C-4EB5-8A23-92930C30521D}" dt="2024-05-02T21:06:57.224" v="4" actId="478"/>
          <ac:spMkLst>
            <pc:docMk/>
            <pc:sldMk cId="1980085038" sldId="1360"/>
            <ac:spMk id="15" creationId="{81D3CDC6-87AF-F0A0-AE65-0FC451409530}"/>
          </ac:spMkLst>
        </pc:spChg>
        <pc:spChg chg="add del mod">
          <ac:chgData name="Lines, Todd" userId="afaf7c3a-e8aa-4568-882a-02ad8f9e19b0" providerId="ADAL" clId="{744507AC-BA7C-4EB5-8A23-92930C30521D}" dt="2024-05-02T21:06:59.003" v="5" actId="478"/>
          <ac:spMkLst>
            <pc:docMk/>
            <pc:sldMk cId="1980085038" sldId="1360"/>
            <ac:spMk id="16" creationId="{03BF082B-235D-9D92-E10A-404D0B01C283}"/>
          </ac:spMkLst>
        </pc:spChg>
        <pc:spChg chg="add mod">
          <ac:chgData name="Lines, Todd" userId="afaf7c3a-e8aa-4568-882a-02ad8f9e19b0" providerId="ADAL" clId="{744507AC-BA7C-4EB5-8A23-92930C30521D}" dt="2024-05-02T21:07:25.637" v="18" actId="1076"/>
          <ac:spMkLst>
            <pc:docMk/>
            <pc:sldMk cId="1980085038" sldId="1360"/>
            <ac:spMk id="17" creationId="{E2308786-56B6-4C23-8DCF-5A1CB6A5ABBA}"/>
          </ac:spMkLst>
        </pc:spChg>
        <pc:spChg chg="add mod">
          <ac:chgData name="Lines, Todd" userId="afaf7c3a-e8aa-4568-882a-02ad8f9e19b0" providerId="ADAL" clId="{744507AC-BA7C-4EB5-8A23-92930C30521D}" dt="2024-05-02T21:07:25.637" v="18" actId="1076"/>
          <ac:spMkLst>
            <pc:docMk/>
            <pc:sldMk cId="1980085038" sldId="1360"/>
            <ac:spMk id="18" creationId="{AC217DE3-2CA1-AE6D-3113-4F24A03B9DE2}"/>
          </ac:spMkLst>
        </pc:spChg>
        <pc:spChg chg="add mod">
          <ac:chgData name="Lines, Todd" userId="afaf7c3a-e8aa-4568-882a-02ad8f9e19b0" providerId="ADAL" clId="{744507AC-BA7C-4EB5-8A23-92930C30521D}" dt="2024-05-02T21:07:25.637" v="18" actId="1076"/>
          <ac:spMkLst>
            <pc:docMk/>
            <pc:sldMk cId="1980085038" sldId="1360"/>
            <ac:spMk id="19" creationId="{F6AB67CE-0EEB-27CC-D300-1736C84A58C6}"/>
          </ac:spMkLst>
        </pc:spChg>
        <pc:spChg chg="add mod">
          <ac:chgData name="Lines, Todd" userId="afaf7c3a-e8aa-4568-882a-02ad8f9e19b0" providerId="ADAL" clId="{744507AC-BA7C-4EB5-8A23-92930C30521D}" dt="2024-05-02T21:08:11.997" v="24" actId="1076"/>
          <ac:spMkLst>
            <pc:docMk/>
            <pc:sldMk cId="1980085038" sldId="1360"/>
            <ac:spMk id="20" creationId="{AE846F05-D29A-FD09-BD2B-C50C1DBFB555}"/>
          </ac:spMkLst>
        </pc:spChg>
        <pc:spChg chg="add mod">
          <ac:chgData name="Lines, Todd" userId="afaf7c3a-e8aa-4568-882a-02ad8f9e19b0" providerId="ADAL" clId="{744507AC-BA7C-4EB5-8A23-92930C30521D}" dt="2024-05-02T21:08:18.371" v="27" actId="20577"/>
          <ac:spMkLst>
            <pc:docMk/>
            <pc:sldMk cId="1980085038" sldId="1360"/>
            <ac:spMk id="21" creationId="{F18FA4BC-3C9E-6C1B-7661-2CA70C63D03D}"/>
          </ac:spMkLst>
        </pc:spChg>
        <pc:spChg chg="add mod">
          <ac:chgData name="Lines, Todd" userId="afaf7c3a-e8aa-4568-882a-02ad8f9e19b0" providerId="ADAL" clId="{744507AC-BA7C-4EB5-8A23-92930C30521D}" dt="2024-05-02T21:12:27.647" v="85" actId="1076"/>
          <ac:spMkLst>
            <pc:docMk/>
            <pc:sldMk cId="1980085038" sldId="1360"/>
            <ac:spMk id="24" creationId="{F9F3C58B-CC7B-7F19-AFF8-B0E429E159BC}"/>
          </ac:spMkLst>
        </pc:spChg>
        <pc:spChg chg="mod">
          <ac:chgData name="Lines, Todd" userId="afaf7c3a-e8aa-4568-882a-02ad8f9e19b0" providerId="ADAL" clId="{744507AC-BA7C-4EB5-8A23-92930C30521D}" dt="2024-05-02T21:07:12.892" v="17" actId="27636"/>
          <ac:spMkLst>
            <pc:docMk/>
            <pc:sldMk cId="1980085038" sldId="1360"/>
            <ac:spMk id="191492" creationId="{00000000-0000-0000-0000-000000000000}"/>
          </ac:spMkLst>
        </pc:spChg>
        <pc:picChg chg="del">
          <ac:chgData name="Lines, Todd" userId="afaf7c3a-e8aa-4568-882a-02ad8f9e19b0" providerId="ADAL" clId="{744507AC-BA7C-4EB5-8A23-92930C30521D}" dt="2024-05-02T21:06:48.160" v="1" actId="478"/>
          <ac:picMkLst>
            <pc:docMk/>
            <pc:sldMk cId="1980085038" sldId="1360"/>
            <ac:picMk id="191493" creationId="{00000000-0000-0000-0000-000000000000}"/>
          </ac:picMkLst>
        </pc:picChg>
        <pc:cxnChg chg="add mod">
          <ac:chgData name="Lines, Todd" userId="afaf7c3a-e8aa-4568-882a-02ad8f9e19b0" providerId="ADAL" clId="{744507AC-BA7C-4EB5-8A23-92930C30521D}" dt="2024-05-02T21:07:25.637" v="18" actId="1076"/>
          <ac:cxnSpMkLst>
            <pc:docMk/>
            <pc:sldMk cId="1980085038" sldId="1360"/>
            <ac:cxnSpMk id="4" creationId="{FB319D1A-186B-0716-CD09-BAABBBD5AD77}"/>
          </ac:cxnSpMkLst>
        </pc:cxnChg>
        <pc:cxnChg chg="add mod">
          <ac:chgData name="Lines, Todd" userId="afaf7c3a-e8aa-4568-882a-02ad8f9e19b0" providerId="ADAL" clId="{744507AC-BA7C-4EB5-8A23-92930C30521D}" dt="2024-05-02T21:07:25.637" v="18" actId="1076"/>
          <ac:cxnSpMkLst>
            <pc:docMk/>
            <pc:sldMk cId="1980085038" sldId="1360"/>
            <ac:cxnSpMk id="5" creationId="{55FC132C-9A42-4D70-6E59-67E141DB86E4}"/>
          </ac:cxnSpMkLst>
        </pc:cxnChg>
        <pc:cxnChg chg="add mod">
          <ac:chgData name="Lines, Todd" userId="afaf7c3a-e8aa-4568-882a-02ad8f9e19b0" providerId="ADAL" clId="{744507AC-BA7C-4EB5-8A23-92930C30521D}" dt="2024-05-02T21:07:25.637" v="18" actId="1076"/>
          <ac:cxnSpMkLst>
            <pc:docMk/>
            <pc:sldMk cId="1980085038" sldId="1360"/>
            <ac:cxnSpMk id="6" creationId="{8970DA6C-D52C-457C-9A41-E182D7B39642}"/>
          </ac:cxnSpMkLst>
        </pc:cxnChg>
        <pc:cxnChg chg="add mod">
          <ac:chgData name="Lines, Todd" userId="afaf7c3a-e8aa-4568-882a-02ad8f9e19b0" providerId="ADAL" clId="{744507AC-BA7C-4EB5-8A23-92930C30521D}" dt="2024-05-02T21:07:25.637" v="18" actId="1076"/>
          <ac:cxnSpMkLst>
            <pc:docMk/>
            <pc:sldMk cId="1980085038" sldId="1360"/>
            <ac:cxnSpMk id="7" creationId="{1D5A5FD0-5A7D-EC78-01D7-79B65620A537}"/>
          </ac:cxnSpMkLst>
        </pc:cxnChg>
        <pc:cxnChg chg="add mod">
          <ac:chgData name="Lines, Todd" userId="afaf7c3a-e8aa-4568-882a-02ad8f9e19b0" providerId="ADAL" clId="{744507AC-BA7C-4EB5-8A23-92930C30521D}" dt="2024-05-02T21:07:25.637" v="18" actId="1076"/>
          <ac:cxnSpMkLst>
            <pc:docMk/>
            <pc:sldMk cId="1980085038" sldId="1360"/>
            <ac:cxnSpMk id="8" creationId="{A01A3ED3-4964-A9A9-C234-14EE6DFE8D1C}"/>
          </ac:cxnSpMkLst>
        </pc:cxnChg>
        <pc:cxnChg chg="add">
          <ac:chgData name="Lines, Todd" userId="afaf7c3a-e8aa-4568-882a-02ad8f9e19b0" providerId="ADAL" clId="{744507AC-BA7C-4EB5-8A23-92930C30521D}" dt="2024-05-02T21:12:19.296" v="82" actId="11529"/>
          <ac:cxnSpMkLst>
            <pc:docMk/>
            <pc:sldMk cId="1980085038" sldId="1360"/>
            <ac:cxnSpMk id="23" creationId="{60786079-B6D4-04AA-E994-42293A34DCE5}"/>
          </ac:cxnSpMkLst>
        </pc:cxnChg>
      </pc:sldChg>
      <pc:sldChg chg="addSp delSp modSp mod">
        <pc:chgData name="Lines, Todd" userId="afaf7c3a-e8aa-4568-882a-02ad8f9e19b0" providerId="ADAL" clId="{744507AC-BA7C-4EB5-8A23-92930C30521D}" dt="2024-05-02T21:12:53.054" v="108" actId="478"/>
        <pc:sldMkLst>
          <pc:docMk/>
          <pc:sldMk cId="2093483600" sldId="1361"/>
        </pc:sldMkLst>
        <pc:spChg chg="add mod">
          <ac:chgData name="Lines, Todd" userId="afaf7c3a-e8aa-4568-882a-02ad8f9e19b0" providerId="ADAL" clId="{744507AC-BA7C-4EB5-8A23-92930C30521D}" dt="2024-05-02T21:12:46.422" v="107" actId="1037"/>
          <ac:spMkLst>
            <pc:docMk/>
            <pc:sldMk cId="2093483600" sldId="1361"/>
            <ac:spMk id="2" creationId="{CB3AC135-7401-5F46-9DAC-CB7D69E2E6F0}"/>
          </ac:spMkLst>
        </pc:spChg>
        <pc:spChg chg="add mod">
          <ac:chgData name="Lines, Todd" userId="afaf7c3a-e8aa-4568-882a-02ad8f9e19b0" providerId="ADAL" clId="{744507AC-BA7C-4EB5-8A23-92930C30521D}" dt="2024-05-02T21:12:46.422" v="107" actId="1037"/>
          <ac:spMkLst>
            <pc:docMk/>
            <pc:sldMk cId="2093483600" sldId="1361"/>
            <ac:spMk id="3" creationId="{85A1AB26-7418-2CD4-871B-FB0061A24B1D}"/>
          </ac:spMkLst>
        </pc:spChg>
        <pc:spChg chg="add mod">
          <ac:chgData name="Lines, Todd" userId="afaf7c3a-e8aa-4568-882a-02ad8f9e19b0" providerId="ADAL" clId="{744507AC-BA7C-4EB5-8A23-92930C30521D}" dt="2024-05-02T21:12:46.422" v="107" actId="1037"/>
          <ac:spMkLst>
            <pc:docMk/>
            <pc:sldMk cId="2093483600" sldId="1361"/>
            <ac:spMk id="9" creationId="{944EEB27-384F-C2CF-A93A-13981C5D5402}"/>
          </ac:spMkLst>
        </pc:spChg>
        <pc:spChg chg="add mod">
          <ac:chgData name="Lines, Todd" userId="afaf7c3a-e8aa-4568-882a-02ad8f9e19b0" providerId="ADAL" clId="{744507AC-BA7C-4EB5-8A23-92930C30521D}" dt="2024-05-02T21:12:46.422" v="107" actId="1037"/>
          <ac:spMkLst>
            <pc:docMk/>
            <pc:sldMk cId="2093483600" sldId="1361"/>
            <ac:spMk id="10" creationId="{3D71ED11-C10E-1AFA-F9E2-CA4EDDAA1ED1}"/>
          </ac:spMkLst>
        </pc:spChg>
        <pc:spChg chg="add mod">
          <ac:chgData name="Lines, Todd" userId="afaf7c3a-e8aa-4568-882a-02ad8f9e19b0" providerId="ADAL" clId="{744507AC-BA7C-4EB5-8A23-92930C30521D}" dt="2024-05-02T21:12:46.422" v="107" actId="1037"/>
          <ac:spMkLst>
            <pc:docMk/>
            <pc:sldMk cId="2093483600" sldId="1361"/>
            <ac:spMk id="11" creationId="{1ECCC80A-8B04-55BD-FCCB-D6FCEF629B7D}"/>
          </ac:spMkLst>
        </pc:spChg>
        <pc:spChg chg="add mod">
          <ac:chgData name="Lines, Todd" userId="afaf7c3a-e8aa-4568-882a-02ad8f9e19b0" providerId="ADAL" clId="{744507AC-BA7C-4EB5-8A23-92930C30521D}" dt="2024-05-02T21:12:46.422" v="107" actId="1037"/>
          <ac:spMkLst>
            <pc:docMk/>
            <pc:sldMk cId="2093483600" sldId="1361"/>
            <ac:spMk id="12" creationId="{74998026-2C9B-8C4C-07E8-AF31776C1C48}"/>
          </ac:spMkLst>
        </pc:spChg>
        <pc:spChg chg="add del mod">
          <ac:chgData name="Lines, Todd" userId="afaf7c3a-e8aa-4568-882a-02ad8f9e19b0" providerId="ADAL" clId="{744507AC-BA7C-4EB5-8A23-92930C30521D}" dt="2024-05-02T21:09:28.317" v="31" actId="478"/>
          <ac:spMkLst>
            <pc:docMk/>
            <pc:sldMk cId="2093483600" sldId="1361"/>
            <ac:spMk id="13" creationId="{CE5C7237-DDD1-2A96-23D7-5836086565B3}"/>
          </ac:spMkLst>
        </pc:spChg>
        <pc:spChg chg="add del mod">
          <ac:chgData name="Lines, Todd" userId="afaf7c3a-e8aa-4568-882a-02ad8f9e19b0" providerId="ADAL" clId="{744507AC-BA7C-4EB5-8A23-92930C30521D}" dt="2024-05-02T21:09:29.916" v="32" actId="478"/>
          <ac:spMkLst>
            <pc:docMk/>
            <pc:sldMk cId="2093483600" sldId="1361"/>
            <ac:spMk id="14" creationId="{9D03A03F-E638-082B-F654-D5BBF180D7EF}"/>
          </ac:spMkLst>
        </pc:spChg>
        <pc:spChg chg="add mod">
          <ac:chgData name="Lines, Todd" userId="afaf7c3a-e8aa-4568-882a-02ad8f9e19b0" providerId="ADAL" clId="{744507AC-BA7C-4EB5-8A23-92930C30521D}" dt="2024-05-02T21:12:46.422" v="107" actId="1037"/>
          <ac:spMkLst>
            <pc:docMk/>
            <pc:sldMk cId="2093483600" sldId="1361"/>
            <ac:spMk id="15" creationId="{FC38B093-0D6E-617F-EAEB-CBABB9A5C546}"/>
          </ac:spMkLst>
        </pc:spChg>
        <pc:spChg chg="add mod">
          <ac:chgData name="Lines, Todd" userId="afaf7c3a-e8aa-4568-882a-02ad8f9e19b0" providerId="ADAL" clId="{744507AC-BA7C-4EB5-8A23-92930C30521D}" dt="2024-05-02T21:12:46.422" v="107" actId="1037"/>
          <ac:spMkLst>
            <pc:docMk/>
            <pc:sldMk cId="2093483600" sldId="1361"/>
            <ac:spMk id="16" creationId="{E2D2B90B-812B-47E2-2108-07E193E6F967}"/>
          </ac:spMkLst>
        </pc:spChg>
        <pc:spChg chg="add mod">
          <ac:chgData name="Lines, Todd" userId="afaf7c3a-e8aa-4568-882a-02ad8f9e19b0" providerId="ADAL" clId="{744507AC-BA7C-4EB5-8A23-92930C30521D}" dt="2024-05-02T21:12:46.422" v="107" actId="1037"/>
          <ac:spMkLst>
            <pc:docMk/>
            <pc:sldMk cId="2093483600" sldId="1361"/>
            <ac:spMk id="17" creationId="{ED3B293C-8EE6-740C-E8A5-C57482C59ABF}"/>
          </ac:spMkLst>
        </pc:spChg>
        <pc:spChg chg="add mod">
          <ac:chgData name="Lines, Todd" userId="afaf7c3a-e8aa-4568-882a-02ad8f9e19b0" providerId="ADAL" clId="{744507AC-BA7C-4EB5-8A23-92930C30521D}" dt="2024-05-02T21:12:46.422" v="107" actId="1037"/>
          <ac:spMkLst>
            <pc:docMk/>
            <pc:sldMk cId="2093483600" sldId="1361"/>
            <ac:spMk id="21" creationId="{96362609-6D5C-54C8-42A2-3D06C6A13DB1}"/>
          </ac:spMkLst>
        </pc:spChg>
        <pc:spChg chg="add mod">
          <ac:chgData name="Lines, Todd" userId="afaf7c3a-e8aa-4568-882a-02ad8f9e19b0" providerId="ADAL" clId="{744507AC-BA7C-4EB5-8A23-92930C30521D}" dt="2024-05-02T21:12:46.422" v="107" actId="1037"/>
          <ac:spMkLst>
            <pc:docMk/>
            <pc:sldMk cId="2093483600" sldId="1361"/>
            <ac:spMk id="22" creationId="{7A9321C8-D105-C4CA-B7DC-06E9F585B76F}"/>
          </ac:spMkLst>
        </pc:spChg>
        <pc:spChg chg="add mod">
          <ac:chgData name="Lines, Todd" userId="afaf7c3a-e8aa-4568-882a-02ad8f9e19b0" providerId="ADAL" clId="{744507AC-BA7C-4EB5-8A23-92930C30521D}" dt="2024-05-02T21:12:46.422" v="107" actId="1037"/>
          <ac:spMkLst>
            <pc:docMk/>
            <pc:sldMk cId="2093483600" sldId="1361"/>
            <ac:spMk id="23" creationId="{7137FB4B-11B1-407B-C148-B85A553098CC}"/>
          </ac:spMkLst>
        </pc:spChg>
        <pc:spChg chg="add mod">
          <ac:chgData name="Lines, Todd" userId="afaf7c3a-e8aa-4568-882a-02ad8f9e19b0" providerId="ADAL" clId="{744507AC-BA7C-4EB5-8A23-92930C30521D}" dt="2024-05-02T21:12:46.422" v="107" actId="1037"/>
          <ac:spMkLst>
            <pc:docMk/>
            <pc:sldMk cId="2093483600" sldId="1361"/>
            <ac:spMk id="24" creationId="{D2C76460-226B-4182-1FBC-A551650E80C8}"/>
          </ac:spMkLst>
        </pc:spChg>
        <pc:spChg chg="add mod">
          <ac:chgData name="Lines, Todd" userId="afaf7c3a-e8aa-4568-882a-02ad8f9e19b0" providerId="ADAL" clId="{744507AC-BA7C-4EB5-8A23-92930C30521D}" dt="2024-05-02T21:12:46.422" v="107" actId="1037"/>
          <ac:spMkLst>
            <pc:docMk/>
            <pc:sldMk cId="2093483600" sldId="1361"/>
            <ac:spMk id="25" creationId="{0E793E38-489D-D6CC-2390-C148225DE2A4}"/>
          </ac:spMkLst>
        </pc:spChg>
        <pc:spChg chg="add mod">
          <ac:chgData name="Lines, Todd" userId="afaf7c3a-e8aa-4568-882a-02ad8f9e19b0" providerId="ADAL" clId="{744507AC-BA7C-4EB5-8A23-92930C30521D}" dt="2024-05-02T21:12:46.422" v="107" actId="1037"/>
          <ac:spMkLst>
            <pc:docMk/>
            <pc:sldMk cId="2093483600" sldId="1361"/>
            <ac:spMk id="26" creationId="{3E8ACC13-7F0E-CD18-2C16-9D0EA1710BF9}"/>
          </ac:spMkLst>
        </pc:spChg>
        <pc:spChg chg="add mod">
          <ac:chgData name="Lines, Todd" userId="afaf7c3a-e8aa-4568-882a-02ad8f9e19b0" providerId="ADAL" clId="{744507AC-BA7C-4EB5-8A23-92930C30521D}" dt="2024-05-02T21:12:46.422" v="107" actId="1037"/>
          <ac:spMkLst>
            <pc:docMk/>
            <pc:sldMk cId="2093483600" sldId="1361"/>
            <ac:spMk id="27" creationId="{D8F2208E-734D-CB10-E226-68903C97AB85}"/>
          </ac:spMkLst>
        </pc:spChg>
        <pc:spChg chg="add mod">
          <ac:chgData name="Lines, Todd" userId="afaf7c3a-e8aa-4568-882a-02ad8f9e19b0" providerId="ADAL" clId="{744507AC-BA7C-4EB5-8A23-92930C30521D}" dt="2024-05-02T21:12:46.422" v="107" actId="1037"/>
          <ac:spMkLst>
            <pc:docMk/>
            <pc:sldMk cId="2093483600" sldId="1361"/>
            <ac:spMk id="28" creationId="{D38899BE-EC96-9153-A9C0-F00948F3E4B7}"/>
          </ac:spMkLst>
        </pc:spChg>
        <pc:spChg chg="add mod">
          <ac:chgData name="Lines, Todd" userId="afaf7c3a-e8aa-4568-882a-02ad8f9e19b0" providerId="ADAL" clId="{744507AC-BA7C-4EB5-8A23-92930C30521D}" dt="2024-05-02T21:12:46.422" v="107" actId="1037"/>
          <ac:spMkLst>
            <pc:docMk/>
            <pc:sldMk cId="2093483600" sldId="1361"/>
            <ac:spMk id="30" creationId="{3A6269B5-E691-DB3D-6CEB-6CA3BD6934ED}"/>
          </ac:spMkLst>
        </pc:spChg>
        <pc:picChg chg="del mod">
          <ac:chgData name="Lines, Todd" userId="afaf7c3a-e8aa-4568-882a-02ad8f9e19b0" providerId="ADAL" clId="{744507AC-BA7C-4EB5-8A23-92930C30521D}" dt="2024-05-02T21:12:53.054" v="108" actId="478"/>
          <ac:picMkLst>
            <pc:docMk/>
            <pc:sldMk cId="2093483600" sldId="1361"/>
            <ac:picMk id="191493" creationId="{00000000-0000-0000-0000-000000000000}"/>
          </ac:picMkLst>
        </pc:picChg>
        <pc:cxnChg chg="add mod">
          <ac:chgData name="Lines, Todd" userId="afaf7c3a-e8aa-4568-882a-02ad8f9e19b0" providerId="ADAL" clId="{744507AC-BA7C-4EB5-8A23-92930C30521D}" dt="2024-05-02T21:12:46.422" v="107" actId="1037"/>
          <ac:cxnSpMkLst>
            <pc:docMk/>
            <pc:sldMk cId="2093483600" sldId="1361"/>
            <ac:cxnSpMk id="4" creationId="{5E2695C7-FBC5-92FC-CD0D-E3D751894B3F}"/>
          </ac:cxnSpMkLst>
        </pc:cxnChg>
        <pc:cxnChg chg="add mod">
          <ac:chgData name="Lines, Todd" userId="afaf7c3a-e8aa-4568-882a-02ad8f9e19b0" providerId="ADAL" clId="{744507AC-BA7C-4EB5-8A23-92930C30521D}" dt="2024-05-02T21:12:46.422" v="107" actId="1037"/>
          <ac:cxnSpMkLst>
            <pc:docMk/>
            <pc:sldMk cId="2093483600" sldId="1361"/>
            <ac:cxnSpMk id="5" creationId="{2D9A088A-492F-2C3D-8501-7CC976C245CD}"/>
          </ac:cxnSpMkLst>
        </pc:cxnChg>
        <pc:cxnChg chg="add mod">
          <ac:chgData name="Lines, Todd" userId="afaf7c3a-e8aa-4568-882a-02ad8f9e19b0" providerId="ADAL" clId="{744507AC-BA7C-4EB5-8A23-92930C30521D}" dt="2024-05-02T21:12:46.422" v="107" actId="1037"/>
          <ac:cxnSpMkLst>
            <pc:docMk/>
            <pc:sldMk cId="2093483600" sldId="1361"/>
            <ac:cxnSpMk id="6" creationId="{2347BFE9-623A-3C23-C895-F0583D26F64B}"/>
          </ac:cxnSpMkLst>
        </pc:cxnChg>
        <pc:cxnChg chg="add mod">
          <ac:chgData name="Lines, Todd" userId="afaf7c3a-e8aa-4568-882a-02ad8f9e19b0" providerId="ADAL" clId="{744507AC-BA7C-4EB5-8A23-92930C30521D}" dt="2024-05-02T21:12:46.422" v="107" actId="1037"/>
          <ac:cxnSpMkLst>
            <pc:docMk/>
            <pc:sldMk cId="2093483600" sldId="1361"/>
            <ac:cxnSpMk id="7" creationId="{07A050B0-D480-8D26-637F-B36C3B7F89C2}"/>
          </ac:cxnSpMkLst>
        </pc:cxnChg>
        <pc:cxnChg chg="add mod">
          <ac:chgData name="Lines, Todd" userId="afaf7c3a-e8aa-4568-882a-02ad8f9e19b0" providerId="ADAL" clId="{744507AC-BA7C-4EB5-8A23-92930C30521D}" dt="2024-05-02T21:12:46.422" v="107" actId="1037"/>
          <ac:cxnSpMkLst>
            <pc:docMk/>
            <pc:sldMk cId="2093483600" sldId="1361"/>
            <ac:cxnSpMk id="8" creationId="{0C7D67D0-B539-23F5-926A-F2D6781079FC}"/>
          </ac:cxnSpMkLst>
        </pc:cxnChg>
        <pc:cxnChg chg="add mod">
          <ac:chgData name="Lines, Todd" userId="afaf7c3a-e8aa-4568-882a-02ad8f9e19b0" providerId="ADAL" clId="{744507AC-BA7C-4EB5-8A23-92930C30521D}" dt="2024-05-02T21:12:46.422" v="107" actId="1037"/>
          <ac:cxnSpMkLst>
            <pc:docMk/>
            <pc:sldMk cId="2093483600" sldId="1361"/>
            <ac:cxnSpMk id="18" creationId="{85FFACE0-3235-2473-93E8-B19E4D46DCC3}"/>
          </ac:cxnSpMkLst>
        </pc:cxnChg>
        <pc:cxnChg chg="add mod">
          <ac:chgData name="Lines, Todd" userId="afaf7c3a-e8aa-4568-882a-02ad8f9e19b0" providerId="ADAL" clId="{744507AC-BA7C-4EB5-8A23-92930C30521D}" dt="2024-05-02T21:12:46.422" v="107" actId="1037"/>
          <ac:cxnSpMkLst>
            <pc:docMk/>
            <pc:sldMk cId="2093483600" sldId="1361"/>
            <ac:cxnSpMk id="19" creationId="{E8413F87-D610-C4CC-592E-79BD15F54433}"/>
          </ac:cxnSpMkLst>
        </pc:cxnChg>
        <pc:cxnChg chg="add mod">
          <ac:chgData name="Lines, Todd" userId="afaf7c3a-e8aa-4568-882a-02ad8f9e19b0" providerId="ADAL" clId="{744507AC-BA7C-4EB5-8A23-92930C30521D}" dt="2024-05-02T21:12:46.422" v="107" actId="1037"/>
          <ac:cxnSpMkLst>
            <pc:docMk/>
            <pc:sldMk cId="2093483600" sldId="1361"/>
            <ac:cxnSpMk id="20" creationId="{C7AE8FBA-4C8F-B1BF-1C24-4EBB9637FE4C}"/>
          </ac:cxnSpMkLst>
        </pc:cxnChg>
        <pc:cxnChg chg="add mod">
          <ac:chgData name="Lines, Todd" userId="afaf7c3a-e8aa-4568-882a-02ad8f9e19b0" providerId="ADAL" clId="{744507AC-BA7C-4EB5-8A23-92930C30521D}" dt="2024-05-02T21:12:46.422" v="107" actId="1037"/>
          <ac:cxnSpMkLst>
            <pc:docMk/>
            <pc:sldMk cId="2093483600" sldId="1361"/>
            <ac:cxnSpMk id="29" creationId="{46C3A66F-A73A-2CCF-DD4C-DB217965B166}"/>
          </ac:cxnSpMkLst>
        </pc:cxnChg>
      </pc:sldChg>
      <pc:sldChg chg="add">
        <pc:chgData name="Lines, Todd" userId="afaf7c3a-e8aa-4568-882a-02ad8f9e19b0" providerId="ADAL" clId="{744507AC-BA7C-4EB5-8A23-92930C30521D}" dt="2024-05-02T22:08:36.926" v="109"/>
        <pc:sldMkLst>
          <pc:docMk/>
          <pc:sldMk cId="2029997585" sldId="13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C20DDF-410A-4A2E-BE2B-BF9258AB4EBC}" type="datetimeFigureOut">
              <a:rPr lang="en-US" smtClean="0"/>
              <a:pPr/>
              <a:t>5/2/2024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D45037-B36C-428B-80E4-B5F1332A92C9}" type="slidenum">
              <a:rPr lang="en-US" smtClean="0"/>
              <a:pPr/>
              <a:t>‹#›</a:t>
            </a:fld>
            <a:endParaRPr lang="en-US"/>
          </a:p>
        </p:txBody>
      </p:sp>
    </p:spTree>
    <p:extLst>
      <p:ext uri="{BB962C8B-B14F-4D97-AF65-F5344CB8AC3E}">
        <p14:creationId xmlns:p14="http://schemas.microsoft.com/office/powerpoint/2010/main" val="2343593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D45037-B36C-428B-80E4-B5F1332A92C9}"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A5995E9-268A-47CD-8EB6-6898CE55DF23}"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70D32CF-726D-406C-8E04-892C32375105}"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0D32CF-726D-406C-8E04-892C32375105}"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0D32CF-726D-406C-8E04-892C32375105}"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0D32CF-726D-406C-8E04-892C32375105}"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0D32CF-726D-406C-8E04-892C32375105}"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70D32CF-726D-406C-8E04-892C32375105}"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0D32CF-726D-406C-8E04-892C32375105}" type="datetimeFigureOut">
              <a:rPr lang="en-US" smtClean="0"/>
              <a:pPr/>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70D32CF-726D-406C-8E04-892C32375105}" type="datetimeFigureOut">
              <a:rPr lang="en-US" smtClean="0"/>
              <a:pPr/>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0D32CF-726D-406C-8E04-892C32375105}" type="datetimeFigureOut">
              <a:rPr lang="en-US" smtClean="0"/>
              <a:pPr/>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0D32CF-726D-406C-8E04-892C32375105}"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0D32CF-726D-406C-8E04-892C32375105}"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D32CF-726D-406C-8E04-892C32375105}" type="datetimeFigureOut">
              <a:rPr lang="en-US" smtClean="0"/>
              <a:pPr/>
              <a:t>5/2/2024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EA76A9-D8C5-4554-9094-501E768039D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oleObject" Target="../embeddings/oleObject2.bin"/><Relationship Id="rId4" Type="http://schemas.openxmlformats.org/officeDocument/2006/relationships/image" Target="../media/image9.emf"/><Relationship Id="rId9" Type="http://schemas.openxmlformats.org/officeDocument/2006/relationships/image" Target="../media/image1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2"/>
          <p:cNvSpPr>
            <a:spLocks noGrp="1" noChangeArrowheads="1"/>
          </p:cNvSpPr>
          <p:nvPr>
            <p:ph type="title"/>
          </p:nvPr>
        </p:nvSpPr>
        <p:spPr/>
        <p:txBody>
          <a:bodyPr/>
          <a:lstStyle/>
          <a:p>
            <a:r>
              <a:rPr lang="en-US" dirty="0"/>
              <a:t>Question 223.8.1</a:t>
            </a:r>
          </a:p>
        </p:txBody>
      </p:sp>
      <p:sp>
        <p:nvSpPr>
          <p:cNvPr id="191492" name="Rectangle 3"/>
          <p:cNvSpPr>
            <a:spLocks noGrp="1" noChangeArrowheads="1"/>
          </p:cNvSpPr>
          <p:nvPr>
            <p:ph idx="1"/>
          </p:nvPr>
        </p:nvSpPr>
        <p:spPr>
          <a:xfrm>
            <a:off x="457200" y="1600200"/>
            <a:ext cx="4049713" cy="4525963"/>
          </a:xfrm>
        </p:spPr>
        <p:txBody>
          <a:bodyPr/>
          <a:lstStyle/>
          <a:p>
            <a:pPr marL="609600" indent="-609600" eaLnBrk="1" hangingPunct="1">
              <a:buFontTx/>
              <a:buNone/>
            </a:pPr>
            <a:r>
              <a:rPr lang="en-US" dirty="0"/>
              <a:t>In the figure, will rays 1 and 2 be in phase?</a:t>
            </a:r>
          </a:p>
          <a:p>
            <a:pPr marL="609600" indent="-609600" eaLnBrk="1" hangingPunct="1">
              <a:buFontTx/>
              <a:buAutoNum type="alphaLcParenR"/>
            </a:pPr>
            <a:r>
              <a:rPr lang="en-US" dirty="0"/>
              <a:t>Yes</a:t>
            </a:r>
          </a:p>
          <a:p>
            <a:pPr marL="609600" indent="-609600" eaLnBrk="1" hangingPunct="1">
              <a:buFontTx/>
              <a:buAutoNum type="alphaLcParenR"/>
            </a:pPr>
            <a:r>
              <a:rPr lang="en-US" dirty="0"/>
              <a:t>No</a:t>
            </a:r>
          </a:p>
          <a:p>
            <a:pPr marL="609600" indent="-609600">
              <a:buFontTx/>
              <a:buAutoNum type="alphaLcParenR"/>
            </a:pPr>
            <a:r>
              <a:rPr lang="en-US" dirty="0"/>
              <a:t>Can’t tell with the information given</a:t>
            </a:r>
          </a:p>
          <a:p>
            <a:pPr marL="609600" indent="-609600" eaLnBrk="1" hangingPunct="1">
              <a:buFontTx/>
              <a:buAutoNum type="alphaLcParenR"/>
            </a:pPr>
            <a:endParaRPr lang="en-US" dirty="0"/>
          </a:p>
          <a:p>
            <a:pPr marL="609600" indent="-609600" eaLnBrk="1" hangingPunct="1">
              <a:buFontTx/>
              <a:buNone/>
            </a:pPr>
            <a:endParaRPr lang="en-US" dirty="0"/>
          </a:p>
        </p:txBody>
      </p:sp>
      <p:sp>
        <p:nvSpPr>
          <p:cNvPr id="191490" name="Slide Number Placeholder 5"/>
          <p:cNvSpPr>
            <a:spLocks noGrp="1"/>
          </p:cNvSpPr>
          <p:nvPr>
            <p:ph type="sldNum" sz="quarter" idx="12"/>
          </p:nvPr>
        </p:nvSpPr>
        <p:spPr>
          <a:noFill/>
        </p:spPr>
        <p:txBody>
          <a:bodyPr/>
          <a:lstStyle/>
          <a:p>
            <a:fld id="{E71E5971-AF74-4BE9-89AF-02A4D0FADC9F}" type="slidenum">
              <a:rPr lang="en-US" smtClean="0"/>
              <a:pPr/>
              <a:t>1</a:t>
            </a:fld>
            <a:endParaRPr lang="en-US"/>
          </a:p>
        </p:txBody>
      </p:sp>
      <p:pic>
        <p:nvPicPr>
          <p:cNvPr id="191493" name="Picture 4" descr="37-17"/>
          <p:cNvPicPr>
            <a:picLocks noChangeAspect="1" noChangeArrowheads="1"/>
          </p:cNvPicPr>
          <p:nvPr/>
        </p:nvPicPr>
        <p:blipFill>
          <a:blip r:embed="rId2" cstate="print"/>
          <a:srcRect t="17642"/>
          <a:stretch>
            <a:fillRect/>
          </a:stretch>
        </p:blipFill>
        <p:spPr bwMode="auto">
          <a:xfrm>
            <a:off x="5272088" y="1933575"/>
            <a:ext cx="3138487" cy="3727450"/>
          </a:xfrm>
          <a:prstGeom prst="rect">
            <a:avLst/>
          </a:prstGeom>
          <a:noFill/>
          <a:ln w="9525">
            <a:noFill/>
            <a:miter lim="800000"/>
            <a:headEnd/>
            <a:tailEnd/>
          </a:ln>
        </p:spPr>
      </p:pic>
      <p:sp>
        <p:nvSpPr>
          <p:cNvPr id="2" name="Rectangle 1">
            <a:extLst>
              <a:ext uri="{FF2B5EF4-FFF2-40B4-BE49-F238E27FC236}">
                <a16:creationId xmlns:a16="http://schemas.microsoft.com/office/drawing/2014/main" id="{89C0ABD7-EB72-79B5-1AAD-D5BC9CFBEC3E}"/>
              </a:ext>
            </a:extLst>
          </p:cNvPr>
          <p:cNvSpPr/>
          <p:nvPr/>
        </p:nvSpPr>
        <p:spPr>
          <a:xfrm>
            <a:off x="5272088" y="3299381"/>
            <a:ext cx="3070634" cy="8012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3" name="Title 1"/>
          <p:cNvSpPr>
            <a:spLocks noGrp="1"/>
          </p:cNvSpPr>
          <p:nvPr>
            <p:ph type="title"/>
          </p:nvPr>
        </p:nvSpPr>
        <p:spPr/>
        <p:txBody>
          <a:bodyPr/>
          <a:lstStyle/>
          <a:p>
            <a:r>
              <a:rPr lang="en-US" dirty="0"/>
              <a:t>Question 223.8.3</a:t>
            </a:r>
          </a:p>
        </p:txBody>
      </p:sp>
      <p:sp>
        <p:nvSpPr>
          <p:cNvPr id="3" name="Content Placeholder 2"/>
          <p:cNvSpPr>
            <a:spLocks noGrp="1"/>
          </p:cNvSpPr>
          <p:nvPr>
            <p:ph idx="1"/>
          </p:nvPr>
        </p:nvSpPr>
        <p:spPr/>
        <p:txBody>
          <a:bodyPr/>
          <a:lstStyle/>
          <a:p>
            <a:pPr>
              <a:buFontTx/>
              <a:buNone/>
              <a:defRPr/>
            </a:pPr>
            <a:r>
              <a:rPr lang="en-US" dirty="0"/>
              <a:t>I have two waves coming from speakers in my room. I am sitting 3 wavelengths away from one speaker and 4.5 wavelengths away from the other speaker. I hear..</a:t>
            </a:r>
          </a:p>
          <a:p>
            <a:pPr marL="514350" indent="-514350">
              <a:buFontTx/>
              <a:buAutoNum type="alphaLcParenR"/>
              <a:defRPr/>
            </a:pPr>
            <a:r>
              <a:rPr lang="en-US" dirty="0"/>
              <a:t>Twice the normal loudness</a:t>
            </a:r>
          </a:p>
          <a:p>
            <a:pPr marL="514350" indent="-514350">
              <a:buFontTx/>
              <a:buAutoNum type="alphaLcParenR"/>
              <a:defRPr/>
            </a:pPr>
            <a:r>
              <a:rPr lang="en-US" dirty="0"/>
              <a:t>4 times the normal loudness</a:t>
            </a:r>
          </a:p>
          <a:p>
            <a:pPr marL="514350" indent="-514350">
              <a:buFontTx/>
              <a:buAutoNum type="alphaLcParenR"/>
              <a:defRPr/>
            </a:pPr>
            <a:r>
              <a:rPr lang="en-US" dirty="0"/>
              <a:t>8 times the normal loudness</a:t>
            </a:r>
          </a:p>
          <a:p>
            <a:pPr marL="514350" indent="-514350">
              <a:buFontTx/>
              <a:buAutoNum type="alphaLcParenR"/>
              <a:defRPr/>
            </a:pPr>
            <a:r>
              <a:rPr lang="en-US" dirty="0"/>
              <a:t>Practically nothing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7" name="Title 1"/>
          <p:cNvSpPr>
            <a:spLocks noGrp="1"/>
          </p:cNvSpPr>
          <p:nvPr>
            <p:ph type="title"/>
          </p:nvPr>
        </p:nvSpPr>
        <p:spPr/>
        <p:txBody>
          <a:bodyPr/>
          <a:lstStyle/>
          <a:p>
            <a:r>
              <a:rPr lang="en-US" dirty="0"/>
              <a:t>Question 223.8.4</a:t>
            </a:r>
          </a:p>
        </p:txBody>
      </p:sp>
      <p:sp>
        <p:nvSpPr>
          <p:cNvPr id="3" name="Content Placeholder 2"/>
          <p:cNvSpPr>
            <a:spLocks noGrp="1"/>
          </p:cNvSpPr>
          <p:nvPr>
            <p:ph idx="1"/>
          </p:nvPr>
        </p:nvSpPr>
        <p:spPr/>
        <p:txBody>
          <a:bodyPr/>
          <a:lstStyle/>
          <a:p>
            <a:pPr>
              <a:buFontTx/>
              <a:buNone/>
              <a:defRPr/>
            </a:pPr>
            <a:r>
              <a:rPr lang="en-US" dirty="0"/>
              <a:t>I have two waves coming from speakers in my room. I am sitting 3 wavelengths away from one speaker and 6 wavelengths away from the other speaker. I hear..</a:t>
            </a:r>
          </a:p>
          <a:p>
            <a:pPr marL="514350" indent="-514350">
              <a:buFontTx/>
              <a:buAutoNum type="alphaLcParenR"/>
              <a:defRPr/>
            </a:pPr>
            <a:r>
              <a:rPr lang="en-US" dirty="0"/>
              <a:t>Twice the normal loudness</a:t>
            </a:r>
          </a:p>
          <a:p>
            <a:pPr marL="514350" indent="-514350">
              <a:buFontTx/>
              <a:buAutoNum type="alphaLcParenR"/>
              <a:defRPr/>
            </a:pPr>
            <a:r>
              <a:rPr lang="en-US" dirty="0"/>
              <a:t>4 times the normal loudness</a:t>
            </a:r>
          </a:p>
          <a:p>
            <a:pPr marL="514350" indent="-514350">
              <a:buFontTx/>
              <a:buAutoNum type="alphaLcParenR"/>
              <a:defRPr/>
            </a:pPr>
            <a:r>
              <a:rPr lang="en-US" dirty="0"/>
              <a:t>8 times the normal loudness</a:t>
            </a:r>
          </a:p>
          <a:p>
            <a:pPr marL="514350" indent="-514350">
              <a:buFontTx/>
              <a:buAutoNum type="alphaLcParenR"/>
              <a:defRPr/>
            </a:pPr>
            <a:r>
              <a:rPr lang="en-US" dirty="0"/>
              <a:t>Practically nothing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9944"/>
            <a:ext cx="8229600" cy="5676220"/>
          </a:xfrm>
        </p:spPr>
        <p:txBody>
          <a:bodyPr/>
          <a:lstStyle/>
          <a:p>
            <a:pPr marL="0" indent="0">
              <a:buNone/>
            </a:pPr>
            <a:r>
              <a:rPr lang="en-US" dirty="0"/>
              <a:t>A thin film of oil (n=1.25) is located on a smooth wet pavement. When viewed perpendicular to the pavement, the film reflects most strongly red light at 640nm  and reflects no blue light at 512nm . </a:t>
            </a:r>
            <a:r>
              <a:rPr lang="en-US"/>
              <a:t>How thick is the oil film?</a:t>
            </a:r>
            <a:endParaRPr lang="en-US" dirty="0"/>
          </a:p>
        </p:txBody>
      </p:sp>
    </p:spTree>
    <p:extLst>
      <p:ext uri="{BB962C8B-B14F-4D97-AF65-F5344CB8AC3E}">
        <p14:creationId xmlns:p14="http://schemas.microsoft.com/office/powerpoint/2010/main" val="3120743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10409" y="3224142"/>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oup 23"/>
          <p:cNvGrpSpPr>
            <a:grpSpLocks/>
          </p:cNvGrpSpPr>
          <p:nvPr/>
        </p:nvGrpSpPr>
        <p:grpSpPr bwMode="auto">
          <a:xfrm>
            <a:off x="-3914774" y="-1114425"/>
            <a:ext cx="8486773" cy="7394575"/>
            <a:chOff x="947057" y="-1"/>
            <a:chExt cx="5573520" cy="5600701"/>
          </a:xfrm>
        </p:grpSpPr>
        <p:sp>
          <p:nvSpPr>
            <p:cNvPr id="20" name="Arc 19"/>
            <p:cNvSpPr/>
            <p:nvPr/>
          </p:nvSpPr>
          <p:spPr>
            <a:xfrm>
              <a:off x="947057" y="-1"/>
              <a:ext cx="5573520" cy="5600701"/>
            </a:xfrm>
            <a:prstGeom prst="arc">
              <a:avLst>
                <a:gd name="adj1" fmla="val 19224137"/>
                <a:gd name="adj2" fmla="val 574050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2" name="Arc 21"/>
            <p:cNvSpPr/>
            <p:nvPr/>
          </p:nvSpPr>
          <p:spPr>
            <a:xfrm>
              <a:off x="1844699" y="930644"/>
              <a:ext cx="3768364" cy="3722578"/>
            </a:xfrm>
            <a:prstGeom prst="arc">
              <a:avLst>
                <a:gd name="adj1" fmla="val 16954389"/>
                <a:gd name="adj2" fmla="val 5823047"/>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Arc 22"/>
            <p:cNvSpPr/>
            <p:nvPr/>
          </p:nvSpPr>
          <p:spPr>
            <a:xfrm>
              <a:off x="2906025" y="1811991"/>
              <a:ext cx="1852870" cy="1943051"/>
            </a:xfrm>
            <a:prstGeom prst="arc">
              <a:avLst>
                <a:gd name="adj1" fmla="val 15132351"/>
                <a:gd name="adj2" fmla="val 652948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3" name="Group 24"/>
          <p:cNvGrpSpPr>
            <a:grpSpLocks/>
          </p:cNvGrpSpPr>
          <p:nvPr/>
        </p:nvGrpSpPr>
        <p:grpSpPr bwMode="auto">
          <a:xfrm flipV="1">
            <a:off x="-3852245" y="546100"/>
            <a:ext cx="8710850" cy="7392988"/>
            <a:chOff x="947056" y="-1"/>
            <a:chExt cx="5845629" cy="5600701"/>
          </a:xfrm>
        </p:grpSpPr>
        <p:sp>
          <p:nvSpPr>
            <p:cNvPr id="26" name="Arc 25"/>
            <p:cNvSpPr/>
            <p:nvPr/>
          </p:nvSpPr>
          <p:spPr>
            <a:xfrm>
              <a:off x="947056" y="-1"/>
              <a:ext cx="5845629" cy="5600701"/>
            </a:xfrm>
            <a:prstGeom prst="arc">
              <a:avLst>
                <a:gd name="adj1" fmla="val 19224137"/>
                <a:gd name="adj2" fmla="val 5740503"/>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Arc 26"/>
            <p:cNvSpPr/>
            <p:nvPr/>
          </p:nvSpPr>
          <p:spPr>
            <a:xfrm>
              <a:off x="1844700" y="930843"/>
              <a:ext cx="3952342" cy="3723378"/>
            </a:xfrm>
            <a:prstGeom prst="arc">
              <a:avLst>
                <a:gd name="adj1" fmla="val 16954389"/>
                <a:gd name="adj2" fmla="val 5823047"/>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Arc 27"/>
            <p:cNvSpPr/>
            <p:nvPr/>
          </p:nvSpPr>
          <p:spPr>
            <a:xfrm>
              <a:off x="2906025" y="1812380"/>
              <a:ext cx="1943330" cy="1943468"/>
            </a:xfrm>
            <a:prstGeom prst="arc">
              <a:avLst>
                <a:gd name="adj1" fmla="val 15132351"/>
                <a:gd name="adj2" fmla="val 652948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4" name="Group 36"/>
          <p:cNvGrpSpPr>
            <a:grpSpLocks/>
          </p:cNvGrpSpPr>
          <p:nvPr/>
        </p:nvGrpSpPr>
        <p:grpSpPr bwMode="auto">
          <a:xfrm>
            <a:off x="200025" y="21669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204788" y="3867150"/>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36" name="Straight Connector 35"/>
          <p:cNvCxnSpPr>
            <a:stCxn id="32" idx="2"/>
          </p:cNvCxnSpPr>
          <p:nvPr/>
        </p:nvCxnSpPr>
        <p:spPr>
          <a:xfrm>
            <a:off x="763588" y="2488406"/>
            <a:ext cx="808037" cy="85486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4" idx="2"/>
          </p:cNvCxnSpPr>
          <p:nvPr/>
        </p:nvCxnSpPr>
        <p:spPr>
          <a:xfrm flipV="1">
            <a:off x="762000" y="3400425"/>
            <a:ext cx="809625" cy="79533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954805" y="3067028"/>
            <a:ext cx="2061783" cy="646331"/>
          </a:xfrm>
          <a:prstGeom prst="rect">
            <a:avLst/>
          </a:prstGeom>
          <a:noFill/>
        </p:spPr>
        <p:txBody>
          <a:bodyPr wrap="none">
            <a:spAutoFit/>
          </a:bodyPr>
          <a:lstStyle/>
          <a:p>
            <a:pPr fontAlgn="auto">
              <a:spcBef>
                <a:spcPts val="0"/>
              </a:spcBef>
              <a:spcAft>
                <a:spcPts val="0"/>
              </a:spcAft>
              <a:defRPr/>
            </a:pPr>
            <a:r>
              <a:rPr lang="en-US" sz="3600" dirty="0">
                <a:solidFill>
                  <a:schemeClr val="tx1">
                    <a:lumMod val="65000"/>
                    <a:lumOff val="35000"/>
                  </a:schemeClr>
                </a:solidFill>
                <a:latin typeface="+mn-lt"/>
              </a:rPr>
              <a:t>Loud Spot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610434" y="1909692"/>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oup 23"/>
          <p:cNvGrpSpPr>
            <a:grpSpLocks/>
          </p:cNvGrpSpPr>
          <p:nvPr/>
        </p:nvGrpSpPr>
        <p:grpSpPr bwMode="auto">
          <a:xfrm>
            <a:off x="-3914774" y="-1114425"/>
            <a:ext cx="8486773" cy="7394575"/>
            <a:chOff x="947057" y="-1"/>
            <a:chExt cx="5573520" cy="5600701"/>
          </a:xfrm>
        </p:grpSpPr>
        <p:sp>
          <p:nvSpPr>
            <p:cNvPr id="20" name="Arc 19"/>
            <p:cNvSpPr/>
            <p:nvPr/>
          </p:nvSpPr>
          <p:spPr>
            <a:xfrm>
              <a:off x="947057" y="-1"/>
              <a:ext cx="5573520" cy="5600701"/>
            </a:xfrm>
            <a:prstGeom prst="arc">
              <a:avLst>
                <a:gd name="adj1" fmla="val 19224137"/>
                <a:gd name="adj2" fmla="val 574050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2" name="Arc 21"/>
            <p:cNvSpPr/>
            <p:nvPr/>
          </p:nvSpPr>
          <p:spPr>
            <a:xfrm>
              <a:off x="1844699" y="930644"/>
              <a:ext cx="3768364" cy="3722578"/>
            </a:xfrm>
            <a:prstGeom prst="arc">
              <a:avLst>
                <a:gd name="adj1" fmla="val 16954389"/>
                <a:gd name="adj2" fmla="val 5823047"/>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Arc 22"/>
            <p:cNvSpPr/>
            <p:nvPr/>
          </p:nvSpPr>
          <p:spPr>
            <a:xfrm>
              <a:off x="2906025" y="1811991"/>
              <a:ext cx="1852870" cy="1943051"/>
            </a:xfrm>
            <a:prstGeom prst="arc">
              <a:avLst>
                <a:gd name="adj1" fmla="val 15132351"/>
                <a:gd name="adj2" fmla="val 652948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3" name="Group 24"/>
          <p:cNvGrpSpPr>
            <a:grpSpLocks/>
          </p:cNvGrpSpPr>
          <p:nvPr/>
        </p:nvGrpSpPr>
        <p:grpSpPr bwMode="auto">
          <a:xfrm flipV="1">
            <a:off x="-3852245" y="546100"/>
            <a:ext cx="8710850" cy="7392988"/>
            <a:chOff x="947056" y="-1"/>
            <a:chExt cx="5845629" cy="5600701"/>
          </a:xfrm>
        </p:grpSpPr>
        <p:sp>
          <p:nvSpPr>
            <p:cNvPr id="26" name="Arc 25"/>
            <p:cNvSpPr/>
            <p:nvPr/>
          </p:nvSpPr>
          <p:spPr>
            <a:xfrm>
              <a:off x="947056" y="-1"/>
              <a:ext cx="5845629" cy="5600701"/>
            </a:xfrm>
            <a:prstGeom prst="arc">
              <a:avLst>
                <a:gd name="adj1" fmla="val 19224137"/>
                <a:gd name="adj2" fmla="val 5740503"/>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Arc 26"/>
            <p:cNvSpPr/>
            <p:nvPr/>
          </p:nvSpPr>
          <p:spPr>
            <a:xfrm>
              <a:off x="1844700" y="930843"/>
              <a:ext cx="3952342" cy="3723378"/>
            </a:xfrm>
            <a:prstGeom prst="arc">
              <a:avLst>
                <a:gd name="adj1" fmla="val 16954389"/>
                <a:gd name="adj2" fmla="val 5823047"/>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Arc 27"/>
            <p:cNvSpPr/>
            <p:nvPr/>
          </p:nvSpPr>
          <p:spPr>
            <a:xfrm>
              <a:off x="2906025" y="1812380"/>
              <a:ext cx="1943330" cy="1943468"/>
            </a:xfrm>
            <a:prstGeom prst="arc">
              <a:avLst>
                <a:gd name="adj1" fmla="val 15132351"/>
                <a:gd name="adj2" fmla="val 652948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4" name="Group 36"/>
          <p:cNvGrpSpPr>
            <a:grpSpLocks/>
          </p:cNvGrpSpPr>
          <p:nvPr/>
        </p:nvGrpSpPr>
        <p:grpSpPr bwMode="auto">
          <a:xfrm>
            <a:off x="200025" y="21669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204788" y="3867150"/>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36" name="Straight Connector 35"/>
          <p:cNvCxnSpPr>
            <a:stCxn id="32" idx="2"/>
          </p:cNvCxnSpPr>
          <p:nvPr/>
        </p:nvCxnSpPr>
        <p:spPr>
          <a:xfrm flipV="1">
            <a:off x="763588" y="2088107"/>
            <a:ext cx="1010621" cy="40029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4" idx="2"/>
          </p:cNvCxnSpPr>
          <p:nvPr/>
        </p:nvCxnSpPr>
        <p:spPr>
          <a:xfrm flipV="1">
            <a:off x="762000" y="2115403"/>
            <a:ext cx="998561" cy="208035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097680" y="2066903"/>
            <a:ext cx="2061783" cy="646331"/>
          </a:xfrm>
          <a:prstGeom prst="rect">
            <a:avLst/>
          </a:prstGeom>
          <a:noFill/>
        </p:spPr>
        <p:txBody>
          <a:bodyPr wrap="none">
            <a:spAutoFit/>
          </a:bodyPr>
          <a:lstStyle/>
          <a:p>
            <a:pPr fontAlgn="auto">
              <a:spcBef>
                <a:spcPts val="0"/>
              </a:spcBef>
              <a:spcAft>
                <a:spcPts val="0"/>
              </a:spcAft>
              <a:defRPr/>
            </a:pPr>
            <a:r>
              <a:rPr lang="en-US" sz="3600" dirty="0">
                <a:solidFill>
                  <a:schemeClr val="tx1">
                    <a:lumMod val="65000"/>
                    <a:lumOff val="35000"/>
                  </a:schemeClr>
                </a:solidFill>
                <a:latin typeface="+mn-lt"/>
              </a:rPr>
              <a:t>Loud Spot</a:t>
            </a:r>
          </a:p>
        </p:txBody>
      </p:sp>
      <p:cxnSp>
        <p:nvCxnSpPr>
          <p:cNvPr id="58" name="Straight Arrow Connector 57"/>
          <p:cNvCxnSpPr/>
          <p:nvPr/>
        </p:nvCxnSpPr>
        <p:spPr>
          <a:xfrm flipV="1">
            <a:off x="846446" y="3234519"/>
            <a:ext cx="518330" cy="103652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84714" name="TextBox 62"/>
          <p:cNvSpPr txBox="1">
            <a:spLocks noChangeArrowheads="1"/>
          </p:cNvSpPr>
          <p:nvPr/>
        </p:nvSpPr>
        <p:spPr bwMode="auto">
          <a:xfrm>
            <a:off x="1158522" y="3648576"/>
            <a:ext cx="3606800" cy="1384300"/>
          </a:xfrm>
          <a:prstGeom prst="rect">
            <a:avLst/>
          </a:prstGeom>
          <a:noFill/>
          <a:ln w="9525">
            <a:noFill/>
            <a:miter lim="800000"/>
            <a:headEnd/>
            <a:tailEnd/>
          </a:ln>
        </p:spPr>
        <p:txBody>
          <a:bodyPr>
            <a:spAutoFit/>
          </a:bodyPr>
          <a:lstStyle/>
          <a:p>
            <a:r>
              <a:rPr lang="en-US" sz="2800" dirty="0"/>
              <a:t>Full wavelength farther from the green wave center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610434" y="1909692"/>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oup 23"/>
          <p:cNvGrpSpPr>
            <a:grpSpLocks/>
          </p:cNvGrpSpPr>
          <p:nvPr/>
        </p:nvGrpSpPr>
        <p:grpSpPr bwMode="auto">
          <a:xfrm>
            <a:off x="-3914774" y="-1114425"/>
            <a:ext cx="8486773" cy="7394575"/>
            <a:chOff x="947057" y="-1"/>
            <a:chExt cx="5573520" cy="5600701"/>
          </a:xfrm>
        </p:grpSpPr>
        <p:sp>
          <p:nvSpPr>
            <p:cNvPr id="20" name="Arc 19"/>
            <p:cNvSpPr/>
            <p:nvPr/>
          </p:nvSpPr>
          <p:spPr>
            <a:xfrm>
              <a:off x="947057" y="-1"/>
              <a:ext cx="5573520" cy="5600701"/>
            </a:xfrm>
            <a:prstGeom prst="arc">
              <a:avLst>
                <a:gd name="adj1" fmla="val 19224137"/>
                <a:gd name="adj2" fmla="val 574050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2" name="Arc 21"/>
            <p:cNvSpPr/>
            <p:nvPr/>
          </p:nvSpPr>
          <p:spPr>
            <a:xfrm>
              <a:off x="1844699" y="930644"/>
              <a:ext cx="3768364" cy="3722578"/>
            </a:xfrm>
            <a:prstGeom prst="arc">
              <a:avLst>
                <a:gd name="adj1" fmla="val 16954389"/>
                <a:gd name="adj2" fmla="val 5823047"/>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Arc 22"/>
            <p:cNvSpPr/>
            <p:nvPr/>
          </p:nvSpPr>
          <p:spPr>
            <a:xfrm>
              <a:off x="2906025" y="1811991"/>
              <a:ext cx="1852870" cy="1943051"/>
            </a:xfrm>
            <a:prstGeom prst="arc">
              <a:avLst>
                <a:gd name="adj1" fmla="val 15132351"/>
                <a:gd name="adj2" fmla="val 652948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3" name="Group 24"/>
          <p:cNvGrpSpPr>
            <a:grpSpLocks/>
          </p:cNvGrpSpPr>
          <p:nvPr/>
        </p:nvGrpSpPr>
        <p:grpSpPr bwMode="auto">
          <a:xfrm flipV="1">
            <a:off x="-3852245" y="546100"/>
            <a:ext cx="8710850" cy="7392988"/>
            <a:chOff x="947056" y="-1"/>
            <a:chExt cx="5845629" cy="5600701"/>
          </a:xfrm>
        </p:grpSpPr>
        <p:sp>
          <p:nvSpPr>
            <p:cNvPr id="26" name="Arc 25"/>
            <p:cNvSpPr/>
            <p:nvPr/>
          </p:nvSpPr>
          <p:spPr>
            <a:xfrm>
              <a:off x="947056" y="-1"/>
              <a:ext cx="5845629" cy="5600701"/>
            </a:xfrm>
            <a:prstGeom prst="arc">
              <a:avLst>
                <a:gd name="adj1" fmla="val 19224137"/>
                <a:gd name="adj2" fmla="val 5740503"/>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Arc 26"/>
            <p:cNvSpPr/>
            <p:nvPr/>
          </p:nvSpPr>
          <p:spPr>
            <a:xfrm>
              <a:off x="1844700" y="930843"/>
              <a:ext cx="3952342" cy="3723378"/>
            </a:xfrm>
            <a:prstGeom prst="arc">
              <a:avLst>
                <a:gd name="adj1" fmla="val 16954389"/>
                <a:gd name="adj2" fmla="val 5823047"/>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Arc 27"/>
            <p:cNvSpPr/>
            <p:nvPr/>
          </p:nvSpPr>
          <p:spPr>
            <a:xfrm>
              <a:off x="2906025" y="1812380"/>
              <a:ext cx="1943330" cy="1943468"/>
            </a:xfrm>
            <a:prstGeom prst="arc">
              <a:avLst>
                <a:gd name="adj1" fmla="val 15132351"/>
                <a:gd name="adj2" fmla="val 652948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4" name="Group 36"/>
          <p:cNvGrpSpPr>
            <a:grpSpLocks/>
          </p:cNvGrpSpPr>
          <p:nvPr/>
        </p:nvGrpSpPr>
        <p:grpSpPr bwMode="auto">
          <a:xfrm>
            <a:off x="200025" y="21669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204788" y="3867150"/>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36" name="Straight Connector 35"/>
          <p:cNvCxnSpPr>
            <a:stCxn id="32" idx="2"/>
          </p:cNvCxnSpPr>
          <p:nvPr/>
        </p:nvCxnSpPr>
        <p:spPr>
          <a:xfrm flipV="1">
            <a:off x="763588" y="2088107"/>
            <a:ext cx="1010621" cy="40029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4" idx="2"/>
          </p:cNvCxnSpPr>
          <p:nvPr/>
        </p:nvCxnSpPr>
        <p:spPr>
          <a:xfrm flipV="1">
            <a:off x="762000" y="2115403"/>
            <a:ext cx="998561" cy="208035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725477" y="1630175"/>
            <a:ext cx="2242922" cy="646331"/>
          </a:xfrm>
          <a:prstGeom prst="rect">
            <a:avLst/>
          </a:prstGeom>
          <a:noFill/>
        </p:spPr>
        <p:txBody>
          <a:bodyPr wrap="none">
            <a:spAutoFit/>
          </a:bodyPr>
          <a:lstStyle/>
          <a:p>
            <a:pPr fontAlgn="auto">
              <a:spcBef>
                <a:spcPts val="0"/>
              </a:spcBef>
              <a:spcAft>
                <a:spcPts val="0"/>
              </a:spcAft>
              <a:defRPr/>
            </a:pPr>
            <a:r>
              <a:rPr lang="en-US" sz="3600" dirty="0">
                <a:solidFill>
                  <a:schemeClr val="tx1">
                    <a:lumMod val="65000"/>
                    <a:lumOff val="35000"/>
                  </a:schemeClr>
                </a:solidFill>
                <a:latin typeface="+mn-lt"/>
              </a:rPr>
              <a:t>Loud Spots</a:t>
            </a:r>
          </a:p>
        </p:txBody>
      </p:sp>
      <p:sp>
        <p:nvSpPr>
          <p:cNvPr id="24" name="Oval 23"/>
          <p:cNvSpPr/>
          <p:nvPr/>
        </p:nvSpPr>
        <p:spPr>
          <a:xfrm>
            <a:off x="2349688" y="820146"/>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Oval 24"/>
          <p:cNvSpPr/>
          <p:nvPr/>
        </p:nvSpPr>
        <p:spPr>
          <a:xfrm>
            <a:off x="2010769" y="1381979"/>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Oval 37"/>
          <p:cNvSpPr/>
          <p:nvPr/>
        </p:nvSpPr>
        <p:spPr>
          <a:xfrm>
            <a:off x="2777318" y="224195"/>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Oval 38"/>
          <p:cNvSpPr/>
          <p:nvPr/>
        </p:nvSpPr>
        <p:spPr>
          <a:xfrm>
            <a:off x="2929718" y="3062645"/>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Oval 39"/>
          <p:cNvSpPr/>
          <p:nvPr/>
        </p:nvSpPr>
        <p:spPr>
          <a:xfrm>
            <a:off x="1453343" y="3243620"/>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Oval 41"/>
          <p:cNvSpPr/>
          <p:nvPr/>
        </p:nvSpPr>
        <p:spPr>
          <a:xfrm>
            <a:off x="4377518" y="2681645"/>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Oval 42"/>
          <p:cNvSpPr/>
          <p:nvPr/>
        </p:nvSpPr>
        <p:spPr>
          <a:xfrm>
            <a:off x="2158193" y="3119795"/>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Oval 44"/>
          <p:cNvSpPr/>
          <p:nvPr/>
        </p:nvSpPr>
        <p:spPr>
          <a:xfrm>
            <a:off x="3625043" y="2900720"/>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Oval 45"/>
          <p:cNvSpPr/>
          <p:nvPr/>
        </p:nvSpPr>
        <p:spPr>
          <a:xfrm>
            <a:off x="1705684" y="4462392"/>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 name="Oval 46"/>
          <p:cNvSpPr/>
          <p:nvPr/>
        </p:nvSpPr>
        <p:spPr>
          <a:xfrm>
            <a:off x="2902138" y="5258796"/>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 name="Oval 47"/>
          <p:cNvSpPr/>
          <p:nvPr/>
        </p:nvSpPr>
        <p:spPr>
          <a:xfrm>
            <a:off x="2363194" y="4849079"/>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 name="Oval 48"/>
          <p:cNvSpPr/>
          <p:nvPr/>
        </p:nvSpPr>
        <p:spPr>
          <a:xfrm>
            <a:off x="3529793" y="5691545"/>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675121" y="2701264"/>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oup 23"/>
          <p:cNvGrpSpPr>
            <a:grpSpLocks/>
          </p:cNvGrpSpPr>
          <p:nvPr/>
        </p:nvGrpSpPr>
        <p:grpSpPr bwMode="auto">
          <a:xfrm>
            <a:off x="-3914774" y="-1114425"/>
            <a:ext cx="8486773" cy="7394575"/>
            <a:chOff x="947057" y="-1"/>
            <a:chExt cx="5573520" cy="5600701"/>
          </a:xfrm>
        </p:grpSpPr>
        <p:sp>
          <p:nvSpPr>
            <p:cNvPr id="20" name="Arc 19"/>
            <p:cNvSpPr/>
            <p:nvPr/>
          </p:nvSpPr>
          <p:spPr>
            <a:xfrm>
              <a:off x="947057" y="-1"/>
              <a:ext cx="5573520" cy="5600701"/>
            </a:xfrm>
            <a:prstGeom prst="arc">
              <a:avLst>
                <a:gd name="adj1" fmla="val 19224137"/>
                <a:gd name="adj2" fmla="val 574050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2" name="Arc 21"/>
            <p:cNvSpPr/>
            <p:nvPr/>
          </p:nvSpPr>
          <p:spPr>
            <a:xfrm>
              <a:off x="1844699" y="930644"/>
              <a:ext cx="3768364" cy="3722578"/>
            </a:xfrm>
            <a:prstGeom prst="arc">
              <a:avLst>
                <a:gd name="adj1" fmla="val 16954389"/>
                <a:gd name="adj2" fmla="val 5823047"/>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Arc 22"/>
            <p:cNvSpPr/>
            <p:nvPr/>
          </p:nvSpPr>
          <p:spPr>
            <a:xfrm>
              <a:off x="2906025" y="1811991"/>
              <a:ext cx="1852870" cy="1943051"/>
            </a:xfrm>
            <a:prstGeom prst="arc">
              <a:avLst>
                <a:gd name="adj1" fmla="val 15132351"/>
                <a:gd name="adj2" fmla="val 652948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3" name="Group 24"/>
          <p:cNvGrpSpPr>
            <a:grpSpLocks/>
          </p:cNvGrpSpPr>
          <p:nvPr/>
        </p:nvGrpSpPr>
        <p:grpSpPr bwMode="auto">
          <a:xfrm flipV="1">
            <a:off x="-3852245" y="546100"/>
            <a:ext cx="8710850" cy="7392988"/>
            <a:chOff x="947056" y="-1"/>
            <a:chExt cx="5845629" cy="5600701"/>
          </a:xfrm>
        </p:grpSpPr>
        <p:sp>
          <p:nvSpPr>
            <p:cNvPr id="26" name="Arc 25"/>
            <p:cNvSpPr/>
            <p:nvPr/>
          </p:nvSpPr>
          <p:spPr>
            <a:xfrm>
              <a:off x="947056" y="-1"/>
              <a:ext cx="5845629" cy="5600701"/>
            </a:xfrm>
            <a:prstGeom prst="arc">
              <a:avLst>
                <a:gd name="adj1" fmla="val 19224137"/>
                <a:gd name="adj2" fmla="val 5740503"/>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Arc 26"/>
            <p:cNvSpPr/>
            <p:nvPr/>
          </p:nvSpPr>
          <p:spPr>
            <a:xfrm>
              <a:off x="1844700" y="930843"/>
              <a:ext cx="3952342" cy="3723378"/>
            </a:xfrm>
            <a:prstGeom prst="arc">
              <a:avLst>
                <a:gd name="adj1" fmla="val 16954389"/>
                <a:gd name="adj2" fmla="val 5823047"/>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Arc 27"/>
            <p:cNvSpPr/>
            <p:nvPr/>
          </p:nvSpPr>
          <p:spPr>
            <a:xfrm>
              <a:off x="2906025" y="1812380"/>
              <a:ext cx="1943330" cy="1943468"/>
            </a:xfrm>
            <a:prstGeom prst="arc">
              <a:avLst>
                <a:gd name="adj1" fmla="val 15132351"/>
                <a:gd name="adj2" fmla="val 652948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4" name="Group 36"/>
          <p:cNvGrpSpPr>
            <a:grpSpLocks/>
          </p:cNvGrpSpPr>
          <p:nvPr/>
        </p:nvGrpSpPr>
        <p:grpSpPr bwMode="auto">
          <a:xfrm>
            <a:off x="200025" y="21669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204788" y="3867150"/>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36" name="Straight Connector 35"/>
          <p:cNvCxnSpPr>
            <a:stCxn id="32" idx="2"/>
          </p:cNvCxnSpPr>
          <p:nvPr/>
        </p:nvCxnSpPr>
        <p:spPr>
          <a:xfrm>
            <a:off x="763588" y="2488406"/>
            <a:ext cx="1092508" cy="35032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4" idx="2"/>
          </p:cNvCxnSpPr>
          <p:nvPr/>
        </p:nvCxnSpPr>
        <p:spPr>
          <a:xfrm flipV="1">
            <a:off x="762000" y="2879678"/>
            <a:ext cx="1080448" cy="131608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056737" y="2230675"/>
            <a:ext cx="2116138" cy="646112"/>
          </a:xfrm>
          <a:prstGeom prst="rect">
            <a:avLst/>
          </a:prstGeom>
          <a:noFill/>
        </p:spPr>
        <p:txBody>
          <a:bodyPr wrap="none">
            <a:spAutoFit/>
          </a:bodyPr>
          <a:lstStyle/>
          <a:p>
            <a:pPr fontAlgn="auto">
              <a:spcBef>
                <a:spcPts val="0"/>
              </a:spcBef>
              <a:spcAft>
                <a:spcPts val="0"/>
              </a:spcAft>
              <a:defRPr/>
            </a:pPr>
            <a:r>
              <a:rPr lang="en-US" sz="3600" dirty="0">
                <a:solidFill>
                  <a:schemeClr val="tx1">
                    <a:lumMod val="65000"/>
                    <a:lumOff val="35000"/>
                  </a:schemeClr>
                </a:solidFill>
                <a:latin typeface="+mn-lt"/>
              </a:rPr>
              <a:t>Dead Spot</a:t>
            </a:r>
          </a:p>
        </p:txBody>
      </p:sp>
      <p:cxnSp>
        <p:nvCxnSpPr>
          <p:cNvPr id="58" name="Straight Arrow Connector 57"/>
          <p:cNvCxnSpPr/>
          <p:nvPr/>
        </p:nvCxnSpPr>
        <p:spPr>
          <a:xfrm rot="5400000" flipH="1" flipV="1">
            <a:off x="1513906" y="3015302"/>
            <a:ext cx="438150" cy="38100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84714" name="TextBox 62"/>
          <p:cNvSpPr txBox="1">
            <a:spLocks noChangeArrowheads="1"/>
          </p:cNvSpPr>
          <p:nvPr/>
        </p:nvSpPr>
        <p:spPr bwMode="auto">
          <a:xfrm>
            <a:off x="1963738" y="3252788"/>
            <a:ext cx="3606800" cy="1384300"/>
          </a:xfrm>
          <a:prstGeom prst="rect">
            <a:avLst/>
          </a:prstGeom>
          <a:noFill/>
          <a:ln w="9525">
            <a:noFill/>
            <a:miter lim="800000"/>
            <a:headEnd/>
            <a:tailEnd/>
          </a:ln>
        </p:spPr>
        <p:txBody>
          <a:bodyPr>
            <a:spAutoFit/>
          </a:bodyPr>
          <a:lstStyle/>
          <a:p>
            <a:r>
              <a:rPr lang="en-US" sz="2800" dirty="0"/>
              <a:t>Half a wavelength farther from the green wave center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675121" y="2701264"/>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oup 23"/>
          <p:cNvGrpSpPr>
            <a:grpSpLocks/>
          </p:cNvGrpSpPr>
          <p:nvPr/>
        </p:nvGrpSpPr>
        <p:grpSpPr bwMode="auto">
          <a:xfrm>
            <a:off x="-3914774" y="-1114425"/>
            <a:ext cx="8486773" cy="7394575"/>
            <a:chOff x="947057" y="-1"/>
            <a:chExt cx="5573520" cy="5600701"/>
          </a:xfrm>
        </p:grpSpPr>
        <p:sp>
          <p:nvSpPr>
            <p:cNvPr id="20" name="Arc 19"/>
            <p:cNvSpPr/>
            <p:nvPr/>
          </p:nvSpPr>
          <p:spPr>
            <a:xfrm>
              <a:off x="947057" y="-1"/>
              <a:ext cx="5573520" cy="5600701"/>
            </a:xfrm>
            <a:prstGeom prst="arc">
              <a:avLst>
                <a:gd name="adj1" fmla="val 19224137"/>
                <a:gd name="adj2" fmla="val 574050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2" name="Arc 21"/>
            <p:cNvSpPr/>
            <p:nvPr/>
          </p:nvSpPr>
          <p:spPr>
            <a:xfrm>
              <a:off x="1844699" y="930644"/>
              <a:ext cx="3768364" cy="3722578"/>
            </a:xfrm>
            <a:prstGeom prst="arc">
              <a:avLst>
                <a:gd name="adj1" fmla="val 16954389"/>
                <a:gd name="adj2" fmla="val 5823047"/>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Arc 22"/>
            <p:cNvSpPr/>
            <p:nvPr/>
          </p:nvSpPr>
          <p:spPr>
            <a:xfrm>
              <a:off x="2906025" y="1811991"/>
              <a:ext cx="1852870" cy="1943051"/>
            </a:xfrm>
            <a:prstGeom prst="arc">
              <a:avLst>
                <a:gd name="adj1" fmla="val 15132351"/>
                <a:gd name="adj2" fmla="val 652948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3" name="Group 24"/>
          <p:cNvGrpSpPr>
            <a:grpSpLocks/>
          </p:cNvGrpSpPr>
          <p:nvPr/>
        </p:nvGrpSpPr>
        <p:grpSpPr bwMode="auto">
          <a:xfrm flipV="1">
            <a:off x="-3852245" y="546100"/>
            <a:ext cx="8710850" cy="7392988"/>
            <a:chOff x="947056" y="-1"/>
            <a:chExt cx="5845629" cy="5600701"/>
          </a:xfrm>
        </p:grpSpPr>
        <p:sp>
          <p:nvSpPr>
            <p:cNvPr id="26" name="Arc 25"/>
            <p:cNvSpPr/>
            <p:nvPr/>
          </p:nvSpPr>
          <p:spPr>
            <a:xfrm>
              <a:off x="947056" y="-1"/>
              <a:ext cx="5845629" cy="5600701"/>
            </a:xfrm>
            <a:prstGeom prst="arc">
              <a:avLst>
                <a:gd name="adj1" fmla="val 19224137"/>
                <a:gd name="adj2" fmla="val 5740503"/>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Arc 26"/>
            <p:cNvSpPr/>
            <p:nvPr/>
          </p:nvSpPr>
          <p:spPr>
            <a:xfrm>
              <a:off x="1844700" y="930843"/>
              <a:ext cx="3952342" cy="3723378"/>
            </a:xfrm>
            <a:prstGeom prst="arc">
              <a:avLst>
                <a:gd name="adj1" fmla="val 16954389"/>
                <a:gd name="adj2" fmla="val 5823047"/>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Arc 27"/>
            <p:cNvSpPr/>
            <p:nvPr/>
          </p:nvSpPr>
          <p:spPr>
            <a:xfrm>
              <a:off x="2906025" y="1812380"/>
              <a:ext cx="1943330" cy="1943468"/>
            </a:xfrm>
            <a:prstGeom prst="arc">
              <a:avLst>
                <a:gd name="adj1" fmla="val 15132351"/>
                <a:gd name="adj2" fmla="val 652948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4" name="Group 36"/>
          <p:cNvGrpSpPr>
            <a:grpSpLocks/>
          </p:cNvGrpSpPr>
          <p:nvPr/>
        </p:nvGrpSpPr>
        <p:grpSpPr bwMode="auto">
          <a:xfrm>
            <a:off x="200025" y="21669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204788" y="3867150"/>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44" name="TextBox 43"/>
          <p:cNvSpPr txBox="1"/>
          <p:nvPr/>
        </p:nvSpPr>
        <p:spPr>
          <a:xfrm>
            <a:off x="3312331" y="2640107"/>
            <a:ext cx="2297424" cy="646331"/>
          </a:xfrm>
          <a:prstGeom prst="rect">
            <a:avLst/>
          </a:prstGeom>
          <a:noFill/>
        </p:spPr>
        <p:txBody>
          <a:bodyPr wrap="none">
            <a:spAutoFit/>
          </a:bodyPr>
          <a:lstStyle/>
          <a:p>
            <a:pPr fontAlgn="auto">
              <a:spcBef>
                <a:spcPts val="0"/>
              </a:spcBef>
              <a:spcAft>
                <a:spcPts val="0"/>
              </a:spcAft>
              <a:defRPr/>
            </a:pPr>
            <a:r>
              <a:rPr lang="en-US" sz="3600" dirty="0">
                <a:solidFill>
                  <a:schemeClr val="tx1">
                    <a:lumMod val="65000"/>
                    <a:lumOff val="35000"/>
                  </a:schemeClr>
                </a:solidFill>
                <a:latin typeface="+mn-lt"/>
              </a:rPr>
              <a:t>Dead Spots</a:t>
            </a:r>
          </a:p>
        </p:txBody>
      </p:sp>
      <p:sp>
        <p:nvSpPr>
          <p:cNvPr id="24" name="Oval 23"/>
          <p:cNvSpPr/>
          <p:nvPr/>
        </p:nvSpPr>
        <p:spPr>
          <a:xfrm>
            <a:off x="2318841" y="2362344"/>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Oval 24"/>
          <p:cNvSpPr/>
          <p:nvPr/>
        </p:nvSpPr>
        <p:spPr>
          <a:xfrm>
            <a:off x="2948913" y="1968833"/>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Oval 28"/>
          <p:cNvSpPr/>
          <p:nvPr/>
        </p:nvSpPr>
        <p:spPr>
          <a:xfrm>
            <a:off x="3592633" y="1698152"/>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Oval 36"/>
          <p:cNvSpPr/>
          <p:nvPr/>
        </p:nvSpPr>
        <p:spPr>
          <a:xfrm>
            <a:off x="1713221" y="3739489"/>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Oval 42"/>
          <p:cNvSpPr/>
          <p:nvPr/>
        </p:nvSpPr>
        <p:spPr>
          <a:xfrm>
            <a:off x="2471241" y="3943494"/>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Oval 44"/>
          <p:cNvSpPr/>
          <p:nvPr/>
        </p:nvSpPr>
        <p:spPr>
          <a:xfrm>
            <a:off x="3187038" y="4092908"/>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Oval 45"/>
          <p:cNvSpPr/>
          <p:nvPr/>
        </p:nvSpPr>
        <p:spPr>
          <a:xfrm>
            <a:off x="3916483" y="4222277"/>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6"/>
          <p:cNvGrpSpPr>
            <a:grpSpLocks/>
          </p:cNvGrpSpPr>
          <p:nvPr/>
        </p:nvGrpSpPr>
        <p:grpSpPr bwMode="auto">
          <a:xfrm>
            <a:off x="1343025" y="12525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1319213" y="4924425"/>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38" name="Straight Connector 37"/>
          <p:cNvCxnSpPr/>
          <p:nvPr/>
        </p:nvCxnSpPr>
        <p:spPr>
          <a:xfrm flipH="1">
            <a:off x="742950" y="3400425"/>
            <a:ext cx="4772025" cy="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1171575" y="1548594"/>
            <a:ext cx="21751" cy="185183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1152525" y="3386919"/>
            <a:ext cx="21751" cy="185183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7250" y="2200275"/>
            <a:ext cx="654346" cy="523220"/>
          </a:xfrm>
          <a:prstGeom prst="rect">
            <a:avLst/>
          </a:prstGeom>
          <a:solidFill>
            <a:schemeClr val="bg1"/>
          </a:solidFill>
        </p:spPr>
        <p:txBody>
          <a:bodyPr wrap="none" rtlCol="0">
            <a:spAutoFit/>
          </a:bodyPr>
          <a:lstStyle/>
          <a:p>
            <a:r>
              <a:rPr lang="en-US" sz="2800" dirty="0"/>
              <a:t>2m</a:t>
            </a:r>
          </a:p>
        </p:txBody>
      </p:sp>
      <p:sp>
        <p:nvSpPr>
          <p:cNvPr id="56" name="TextBox 55"/>
          <p:cNvSpPr txBox="1"/>
          <p:nvPr/>
        </p:nvSpPr>
        <p:spPr>
          <a:xfrm>
            <a:off x="838200" y="4010025"/>
            <a:ext cx="654346" cy="523220"/>
          </a:xfrm>
          <a:prstGeom prst="rect">
            <a:avLst/>
          </a:prstGeom>
          <a:solidFill>
            <a:schemeClr val="bg1"/>
          </a:solidFill>
        </p:spPr>
        <p:txBody>
          <a:bodyPr wrap="none" rtlCol="0">
            <a:spAutoFit/>
          </a:bodyPr>
          <a:lstStyle/>
          <a:p>
            <a:r>
              <a:rPr lang="en-US" sz="2800" dirty="0"/>
              <a:t>2m</a:t>
            </a:r>
          </a:p>
        </p:txBody>
      </p:sp>
      <p:sp>
        <p:nvSpPr>
          <p:cNvPr id="64" name="Oval 63"/>
          <p:cNvSpPr/>
          <p:nvPr/>
        </p:nvSpPr>
        <p:spPr>
          <a:xfrm>
            <a:off x="4421308" y="1440977"/>
            <a:ext cx="236417" cy="27352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8" name="Straight Connector 67"/>
          <p:cNvCxnSpPr>
            <a:stCxn id="32" idx="2"/>
            <a:endCxn id="64" idx="2"/>
          </p:cNvCxnSpPr>
          <p:nvPr/>
        </p:nvCxnSpPr>
        <p:spPr>
          <a:xfrm>
            <a:off x="1906588" y="1574006"/>
            <a:ext cx="2514720" cy="3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34" idx="2"/>
            <a:endCxn id="64" idx="7"/>
          </p:cNvCxnSpPr>
          <p:nvPr/>
        </p:nvCxnSpPr>
        <p:spPr>
          <a:xfrm flipV="1">
            <a:off x="1876425" y="1481033"/>
            <a:ext cx="2746678" cy="377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1771651" y="914400"/>
            <a:ext cx="2800349" cy="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895600" y="609600"/>
            <a:ext cx="654346" cy="523220"/>
          </a:xfrm>
          <a:prstGeom prst="rect">
            <a:avLst/>
          </a:prstGeom>
          <a:solidFill>
            <a:schemeClr val="bg1"/>
          </a:solidFill>
        </p:spPr>
        <p:txBody>
          <a:bodyPr wrap="none" rtlCol="0">
            <a:spAutoFit/>
          </a:bodyPr>
          <a:lstStyle/>
          <a:p>
            <a:r>
              <a:rPr lang="en-US" sz="2800" dirty="0"/>
              <a:t>3m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cstate="print"/>
          <a:srcRect/>
          <a:stretch>
            <a:fillRect/>
          </a:stretch>
        </p:blipFill>
        <p:spPr bwMode="auto">
          <a:xfrm>
            <a:off x="2139950" y="1249045"/>
            <a:ext cx="5114290" cy="2379701"/>
          </a:xfrm>
          <a:prstGeom prst="rect">
            <a:avLst/>
          </a:prstGeom>
          <a:noFill/>
          <a:ln w="9525">
            <a:noFill/>
            <a:miter lim="800000"/>
            <a:headEnd/>
            <a:tailEnd/>
          </a:ln>
          <a:effectLst/>
        </p:spPr>
      </p:pic>
      <p:sp>
        <p:nvSpPr>
          <p:cNvPr id="1029" name="Rectangle 2"/>
          <p:cNvSpPr>
            <a:spLocks noGrp="1" noChangeArrowheads="1"/>
          </p:cNvSpPr>
          <p:nvPr>
            <p:ph type="title"/>
          </p:nvPr>
        </p:nvSpPr>
        <p:spPr/>
        <p:txBody>
          <a:bodyPr/>
          <a:lstStyle/>
          <a:p>
            <a:pPr eaLnBrk="1" hangingPunct="1"/>
            <a:r>
              <a:rPr lang="en-US"/>
              <a:t>Example of Beats</a:t>
            </a:r>
          </a:p>
        </p:txBody>
      </p:sp>
      <p:sp>
        <p:nvSpPr>
          <p:cNvPr id="1031" name="Rectangle 5"/>
          <p:cNvSpPr>
            <a:spLocks noChangeArrowheads="1"/>
          </p:cNvSpPr>
          <p:nvPr/>
        </p:nvSpPr>
        <p:spPr bwMode="auto">
          <a:xfrm>
            <a:off x="0" y="2200275"/>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1026" name="Object 8"/>
          <p:cNvGraphicFramePr>
            <a:graphicFrameLocks noChangeAspect="1"/>
          </p:cNvGraphicFramePr>
          <p:nvPr/>
        </p:nvGraphicFramePr>
        <p:xfrm>
          <a:off x="2178050" y="3019425"/>
          <a:ext cx="1276350" cy="361950"/>
        </p:xfrm>
        <a:graphic>
          <a:graphicData uri="http://schemas.openxmlformats.org/presentationml/2006/ole">
            <mc:AlternateContent xmlns:mc="http://schemas.openxmlformats.org/markup-compatibility/2006">
              <mc:Choice xmlns:v="urn:schemas-microsoft-com:vml" Requires="v">
                <p:oleObj name="Equation" r:id="rId3" imgW="1392480" imgH="399600" progId="Equation.3">
                  <p:embed/>
                </p:oleObj>
              </mc:Choice>
              <mc:Fallback>
                <p:oleObj name="Equation" r:id="rId3" imgW="1392480" imgH="399600" progId="Equation.3">
                  <p:embed/>
                  <p:pic>
                    <p:nvPicPr>
                      <p:cNvPr id="1026"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8050" y="3019425"/>
                        <a:ext cx="127635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7"/>
          <p:cNvGraphicFramePr>
            <a:graphicFrameLocks noChangeAspect="1"/>
          </p:cNvGraphicFramePr>
          <p:nvPr/>
        </p:nvGraphicFramePr>
        <p:xfrm>
          <a:off x="5748338" y="3017838"/>
          <a:ext cx="1276350" cy="361950"/>
        </p:xfrm>
        <a:graphic>
          <a:graphicData uri="http://schemas.openxmlformats.org/presentationml/2006/ole">
            <mc:AlternateContent xmlns:mc="http://schemas.openxmlformats.org/markup-compatibility/2006">
              <mc:Choice xmlns:v="urn:schemas-microsoft-com:vml" Requires="v">
                <p:oleObj name="Equation" r:id="rId5" imgW="1392480" imgH="399600" progId="Equation.3">
                  <p:embed/>
                </p:oleObj>
              </mc:Choice>
              <mc:Fallback>
                <p:oleObj name="Equation" r:id="rId5" imgW="1392480" imgH="399600" progId="Equation.3">
                  <p:embed/>
                  <p:pic>
                    <p:nvPicPr>
                      <p:cNvPr id="102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8338" y="3017838"/>
                        <a:ext cx="127635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 name="Rectangle 9"/>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1035" name="Rectangle 10"/>
          <p:cNvSpPr>
            <a:spLocks noChangeArrowheads="1"/>
          </p:cNvSpPr>
          <p:nvPr/>
        </p:nvSpPr>
        <p:spPr bwMode="auto">
          <a:xfrm>
            <a:off x="0" y="361950"/>
            <a:ext cx="9144000" cy="0"/>
          </a:xfrm>
          <a:prstGeom prst="rect">
            <a:avLst/>
          </a:prstGeom>
          <a:noFill/>
          <a:ln w="9525" algn="ctr">
            <a:noFill/>
            <a:miter lim="800000"/>
            <a:headEnd/>
            <a:tailEnd/>
          </a:ln>
        </p:spPr>
        <p:txBody>
          <a:bodyPr wrap="none" anchor="ctr">
            <a:spAutoFit/>
          </a:bodyPr>
          <a:lstStyle/>
          <a:p>
            <a:pPr algn="l"/>
            <a:endParaRPr lang="en-US"/>
          </a:p>
        </p:txBody>
      </p:sp>
      <p:sp>
        <p:nvSpPr>
          <p:cNvPr id="1036" name="Rectangle 12"/>
          <p:cNvSpPr>
            <a:spLocks noChangeArrowheads="1"/>
          </p:cNvSpPr>
          <p:nvPr/>
        </p:nvSpPr>
        <p:spPr bwMode="auto">
          <a:xfrm>
            <a:off x="0" y="2771775"/>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1028" name="Object 11"/>
          <p:cNvGraphicFramePr>
            <a:graphicFrameLocks noChangeAspect="1"/>
          </p:cNvGraphicFramePr>
          <p:nvPr/>
        </p:nvGraphicFramePr>
        <p:xfrm>
          <a:off x="5087938" y="5637213"/>
          <a:ext cx="2633662" cy="458787"/>
        </p:xfrm>
        <a:graphic>
          <a:graphicData uri="http://schemas.openxmlformats.org/presentationml/2006/ole">
            <mc:AlternateContent xmlns:mc="http://schemas.openxmlformats.org/markup-compatibility/2006">
              <mc:Choice xmlns:v="urn:schemas-microsoft-com:vml" Requires="v">
                <p:oleObj name="Equation" r:id="rId7" imgW="2628720" imgH="457200" progId="Equation.3">
                  <p:embed/>
                </p:oleObj>
              </mc:Choice>
              <mc:Fallback>
                <p:oleObj name="Equation" r:id="rId7" imgW="2628720" imgH="457200" progId="Equation.3">
                  <p:embed/>
                  <p:pic>
                    <p:nvPicPr>
                      <p:cNvPr id="1028"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7938" y="5637213"/>
                        <a:ext cx="2633662" cy="45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6"/>
          <p:cNvPicPr>
            <a:picLocks noChangeAspect="1" noChangeArrowheads="1"/>
          </p:cNvPicPr>
          <p:nvPr/>
        </p:nvPicPr>
        <p:blipFill>
          <a:blip r:embed="rId9" cstate="print"/>
          <a:srcRect/>
          <a:stretch>
            <a:fillRect/>
          </a:stretch>
        </p:blipFill>
        <p:spPr bwMode="auto">
          <a:xfrm>
            <a:off x="2270760" y="3529648"/>
            <a:ext cx="4800600" cy="204543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2"/>
          <p:cNvSpPr>
            <a:spLocks noGrp="1" noChangeArrowheads="1"/>
          </p:cNvSpPr>
          <p:nvPr>
            <p:ph type="title"/>
          </p:nvPr>
        </p:nvSpPr>
        <p:spPr/>
        <p:txBody>
          <a:bodyPr/>
          <a:lstStyle/>
          <a:p>
            <a:r>
              <a:rPr lang="en-US" dirty="0"/>
              <a:t>Question 223.8.2</a:t>
            </a:r>
          </a:p>
        </p:txBody>
      </p:sp>
      <p:sp>
        <p:nvSpPr>
          <p:cNvPr id="191492" name="Rectangle 3"/>
          <p:cNvSpPr>
            <a:spLocks noGrp="1" noChangeArrowheads="1"/>
          </p:cNvSpPr>
          <p:nvPr>
            <p:ph idx="1"/>
          </p:nvPr>
        </p:nvSpPr>
        <p:spPr>
          <a:xfrm>
            <a:off x="457200" y="1600200"/>
            <a:ext cx="6782586" cy="4525963"/>
          </a:xfrm>
        </p:spPr>
        <p:txBody>
          <a:bodyPr>
            <a:normAutofit fontScale="92500" lnSpcReduction="20000"/>
          </a:bodyPr>
          <a:lstStyle/>
          <a:p>
            <a:pPr marL="609600" indent="-609600" eaLnBrk="1" hangingPunct="1">
              <a:buFontTx/>
              <a:buNone/>
            </a:pPr>
            <a:r>
              <a:rPr lang="en-US" dirty="0"/>
              <a:t>The thickness of the film is 2 wavelengths. Will rays 1 and 2 be in phase?</a:t>
            </a:r>
          </a:p>
          <a:p>
            <a:pPr marL="609600" indent="-609600" eaLnBrk="1" hangingPunct="1">
              <a:buFontTx/>
              <a:buNone/>
            </a:pPr>
            <a:endParaRPr lang="en-US" dirty="0"/>
          </a:p>
          <a:p>
            <a:pPr marL="609600" indent="-609600" eaLnBrk="1" hangingPunct="1">
              <a:buFontTx/>
              <a:buNone/>
            </a:pPr>
            <a:endParaRPr lang="en-US" dirty="0"/>
          </a:p>
          <a:p>
            <a:pPr marL="609600" indent="-609600" eaLnBrk="1" hangingPunct="1">
              <a:buFontTx/>
              <a:buNone/>
            </a:pPr>
            <a:endParaRPr lang="en-US" dirty="0"/>
          </a:p>
          <a:p>
            <a:pPr marL="609600" indent="-609600" eaLnBrk="1" hangingPunct="1">
              <a:buFontTx/>
              <a:buNone/>
            </a:pPr>
            <a:endParaRPr lang="en-US" dirty="0"/>
          </a:p>
          <a:p>
            <a:pPr marL="609600" indent="-609600" eaLnBrk="1" hangingPunct="1">
              <a:buFontTx/>
              <a:buNone/>
            </a:pPr>
            <a:endParaRPr lang="en-US" dirty="0"/>
          </a:p>
          <a:p>
            <a:pPr marL="609600" indent="-609600" eaLnBrk="1" hangingPunct="1">
              <a:buFontTx/>
              <a:buAutoNum type="alphaLcParenR"/>
            </a:pPr>
            <a:r>
              <a:rPr lang="en-US" dirty="0"/>
              <a:t>Yes</a:t>
            </a:r>
          </a:p>
          <a:p>
            <a:pPr marL="609600" indent="-609600" eaLnBrk="1" hangingPunct="1">
              <a:buFontTx/>
              <a:buAutoNum type="alphaLcParenR"/>
            </a:pPr>
            <a:r>
              <a:rPr lang="en-US" dirty="0"/>
              <a:t>No</a:t>
            </a:r>
          </a:p>
          <a:p>
            <a:pPr marL="609600" indent="-609600">
              <a:buFontTx/>
              <a:buAutoNum type="alphaLcParenR"/>
            </a:pPr>
            <a:r>
              <a:rPr lang="en-US" dirty="0"/>
              <a:t>Can’t tell with the information given</a:t>
            </a:r>
          </a:p>
          <a:p>
            <a:pPr marL="609600" indent="-609600" eaLnBrk="1" hangingPunct="1">
              <a:buFontTx/>
              <a:buAutoNum type="alphaLcParenR"/>
            </a:pPr>
            <a:endParaRPr lang="en-US" dirty="0"/>
          </a:p>
          <a:p>
            <a:pPr marL="609600" indent="-609600" eaLnBrk="1" hangingPunct="1">
              <a:buFontTx/>
              <a:buNone/>
            </a:pPr>
            <a:endParaRPr lang="en-US" dirty="0"/>
          </a:p>
        </p:txBody>
      </p:sp>
      <p:sp>
        <p:nvSpPr>
          <p:cNvPr id="191490" name="Slide Number Placeholder 5"/>
          <p:cNvSpPr>
            <a:spLocks noGrp="1"/>
          </p:cNvSpPr>
          <p:nvPr>
            <p:ph type="sldNum" sz="quarter" idx="12"/>
          </p:nvPr>
        </p:nvSpPr>
        <p:spPr>
          <a:noFill/>
        </p:spPr>
        <p:txBody>
          <a:bodyPr/>
          <a:lstStyle/>
          <a:p>
            <a:fld id="{E71E5971-AF74-4BE9-89AF-02A4D0FADC9F}" type="slidenum">
              <a:rPr lang="en-US" smtClean="0"/>
              <a:pPr/>
              <a:t>2</a:t>
            </a:fld>
            <a:endParaRPr lang="en-US"/>
          </a:p>
        </p:txBody>
      </p:sp>
      <p:sp>
        <p:nvSpPr>
          <p:cNvPr id="2" name="Rectangle 1">
            <a:extLst>
              <a:ext uri="{FF2B5EF4-FFF2-40B4-BE49-F238E27FC236}">
                <a16:creationId xmlns:a16="http://schemas.microsoft.com/office/drawing/2014/main" id="{1F4324B8-A9A5-CDCB-341E-51359BE464EB}"/>
              </a:ext>
            </a:extLst>
          </p:cNvPr>
          <p:cNvSpPr/>
          <p:nvPr/>
        </p:nvSpPr>
        <p:spPr>
          <a:xfrm>
            <a:off x="2333290" y="3918723"/>
            <a:ext cx="6522720" cy="1066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F46662D-0CE2-0680-7849-A3231BFC1CCD}"/>
              </a:ext>
            </a:extLst>
          </p:cNvPr>
          <p:cNvSpPr/>
          <p:nvPr/>
        </p:nvSpPr>
        <p:spPr>
          <a:xfrm>
            <a:off x="2302810" y="3979683"/>
            <a:ext cx="6583680" cy="9448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FB319D1A-186B-0716-CD09-BAABBBD5AD77}"/>
              </a:ext>
            </a:extLst>
          </p:cNvPr>
          <p:cNvCxnSpPr/>
          <p:nvPr/>
        </p:nvCxnSpPr>
        <p:spPr>
          <a:xfrm>
            <a:off x="3567730" y="2790963"/>
            <a:ext cx="899160" cy="11125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5FC132C-9A42-4D70-6E59-67E141DB86E4}"/>
              </a:ext>
            </a:extLst>
          </p:cNvPr>
          <p:cNvCxnSpPr/>
          <p:nvPr/>
        </p:nvCxnSpPr>
        <p:spPr>
          <a:xfrm>
            <a:off x="4497370" y="3918723"/>
            <a:ext cx="182880" cy="10363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970DA6C-D52C-457C-9A41-E182D7B39642}"/>
              </a:ext>
            </a:extLst>
          </p:cNvPr>
          <p:cNvCxnSpPr/>
          <p:nvPr/>
        </p:nvCxnSpPr>
        <p:spPr>
          <a:xfrm flipH="1">
            <a:off x="4512610" y="2806203"/>
            <a:ext cx="899160" cy="11125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D5A5FD0-5A7D-EC78-01D7-79B65620A537}"/>
              </a:ext>
            </a:extLst>
          </p:cNvPr>
          <p:cNvCxnSpPr/>
          <p:nvPr/>
        </p:nvCxnSpPr>
        <p:spPr>
          <a:xfrm flipH="1">
            <a:off x="4908850" y="2806203"/>
            <a:ext cx="899160" cy="11125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01A3ED3-4964-A9A9-C234-14EE6DFE8D1C}"/>
              </a:ext>
            </a:extLst>
          </p:cNvPr>
          <p:cNvCxnSpPr/>
          <p:nvPr/>
        </p:nvCxnSpPr>
        <p:spPr>
          <a:xfrm flipH="1">
            <a:off x="4710730" y="3933963"/>
            <a:ext cx="182880" cy="10363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Isosceles Triangle 8">
            <a:extLst>
              <a:ext uri="{FF2B5EF4-FFF2-40B4-BE49-F238E27FC236}">
                <a16:creationId xmlns:a16="http://schemas.microsoft.com/office/drawing/2014/main" id="{35E5A4D1-C3E0-16B0-9E39-71335F473E21}"/>
              </a:ext>
            </a:extLst>
          </p:cNvPr>
          <p:cNvSpPr/>
          <p:nvPr/>
        </p:nvSpPr>
        <p:spPr>
          <a:xfrm rot="8363335">
            <a:off x="3862530" y="3153865"/>
            <a:ext cx="198120" cy="2438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563C9EC-86EE-5C22-EA69-2C6D4D341C83}"/>
              </a:ext>
            </a:extLst>
          </p:cNvPr>
          <p:cNvSpPr/>
          <p:nvPr/>
        </p:nvSpPr>
        <p:spPr>
          <a:xfrm rot="2276016">
            <a:off x="5000765" y="3075284"/>
            <a:ext cx="198120" cy="2438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E9BBEF73-FD3E-B319-45D5-EC6DE9E25111}"/>
              </a:ext>
            </a:extLst>
          </p:cNvPr>
          <p:cNvSpPr/>
          <p:nvPr/>
        </p:nvSpPr>
        <p:spPr>
          <a:xfrm rot="2276016">
            <a:off x="5241272" y="3268164"/>
            <a:ext cx="198120" cy="2438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31">
            <a:extLst>
              <a:ext uri="{FF2B5EF4-FFF2-40B4-BE49-F238E27FC236}">
                <a16:creationId xmlns:a16="http://schemas.microsoft.com/office/drawing/2014/main" id="{E53AA2BA-542C-3915-968B-BFD115806643}"/>
              </a:ext>
            </a:extLst>
          </p:cNvPr>
          <p:cNvSpPr/>
          <p:nvPr/>
        </p:nvSpPr>
        <p:spPr>
          <a:xfrm>
            <a:off x="8535970" y="3781563"/>
            <a:ext cx="411480" cy="1249680"/>
          </a:xfrm>
          <a:custGeom>
            <a:avLst/>
            <a:gdLst>
              <a:gd name="connsiteX0" fmla="*/ 411480 w 411480"/>
              <a:gd name="connsiteY0" fmla="*/ 0 h 1249680"/>
              <a:gd name="connsiteX1" fmla="*/ 396240 w 411480"/>
              <a:gd name="connsiteY1" fmla="*/ 1249680 h 1249680"/>
              <a:gd name="connsiteX2" fmla="*/ 60960 w 411480"/>
              <a:gd name="connsiteY2" fmla="*/ 1097280 h 1249680"/>
              <a:gd name="connsiteX3" fmla="*/ 228600 w 411480"/>
              <a:gd name="connsiteY3" fmla="*/ 1005840 h 1249680"/>
              <a:gd name="connsiteX4" fmla="*/ 0 w 411480"/>
              <a:gd name="connsiteY4" fmla="*/ 746760 h 1249680"/>
              <a:gd name="connsiteX5" fmla="*/ 243840 w 411480"/>
              <a:gd name="connsiteY5" fmla="*/ 579120 h 1249680"/>
              <a:gd name="connsiteX6" fmla="*/ 30480 w 411480"/>
              <a:gd name="connsiteY6" fmla="*/ 350520 h 1249680"/>
              <a:gd name="connsiteX7" fmla="*/ 213360 w 411480"/>
              <a:gd name="connsiteY7" fmla="*/ 198120 h 1249680"/>
              <a:gd name="connsiteX8" fmla="*/ 121920 w 411480"/>
              <a:gd name="connsiteY8" fmla="*/ 30480 h 1249680"/>
              <a:gd name="connsiteX9" fmla="*/ 411480 w 411480"/>
              <a:gd name="connsiteY9" fmla="*/ 0 h 1249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1480" h="1249680">
                <a:moveTo>
                  <a:pt x="411480" y="0"/>
                </a:moveTo>
                <a:lnTo>
                  <a:pt x="396240" y="1249680"/>
                </a:lnTo>
                <a:lnTo>
                  <a:pt x="60960" y="1097280"/>
                </a:lnTo>
                <a:lnTo>
                  <a:pt x="228600" y="1005840"/>
                </a:lnTo>
                <a:lnTo>
                  <a:pt x="0" y="746760"/>
                </a:lnTo>
                <a:lnTo>
                  <a:pt x="243840" y="579120"/>
                </a:lnTo>
                <a:lnTo>
                  <a:pt x="30480" y="350520"/>
                </a:lnTo>
                <a:lnTo>
                  <a:pt x="213360" y="198120"/>
                </a:lnTo>
                <a:lnTo>
                  <a:pt x="121920" y="30480"/>
                </a:lnTo>
                <a:lnTo>
                  <a:pt x="41148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33">
            <a:extLst>
              <a:ext uri="{FF2B5EF4-FFF2-40B4-BE49-F238E27FC236}">
                <a16:creationId xmlns:a16="http://schemas.microsoft.com/office/drawing/2014/main" id="{FF67FEAA-8126-3A12-2DC9-C084443BDB26}"/>
              </a:ext>
            </a:extLst>
          </p:cNvPr>
          <p:cNvSpPr/>
          <p:nvPr/>
        </p:nvSpPr>
        <p:spPr>
          <a:xfrm flipH="1">
            <a:off x="2135170" y="3674883"/>
            <a:ext cx="411480" cy="1249680"/>
          </a:xfrm>
          <a:custGeom>
            <a:avLst/>
            <a:gdLst>
              <a:gd name="connsiteX0" fmla="*/ 411480 w 411480"/>
              <a:gd name="connsiteY0" fmla="*/ 0 h 1249680"/>
              <a:gd name="connsiteX1" fmla="*/ 396240 w 411480"/>
              <a:gd name="connsiteY1" fmla="*/ 1249680 h 1249680"/>
              <a:gd name="connsiteX2" fmla="*/ 60960 w 411480"/>
              <a:gd name="connsiteY2" fmla="*/ 1097280 h 1249680"/>
              <a:gd name="connsiteX3" fmla="*/ 228600 w 411480"/>
              <a:gd name="connsiteY3" fmla="*/ 1005840 h 1249680"/>
              <a:gd name="connsiteX4" fmla="*/ 0 w 411480"/>
              <a:gd name="connsiteY4" fmla="*/ 746760 h 1249680"/>
              <a:gd name="connsiteX5" fmla="*/ 243840 w 411480"/>
              <a:gd name="connsiteY5" fmla="*/ 579120 h 1249680"/>
              <a:gd name="connsiteX6" fmla="*/ 30480 w 411480"/>
              <a:gd name="connsiteY6" fmla="*/ 350520 h 1249680"/>
              <a:gd name="connsiteX7" fmla="*/ 213360 w 411480"/>
              <a:gd name="connsiteY7" fmla="*/ 198120 h 1249680"/>
              <a:gd name="connsiteX8" fmla="*/ 121920 w 411480"/>
              <a:gd name="connsiteY8" fmla="*/ 30480 h 1249680"/>
              <a:gd name="connsiteX9" fmla="*/ 411480 w 411480"/>
              <a:gd name="connsiteY9" fmla="*/ 0 h 1249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1480" h="1249680">
                <a:moveTo>
                  <a:pt x="411480" y="0"/>
                </a:moveTo>
                <a:lnTo>
                  <a:pt x="396240" y="1249680"/>
                </a:lnTo>
                <a:lnTo>
                  <a:pt x="60960" y="1097280"/>
                </a:lnTo>
                <a:lnTo>
                  <a:pt x="228600" y="1005840"/>
                </a:lnTo>
                <a:lnTo>
                  <a:pt x="0" y="746760"/>
                </a:lnTo>
                <a:lnTo>
                  <a:pt x="243840" y="579120"/>
                </a:lnTo>
                <a:lnTo>
                  <a:pt x="30480" y="350520"/>
                </a:lnTo>
                <a:lnTo>
                  <a:pt x="213360" y="198120"/>
                </a:lnTo>
                <a:lnTo>
                  <a:pt x="121920" y="30480"/>
                </a:lnTo>
                <a:lnTo>
                  <a:pt x="41148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328BD9D-5F02-B55F-04CA-9D7E93A73CC6}"/>
              </a:ext>
            </a:extLst>
          </p:cNvPr>
          <p:cNvSpPr/>
          <p:nvPr/>
        </p:nvSpPr>
        <p:spPr>
          <a:xfrm>
            <a:off x="2226610" y="2592843"/>
            <a:ext cx="6690360" cy="28346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2308786-56B6-4C23-8DCF-5A1CB6A5ABBA}"/>
              </a:ext>
            </a:extLst>
          </p:cNvPr>
          <p:cNvSpPr txBox="1"/>
          <p:nvPr/>
        </p:nvSpPr>
        <p:spPr>
          <a:xfrm>
            <a:off x="7850170" y="3309123"/>
            <a:ext cx="538930" cy="369332"/>
          </a:xfrm>
          <a:prstGeom prst="rect">
            <a:avLst/>
          </a:prstGeom>
          <a:noFill/>
        </p:spPr>
        <p:txBody>
          <a:bodyPr wrap="none" rtlCol="0">
            <a:spAutoFit/>
          </a:bodyPr>
          <a:lstStyle/>
          <a:p>
            <a:r>
              <a:rPr lang="en-US" dirty="0"/>
              <a:t>n=1</a:t>
            </a:r>
          </a:p>
        </p:txBody>
      </p:sp>
      <p:sp>
        <p:nvSpPr>
          <p:cNvPr id="18" name="TextBox 17">
            <a:extLst>
              <a:ext uri="{FF2B5EF4-FFF2-40B4-BE49-F238E27FC236}">
                <a16:creationId xmlns:a16="http://schemas.microsoft.com/office/drawing/2014/main" id="{AC217DE3-2CA1-AE6D-3113-4F24A03B9DE2}"/>
              </a:ext>
            </a:extLst>
          </p:cNvPr>
          <p:cNvSpPr txBox="1"/>
          <p:nvPr/>
        </p:nvSpPr>
        <p:spPr>
          <a:xfrm>
            <a:off x="7850170" y="5000763"/>
            <a:ext cx="538930" cy="369332"/>
          </a:xfrm>
          <a:prstGeom prst="rect">
            <a:avLst/>
          </a:prstGeom>
          <a:noFill/>
        </p:spPr>
        <p:txBody>
          <a:bodyPr wrap="none" rtlCol="0">
            <a:spAutoFit/>
          </a:bodyPr>
          <a:lstStyle/>
          <a:p>
            <a:r>
              <a:rPr lang="en-US" dirty="0"/>
              <a:t>n=1</a:t>
            </a:r>
          </a:p>
        </p:txBody>
      </p:sp>
      <p:sp>
        <p:nvSpPr>
          <p:cNvPr id="19" name="TextBox 18">
            <a:extLst>
              <a:ext uri="{FF2B5EF4-FFF2-40B4-BE49-F238E27FC236}">
                <a16:creationId xmlns:a16="http://schemas.microsoft.com/office/drawing/2014/main" id="{F6AB67CE-0EEB-27CC-D300-1736C84A58C6}"/>
              </a:ext>
            </a:extLst>
          </p:cNvPr>
          <p:cNvSpPr txBox="1"/>
          <p:nvPr/>
        </p:nvSpPr>
        <p:spPr>
          <a:xfrm>
            <a:off x="7850170" y="4254003"/>
            <a:ext cx="538930" cy="369332"/>
          </a:xfrm>
          <a:prstGeom prst="rect">
            <a:avLst/>
          </a:prstGeom>
          <a:noFill/>
        </p:spPr>
        <p:txBody>
          <a:bodyPr wrap="none" rtlCol="0">
            <a:spAutoFit/>
          </a:bodyPr>
          <a:lstStyle/>
          <a:p>
            <a:r>
              <a:rPr lang="en-US" dirty="0"/>
              <a:t>n&gt;1</a:t>
            </a:r>
          </a:p>
        </p:txBody>
      </p:sp>
      <p:sp>
        <p:nvSpPr>
          <p:cNvPr id="20" name="Oval 19">
            <a:extLst>
              <a:ext uri="{FF2B5EF4-FFF2-40B4-BE49-F238E27FC236}">
                <a16:creationId xmlns:a16="http://schemas.microsoft.com/office/drawing/2014/main" id="{AE846F05-D29A-FD09-BD2B-C50C1DBFB555}"/>
              </a:ext>
            </a:extLst>
          </p:cNvPr>
          <p:cNvSpPr/>
          <p:nvPr/>
        </p:nvSpPr>
        <p:spPr>
          <a:xfrm>
            <a:off x="4810575" y="2784363"/>
            <a:ext cx="329938" cy="29820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1" name="Oval 20">
            <a:extLst>
              <a:ext uri="{FF2B5EF4-FFF2-40B4-BE49-F238E27FC236}">
                <a16:creationId xmlns:a16="http://schemas.microsoft.com/office/drawing/2014/main" id="{F18FA4BC-3C9E-6C1B-7661-2CA70C63D03D}"/>
              </a:ext>
            </a:extLst>
          </p:cNvPr>
          <p:cNvSpPr/>
          <p:nvPr/>
        </p:nvSpPr>
        <p:spPr>
          <a:xfrm>
            <a:off x="5618295" y="3131901"/>
            <a:ext cx="329938" cy="29820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cxnSp>
        <p:nvCxnSpPr>
          <p:cNvPr id="23" name="Straight Arrow Connector 22">
            <a:extLst>
              <a:ext uri="{FF2B5EF4-FFF2-40B4-BE49-F238E27FC236}">
                <a16:creationId xmlns:a16="http://schemas.microsoft.com/office/drawing/2014/main" id="{60786079-B6D4-04AA-E994-42293A34DCE5}"/>
              </a:ext>
            </a:extLst>
          </p:cNvPr>
          <p:cNvCxnSpPr/>
          <p:nvPr/>
        </p:nvCxnSpPr>
        <p:spPr>
          <a:xfrm>
            <a:off x="6806153" y="3979683"/>
            <a:ext cx="0" cy="9448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9F3C58B-CC7B-7F19-AFF8-B0E429E159BC}"/>
              </a:ext>
            </a:extLst>
          </p:cNvPr>
          <p:cNvSpPr txBox="1"/>
          <p:nvPr/>
        </p:nvSpPr>
        <p:spPr>
          <a:xfrm>
            <a:off x="6796080" y="4299723"/>
            <a:ext cx="261610" cy="369332"/>
          </a:xfrm>
          <a:prstGeom prst="rect">
            <a:avLst/>
          </a:prstGeom>
          <a:noFill/>
        </p:spPr>
        <p:txBody>
          <a:bodyPr wrap="none" rtlCol="0">
            <a:spAutoFit/>
          </a:bodyPr>
          <a:lstStyle/>
          <a:p>
            <a:r>
              <a:rPr lang="en-US" dirty="0"/>
              <a:t>t</a:t>
            </a:r>
          </a:p>
        </p:txBody>
      </p:sp>
    </p:spTree>
    <p:extLst>
      <p:ext uri="{BB962C8B-B14F-4D97-AF65-F5344CB8AC3E}">
        <p14:creationId xmlns:p14="http://schemas.microsoft.com/office/powerpoint/2010/main" val="1980085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p:cNvPicPr>
            <a:picLocks noChangeAspect="1" noChangeArrowheads="1"/>
          </p:cNvPicPr>
          <p:nvPr/>
        </p:nvPicPr>
        <p:blipFill>
          <a:blip r:embed="rId3" cstate="print"/>
          <a:srcRect/>
          <a:stretch>
            <a:fillRect/>
          </a:stretch>
        </p:blipFill>
        <p:spPr bwMode="auto">
          <a:xfrm>
            <a:off x="371475" y="1524000"/>
            <a:ext cx="8459788" cy="3948113"/>
          </a:xfrm>
          <a:prstGeom prst="rect">
            <a:avLst/>
          </a:prstGeom>
          <a:noFill/>
          <a:ln w="9525" algn="ctr">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9217" name="Picture 1"/>
          <p:cNvPicPr>
            <a:picLocks noChangeAspect="1" noChangeArrowheads="1"/>
          </p:cNvPicPr>
          <p:nvPr/>
        </p:nvPicPr>
        <p:blipFill>
          <a:blip r:embed="rId2" cstate="print"/>
          <a:srcRect/>
          <a:stretch>
            <a:fillRect/>
          </a:stretch>
        </p:blipFill>
        <p:spPr bwMode="auto">
          <a:xfrm>
            <a:off x="805613" y="1813560"/>
            <a:ext cx="7606867" cy="3261744"/>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85725" y="947739"/>
            <a:ext cx="8658225" cy="4123341"/>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2122488"/>
            <a:ext cx="7000875"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179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85725" y="947739"/>
            <a:ext cx="8658225" cy="4123341"/>
          </a:xfrm>
          <a:prstGeom prst="rect">
            <a:avLst/>
          </a:prstGeom>
          <a:noFill/>
          <a:ln w="9525">
            <a:noFill/>
            <a:miter lim="800000"/>
            <a:headEnd/>
            <a:tailEnd/>
          </a:ln>
          <a:effectLst/>
        </p:spPr>
      </p:pic>
    </p:spTree>
    <p:extLst>
      <p:ext uri="{BB962C8B-B14F-4D97-AF65-F5344CB8AC3E}">
        <p14:creationId xmlns:p14="http://schemas.microsoft.com/office/powerpoint/2010/main" val="2029997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ELECTROMAGNETIC SPECTR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6557" y="1351189"/>
            <a:ext cx="51435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igure 4. Terrestrial microwave window. Atmospheric water vapor and oxygen degrade the upper end of the microwave window for receivers on Earth's surface and raise the temperature in the lower portion of the wind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539977"/>
            <a:ext cx="7115175"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470718" y="5987534"/>
            <a:ext cx="4202561" cy="369332"/>
          </a:xfrm>
          <a:prstGeom prst="rect">
            <a:avLst/>
          </a:prstGeom>
        </p:spPr>
        <p:txBody>
          <a:bodyPr wrap="none">
            <a:spAutoFit/>
          </a:bodyPr>
          <a:lstStyle/>
          <a:p>
            <a:r>
              <a:rPr lang="en-US" dirty="0"/>
              <a:t>http://history.nasa.gov/CP-2156/p359.htm</a:t>
            </a:r>
          </a:p>
        </p:txBody>
      </p:sp>
    </p:spTree>
    <p:extLst>
      <p:ext uri="{BB962C8B-B14F-4D97-AF65-F5344CB8AC3E}">
        <p14:creationId xmlns:p14="http://schemas.microsoft.com/office/powerpoint/2010/main" val="1911873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69720" y="1737360"/>
            <a:ext cx="6522720" cy="1066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539240" y="1798320"/>
            <a:ext cx="6583680" cy="9448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554" name="Picture 2"/>
          <p:cNvPicPr>
            <a:picLocks noChangeAspect="1" noChangeArrowheads="1"/>
          </p:cNvPicPr>
          <p:nvPr/>
        </p:nvPicPr>
        <p:blipFill>
          <a:blip r:embed="rId3" cstate="print"/>
          <a:srcRect/>
          <a:stretch>
            <a:fillRect/>
          </a:stretch>
        </p:blipFill>
        <p:spPr bwMode="auto">
          <a:xfrm>
            <a:off x="2846070" y="3767138"/>
            <a:ext cx="3238500" cy="2676525"/>
          </a:xfrm>
          <a:prstGeom prst="rect">
            <a:avLst/>
          </a:prstGeom>
          <a:noFill/>
          <a:ln w="9525">
            <a:noFill/>
            <a:miter lim="800000"/>
            <a:headEnd/>
            <a:tailEnd/>
          </a:ln>
        </p:spPr>
      </p:pic>
      <p:sp>
        <p:nvSpPr>
          <p:cNvPr id="5" name="Rectangle 4"/>
          <p:cNvSpPr/>
          <p:nvPr/>
        </p:nvSpPr>
        <p:spPr>
          <a:xfrm>
            <a:off x="4221480" y="3886200"/>
            <a:ext cx="213360" cy="137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p:cNvCxnSpPr>
          <p:nvPr/>
        </p:nvCxnSpPr>
        <p:spPr>
          <a:xfrm flipH="1" flipV="1">
            <a:off x="1463040" y="3230880"/>
            <a:ext cx="2758440" cy="723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3"/>
          </p:cNvCxnSpPr>
          <p:nvPr/>
        </p:nvCxnSpPr>
        <p:spPr>
          <a:xfrm flipV="1">
            <a:off x="4434840" y="3246120"/>
            <a:ext cx="3703320" cy="708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804160" y="609600"/>
            <a:ext cx="899160" cy="11125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733800" y="1737360"/>
            <a:ext cx="182880" cy="10363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749040" y="624840"/>
            <a:ext cx="899160" cy="11125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145280" y="624840"/>
            <a:ext cx="899160" cy="11125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947160" y="1752600"/>
            <a:ext cx="182880" cy="10363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Isosceles Triangle 25"/>
          <p:cNvSpPr/>
          <p:nvPr/>
        </p:nvSpPr>
        <p:spPr>
          <a:xfrm rot="8363335">
            <a:off x="3098960" y="972502"/>
            <a:ext cx="198120" cy="2438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2276016">
            <a:off x="4237195" y="893921"/>
            <a:ext cx="198120" cy="2438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rot="2276016">
            <a:off x="4477702" y="1086801"/>
            <a:ext cx="198120" cy="2438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7772400" y="1600200"/>
            <a:ext cx="411480" cy="1249680"/>
          </a:xfrm>
          <a:custGeom>
            <a:avLst/>
            <a:gdLst>
              <a:gd name="connsiteX0" fmla="*/ 411480 w 411480"/>
              <a:gd name="connsiteY0" fmla="*/ 0 h 1249680"/>
              <a:gd name="connsiteX1" fmla="*/ 396240 w 411480"/>
              <a:gd name="connsiteY1" fmla="*/ 1249680 h 1249680"/>
              <a:gd name="connsiteX2" fmla="*/ 60960 w 411480"/>
              <a:gd name="connsiteY2" fmla="*/ 1097280 h 1249680"/>
              <a:gd name="connsiteX3" fmla="*/ 228600 w 411480"/>
              <a:gd name="connsiteY3" fmla="*/ 1005840 h 1249680"/>
              <a:gd name="connsiteX4" fmla="*/ 0 w 411480"/>
              <a:gd name="connsiteY4" fmla="*/ 746760 h 1249680"/>
              <a:gd name="connsiteX5" fmla="*/ 243840 w 411480"/>
              <a:gd name="connsiteY5" fmla="*/ 579120 h 1249680"/>
              <a:gd name="connsiteX6" fmla="*/ 30480 w 411480"/>
              <a:gd name="connsiteY6" fmla="*/ 350520 h 1249680"/>
              <a:gd name="connsiteX7" fmla="*/ 213360 w 411480"/>
              <a:gd name="connsiteY7" fmla="*/ 198120 h 1249680"/>
              <a:gd name="connsiteX8" fmla="*/ 121920 w 411480"/>
              <a:gd name="connsiteY8" fmla="*/ 30480 h 1249680"/>
              <a:gd name="connsiteX9" fmla="*/ 411480 w 411480"/>
              <a:gd name="connsiteY9" fmla="*/ 0 h 1249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1480" h="1249680">
                <a:moveTo>
                  <a:pt x="411480" y="0"/>
                </a:moveTo>
                <a:lnTo>
                  <a:pt x="396240" y="1249680"/>
                </a:lnTo>
                <a:lnTo>
                  <a:pt x="60960" y="1097280"/>
                </a:lnTo>
                <a:lnTo>
                  <a:pt x="228600" y="1005840"/>
                </a:lnTo>
                <a:lnTo>
                  <a:pt x="0" y="746760"/>
                </a:lnTo>
                <a:lnTo>
                  <a:pt x="243840" y="579120"/>
                </a:lnTo>
                <a:lnTo>
                  <a:pt x="30480" y="350520"/>
                </a:lnTo>
                <a:lnTo>
                  <a:pt x="213360" y="198120"/>
                </a:lnTo>
                <a:lnTo>
                  <a:pt x="121920" y="30480"/>
                </a:lnTo>
                <a:lnTo>
                  <a:pt x="41148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flipH="1">
            <a:off x="1371600" y="1493520"/>
            <a:ext cx="411480" cy="1249680"/>
          </a:xfrm>
          <a:custGeom>
            <a:avLst/>
            <a:gdLst>
              <a:gd name="connsiteX0" fmla="*/ 411480 w 411480"/>
              <a:gd name="connsiteY0" fmla="*/ 0 h 1249680"/>
              <a:gd name="connsiteX1" fmla="*/ 396240 w 411480"/>
              <a:gd name="connsiteY1" fmla="*/ 1249680 h 1249680"/>
              <a:gd name="connsiteX2" fmla="*/ 60960 w 411480"/>
              <a:gd name="connsiteY2" fmla="*/ 1097280 h 1249680"/>
              <a:gd name="connsiteX3" fmla="*/ 228600 w 411480"/>
              <a:gd name="connsiteY3" fmla="*/ 1005840 h 1249680"/>
              <a:gd name="connsiteX4" fmla="*/ 0 w 411480"/>
              <a:gd name="connsiteY4" fmla="*/ 746760 h 1249680"/>
              <a:gd name="connsiteX5" fmla="*/ 243840 w 411480"/>
              <a:gd name="connsiteY5" fmla="*/ 579120 h 1249680"/>
              <a:gd name="connsiteX6" fmla="*/ 30480 w 411480"/>
              <a:gd name="connsiteY6" fmla="*/ 350520 h 1249680"/>
              <a:gd name="connsiteX7" fmla="*/ 213360 w 411480"/>
              <a:gd name="connsiteY7" fmla="*/ 198120 h 1249680"/>
              <a:gd name="connsiteX8" fmla="*/ 121920 w 411480"/>
              <a:gd name="connsiteY8" fmla="*/ 30480 h 1249680"/>
              <a:gd name="connsiteX9" fmla="*/ 411480 w 411480"/>
              <a:gd name="connsiteY9" fmla="*/ 0 h 1249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1480" h="1249680">
                <a:moveTo>
                  <a:pt x="411480" y="0"/>
                </a:moveTo>
                <a:lnTo>
                  <a:pt x="396240" y="1249680"/>
                </a:lnTo>
                <a:lnTo>
                  <a:pt x="60960" y="1097280"/>
                </a:lnTo>
                <a:lnTo>
                  <a:pt x="228600" y="1005840"/>
                </a:lnTo>
                <a:lnTo>
                  <a:pt x="0" y="746760"/>
                </a:lnTo>
                <a:lnTo>
                  <a:pt x="243840" y="579120"/>
                </a:lnTo>
                <a:lnTo>
                  <a:pt x="30480" y="350520"/>
                </a:lnTo>
                <a:lnTo>
                  <a:pt x="213360" y="198120"/>
                </a:lnTo>
                <a:lnTo>
                  <a:pt x="121920" y="30480"/>
                </a:lnTo>
                <a:lnTo>
                  <a:pt x="41148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463040" y="411480"/>
            <a:ext cx="6690360" cy="28346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383280" y="411480"/>
            <a:ext cx="1221809" cy="369332"/>
          </a:xfrm>
          <a:prstGeom prst="rect">
            <a:avLst/>
          </a:prstGeom>
          <a:noFill/>
        </p:spPr>
        <p:txBody>
          <a:bodyPr wrap="none" rtlCol="0">
            <a:spAutoFit/>
          </a:bodyPr>
          <a:lstStyle/>
          <a:p>
            <a:r>
              <a:rPr lang="en-US" dirty="0"/>
              <a:t>Phase Shift</a:t>
            </a:r>
          </a:p>
        </p:txBody>
      </p:sp>
      <p:sp>
        <p:nvSpPr>
          <p:cNvPr id="46" name="TextBox 45"/>
          <p:cNvSpPr txBox="1"/>
          <p:nvPr/>
        </p:nvSpPr>
        <p:spPr>
          <a:xfrm>
            <a:off x="4937760" y="853440"/>
            <a:ext cx="1545616" cy="369332"/>
          </a:xfrm>
          <a:prstGeom prst="rect">
            <a:avLst/>
          </a:prstGeom>
          <a:noFill/>
        </p:spPr>
        <p:txBody>
          <a:bodyPr wrap="none" rtlCol="0">
            <a:spAutoFit/>
          </a:bodyPr>
          <a:lstStyle/>
          <a:p>
            <a:r>
              <a:rPr lang="en-US" dirty="0"/>
              <a:t>No Phase Shift</a:t>
            </a:r>
          </a:p>
        </p:txBody>
      </p:sp>
      <p:sp>
        <p:nvSpPr>
          <p:cNvPr id="47" name="TextBox 46"/>
          <p:cNvSpPr txBox="1"/>
          <p:nvPr/>
        </p:nvSpPr>
        <p:spPr>
          <a:xfrm>
            <a:off x="7086600" y="1127760"/>
            <a:ext cx="538930" cy="369332"/>
          </a:xfrm>
          <a:prstGeom prst="rect">
            <a:avLst/>
          </a:prstGeom>
          <a:noFill/>
        </p:spPr>
        <p:txBody>
          <a:bodyPr wrap="none" rtlCol="0">
            <a:spAutoFit/>
          </a:bodyPr>
          <a:lstStyle/>
          <a:p>
            <a:r>
              <a:rPr lang="en-US" dirty="0"/>
              <a:t>n=1</a:t>
            </a:r>
          </a:p>
        </p:txBody>
      </p:sp>
      <p:sp>
        <p:nvSpPr>
          <p:cNvPr id="48" name="TextBox 47"/>
          <p:cNvSpPr txBox="1"/>
          <p:nvPr/>
        </p:nvSpPr>
        <p:spPr>
          <a:xfrm>
            <a:off x="7086600" y="2819400"/>
            <a:ext cx="538930" cy="369332"/>
          </a:xfrm>
          <a:prstGeom prst="rect">
            <a:avLst/>
          </a:prstGeom>
          <a:noFill/>
        </p:spPr>
        <p:txBody>
          <a:bodyPr wrap="none" rtlCol="0">
            <a:spAutoFit/>
          </a:bodyPr>
          <a:lstStyle/>
          <a:p>
            <a:r>
              <a:rPr lang="en-US" dirty="0"/>
              <a:t>n=1</a:t>
            </a:r>
          </a:p>
        </p:txBody>
      </p:sp>
      <p:sp>
        <p:nvSpPr>
          <p:cNvPr id="49" name="TextBox 48"/>
          <p:cNvSpPr txBox="1"/>
          <p:nvPr/>
        </p:nvSpPr>
        <p:spPr>
          <a:xfrm>
            <a:off x="7086600" y="2072640"/>
            <a:ext cx="538930" cy="369332"/>
          </a:xfrm>
          <a:prstGeom prst="rect">
            <a:avLst/>
          </a:prstGeom>
          <a:noFill/>
        </p:spPr>
        <p:txBody>
          <a:bodyPr wrap="none" rtlCol="0">
            <a:spAutoFit/>
          </a:bodyPr>
          <a:lstStyle/>
          <a:p>
            <a:r>
              <a:rPr lang="en-US" dirty="0"/>
              <a:t>n&gt;1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2"/>
          <p:cNvSpPr>
            <a:spLocks noGrp="1" noChangeArrowheads="1"/>
          </p:cNvSpPr>
          <p:nvPr>
            <p:ph type="title"/>
          </p:nvPr>
        </p:nvSpPr>
        <p:spPr/>
        <p:txBody>
          <a:bodyPr/>
          <a:lstStyle/>
          <a:p>
            <a:r>
              <a:rPr lang="en-US" dirty="0"/>
              <a:t>Question 223.8.2.5</a:t>
            </a:r>
          </a:p>
        </p:txBody>
      </p:sp>
      <p:sp>
        <p:nvSpPr>
          <p:cNvPr id="191492" name="Rectangle 3"/>
          <p:cNvSpPr>
            <a:spLocks noGrp="1" noChangeArrowheads="1"/>
          </p:cNvSpPr>
          <p:nvPr>
            <p:ph idx="1"/>
          </p:nvPr>
        </p:nvSpPr>
        <p:spPr>
          <a:xfrm>
            <a:off x="457200" y="1600200"/>
            <a:ext cx="4049713" cy="4525963"/>
          </a:xfrm>
        </p:spPr>
        <p:txBody>
          <a:bodyPr>
            <a:normAutofit lnSpcReduction="10000"/>
          </a:bodyPr>
          <a:lstStyle/>
          <a:p>
            <a:pPr marL="609600" indent="-609600" eaLnBrk="1" hangingPunct="1">
              <a:buFontTx/>
              <a:buNone/>
            </a:pPr>
            <a:r>
              <a:rPr lang="en-US" dirty="0"/>
              <a:t>The thickness of the film is 2 wavelengths. Will rays 3 and 4 be in phase?</a:t>
            </a:r>
          </a:p>
          <a:p>
            <a:pPr marL="609600" indent="-609600" eaLnBrk="1" hangingPunct="1">
              <a:buFontTx/>
              <a:buAutoNum type="alphaLcParenR"/>
            </a:pPr>
            <a:r>
              <a:rPr lang="en-US" dirty="0"/>
              <a:t>Yes</a:t>
            </a:r>
          </a:p>
          <a:p>
            <a:pPr marL="609600" indent="-609600" eaLnBrk="1" hangingPunct="1">
              <a:buFontTx/>
              <a:buAutoNum type="alphaLcParenR"/>
            </a:pPr>
            <a:r>
              <a:rPr lang="en-US" dirty="0"/>
              <a:t>No</a:t>
            </a:r>
          </a:p>
          <a:p>
            <a:pPr marL="609600" indent="-609600">
              <a:buFontTx/>
              <a:buAutoNum type="alphaLcParenR"/>
            </a:pPr>
            <a:r>
              <a:rPr lang="en-US" dirty="0"/>
              <a:t>Can’t tell with the information given</a:t>
            </a:r>
          </a:p>
          <a:p>
            <a:pPr marL="609600" indent="-609600" eaLnBrk="1" hangingPunct="1">
              <a:buFontTx/>
              <a:buAutoNum type="alphaLcParenR"/>
            </a:pPr>
            <a:endParaRPr lang="en-US" dirty="0"/>
          </a:p>
          <a:p>
            <a:pPr marL="609600" indent="-609600" eaLnBrk="1" hangingPunct="1">
              <a:buFontTx/>
              <a:buNone/>
            </a:pPr>
            <a:endParaRPr lang="en-US" dirty="0"/>
          </a:p>
        </p:txBody>
      </p:sp>
      <p:sp>
        <p:nvSpPr>
          <p:cNvPr id="191490" name="Slide Number Placeholder 5"/>
          <p:cNvSpPr>
            <a:spLocks noGrp="1"/>
          </p:cNvSpPr>
          <p:nvPr>
            <p:ph type="sldNum" sz="quarter" idx="12"/>
          </p:nvPr>
        </p:nvSpPr>
        <p:spPr>
          <a:noFill/>
        </p:spPr>
        <p:txBody>
          <a:bodyPr/>
          <a:lstStyle/>
          <a:p>
            <a:fld id="{E71E5971-AF74-4BE9-89AF-02A4D0FADC9F}" type="slidenum">
              <a:rPr lang="en-US" smtClean="0"/>
              <a:pPr/>
              <a:t>9</a:t>
            </a:fld>
            <a:endParaRPr lang="en-US"/>
          </a:p>
        </p:txBody>
      </p:sp>
      <p:sp>
        <p:nvSpPr>
          <p:cNvPr id="2" name="Rectangle 1">
            <a:extLst>
              <a:ext uri="{FF2B5EF4-FFF2-40B4-BE49-F238E27FC236}">
                <a16:creationId xmlns:a16="http://schemas.microsoft.com/office/drawing/2014/main" id="{CB3AC135-7401-5F46-9DAC-CB7D69E2E6F0}"/>
              </a:ext>
            </a:extLst>
          </p:cNvPr>
          <p:cNvSpPr/>
          <p:nvPr/>
        </p:nvSpPr>
        <p:spPr>
          <a:xfrm>
            <a:off x="4646669" y="2961431"/>
            <a:ext cx="3959999" cy="1066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A1AB26-7418-2CD4-871B-FB0061A24B1D}"/>
              </a:ext>
            </a:extLst>
          </p:cNvPr>
          <p:cNvSpPr/>
          <p:nvPr/>
        </p:nvSpPr>
        <p:spPr>
          <a:xfrm>
            <a:off x="4616189" y="3024216"/>
            <a:ext cx="3990479" cy="9448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5E2695C7-FBC5-92FC-CD0D-E3D751894B3F}"/>
              </a:ext>
            </a:extLst>
          </p:cNvPr>
          <p:cNvCxnSpPr/>
          <p:nvPr/>
        </p:nvCxnSpPr>
        <p:spPr>
          <a:xfrm>
            <a:off x="5881109" y="1833671"/>
            <a:ext cx="899160" cy="11125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D9A088A-492F-2C3D-8501-7CC976C245CD}"/>
              </a:ext>
            </a:extLst>
          </p:cNvPr>
          <p:cNvCxnSpPr/>
          <p:nvPr/>
        </p:nvCxnSpPr>
        <p:spPr>
          <a:xfrm>
            <a:off x="6810749" y="2961431"/>
            <a:ext cx="182880" cy="10363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47BFE9-623A-3C23-C895-F0583D26F64B}"/>
              </a:ext>
            </a:extLst>
          </p:cNvPr>
          <p:cNvCxnSpPr/>
          <p:nvPr/>
        </p:nvCxnSpPr>
        <p:spPr>
          <a:xfrm flipH="1">
            <a:off x="6825989" y="1848911"/>
            <a:ext cx="899160" cy="11125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7A050B0-D480-8D26-637F-B36C3B7F89C2}"/>
              </a:ext>
            </a:extLst>
          </p:cNvPr>
          <p:cNvCxnSpPr/>
          <p:nvPr/>
        </p:nvCxnSpPr>
        <p:spPr>
          <a:xfrm flipH="1">
            <a:off x="7222229" y="1848911"/>
            <a:ext cx="899160" cy="11125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C7D67D0-B539-23F5-926A-F2D6781079FC}"/>
              </a:ext>
            </a:extLst>
          </p:cNvPr>
          <p:cNvCxnSpPr/>
          <p:nvPr/>
        </p:nvCxnSpPr>
        <p:spPr>
          <a:xfrm flipH="1">
            <a:off x="7024109" y="2976671"/>
            <a:ext cx="182880" cy="10363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Isosceles Triangle 8">
            <a:extLst>
              <a:ext uri="{FF2B5EF4-FFF2-40B4-BE49-F238E27FC236}">
                <a16:creationId xmlns:a16="http://schemas.microsoft.com/office/drawing/2014/main" id="{944EEB27-384F-C2CF-A93A-13981C5D5402}"/>
              </a:ext>
            </a:extLst>
          </p:cNvPr>
          <p:cNvSpPr/>
          <p:nvPr/>
        </p:nvSpPr>
        <p:spPr>
          <a:xfrm rot="8363335">
            <a:off x="6175909" y="2196573"/>
            <a:ext cx="198120" cy="2438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3D71ED11-C10E-1AFA-F9E2-CA4EDDAA1ED1}"/>
              </a:ext>
            </a:extLst>
          </p:cNvPr>
          <p:cNvSpPr/>
          <p:nvPr/>
        </p:nvSpPr>
        <p:spPr>
          <a:xfrm rot="2276016">
            <a:off x="7314144" y="2117992"/>
            <a:ext cx="198120" cy="2438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1ECCC80A-8B04-55BD-FCCB-D6FCEF629B7D}"/>
              </a:ext>
            </a:extLst>
          </p:cNvPr>
          <p:cNvSpPr/>
          <p:nvPr/>
        </p:nvSpPr>
        <p:spPr>
          <a:xfrm rot="2276016">
            <a:off x="7554651" y="2310872"/>
            <a:ext cx="198120" cy="2438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33">
            <a:extLst>
              <a:ext uri="{FF2B5EF4-FFF2-40B4-BE49-F238E27FC236}">
                <a16:creationId xmlns:a16="http://schemas.microsoft.com/office/drawing/2014/main" id="{74998026-2C9B-8C4C-07E8-AF31776C1C48}"/>
              </a:ext>
            </a:extLst>
          </p:cNvPr>
          <p:cNvSpPr/>
          <p:nvPr/>
        </p:nvSpPr>
        <p:spPr>
          <a:xfrm flipH="1">
            <a:off x="4448549" y="2717591"/>
            <a:ext cx="411480" cy="1249680"/>
          </a:xfrm>
          <a:custGeom>
            <a:avLst/>
            <a:gdLst>
              <a:gd name="connsiteX0" fmla="*/ 411480 w 411480"/>
              <a:gd name="connsiteY0" fmla="*/ 0 h 1249680"/>
              <a:gd name="connsiteX1" fmla="*/ 396240 w 411480"/>
              <a:gd name="connsiteY1" fmla="*/ 1249680 h 1249680"/>
              <a:gd name="connsiteX2" fmla="*/ 60960 w 411480"/>
              <a:gd name="connsiteY2" fmla="*/ 1097280 h 1249680"/>
              <a:gd name="connsiteX3" fmla="*/ 228600 w 411480"/>
              <a:gd name="connsiteY3" fmla="*/ 1005840 h 1249680"/>
              <a:gd name="connsiteX4" fmla="*/ 0 w 411480"/>
              <a:gd name="connsiteY4" fmla="*/ 746760 h 1249680"/>
              <a:gd name="connsiteX5" fmla="*/ 243840 w 411480"/>
              <a:gd name="connsiteY5" fmla="*/ 579120 h 1249680"/>
              <a:gd name="connsiteX6" fmla="*/ 30480 w 411480"/>
              <a:gd name="connsiteY6" fmla="*/ 350520 h 1249680"/>
              <a:gd name="connsiteX7" fmla="*/ 213360 w 411480"/>
              <a:gd name="connsiteY7" fmla="*/ 198120 h 1249680"/>
              <a:gd name="connsiteX8" fmla="*/ 121920 w 411480"/>
              <a:gd name="connsiteY8" fmla="*/ 30480 h 1249680"/>
              <a:gd name="connsiteX9" fmla="*/ 411480 w 411480"/>
              <a:gd name="connsiteY9" fmla="*/ 0 h 1249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1480" h="1249680">
                <a:moveTo>
                  <a:pt x="411480" y="0"/>
                </a:moveTo>
                <a:lnTo>
                  <a:pt x="396240" y="1249680"/>
                </a:lnTo>
                <a:lnTo>
                  <a:pt x="60960" y="1097280"/>
                </a:lnTo>
                <a:lnTo>
                  <a:pt x="228600" y="1005840"/>
                </a:lnTo>
                <a:lnTo>
                  <a:pt x="0" y="746760"/>
                </a:lnTo>
                <a:lnTo>
                  <a:pt x="243840" y="579120"/>
                </a:lnTo>
                <a:lnTo>
                  <a:pt x="30480" y="350520"/>
                </a:lnTo>
                <a:lnTo>
                  <a:pt x="213360" y="198120"/>
                </a:lnTo>
                <a:lnTo>
                  <a:pt x="121920" y="30480"/>
                </a:lnTo>
                <a:lnTo>
                  <a:pt x="41148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C38B093-0D6E-617F-EAEB-CBABB9A5C546}"/>
              </a:ext>
            </a:extLst>
          </p:cNvPr>
          <p:cNvSpPr txBox="1"/>
          <p:nvPr/>
        </p:nvSpPr>
        <p:spPr>
          <a:xfrm>
            <a:off x="8674884" y="2437350"/>
            <a:ext cx="538930" cy="369332"/>
          </a:xfrm>
          <a:prstGeom prst="rect">
            <a:avLst/>
          </a:prstGeom>
          <a:noFill/>
        </p:spPr>
        <p:txBody>
          <a:bodyPr wrap="none" rtlCol="0">
            <a:spAutoFit/>
          </a:bodyPr>
          <a:lstStyle/>
          <a:p>
            <a:r>
              <a:rPr lang="en-US" dirty="0"/>
              <a:t>n=1</a:t>
            </a:r>
          </a:p>
        </p:txBody>
      </p:sp>
      <p:sp>
        <p:nvSpPr>
          <p:cNvPr id="16" name="TextBox 15">
            <a:extLst>
              <a:ext uri="{FF2B5EF4-FFF2-40B4-BE49-F238E27FC236}">
                <a16:creationId xmlns:a16="http://schemas.microsoft.com/office/drawing/2014/main" id="{E2D2B90B-812B-47E2-2108-07E193E6F967}"/>
              </a:ext>
            </a:extLst>
          </p:cNvPr>
          <p:cNvSpPr txBox="1"/>
          <p:nvPr/>
        </p:nvSpPr>
        <p:spPr>
          <a:xfrm>
            <a:off x="8674884" y="4128990"/>
            <a:ext cx="538930" cy="369332"/>
          </a:xfrm>
          <a:prstGeom prst="rect">
            <a:avLst/>
          </a:prstGeom>
          <a:noFill/>
        </p:spPr>
        <p:txBody>
          <a:bodyPr wrap="none" rtlCol="0">
            <a:spAutoFit/>
          </a:bodyPr>
          <a:lstStyle/>
          <a:p>
            <a:r>
              <a:rPr lang="en-US" dirty="0"/>
              <a:t>n=1</a:t>
            </a:r>
          </a:p>
        </p:txBody>
      </p:sp>
      <p:sp>
        <p:nvSpPr>
          <p:cNvPr id="17" name="TextBox 16">
            <a:extLst>
              <a:ext uri="{FF2B5EF4-FFF2-40B4-BE49-F238E27FC236}">
                <a16:creationId xmlns:a16="http://schemas.microsoft.com/office/drawing/2014/main" id="{ED3B293C-8EE6-740C-E8A5-C57482C59ABF}"/>
              </a:ext>
            </a:extLst>
          </p:cNvPr>
          <p:cNvSpPr txBox="1"/>
          <p:nvPr/>
        </p:nvSpPr>
        <p:spPr>
          <a:xfrm>
            <a:off x="8674884" y="3382230"/>
            <a:ext cx="538930" cy="369332"/>
          </a:xfrm>
          <a:prstGeom prst="rect">
            <a:avLst/>
          </a:prstGeom>
          <a:noFill/>
        </p:spPr>
        <p:txBody>
          <a:bodyPr wrap="none" rtlCol="0">
            <a:spAutoFit/>
          </a:bodyPr>
          <a:lstStyle/>
          <a:p>
            <a:r>
              <a:rPr lang="en-US" dirty="0"/>
              <a:t>n&gt;1</a:t>
            </a:r>
          </a:p>
        </p:txBody>
      </p:sp>
      <p:cxnSp>
        <p:nvCxnSpPr>
          <p:cNvPr id="18" name="Straight Connector 17">
            <a:extLst>
              <a:ext uri="{FF2B5EF4-FFF2-40B4-BE49-F238E27FC236}">
                <a16:creationId xmlns:a16="http://schemas.microsoft.com/office/drawing/2014/main" id="{85FFACE0-3235-2473-93E8-B19E4D46DCC3}"/>
              </a:ext>
            </a:extLst>
          </p:cNvPr>
          <p:cNvCxnSpPr/>
          <p:nvPr/>
        </p:nvCxnSpPr>
        <p:spPr>
          <a:xfrm>
            <a:off x="6993629" y="3993046"/>
            <a:ext cx="899160" cy="11125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413F87-D610-C4CC-592E-79BD15F54433}"/>
              </a:ext>
            </a:extLst>
          </p:cNvPr>
          <p:cNvCxnSpPr/>
          <p:nvPr/>
        </p:nvCxnSpPr>
        <p:spPr>
          <a:xfrm>
            <a:off x="7227379" y="2991331"/>
            <a:ext cx="182880" cy="10363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AE8FBA-4C8F-B1BF-1C24-4EBB9637FE4C}"/>
              </a:ext>
            </a:extLst>
          </p:cNvPr>
          <p:cNvCxnSpPr/>
          <p:nvPr/>
        </p:nvCxnSpPr>
        <p:spPr>
          <a:xfrm>
            <a:off x="7417260" y="3993046"/>
            <a:ext cx="899160" cy="11125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96362609-6D5C-54C8-42A2-3D06C6A13DB1}"/>
              </a:ext>
            </a:extLst>
          </p:cNvPr>
          <p:cNvSpPr/>
          <p:nvPr/>
        </p:nvSpPr>
        <p:spPr>
          <a:xfrm>
            <a:off x="7057260" y="1832996"/>
            <a:ext cx="329938" cy="29820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2" name="Oval 21">
            <a:extLst>
              <a:ext uri="{FF2B5EF4-FFF2-40B4-BE49-F238E27FC236}">
                <a16:creationId xmlns:a16="http://schemas.microsoft.com/office/drawing/2014/main" id="{7A9321C8-D105-C4CA-B7DC-06E9F585B76F}"/>
              </a:ext>
            </a:extLst>
          </p:cNvPr>
          <p:cNvSpPr/>
          <p:nvPr/>
        </p:nvSpPr>
        <p:spPr>
          <a:xfrm>
            <a:off x="7864980" y="2180534"/>
            <a:ext cx="329938" cy="29820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3" name="Oval 22">
            <a:extLst>
              <a:ext uri="{FF2B5EF4-FFF2-40B4-BE49-F238E27FC236}">
                <a16:creationId xmlns:a16="http://schemas.microsoft.com/office/drawing/2014/main" id="{7137FB4B-11B1-407B-C148-B85A553098CC}"/>
              </a:ext>
            </a:extLst>
          </p:cNvPr>
          <p:cNvSpPr/>
          <p:nvPr/>
        </p:nvSpPr>
        <p:spPr>
          <a:xfrm>
            <a:off x="7204862" y="4709360"/>
            <a:ext cx="329938" cy="29820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4" name="Oval 23">
            <a:extLst>
              <a:ext uri="{FF2B5EF4-FFF2-40B4-BE49-F238E27FC236}">
                <a16:creationId xmlns:a16="http://schemas.microsoft.com/office/drawing/2014/main" id="{D2C76460-226B-4182-1FBC-A551650E80C8}"/>
              </a:ext>
            </a:extLst>
          </p:cNvPr>
          <p:cNvSpPr/>
          <p:nvPr/>
        </p:nvSpPr>
        <p:spPr>
          <a:xfrm>
            <a:off x="8194918" y="4631075"/>
            <a:ext cx="329938" cy="29820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5" name="Isosceles Triangle 24">
            <a:extLst>
              <a:ext uri="{FF2B5EF4-FFF2-40B4-BE49-F238E27FC236}">
                <a16:creationId xmlns:a16="http://schemas.microsoft.com/office/drawing/2014/main" id="{0E793E38-489D-D6CC-2390-C148225DE2A4}"/>
              </a:ext>
            </a:extLst>
          </p:cNvPr>
          <p:cNvSpPr/>
          <p:nvPr/>
        </p:nvSpPr>
        <p:spPr>
          <a:xfrm rot="8363335">
            <a:off x="7677567" y="4309158"/>
            <a:ext cx="198120" cy="2438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3E8ACC13-7F0E-CD18-2C16-9D0EA1710BF9}"/>
              </a:ext>
            </a:extLst>
          </p:cNvPr>
          <p:cNvSpPr/>
          <p:nvPr/>
        </p:nvSpPr>
        <p:spPr>
          <a:xfrm rot="8363335">
            <a:off x="7655507" y="4816415"/>
            <a:ext cx="198120" cy="2438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D8F2208E-734D-CB10-E226-68903C97AB85}"/>
              </a:ext>
            </a:extLst>
          </p:cNvPr>
          <p:cNvSpPr/>
          <p:nvPr/>
        </p:nvSpPr>
        <p:spPr>
          <a:xfrm rot="10125416">
            <a:off x="6782660" y="3268282"/>
            <a:ext cx="198120" cy="2438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D38899BE-EC96-9153-A9C0-F00948F3E4B7}"/>
              </a:ext>
            </a:extLst>
          </p:cNvPr>
          <p:cNvSpPr/>
          <p:nvPr/>
        </p:nvSpPr>
        <p:spPr>
          <a:xfrm rot="10125416">
            <a:off x="7230396" y="3470516"/>
            <a:ext cx="198120" cy="2438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46C3A66F-A73A-2CCF-DD4C-DB217965B166}"/>
              </a:ext>
            </a:extLst>
          </p:cNvPr>
          <p:cNvCxnSpPr/>
          <p:nvPr/>
        </p:nvCxnSpPr>
        <p:spPr>
          <a:xfrm>
            <a:off x="5867827" y="3024216"/>
            <a:ext cx="0" cy="9448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A6269B5-E691-DB3D-6CEB-6CA3BD6934ED}"/>
              </a:ext>
            </a:extLst>
          </p:cNvPr>
          <p:cNvSpPr txBox="1"/>
          <p:nvPr/>
        </p:nvSpPr>
        <p:spPr>
          <a:xfrm>
            <a:off x="5857754" y="3344256"/>
            <a:ext cx="261610" cy="369332"/>
          </a:xfrm>
          <a:prstGeom prst="rect">
            <a:avLst/>
          </a:prstGeom>
          <a:noFill/>
        </p:spPr>
        <p:txBody>
          <a:bodyPr wrap="none" rtlCol="0">
            <a:spAutoFit/>
          </a:bodyPr>
          <a:lstStyle/>
          <a:p>
            <a:r>
              <a:rPr lang="en-US" dirty="0"/>
              <a:t>t</a:t>
            </a:r>
          </a:p>
        </p:txBody>
      </p:sp>
    </p:spTree>
    <p:extLst>
      <p:ext uri="{BB962C8B-B14F-4D97-AF65-F5344CB8AC3E}">
        <p14:creationId xmlns:p14="http://schemas.microsoft.com/office/powerpoint/2010/main" val="2093483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909</TotalTime>
  <Words>319</Words>
  <Application>Microsoft Office PowerPoint</Application>
  <PresentationFormat>On-screen Show (4:3)</PresentationFormat>
  <Paragraphs>69</Paragraphs>
  <Slides>20</Slides>
  <Notes>2</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Equation</vt:lpstr>
      <vt:lpstr>Question 223.8.1</vt:lpstr>
      <vt:lpstr>Question 223.8.2</vt:lpstr>
      <vt:lpstr>PowerPoint Presentation</vt:lpstr>
      <vt:lpstr>PowerPoint Presentation</vt:lpstr>
      <vt:lpstr>PowerPoint Presentation</vt:lpstr>
      <vt:lpstr>PowerPoint Presentation</vt:lpstr>
      <vt:lpstr>PowerPoint Presentation</vt:lpstr>
      <vt:lpstr>PowerPoint Presentation</vt:lpstr>
      <vt:lpstr>Question 223.8.2.5</vt:lpstr>
      <vt:lpstr>Question 223.8.3</vt:lpstr>
      <vt:lpstr>Question 223.8.4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of Beats</vt:lpstr>
      <vt:lpstr>PowerPoint Presentation</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14</cp:revision>
  <dcterms:created xsi:type="dcterms:W3CDTF">2011-09-23T00:44:42Z</dcterms:created>
  <dcterms:modified xsi:type="dcterms:W3CDTF">2024-05-02T22:08:47Z</dcterms:modified>
</cp:coreProperties>
</file>