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09" r:id="rId2"/>
    <p:sldId id="1410" r:id="rId3"/>
    <p:sldId id="1418" r:id="rId4"/>
    <p:sldId id="1419" r:id="rId5"/>
    <p:sldId id="1420" r:id="rId6"/>
    <p:sldId id="1421" r:id="rId7"/>
    <p:sldId id="256" r:id="rId8"/>
    <p:sldId id="278" r:id="rId9"/>
    <p:sldId id="277" r:id="rId10"/>
    <p:sldId id="1427" r:id="rId11"/>
    <p:sldId id="1426" r:id="rId12"/>
    <p:sldId id="1422" r:id="rId13"/>
    <p:sldId id="259" r:id="rId14"/>
    <p:sldId id="260" r:id="rId15"/>
    <p:sldId id="261" r:id="rId16"/>
    <p:sldId id="262" r:id="rId17"/>
    <p:sldId id="1423" r:id="rId18"/>
    <p:sldId id="263" r:id="rId19"/>
    <p:sldId id="264" r:id="rId20"/>
    <p:sldId id="1413" r:id="rId21"/>
    <p:sldId id="265" r:id="rId22"/>
    <p:sldId id="1412" r:id="rId23"/>
    <p:sldId id="266" r:id="rId24"/>
    <p:sldId id="267" r:id="rId25"/>
    <p:sldId id="1408" r:id="rId26"/>
    <p:sldId id="279" r:id="rId27"/>
    <p:sldId id="1414" r:id="rId28"/>
    <p:sldId id="282" r:id="rId29"/>
    <p:sldId id="1415" r:id="rId30"/>
    <p:sldId id="1424" r:id="rId31"/>
    <p:sldId id="292" r:id="rId32"/>
    <p:sldId id="1416" r:id="rId33"/>
    <p:sldId id="284" r:id="rId34"/>
    <p:sldId id="285" r:id="rId35"/>
    <p:sldId id="1411" r:id="rId36"/>
    <p:sldId id="283" r:id="rId37"/>
    <p:sldId id="286" r:id="rId38"/>
    <p:sldId id="1425" r:id="rId39"/>
    <p:sldId id="287" r:id="rId40"/>
    <p:sldId id="1417" r:id="rId41"/>
    <p:sldId id="288" r:id="rId42"/>
    <p:sldId id="289" r:id="rId43"/>
    <p:sldId id="291" r:id="rId44"/>
    <p:sldId id="28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E8408-F318-4386-B3A0-1D5FFAD0DFD5}" v="8" dt="2024-05-23T20:13:14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0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780E8408-F318-4386-B3A0-1D5FFAD0DFD5}"/>
    <pc:docChg chg="undo custSel addSld modSld">
      <pc:chgData name="Lines, Todd" userId="afaf7c3a-e8aa-4568-882a-02ad8f9e19b0" providerId="ADAL" clId="{780E8408-F318-4386-B3A0-1D5FFAD0DFD5}" dt="2024-05-23T20:18:24.962" v="60" actId="6549"/>
      <pc:docMkLst>
        <pc:docMk/>
      </pc:docMkLst>
      <pc:sldChg chg="modSp mod">
        <pc:chgData name="Lines, Todd" userId="afaf7c3a-e8aa-4568-882a-02ad8f9e19b0" providerId="ADAL" clId="{780E8408-F318-4386-B3A0-1D5FFAD0DFD5}" dt="2024-05-23T20:15:22.711" v="50" actId="1076"/>
        <pc:sldMkLst>
          <pc:docMk/>
          <pc:sldMk cId="0" sldId="261"/>
        </pc:sldMkLst>
        <pc:grpChg chg="mod">
          <ac:chgData name="Lines, Todd" userId="afaf7c3a-e8aa-4568-882a-02ad8f9e19b0" providerId="ADAL" clId="{780E8408-F318-4386-B3A0-1D5FFAD0DFD5}" dt="2024-05-23T20:15:22.711" v="50" actId="1076"/>
          <ac:grpSpMkLst>
            <pc:docMk/>
            <pc:sldMk cId="0" sldId="261"/>
            <ac:grpSpMk id="2" creationId="{00000000-0000-0000-0000-000000000000}"/>
          </ac:grpSpMkLst>
        </pc:grpChg>
      </pc:sldChg>
      <pc:sldChg chg="modSp mod">
        <pc:chgData name="Lines, Todd" userId="afaf7c3a-e8aa-4568-882a-02ad8f9e19b0" providerId="ADAL" clId="{780E8408-F318-4386-B3A0-1D5FFAD0DFD5}" dt="2024-05-23T20:14:58.190" v="46" actId="1076"/>
        <pc:sldMkLst>
          <pc:docMk/>
          <pc:sldMk cId="0" sldId="262"/>
        </pc:sldMkLst>
        <pc:grpChg chg="mod">
          <ac:chgData name="Lines, Todd" userId="afaf7c3a-e8aa-4568-882a-02ad8f9e19b0" providerId="ADAL" clId="{780E8408-F318-4386-B3A0-1D5FFAD0DFD5}" dt="2024-05-23T20:14:58.190" v="46" actId="1076"/>
          <ac:grpSpMkLst>
            <pc:docMk/>
            <pc:sldMk cId="0" sldId="262"/>
            <ac:grpSpMk id="2" creationId="{00000000-0000-0000-0000-000000000000}"/>
          </ac:grpSpMkLst>
        </pc:grpChg>
      </pc:sldChg>
      <pc:sldChg chg="modSp mod">
        <pc:chgData name="Lines, Todd" userId="afaf7c3a-e8aa-4568-882a-02ad8f9e19b0" providerId="ADAL" clId="{780E8408-F318-4386-B3A0-1D5FFAD0DFD5}" dt="2024-05-23T20:16:04.974" v="58" actId="20577"/>
        <pc:sldMkLst>
          <pc:docMk/>
          <pc:sldMk cId="0" sldId="263"/>
        </pc:sldMkLst>
        <pc:spChg chg="mod">
          <ac:chgData name="Lines, Todd" userId="afaf7c3a-e8aa-4568-882a-02ad8f9e19b0" providerId="ADAL" clId="{780E8408-F318-4386-B3A0-1D5FFAD0DFD5}" dt="2024-05-23T20:16:04.974" v="58" actId="20577"/>
          <ac:spMkLst>
            <pc:docMk/>
            <pc:sldMk cId="0" sldId="263"/>
            <ac:spMk id="70661" creationId="{00000000-0000-0000-0000-000000000000}"/>
          </ac:spMkLst>
        </pc:spChg>
      </pc:sldChg>
      <pc:sldChg chg="modSp mod">
        <pc:chgData name="Lines, Todd" userId="afaf7c3a-e8aa-4568-882a-02ad8f9e19b0" providerId="ADAL" clId="{780E8408-F318-4386-B3A0-1D5FFAD0DFD5}" dt="2024-05-23T20:17:43.244" v="59" actId="1076"/>
        <pc:sldMkLst>
          <pc:docMk/>
          <pc:sldMk cId="0" sldId="266"/>
        </pc:sldMkLst>
        <pc:spChg chg="mod">
          <ac:chgData name="Lines, Todd" userId="afaf7c3a-e8aa-4568-882a-02ad8f9e19b0" providerId="ADAL" clId="{780E8408-F318-4386-B3A0-1D5FFAD0DFD5}" dt="2024-05-23T20:17:43.244" v="59" actId="1076"/>
          <ac:spMkLst>
            <pc:docMk/>
            <pc:sldMk cId="0" sldId="266"/>
            <ac:spMk id="73733" creationId="{00000000-0000-0000-0000-000000000000}"/>
          </ac:spMkLst>
        </pc:spChg>
      </pc:sldChg>
      <pc:sldChg chg="modSp mod">
        <pc:chgData name="Lines, Todd" userId="afaf7c3a-e8aa-4568-882a-02ad8f9e19b0" providerId="ADAL" clId="{780E8408-F318-4386-B3A0-1D5FFAD0DFD5}" dt="2024-05-23T20:18:24.962" v="60" actId="6549"/>
        <pc:sldMkLst>
          <pc:docMk/>
          <pc:sldMk cId="0" sldId="267"/>
        </pc:sldMkLst>
        <pc:spChg chg="mod">
          <ac:chgData name="Lines, Todd" userId="afaf7c3a-e8aa-4568-882a-02ad8f9e19b0" providerId="ADAL" clId="{780E8408-F318-4386-B3A0-1D5FFAD0DFD5}" dt="2024-05-23T20:18:24.962" v="60" actId="6549"/>
          <ac:spMkLst>
            <pc:docMk/>
            <pc:sldMk cId="0" sldId="267"/>
            <ac:spMk id="74757" creationId="{00000000-0000-0000-0000-000000000000}"/>
          </ac:spMkLst>
        </pc:spChg>
      </pc:sldChg>
      <pc:sldChg chg="addSp delSp modSp mod">
        <pc:chgData name="Lines, Todd" userId="afaf7c3a-e8aa-4568-882a-02ad8f9e19b0" providerId="ADAL" clId="{780E8408-F318-4386-B3A0-1D5FFAD0DFD5}" dt="2024-05-23T20:11:59.061" v="28" actId="1076"/>
        <pc:sldMkLst>
          <pc:docMk/>
          <pc:sldMk cId="0" sldId="277"/>
        </pc:sldMkLst>
        <pc:spChg chg="del mod">
          <ac:chgData name="Lines, Todd" userId="afaf7c3a-e8aa-4568-882a-02ad8f9e19b0" providerId="ADAL" clId="{780E8408-F318-4386-B3A0-1D5FFAD0DFD5}" dt="2024-05-23T20:10:25.519" v="8" actId="478"/>
          <ac:spMkLst>
            <pc:docMk/>
            <pc:sldMk cId="0" sldId="277"/>
            <ac:spMk id="3" creationId="{3DFF2D6B-82E4-42E7-C5D5-36AA905FA9C5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4" creationId="{A580F23B-4A08-90B0-5A54-F06E2740132C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5" creationId="{37BFCE6A-0E7B-D06E-DB6E-0C10440A86D9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6" creationId="{5B02A20E-3E66-6925-B155-6991D986B7B0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7" creationId="{0C425E04-FD06-E7AC-4BA4-B259370A0AFF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8" creationId="{EC99994C-62C4-588D-B97F-F206ED4D26EA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9" creationId="{2DA13644-80E7-6BA3-B318-86F1329C19D9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10" creationId="{97DF6443-3351-5D70-605E-791D6C7E0836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11" creationId="{E6B2472E-9AFA-CA7C-18C1-E81FB80A710B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12" creationId="{E4DE8A75-3C06-78B8-AA19-2800E7CAADFD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13" creationId="{C2D242A5-B483-F182-8200-6132A4E6DDE1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14" creationId="{25439C78-B14D-FF00-5EF7-192AB75F392F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15" creationId="{835AA4F2-2809-FBB4-12B9-4FE6219EA394}"/>
          </ac:spMkLst>
        </pc:spChg>
        <pc:spChg chg="del mod">
          <ac:chgData name="Lines, Todd" userId="afaf7c3a-e8aa-4568-882a-02ad8f9e19b0" providerId="ADAL" clId="{780E8408-F318-4386-B3A0-1D5FFAD0DFD5}" dt="2024-05-23T20:10:10.807" v="4" actId="478"/>
          <ac:spMkLst>
            <pc:docMk/>
            <pc:sldMk cId="0" sldId="277"/>
            <ac:spMk id="16" creationId="{C4B24021-7B4C-5376-0D8F-358AC81D5026}"/>
          </ac:spMkLst>
        </pc:spChg>
        <pc:spChg chg="del mod">
          <ac:chgData name="Lines, Todd" userId="afaf7c3a-e8aa-4568-882a-02ad8f9e19b0" providerId="ADAL" clId="{780E8408-F318-4386-B3A0-1D5FFAD0DFD5}" dt="2024-05-23T20:10:14.153" v="5" actId="478"/>
          <ac:spMkLst>
            <pc:docMk/>
            <pc:sldMk cId="0" sldId="277"/>
            <ac:spMk id="17" creationId="{7DDA8648-819C-8FFD-07FE-019B7DC787F2}"/>
          </ac:spMkLst>
        </pc:spChg>
        <pc:spChg chg="del mod">
          <ac:chgData name="Lines, Todd" userId="afaf7c3a-e8aa-4568-882a-02ad8f9e19b0" providerId="ADAL" clId="{780E8408-F318-4386-B3A0-1D5FFAD0DFD5}" dt="2024-05-23T20:10:22.296" v="7" actId="478"/>
          <ac:spMkLst>
            <pc:docMk/>
            <pc:sldMk cId="0" sldId="277"/>
            <ac:spMk id="18" creationId="{DA8423DD-D21C-09E0-CF92-43149D5C8EC6}"/>
          </ac:spMkLst>
        </pc:spChg>
        <pc:spChg chg="del mod">
          <ac:chgData name="Lines, Todd" userId="afaf7c3a-e8aa-4568-882a-02ad8f9e19b0" providerId="ADAL" clId="{780E8408-F318-4386-B3A0-1D5FFAD0DFD5}" dt="2024-05-23T20:10:19.856" v="6" actId="478"/>
          <ac:spMkLst>
            <pc:docMk/>
            <pc:sldMk cId="0" sldId="277"/>
            <ac:spMk id="19" creationId="{45BACC5A-7B54-8D65-94B0-EA9A79978B99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21" creationId="{3FCA85A0-E2B6-1355-0259-085396CAE3B0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22" creationId="{DD5844E7-4125-6D3E-2E51-477CBAE84381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23" creationId="{4D389284-46EA-A4C5-BF21-39BD2246B0CB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24" creationId="{77BAF506-A2E5-F931-B5D3-470301ABDD5A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25" creationId="{08C34114-60E9-1E16-9368-A89772FCFDC2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26" creationId="{61B9875D-234E-C102-6767-2FF3E7EF5A43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27" creationId="{6E2E8F37-1441-32D4-7F40-29A56D79C441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28" creationId="{22DD5148-587E-3E6A-AB96-2DAC759A3E25}"/>
          </ac:spMkLst>
        </pc:spChg>
        <pc:spChg chg="mod">
          <ac:chgData name="Lines, Todd" userId="afaf7c3a-e8aa-4568-882a-02ad8f9e19b0" providerId="ADAL" clId="{780E8408-F318-4386-B3A0-1D5FFAD0DFD5}" dt="2024-05-23T20:09:58.560" v="1"/>
          <ac:spMkLst>
            <pc:docMk/>
            <pc:sldMk cId="0" sldId="277"/>
            <ac:spMk id="29" creationId="{644C0BE0-B97B-6D30-2FE7-36EA9B54ED82}"/>
          </ac:spMkLst>
        </pc:spChg>
        <pc:spChg chg="del mod">
          <ac:chgData name="Lines, Todd" userId="afaf7c3a-e8aa-4568-882a-02ad8f9e19b0" providerId="ADAL" clId="{780E8408-F318-4386-B3A0-1D5FFAD0DFD5}" dt="2024-05-23T20:10:33.534" v="11" actId="478"/>
          <ac:spMkLst>
            <pc:docMk/>
            <pc:sldMk cId="0" sldId="277"/>
            <ac:spMk id="30" creationId="{21E294C2-89B1-4C9C-E289-59C54120CA5D}"/>
          </ac:spMkLst>
        </pc:spChg>
        <pc:spChg chg="del mod">
          <ac:chgData name="Lines, Todd" userId="afaf7c3a-e8aa-4568-882a-02ad8f9e19b0" providerId="ADAL" clId="{780E8408-F318-4386-B3A0-1D5FFAD0DFD5}" dt="2024-05-23T20:10:31.241" v="10" actId="478"/>
          <ac:spMkLst>
            <pc:docMk/>
            <pc:sldMk cId="0" sldId="277"/>
            <ac:spMk id="31" creationId="{F743CA9E-729E-0A29-6E61-B8ADB4EA24CC}"/>
          </ac:spMkLst>
        </pc:spChg>
        <pc:spChg chg="del mod">
          <ac:chgData name="Lines, Todd" userId="afaf7c3a-e8aa-4568-882a-02ad8f9e19b0" providerId="ADAL" clId="{780E8408-F318-4386-B3A0-1D5FFAD0DFD5}" dt="2024-05-23T20:10:28.978" v="9" actId="478"/>
          <ac:spMkLst>
            <pc:docMk/>
            <pc:sldMk cId="0" sldId="277"/>
            <ac:spMk id="32" creationId="{705EBC83-400B-DD40-3B3D-0B6B13992E5E}"/>
          </ac:spMkLst>
        </pc:spChg>
        <pc:spChg chg="add mod">
          <ac:chgData name="Lines, Todd" userId="afaf7c3a-e8aa-4568-882a-02ad8f9e19b0" providerId="ADAL" clId="{780E8408-F318-4386-B3A0-1D5FFAD0DFD5}" dt="2024-05-23T20:11:27.669" v="26" actId="1076"/>
          <ac:spMkLst>
            <pc:docMk/>
            <pc:sldMk cId="0" sldId="277"/>
            <ac:spMk id="33" creationId="{6E40CC3A-9D2F-1C4B-ECA1-B1B8E2A5417C}"/>
          </ac:spMkLst>
        </pc:spChg>
        <pc:spChg chg="add del mod">
          <ac:chgData name="Lines, Todd" userId="afaf7c3a-e8aa-4568-882a-02ad8f9e19b0" providerId="ADAL" clId="{780E8408-F318-4386-B3A0-1D5FFAD0DFD5}" dt="2024-05-23T20:11:12.576" v="22" actId="478"/>
          <ac:spMkLst>
            <pc:docMk/>
            <pc:sldMk cId="0" sldId="277"/>
            <ac:spMk id="66566" creationId="{00000000-0000-0000-0000-000000000000}"/>
          </ac:spMkLst>
        </pc:spChg>
        <pc:spChg chg="mod">
          <ac:chgData name="Lines, Todd" userId="afaf7c3a-e8aa-4568-882a-02ad8f9e19b0" providerId="ADAL" clId="{780E8408-F318-4386-B3A0-1D5FFAD0DFD5}" dt="2024-05-23T20:11:27.669" v="26" actId="1076"/>
          <ac:spMkLst>
            <pc:docMk/>
            <pc:sldMk cId="0" sldId="277"/>
            <ac:spMk id="66567" creationId="{00000000-0000-0000-0000-000000000000}"/>
          </ac:spMkLst>
        </pc:spChg>
        <pc:spChg chg="mod">
          <ac:chgData name="Lines, Todd" userId="afaf7c3a-e8aa-4568-882a-02ad8f9e19b0" providerId="ADAL" clId="{780E8408-F318-4386-B3A0-1D5FFAD0DFD5}" dt="2024-05-23T20:11:27.669" v="26" actId="1076"/>
          <ac:spMkLst>
            <pc:docMk/>
            <pc:sldMk cId="0" sldId="277"/>
            <ac:spMk id="66568" creationId="{00000000-0000-0000-0000-000000000000}"/>
          </ac:spMkLst>
        </pc:spChg>
        <pc:spChg chg="mod">
          <ac:chgData name="Lines, Todd" userId="afaf7c3a-e8aa-4568-882a-02ad8f9e19b0" providerId="ADAL" clId="{780E8408-F318-4386-B3A0-1D5FFAD0DFD5}" dt="2024-05-23T20:11:47.080" v="27" actId="208"/>
          <ac:spMkLst>
            <pc:docMk/>
            <pc:sldMk cId="0" sldId="277"/>
            <ac:spMk id="66571" creationId="{00000000-0000-0000-0000-000000000000}"/>
          </ac:spMkLst>
        </pc:spChg>
        <pc:spChg chg="mod">
          <ac:chgData name="Lines, Todd" userId="afaf7c3a-e8aa-4568-882a-02ad8f9e19b0" providerId="ADAL" clId="{780E8408-F318-4386-B3A0-1D5FFAD0DFD5}" dt="2024-05-23T20:11:27.669" v="26" actId="1076"/>
          <ac:spMkLst>
            <pc:docMk/>
            <pc:sldMk cId="0" sldId="277"/>
            <ac:spMk id="66572" creationId="{00000000-0000-0000-0000-000000000000}"/>
          </ac:spMkLst>
        </pc:spChg>
        <pc:spChg chg="mod">
          <ac:chgData name="Lines, Todd" userId="afaf7c3a-e8aa-4568-882a-02ad8f9e19b0" providerId="ADAL" clId="{780E8408-F318-4386-B3A0-1D5FFAD0DFD5}" dt="2024-05-23T20:11:27.669" v="26" actId="1076"/>
          <ac:spMkLst>
            <pc:docMk/>
            <pc:sldMk cId="0" sldId="277"/>
            <ac:spMk id="66573" creationId="{00000000-0000-0000-0000-000000000000}"/>
          </ac:spMkLst>
        </pc:spChg>
        <pc:spChg chg="mod">
          <ac:chgData name="Lines, Todd" userId="afaf7c3a-e8aa-4568-882a-02ad8f9e19b0" providerId="ADAL" clId="{780E8408-F318-4386-B3A0-1D5FFAD0DFD5}" dt="2024-05-23T20:11:27.669" v="26" actId="1076"/>
          <ac:spMkLst>
            <pc:docMk/>
            <pc:sldMk cId="0" sldId="277"/>
            <ac:spMk id="66578" creationId="{00000000-0000-0000-0000-000000000000}"/>
          </ac:spMkLst>
        </pc:spChg>
        <pc:grpChg chg="add mod">
          <ac:chgData name="Lines, Todd" userId="afaf7c3a-e8aa-4568-882a-02ad8f9e19b0" providerId="ADAL" clId="{780E8408-F318-4386-B3A0-1D5FFAD0DFD5}" dt="2024-05-23T20:11:59.061" v="28" actId="1076"/>
          <ac:grpSpMkLst>
            <pc:docMk/>
            <pc:sldMk cId="0" sldId="277"/>
            <ac:grpSpMk id="2" creationId="{FEB0892E-5BA6-B81F-21B6-5538B133C86A}"/>
          </ac:grpSpMkLst>
        </pc:grpChg>
        <pc:grpChg chg="mod">
          <ac:chgData name="Lines, Todd" userId="afaf7c3a-e8aa-4568-882a-02ad8f9e19b0" providerId="ADAL" clId="{780E8408-F318-4386-B3A0-1D5FFAD0DFD5}" dt="2024-05-23T20:11:27.669" v="26" actId="1076"/>
          <ac:grpSpMkLst>
            <pc:docMk/>
            <pc:sldMk cId="0" sldId="277"/>
            <ac:grpSpMk id="20" creationId="{00000000-0000-0000-0000-000000000000}"/>
          </ac:grpSpMkLst>
        </pc:grpChg>
        <pc:picChg chg="del">
          <ac:chgData name="Lines, Todd" userId="afaf7c3a-e8aa-4568-882a-02ad8f9e19b0" providerId="ADAL" clId="{780E8408-F318-4386-B3A0-1D5FFAD0DFD5}" dt="2024-05-23T20:10:47.271" v="15" actId="478"/>
          <ac:picMkLst>
            <pc:docMk/>
            <pc:sldMk cId="0" sldId="277"/>
            <ac:picMk id="2050" creationId="{00000000-0000-0000-0000-000000000000}"/>
          </ac:picMkLst>
        </pc:picChg>
        <pc:picChg chg="del mod">
          <ac:chgData name="Lines, Todd" userId="afaf7c3a-e8aa-4568-882a-02ad8f9e19b0" providerId="ADAL" clId="{780E8408-F318-4386-B3A0-1D5FFAD0DFD5}" dt="2024-05-23T20:11:05.168" v="21" actId="478"/>
          <ac:picMkLst>
            <pc:docMk/>
            <pc:sldMk cId="0" sldId="277"/>
            <ac:picMk id="2051" creationId="{00000000-0000-0000-0000-000000000000}"/>
          </ac:picMkLst>
        </pc:picChg>
      </pc:sldChg>
      <pc:sldChg chg="delSp add mod">
        <pc:chgData name="Lines, Todd" userId="afaf7c3a-e8aa-4568-882a-02ad8f9e19b0" providerId="ADAL" clId="{780E8408-F318-4386-B3A0-1D5FFAD0DFD5}" dt="2024-05-23T20:13:41.368" v="44" actId="478"/>
        <pc:sldMkLst>
          <pc:docMk/>
          <pc:sldMk cId="1966792804" sldId="1426"/>
        </pc:sldMkLst>
        <pc:picChg chg="del">
          <ac:chgData name="Lines, Todd" userId="afaf7c3a-e8aa-4568-882a-02ad8f9e19b0" providerId="ADAL" clId="{780E8408-F318-4386-B3A0-1D5FFAD0DFD5}" dt="2024-05-23T20:13:41.368" v="44" actId="478"/>
          <ac:picMkLst>
            <pc:docMk/>
            <pc:sldMk cId="1966792804" sldId="1426"/>
            <ac:picMk id="2050" creationId="{00000000-0000-0000-0000-000000000000}"/>
          </ac:picMkLst>
        </pc:picChg>
        <pc:picChg chg="del">
          <ac:chgData name="Lines, Todd" userId="afaf7c3a-e8aa-4568-882a-02ad8f9e19b0" providerId="ADAL" clId="{780E8408-F318-4386-B3A0-1D5FFAD0DFD5}" dt="2024-05-23T20:13:38.827" v="43" actId="478"/>
          <ac:picMkLst>
            <pc:docMk/>
            <pc:sldMk cId="1966792804" sldId="1426"/>
            <ac:picMk id="2051" creationId="{00000000-0000-0000-0000-000000000000}"/>
          </ac:picMkLst>
        </pc:picChg>
      </pc:sldChg>
      <pc:sldChg chg="addSp modSp add mod">
        <pc:chgData name="Lines, Todd" userId="afaf7c3a-e8aa-4568-882a-02ad8f9e19b0" providerId="ADAL" clId="{780E8408-F318-4386-B3A0-1D5FFAD0DFD5}" dt="2024-05-23T20:13:24.355" v="42" actId="1036"/>
        <pc:sldMkLst>
          <pc:docMk/>
          <pc:sldMk cId="3074516684" sldId="1427"/>
        </pc:sldMkLst>
        <pc:spChg chg="add mod">
          <ac:chgData name="Lines, Todd" userId="afaf7c3a-e8aa-4568-882a-02ad8f9e19b0" providerId="ADAL" clId="{780E8408-F318-4386-B3A0-1D5FFAD0DFD5}" dt="2024-05-23T20:12:51.424" v="31" actId="692"/>
          <ac:spMkLst>
            <pc:docMk/>
            <pc:sldMk cId="3074516684" sldId="1427"/>
            <ac:spMk id="3" creationId="{F8DC588B-3CD5-BC32-262A-241B40E84279}"/>
          </ac:spMkLst>
        </pc:spChg>
        <pc:spChg chg="add mod">
          <ac:chgData name="Lines, Todd" userId="afaf7c3a-e8aa-4568-882a-02ad8f9e19b0" providerId="ADAL" clId="{780E8408-F318-4386-B3A0-1D5FFAD0DFD5}" dt="2024-05-23T20:13:05.656" v="34" actId="1076"/>
          <ac:spMkLst>
            <pc:docMk/>
            <pc:sldMk cId="3074516684" sldId="1427"/>
            <ac:spMk id="16" creationId="{F2F7436D-F63C-1DEE-E19B-E6BCED11660D}"/>
          </ac:spMkLst>
        </pc:spChg>
        <pc:spChg chg="add mod">
          <ac:chgData name="Lines, Todd" userId="afaf7c3a-e8aa-4568-882a-02ad8f9e19b0" providerId="ADAL" clId="{780E8408-F318-4386-B3A0-1D5FFAD0DFD5}" dt="2024-05-23T20:13:24.355" v="42" actId="1036"/>
          <ac:spMkLst>
            <pc:docMk/>
            <pc:sldMk cId="3074516684" sldId="1427"/>
            <ac:spMk id="17" creationId="{570C9098-AF8A-E52B-3A79-11F2CC02264C}"/>
          </ac:spMkLst>
        </pc:spChg>
        <pc:spChg chg="add mod">
          <ac:chgData name="Lines, Todd" userId="afaf7c3a-e8aa-4568-882a-02ad8f9e19b0" providerId="ADAL" clId="{780E8408-F318-4386-B3A0-1D5FFAD0DFD5}" dt="2024-05-23T20:13:12.927" v="38" actId="1076"/>
          <ac:spMkLst>
            <pc:docMk/>
            <pc:sldMk cId="3074516684" sldId="1427"/>
            <ac:spMk id="18" creationId="{935A9E8F-5798-BE02-99F0-004940BBDDC6}"/>
          </ac:spMkLst>
        </pc:spChg>
        <pc:spChg chg="add mod">
          <ac:chgData name="Lines, Todd" userId="afaf7c3a-e8aa-4568-882a-02ad8f9e19b0" providerId="ADAL" clId="{780E8408-F318-4386-B3A0-1D5FFAD0DFD5}" dt="2024-05-23T20:13:21.282" v="41" actId="14100"/>
          <ac:spMkLst>
            <pc:docMk/>
            <pc:sldMk cId="3074516684" sldId="1427"/>
            <ac:spMk id="19" creationId="{4DD2E625-E1E5-1CB5-F57A-47E8B5972323}"/>
          </ac:spMkLst>
        </pc:spChg>
      </pc:sldChg>
    </pc:docChg>
  </pc:docChgLst>
  <pc:docChgLst>
    <pc:chgData name="Lines, Todd" userId="afaf7c3a-e8aa-4568-882a-02ad8f9e19b0" providerId="ADAL" clId="{0A3B95CE-6008-4B32-B188-10F482EB8E33}"/>
    <pc:docChg chg="custSel addSld modSld sldOrd">
      <pc:chgData name="Lines, Todd" userId="afaf7c3a-e8aa-4568-882a-02ad8f9e19b0" providerId="ADAL" clId="{0A3B95CE-6008-4B32-B188-10F482EB8E33}" dt="2023-10-12T23:47:24.925" v="1421"/>
      <pc:docMkLst>
        <pc:docMk/>
      </pc:docMkLst>
      <pc:sldChg chg="add ord">
        <pc:chgData name="Lines, Todd" userId="afaf7c3a-e8aa-4568-882a-02ad8f9e19b0" providerId="ADAL" clId="{0A3B95CE-6008-4B32-B188-10F482EB8E33}" dt="2023-10-12T23:23:56.861" v="2"/>
        <pc:sldMkLst>
          <pc:docMk/>
          <pc:sldMk cId="2427354402" sldId="1408"/>
        </pc:sldMkLst>
      </pc:sldChg>
      <pc:sldChg chg="add ord">
        <pc:chgData name="Lines, Todd" userId="afaf7c3a-e8aa-4568-882a-02ad8f9e19b0" providerId="ADAL" clId="{0A3B95CE-6008-4B32-B188-10F482EB8E33}" dt="2023-10-12T23:24:59.639" v="4"/>
        <pc:sldMkLst>
          <pc:docMk/>
          <pc:sldMk cId="291239573" sldId="1409"/>
        </pc:sldMkLst>
      </pc:sldChg>
      <pc:sldChg chg="add ord">
        <pc:chgData name="Lines, Todd" userId="afaf7c3a-e8aa-4568-882a-02ad8f9e19b0" providerId="ADAL" clId="{0A3B95CE-6008-4B32-B188-10F482EB8E33}" dt="2023-10-12T23:25:09.960" v="6"/>
        <pc:sldMkLst>
          <pc:docMk/>
          <pc:sldMk cId="2997488455" sldId="1410"/>
        </pc:sldMkLst>
      </pc:sldChg>
      <pc:sldChg chg="add ord">
        <pc:chgData name="Lines, Todd" userId="afaf7c3a-e8aa-4568-882a-02ad8f9e19b0" providerId="ADAL" clId="{0A3B95CE-6008-4B32-B188-10F482EB8E33}" dt="2023-10-12T23:30:50.929" v="22"/>
        <pc:sldMkLst>
          <pc:docMk/>
          <pc:sldMk cId="3096072697" sldId="1411"/>
        </pc:sldMkLst>
      </pc:sldChg>
      <pc:sldChg chg="add ord">
        <pc:chgData name="Lines, Todd" userId="afaf7c3a-e8aa-4568-882a-02ad8f9e19b0" providerId="ADAL" clId="{0A3B95CE-6008-4B32-B188-10F482EB8E33}" dt="2023-10-12T23:27:14.887" v="8"/>
        <pc:sldMkLst>
          <pc:docMk/>
          <pc:sldMk cId="22370060" sldId="1412"/>
        </pc:sldMkLst>
      </pc:sldChg>
      <pc:sldChg chg="add ord">
        <pc:chgData name="Lines, Todd" userId="afaf7c3a-e8aa-4568-882a-02ad8f9e19b0" providerId="ADAL" clId="{0A3B95CE-6008-4B32-B188-10F482EB8E33}" dt="2023-10-12T23:27:48.776" v="10"/>
        <pc:sldMkLst>
          <pc:docMk/>
          <pc:sldMk cId="537801803" sldId="1413"/>
        </pc:sldMkLst>
      </pc:sldChg>
      <pc:sldChg chg="add ord">
        <pc:chgData name="Lines, Todd" userId="afaf7c3a-e8aa-4568-882a-02ad8f9e19b0" providerId="ADAL" clId="{0A3B95CE-6008-4B32-B188-10F482EB8E33}" dt="2023-10-12T23:28:20.217" v="12"/>
        <pc:sldMkLst>
          <pc:docMk/>
          <pc:sldMk cId="37824726" sldId="1414"/>
        </pc:sldMkLst>
      </pc:sldChg>
      <pc:sldChg chg="add ord">
        <pc:chgData name="Lines, Todd" userId="afaf7c3a-e8aa-4568-882a-02ad8f9e19b0" providerId="ADAL" clId="{0A3B95CE-6008-4B32-B188-10F482EB8E33}" dt="2023-10-12T23:29:55.940" v="20"/>
        <pc:sldMkLst>
          <pc:docMk/>
          <pc:sldMk cId="1116435086" sldId="1415"/>
        </pc:sldMkLst>
      </pc:sldChg>
      <pc:sldChg chg="add ord">
        <pc:chgData name="Lines, Todd" userId="afaf7c3a-e8aa-4568-882a-02ad8f9e19b0" providerId="ADAL" clId="{0A3B95CE-6008-4B32-B188-10F482EB8E33}" dt="2023-10-12T23:32:21.359" v="26"/>
        <pc:sldMkLst>
          <pc:docMk/>
          <pc:sldMk cId="3262488496" sldId="1416"/>
        </pc:sldMkLst>
      </pc:sldChg>
      <pc:sldChg chg="add ord">
        <pc:chgData name="Lines, Todd" userId="afaf7c3a-e8aa-4568-882a-02ad8f9e19b0" providerId="ADAL" clId="{0A3B95CE-6008-4B32-B188-10F482EB8E33}" dt="2023-10-12T23:31:55.629" v="24"/>
        <pc:sldMkLst>
          <pc:docMk/>
          <pc:sldMk cId="634460207" sldId="1417"/>
        </pc:sldMkLst>
      </pc:sldChg>
      <pc:sldChg chg="modSp add mod">
        <pc:chgData name="Lines, Todd" userId="afaf7c3a-e8aa-4568-882a-02ad8f9e19b0" providerId="ADAL" clId="{0A3B95CE-6008-4B32-B188-10F482EB8E33}" dt="2023-10-12T23:33:27.293" v="84" actId="20577"/>
        <pc:sldMkLst>
          <pc:docMk/>
          <pc:sldMk cId="1575541757" sldId="1418"/>
        </pc:sldMkLst>
        <pc:spChg chg="mod">
          <ac:chgData name="Lines, Todd" userId="afaf7c3a-e8aa-4568-882a-02ad8f9e19b0" providerId="ADAL" clId="{0A3B95CE-6008-4B32-B188-10F482EB8E33}" dt="2023-10-12T23:33:05.363" v="29" actId="20577"/>
          <ac:spMkLst>
            <pc:docMk/>
            <pc:sldMk cId="1575541757" sldId="1418"/>
            <ac:spMk id="2" creationId="{00000000-0000-0000-0000-000000000000}"/>
          </ac:spMkLst>
        </pc:spChg>
        <pc:spChg chg="mod">
          <ac:chgData name="Lines, Todd" userId="afaf7c3a-e8aa-4568-882a-02ad8f9e19b0" providerId="ADAL" clId="{0A3B95CE-6008-4B32-B188-10F482EB8E33}" dt="2023-10-12T23:33:27.293" v="84" actId="20577"/>
          <ac:spMkLst>
            <pc:docMk/>
            <pc:sldMk cId="1575541757" sldId="1418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0A3B95CE-6008-4B32-B188-10F482EB8E33}" dt="2023-10-12T23:35:09.459" v="340" actId="20577"/>
        <pc:sldMkLst>
          <pc:docMk/>
          <pc:sldMk cId="2984133197" sldId="1419"/>
        </pc:sldMkLst>
        <pc:spChg chg="mod">
          <ac:chgData name="Lines, Todd" userId="afaf7c3a-e8aa-4568-882a-02ad8f9e19b0" providerId="ADAL" clId="{0A3B95CE-6008-4B32-B188-10F482EB8E33}" dt="2023-10-12T23:35:09.459" v="340" actId="20577"/>
          <ac:spMkLst>
            <pc:docMk/>
            <pc:sldMk cId="2984133197" sldId="1419"/>
            <ac:spMk id="2" creationId="{00000000-0000-0000-0000-000000000000}"/>
          </ac:spMkLst>
        </pc:spChg>
        <pc:spChg chg="mod">
          <ac:chgData name="Lines, Todd" userId="afaf7c3a-e8aa-4568-882a-02ad8f9e19b0" providerId="ADAL" clId="{0A3B95CE-6008-4B32-B188-10F482EB8E33}" dt="2023-10-12T23:34:47.710" v="338" actId="27636"/>
          <ac:spMkLst>
            <pc:docMk/>
            <pc:sldMk cId="2984133197" sldId="1419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0A3B95CE-6008-4B32-B188-10F482EB8E33}" dt="2023-10-12T23:36:40.668" v="602" actId="20577"/>
        <pc:sldMkLst>
          <pc:docMk/>
          <pc:sldMk cId="475899680" sldId="1420"/>
        </pc:sldMkLst>
        <pc:spChg chg="mod">
          <ac:chgData name="Lines, Todd" userId="afaf7c3a-e8aa-4568-882a-02ad8f9e19b0" providerId="ADAL" clId="{0A3B95CE-6008-4B32-B188-10F482EB8E33}" dt="2023-10-12T23:36:40.668" v="602" actId="20577"/>
          <ac:spMkLst>
            <pc:docMk/>
            <pc:sldMk cId="475899680" sldId="1420"/>
            <ac:spMk id="2" creationId="{00000000-0000-0000-0000-000000000000}"/>
          </ac:spMkLst>
        </pc:spChg>
        <pc:spChg chg="mod">
          <ac:chgData name="Lines, Todd" userId="afaf7c3a-e8aa-4568-882a-02ad8f9e19b0" providerId="ADAL" clId="{0A3B95CE-6008-4B32-B188-10F482EB8E33}" dt="2023-10-12T23:36:30.779" v="600" actId="5793"/>
          <ac:spMkLst>
            <pc:docMk/>
            <pc:sldMk cId="475899680" sldId="1420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0A3B95CE-6008-4B32-B188-10F482EB8E33}" dt="2023-10-12T23:38:01.030" v="762" actId="20577"/>
        <pc:sldMkLst>
          <pc:docMk/>
          <pc:sldMk cId="536904061" sldId="1421"/>
        </pc:sldMkLst>
        <pc:spChg chg="mod">
          <ac:chgData name="Lines, Todd" userId="afaf7c3a-e8aa-4568-882a-02ad8f9e19b0" providerId="ADAL" clId="{0A3B95CE-6008-4B32-B188-10F482EB8E33}" dt="2023-10-12T23:36:49.369" v="605" actId="20577"/>
          <ac:spMkLst>
            <pc:docMk/>
            <pc:sldMk cId="536904061" sldId="1421"/>
            <ac:spMk id="2" creationId="{00000000-0000-0000-0000-000000000000}"/>
          </ac:spMkLst>
        </pc:spChg>
        <pc:spChg chg="mod">
          <ac:chgData name="Lines, Todd" userId="afaf7c3a-e8aa-4568-882a-02ad8f9e19b0" providerId="ADAL" clId="{0A3B95CE-6008-4B32-B188-10F482EB8E33}" dt="2023-10-12T23:38:01.030" v="762" actId="20577"/>
          <ac:spMkLst>
            <pc:docMk/>
            <pc:sldMk cId="536904061" sldId="1421"/>
            <ac:spMk id="3" creationId="{00000000-0000-0000-0000-000000000000}"/>
          </ac:spMkLst>
        </pc:spChg>
      </pc:sldChg>
      <pc:sldChg chg="modSp new mod">
        <pc:chgData name="Lines, Todd" userId="afaf7c3a-e8aa-4568-882a-02ad8f9e19b0" providerId="ADAL" clId="{0A3B95CE-6008-4B32-B188-10F482EB8E33}" dt="2023-10-12T23:39:53.373" v="1078" actId="20577"/>
        <pc:sldMkLst>
          <pc:docMk/>
          <pc:sldMk cId="85490068" sldId="1422"/>
        </pc:sldMkLst>
        <pc:spChg chg="mod">
          <ac:chgData name="Lines, Todd" userId="afaf7c3a-e8aa-4568-882a-02ad8f9e19b0" providerId="ADAL" clId="{0A3B95CE-6008-4B32-B188-10F482EB8E33}" dt="2023-10-12T23:38:20.536" v="771" actId="20577"/>
          <ac:spMkLst>
            <pc:docMk/>
            <pc:sldMk cId="85490068" sldId="1422"/>
            <ac:spMk id="2" creationId="{00C66BA7-D34F-A74B-38A3-EE071BBCBFAF}"/>
          </ac:spMkLst>
        </pc:spChg>
        <pc:spChg chg="mod">
          <ac:chgData name="Lines, Todd" userId="afaf7c3a-e8aa-4568-882a-02ad8f9e19b0" providerId="ADAL" clId="{0A3B95CE-6008-4B32-B188-10F482EB8E33}" dt="2023-10-12T23:39:53.373" v="1078" actId="20577"/>
          <ac:spMkLst>
            <pc:docMk/>
            <pc:sldMk cId="85490068" sldId="1422"/>
            <ac:spMk id="3" creationId="{60701CC6-493E-7FC2-067A-CE16F236FEF3}"/>
          </ac:spMkLst>
        </pc:spChg>
      </pc:sldChg>
      <pc:sldChg chg="modSp new mod">
        <pc:chgData name="Lines, Todd" userId="afaf7c3a-e8aa-4568-882a-02ad8f9e19b0" providerId="ADAL" clId="{0A3B95CE-6008-4B32-B188-10F482EB8E33}" dt="2023-10-12T23:42:12.397" v="1318" actId="20577"/>
        <pc:sldMkLst>
          <pc:docMk/>
          <pc:sldMk cId="2775268226" sldId="1423"/>
        </pc:sldMkLst>
        <pc:spChg chg="mod">
          <ac:chgData name="Lines, Todd" userId="afaf7c3a-e8aa-4568-882a-02ad8f9e19b0" providerId="ADAL" clId="{0A3B95CE-6008-4B32-B188-10F482EB8E33}" dt="2023-10-12T23:40:11.589" v="1087" actId="20577"/>
          <ac:spMkLst>
            <pc:docMk/>
            <pc:sldMk cId="2775268226" sldId="1423"/>
            <ac:spMk id="2" creationId="{899F7B3B-84FF-EF2A-F106-70C7349F8FEB}"/>
          </ac:spMkLst>
        </pc:spChg>
        <pc:spChg chg="mod">
          <ac:chgData name="Lines, Todd" userId="afaf7c3a-e8aa-4568-882a-02ad8f9e19b0" providerId="ADAL" clId="{0A3B95CE-6008-4B32-B188-10F482EB8E33}" dt="2023-10-12T23:42:12.397" v="1318" actId="20577"/>
          <ac:spMkLst>
            <pc:docMk/>
            <pc:sldMk cId="2775268226" sldId="1423"/>
            <ac:spMk id="3" creationId="{D99AEE59-4DE9-49C2-F375-FDF7E847FB26}"/>
          </ac:spMkLst>
        </pc:spChg>
      </pc:sldChg>
      <pc:sldChg chg="addSp delSp modSp new mod">
        <pc:chgData name="Lines, Todd" userId="afaf7c3a-e8aa-4568-882a-02ad8f9e19b0" providerId="ADAL" clId="{0A3B95CE-6008-4B32-B188-10F482EB8E33}" dt="2023-10-12T23:46:12.302" v="1327" actId="1076"/>
        <pc:sldMkLst>
          <pc:docMk/>
          <pc:sldMk cId="1527117504" sldId="1424"/>
        </pc:sldMkLst>
        <pc:spChg chg="add mod">
          <ac:chgData name="Lines, Todd" userId="afaf7c3a-e8aa-4568-882a-02ad8f9e19b0" providerId="ADAL" clId="{0A3B95CE-6008-4B32-B188-10F482EB8E33}" dt="2023-10-12T23:46:12.302" v="1327" actId="1076"/>
          <ac:spMkLst>
            <pc:docMk/>
            <pc:sldMk cId="1527117504" sldId="1424"/>
            <ac:spMk id="5" creationId="{83BD936C-82C2-7E47-8B63-59B05F724A51}"/>
          </ac:spMkLst>
        </pc:spChg>
        <pc:picChg chg="add del mod">
          <ac:chgData name="Lines, Todd" userId="afaf7c3a-e8aa-4568-882a-02ad8f9e19b0" providerId="ADAL" clId="{0A3B95CE-6008-4B32-B188-10F482EB8E33}" dt="2023-10-12T23:45:50.045" v="1324" actId="478"/>
          <ac:picMkLst>
            <pc:docMk/>
            <pc:sldMk cId="1527117504" sldId="1424"/>
            <ac:picMk id="1026" creationId="{929D04CD-C650-79F4-70A4-A613CC3793AE}"/>
          </ac:picMkLst>
        </pc:picChg>
        <pc:picChg chg="add">
          <ac:chgData name="Lines, Todd" userId="afaf7c3a-e8aa-4568-882a-02ad8f9e19b0" providerId="ADAL" clId="{0A3B95CE-6008-4B32-B188-10F482EB8E33}" dt="2023-10-12T23:45:51.619" v="1325"/>
          <ac:picMkLst>
            <pc:docMk/>
            <pc:sldMk cId="1527117504" sldId="1424"/>
            <ac:picMk id="1028" creationId="{038862B6-2AC8-5972-C129-A30A7094FA76}"/>
          </ac:picMkLst>
        </pc:picChg>
      </pc:sldChg>
      <pc:sldChg chg="addSp modSp new mod ord modClrScheme chgLayout">
        <pc:chgData name="Lines, Todd" userId="afaf7c3a-e8aa-4568-882a-02ad8f9e19b0" providerId="ADAL" clId="{0A3B95CE-6008-4B32-B188-10F482EB8E33}" dt="2023-10-12T23:47:24.925" v="1421"/>
        <pc:sldMkLst>
          <pc:docMk/>
          <pc:sldMk cId="1728446092" sldId="1425"/>
        </pc:sldMkLst>
        <pc:spChg chg="add mod">
          <ac:chgData name="Lines, Todd" userId="afaf7c3a-e8aa-4568-882a-02ad8f9e19b0" providerId="ADAL" clId="{0A3B95CE-6008-4B32-B188-10F482EB8E33}" dt="2023-10-12T23:46:47.574" v="1337" actId="20577"/>
          <ac:spMkLst>
            <pc:docMk/>
            <pc:sldMk cId="1728446092" sldId="1425"/>
            <ac:spMk id="2" creationId="{6DAAF1F7-8F93-797F-13DC-2969F043DD4D}"/>
          </ac:spMkLst>
        </pc:spChg>
        <pc:spChg chg="add mod">
          <ac:chgData name="Lines, Todd" userId="afaf7c3a-e8aa-4568-882a-02ad8f9e19b0" providerId="ADAL" clId="{0A3B95CE-6008-4B32-B188-10F482EB8E33}" dt="2023-10-12T23:47:20.452" v="1419" actId="20577"/>
          <ac:spMkLst>
            <pc:docMk/>
            <pc:sldMk cId="1728446092" sldId="1425"/>
            <ac:spMk id="3" creationId="{0D902C0F-A244-85F1-338A-214F3575F29F}"/>
          </ac:spMkLst>
        </pc:spChg>
      </pc:sldChg>
    </pc:docChg>
  </pc:docChgLst>
  <pc:docChgLst>
    <pc:chgData name="Lines, Todd" userId="afaf7c3a-e8aa-4568-882a-02ad8f9e19b0" providerId="ADAL" clId="{75015E92-2F82-402D-9C92-E6C0E586A257}"/>
    <pc:docChg chg="undo custSel modSld">
      <pc:chgData name="Lines, Todd" userId="afaf7c3a-e8aa-4568-882a-02ad8f9e19b0" providerId="ADAL" clId="{75015E92-2F82-402D-9C92-E6C0E586A257}" dt="2024-02-09T21:43:46.708" v="11" actId="208"/>
      <pc:docMkLst>
        <pc:docMk/>
      </pc:docMkLst>
      <pc:sldChg chg="delSp modSp mod">
        <pc:chgData name="Lines, Todd" userId="afaf7c3a-e8aa-4568-882a-02ad8f9e19b0" providerId="ADAL" clId="{75015E92-2F82-402D-9C92-E6C0E586A257}" dt="2024-02-09T21:43:46.708" v="11" actId="208"/>
        <pc:sldMkLst>
          <pc:docMk/>
          <pc:sldMk cId="0" sldId="260"/>
        </pc:sldMkLst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0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1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2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3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4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5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6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7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8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599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600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601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21.746" v="5" actId="165"/>
          <ac:spMkLst>
            <pc:docMk/>
            <pc:sldMk cId="0" sldId="260"/>
            <ac:spMk id="67602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30.741" v="6" actId="208"/>
          <ac:spMkLst>
            <pc:docMk/>
            <pc:sldMk cId="0" sldId="260"/>
            <ac:spMk id="67603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33.996" v="7" actId="208"/>
          <ac:spMkLst>
            <pc:docMk/>
            <pc:sldMk cId="0" sldId="260"/>
            <ac:spMk id="67604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36.909" v="8" actId="208"/>
          <ac:spMkLst>
            <pc:docMk/>
            <pc:sldMk cId="0" sldId="260"/>
            <ac:spMk id="67605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40.909" v="9" actId="208"/>
          <ac:spMkLst>
            <pc:docMk/>
            <pc:sldMk cId="0" sldId="260"/>
            <ac:spMk id="67606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43.683" v="10" actId="208"/>
          <ac:spMkLst>
            <pc:docMk/>
            <pc:sldMk cId="0" sldId="260"/>
            <ac:spMk id="67607" creationId="{00000000-0000-0000-0000-000000000000}"/>
          </ac:spMkLst>
        </pc:spChg>
        <pc:spChg chg="mod topLvl">
          <ac:chgData name="Lines, Todd" userId="afaf7c3a-e8aa-4568-882a-02ad8f9e19b0" providerId="ADAL" clId="{75015E92-2F82-402D-9C92-E6C0E586A257}" dt="2024-02-09T21:43:46.708" v="11" actId="208"/>
          <ac:spMkLst>
            <pc:docMk/>
            <pc:sldMk cId="0" sldId="260"/>
            <ac:spMk id="67608" creationId="{00000000-0000-0000-0000-000000000000}"/>
          </ac:spMkLst>
        </pc:spChg>
        <pc:grpChg chg="del">
          <ac:chgData name="Lines, Todd" userId="afaf7c3a-e8aa-4568-882a-02ad8f9e19b0" providerId="ADAL" clId="{75015E92-2F82-402D-9C92-E6C0E586A257}" dt="2024-02-09T21:43:21.746" v="5" actId="165"/>
          <ac:grpSpMkLst>
            <pc:docMk/>
            <pc:sldMk cId="0" sldId="260"/>
            <ac:grpSpMk id="2" creationId="{00000000-0000-0000-0000-000000000000}"/>
          </ac:grpSpMkLst>
        </pc:grpChg>
      </pc:sldChg>
      <pc:sldChg chg="addSp modSp mod">
        <pc:chgData name="Lines, Todd" userId="afaf7c3a-e8aa-4568-882a-02ad8f9e19b0" providerId="ADAL" clId="{75015E92-2F82-402D-9C92-E6C0E586A257}" dt="2024-02-09T21:37:36.451" v="4" actId="1076"/>
        <pc:sldMkLst>
          <pc:docMk/>
          <pc:sldMk cId="0" sldId="278"/>
        </pc:sldMkLst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4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5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7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8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12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13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15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16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18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19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20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21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22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24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25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27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28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29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30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31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32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33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34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35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40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41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42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43" creationId="{00000000-0000-0000-0000-000000000000}"/>
          </ac:spMkLst>
        </pc:spChg>
        <pc:spChg chg="mod">
          <ac:chgData name="Lines, Todd" userId="afaf7c3a-e8aa-4568-882a-02ad8f9e19b0" providerId="ADAL" clId="{75015E92-2F82-402D-9C92-E6C0E586A257}" dt="2024-02-09T21:37:29.501" v="2" actId="164"/>
          <ac:spMkLst>
            <pc:docMk/>
            <pc:sldMk cId="0" sldId="278"/>
            <ac:spMk id="45" creationId="{00000000-0000-0000-0000-000000000000}"/>
          </ac:spMkLst>
        </pc:spChg>
        <pc:grpChg chg="add mod">
          <ac:chgData name="Lines, Todd" userId="afaf7c3a-e8aa-4568-882a-02ad8f9e19b0" providerId="ADAL" clId="{75015E92-2F82-402D-9C92-E6C0E586A257}" dt="2024-02-09T21:37:36.451" v="4" actId="1076"/>
          <ac:grpSpMkLst>
            <pc:docMk/>
            <pc:sldMk cId="0" sldId="278"/>
            <ac:grpSpMk id="2" creationId="{5703D52F-4300-E8E8-54FA-453775C7283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7B259-A448-48C6-9AF0-4DAAFC566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067B-9C56-42EE-A882-361E4A5CF15A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 have two positive charges, they will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Attract each other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Repel each other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explode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Energy Levels in Atoms</a:t>
            </a:r>
          </a:p>
        </p:txBody>
      </p:sp>
      <p:sp>
        <p:nvSpPr>
          <p:cNvPr id="66567" name="Text Box 5"/>
          <p:cNvSpPr txBox="1">
            <a:spLocks noChangeArrowheads="1"/>
          </p:cNvSpPr>
          <p:nvPr/>
        </p:nvSpPr>
        <p:spPr bwMode="auto">
          <a:xfrm rot="16200000">
            <a:off x="3339037" y="3343553"/>
            <a:ext cx="827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Energy</a:t>
            </a:r>
          </a:p>
        </p:txBody>
      </p:sp>
      <p:sp>
        <p:nvSpPr>
          <p:cNvPr id="66568" name="Line 6"/>
          <p:cNvSpPr>
            <a:spLocks noChangeShapeType="1"/>
          </p:cNvSpPr>
          <p:nvPr/>
        </p:nvSpPr>
        <p:spPr bwMode="auto">
          <a:xfrm>
            <a:off x="4042300" y="500249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109100" y="3173690"/>
            <a:ext cx="1143000" cy="990600"/>
            <a:chOff x="5600700" y="3352800"/>
            <a:chExt cx="533400" cy="990600"/>
          </a:xfrm>
        </p:grpSpPr>
        <p:sp>
          <p:nvSpPr>
            <p:cNvPr id="66570" name="Line 8"/>
            <p:cNvSpPr>
              <a:spLocks noChangeShapeType="1"/>
            </p:cNvSpPr>
            <p:nvPr/>
          </p:nvSpPr>
          <p:spPr bwMode="auto">
            <a:xfrm>
              <a:off x="5600700" y="4343400"/>
              <a:ext cx="53340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1" name="Line 9"/>
            <p:cNvSpPr>
              <a:spLocks noChangeShapeType="1"/>
            </p:cNvSpPr>
            <p:nvPr/>
          </p:nvSpPr>
          <p:spPr bwMode="auto">
            <a:xfrm>
              <a:off x="5600700" y="3352800"/>
              <a:ext cx="5334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572" name="Text Box 10"/>
          <p:cNvSpPr txBox="1">
            <a:spLocks noChangeArrowheads="1"/>
          </p:cNvSpPr>
          <p:nvPr/>
        </p:nvSpPr>
        <p:spPr bwMode="auto">
          <a:xfrm>
            <a:off x="6464825" y="3919815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</a:t>
            </a:r>
          </a:p>
        </p:txBody>
      </p:sp>
      <p:sp>
        <p:nvSpPr>
          <p:cNvPr id="66573" name="Text Box 11"/>
          <p:cNvSpPr txBox="1">
            <a:spLocks noChangeArrowheads="1"/>
          </p:cNvSpPr>
          <p:nvPr/>
        </p:nvSpPr>
        <p:spPr bwMode="auto">
          <a:xfrm>
            <a:off x="6404500" y="2945090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2s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5810775" y="5486678"/>
            <a:ext cx="1268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(Schematic)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B0892E-5BA6-B81F-21B6-5538B133C86A}"/>
              </a:ext>
            </a:extLst>
          </p:cNvPr>
          <p:cNvGrpSpPr/>
          <p:nvPr/>
        </p:nvGrpSpPr>
        <p:grpSpPr>
          <a:xfrm>
            <a:off x="804570" y="2360601"/>
            <a:ext cx="2000867" cy="1895764"/>
            <a:chOff x="-76200" y="-228600"/>
            <a:chExt cx="6781800" cy="6324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F23B-4A08-90B0-5A54-F06E2740132C}"/>
                </a:ext>
              </a:extLst>
            </p:cNvPr>
            <p:cNvSpPr/>
            <p:nvPr/>
          </p:nvSpPr>
          <p:spPr>
            <a:xfrm rot="19673694">
              <a:off x="2123324" y="903980"/>
              <a:ext cx="2423160" cy="40995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BFCE6A-0E7B-D06E-DB6E-0C10440A86D9}"/>
                </a:ext>
              </a:extLst>
            </p:cNvPr>
            <p:cNvSpPr/>
            <p:nvPr/>
          </p:nvSpPr>
          <p:spPr>
            <a:xfrm>
              <a:off x="3126375" y="2907036"/>
              <a:ext cx="224908" cy="22125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B02A20E-3E66-6925-B155-6991D986B7B0}"/>
                </a:ext>
              </a:extLst>
            </p:cNvPr>
            <p:cNvSpPr/>
            <p:nvPr/>
          </p:nvSpPr>
          <p:spPr>
            <a:xfrm>
              <a:off x="3144575" y="2779408"/>
              <a:ext cx="224908" cy="221253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Plus 4">
              <a:extLst>
                <a:ext uri="{FF2B5EF4-FFF2-40B4-BE49-F238E27FC236}">
                  <a16:creationId xmlns:a16="http://schemas.microsoft.com/office/drawing/2014/main" id="{0C425E04-FD06-E7AC-4BA4-B259370A0AFF}"/>
                </a:ext>
              </a:extLst>
            </p:cNvPr>
            <p:cNvSpPr/>
            <p:nvPr/>
          </p:nvSpPr>
          <p:spPr>
            <a:xfrm>
              <a:off x="3178420" y="2804937"/>
              <a:ext cx="157217" cy="17019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99994C-62C4-588D-B97F-F206ED4D26EA}"/>
                </a:ext>
              </a:extLst>
            </p:cNvPr>
            <p:cNvSpPr/>
            <p:nvPr/>
          </p:nvSpPr>
          <p:spPr>
            <a:xfrm>
              <a:off x="3262878" y="2769591"/>
              <a:ext cx="224908" cy="22125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A13644-80E7-6BA3-B318-86F1329C19D9}"/>
                </a:ext>
              </a:extLst>
            </p:cNvPr>
            <p:cNvSpPr/>
            <p:nvPr/>
          </p:nvSpPr>
          <p:spPr>
            <a:xfrm>
              <a:off x="3235577" y="2877583"/>
              <a:ext cx="224908" cy="221253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lus 7">
              <a:extLst>
                <a:ext uri="{FF2B5EF4-FFF2-40B4-BE49-F238E27FC236}">
                  <a16:creationId xmlns:a16="http://schemas.microsoft.com/office/drawing/2014/main" id="{97DF6443-3351-5D70-605E-791D6C7E0836}"/>
                </a:ext>
              </a:extLst>
            </p:cNvPr>
            <p:cNvSpPr/>
            <p:nvPr/>
          </p:nvSpPr>
          <p:spPr>
            <a:xfrm>
              <a:off x="3269422" y="2903112"/>
              <a:ext cx="157217" cy="17019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B2472E-9AFA-CA7C-18C1-E81FB80A710B}"/>
                </a:ext>
              </a:extLst>
            </p:cNvPr>
            <p:cNvSpPr/>
            <p:nvPr/>
          </p:nvSpPr>
          <p:spPr>
            <a:xfrm>
              <a:off x="1280160" y="899160"/>
              <a:ext cx="4053840" cy="40995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DE8A75-3C06-78B8-AA19-2800E7CAADFD}"/>
                </a:ext>
              </a:extLst>
            </p:cNvPr>
            <p:cNvSpPr/>
            <p:nvPr/>
          </p:nvSpPr>
          <p:spPr>
            <a:xfrm>
              <a:off x="5042328" y="2079702"/>
              <a:ext cx="261192" cy="282498"/>
            </a:xfrm>
            <a:prstGeom prst="ellipse">
              <a:avLst/>
            </a:prstGeom>
            <a:solidFill>
              <a:srgbClr val="638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Minus 15">
              <a:extLst>
                <a:ext uri="{FF2B5EF4-FFF2-40B4-BE49-F238E27FC236}">
                  <a16:creationId xmlns:a16="http://schemas.microsoft.com/office/drawing/2014/main" id="{C2D242A5-B483-F182-8200-6132A4E6DDE1}"/>
                </a:ext>
              </a:extLst>
            </p:cNvPr>
            <p:cNvSpPr/>
            <p:nvPr/>
          </p:nvSpPr>
          <p:spPr>
            <a:xfrm>
              <a:off x="5067686" y="2154401"/>
              <a:ext cx="210475" cy="1331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439C78-B14D-FF00-5EF7-192AB75F392F}"/>
                </a:ext>
              </a:extLst>
            </p:cNvPr>
            <p:cNvSpPr/>
            <p:nvPr/>
          </p:nvSpPr>
          <p:spPr>
            <a:xfrm>
              <a:off x="2725848" y="4030422"/>
              <a:ext cx="261192" cy="282498"/>
            </a:xfrm>
            <a:prstGeom prst="ellipse">
              <a:avLst/>
            </a:prstGeom>
            <a:solidFill>
              <a:srgbClr val="638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Minus 24">
              <a:extLst>
                <a:ext uri="{FF2B5EF4-FFF2-40B4-BE49-F238E27FC236}">
                  <a16:creationId xmlns:a16="http://schemas.microsoft.com/office/drawing/2014/main" id="{835AA4F2-2809-FBB4-12B9-4FE6219EA394}"/>
                </a:ext>
              </a:extLst>
            </p:cNvPr>
            <p:cNvSpPr/>
            <p:nvPr/>
          </p:nvSpPr>
          <p:spPr>
            <a:xfrm>
              <a:off x="2751206" y="4105121"/>
              <a:ext cx="210475" cy="1331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CA85A0-E2B6-1355-0259-085396CAE3B0}"/>
                </a:ext>
              </a:extLst>
            </p:cNvPr>
            <p:cNvSpPr/>
            <p:nvPr/>
          </p:nvSpPr>
          <p:spPr>
            <a:xfrm>
              <a:off x="3088593" y="3029241"/>
              <a:ext cx="376256" cy="3002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D5844E7-4125-6D3E-2E51-477CBAE84381}"/>
                </a:ext>
              </a:extLst>
            </p:cNvPr>
            <p:cNvSpPr/>
            <p:nvPr/>
          </p:nvSpPr>
          <p:spPr>
            <a:xfrm>
              <a:off x="3119040" y="2856066"/>
              <a:ext cx="376256" cy="300213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lus 30">
              <a:extLst>
                <a:ext uri="{FF2B5EF4-FFF2-40B4-BE49-F238E27FC236}">
                  <a16:creationId xmlns:a16="http://schemas.microsoft.com/office/drawing/2014/main" id="{4D389284-46EA-A4C5-BF21-39BD2246B0CB}"/>
                </a:ext>
              </a:extLst>
            </p:cNvPr>
            <p:cNvSpPr/>
            <p:nvPr/>
          </p:nvSpPr>
          <p:spPr>
            <a:xfrm>
              <a:off x="3175661" y="2890706"/>
              <a:ext cx="263013" cy="23093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BAF506-A2E5-F931-B5D3-470301ABDD5A}"/>
                </a:ext>
              </a:extLst>
            </p:cNvPr>
            <p:cNvSpPr/>
            <p:nvPr/>
          </p:nvSpPr>
          <p:spPr>
            <a:xfrm>
              <a:off x="3316953" y="2842745"/>
              <a:ext cx="376256" cy="3002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C34114-60E9-1E16-9368-A89772FCFDC2}"/>
                </a:ext>
              </a:extLst>
            </p:cNvPr>
            <p:cNvSpPr/>
            <p:nvPr/>
          </p:nvSpPr>
          <p:spPr>
            <a:xfrm>
              <a:off x="3271280" y="2989277"/>
              <a:ext cx="376256" cy="300213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lus 33">
              <a:extLst>
                <a:ext uri="{FF2B5EF4-FFF2-40B4-BE49-F238E27FC236}">
                  <a16:creationId xmlns:a16="http://schemas.microsoft.com/office/drawing/2014/main" id="{61B9875D-234E-C102-6767-2FF3E7EF5A43}"/>
                </a:ext>
              </a:extLst>
            </p:cNvPr>
            <p:cNvSpPr/>
            <p:nvPr/>
          </p:nvSpPr>
          <p:spPr>
            <a:xfrm>
              <a:off x="3327901" y="3023917"/>
              <a:ext cx="263013" cy="23093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E2E8F37-1441-32D4-7F40-29A56D79C441}"/>
                </a:ext>
              </a:extLst>
            </p:cNvPr>
            <p:cNvSpPr/>
            <p:nvPr/>
          </p:nvSpPr>
          <p:spPr>
            <a:xfrm>
              <a:off x="-76200" y="-228600"/>
              <a:ext cx="6781800" cy="6324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2DD5148-587E-3E6A-AB96-2DAC759A3E25}"/>
                </a:ext>
              </a:extLst>
            </p:cNvPr>
            <p:cNvSpPr/>
            <p:nvPr/>
          </p:nvSpPr>
          <p:spPr>
            <a:xfrm>
              <a:off x="5562600" y="533400"/>
              <a:ext cx="261192" cy="282498"/>
            </a:xfrm>
            <a:prstGeom prst="ellipse">
              <a:avLst/>
            </a:prstGeom>
            <a:solidFill>
              <a:srgbClr val="638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Minus 40">
              <a:extLst>
                <a:ext uri="{FF2B5EF4-FFF2-40B4-BE49-F238E27FC236}">
                  <a16:creationId xmlns:a16="http://schemas.microsoft.com/office/drawing/2014/main" id="{644C0BE0-B97B-6D30-2FE7-36EA9B54ED82}"/>
                </a:ext>
              </a:extLst>
            </p:cNvPr>
            <p:cNvSpPr/>
            <p:nvPr/>
          </p:nvSpPr>
          <p:spPr>
            <a:xfrm>
              <a:off x="5587958" y="608099"/>
              <a:ext cx="210475" cy="1331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Line 6">
            <a:extLst>
              <a:ext uri="{FF2B5EF4-FFF2-40B4-BE49-F238E27FC236}">
                <a16:creationId xmlns:a16="http://schemas.microsoft.com/office/drawing/2014/main" id="{6E40CC3A-9D2F-1C4B-ECA1-B1B8E2A541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1222" y="2225808"/>
            <a:ext cx="72034" cy="277933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DC588B-3CD5-BC32-262A-241B40E84279}"/>
              </a:ext>
            </a:extLst>
          </p:cNvPr>
          <p:cNvSpPr/>
          <p:nvPr/>
        </p:nvSpPr>
        <p:spPr>
          <a:xfrm>
            <a:off x="1357460" y="3685880"/>
            <a:ext cx="301658" cy="395926"/>
          </a:xfrm>
          <a:custGeom>
            <a:avLst/>
            <a:gdLst>
              <a:gd name="connsiteX0" fmla="*/ 301658 w 301658"/>
              <a:gd name="connsiteY0" fmla="*/ 0 h 395926"/>
              <a:gd name="connsiteX1" fmla="*/ 0 w 301658"/>
              <a:gd name="connsiteY1" fmla="*/ 395926 h 39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658" h="395926">
                <a:moveTo>
                  <a:pt x="301658" y="0"/>
                </a:moveTo>
                <a:lnTo>
                  <a:pt x="0" y="395926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F7436D-F63C-1DEE-E19B-E6BCED11660D}"/>
              </a:ext>
            </a:extLst>
          </p:cNvPr>
          <p:cNvSpPr/>
          <p:nvPr/>
        </p:nvSpPr>
        <p:spPr>
          <a:xfrm>
            <a:off x="5351716" y="3981201"/>
            <a:ext cx="153334" cy="174791"/>
          </a:xfrm>
          <a:prstGeom prst="ellipse">
            <a:avLst/>
          </a:prstGeom>
          <a:solidFill>
            <a:srgbClr val="63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0C9098-AF8A-E52B-3A79-11F2CC02264C}"/>
              </a:ext>
            </a:extLst>
          </p:cNvPr>
          <p:cNvSpPr/>
          <p:nvPr/>
        </p:nvSpPr>
        <p:spPr>
          <a:xfrm>
            <a:off x="5831603" y="3976701"/>
            <a:ext cx="153334" cy="174791"/>
          </a:xfrm>
          <a:prstGeom prst="ellipse">
            <a:avLst/>
          </a:prstGeom>
          <a:solidFill>
            <a:srgbClr val="63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5A9E8F-5798-BE02-99F0-004940BBDDC6}"/>
              </a:ext>
            </a:extLst>
          </p:cNvPr>
          <p:cNvSpPr/>
          <p:nvPr/>
        </p:nvSpPr>
        <p:spPr>
          <a:xfrm>
            <a:off x="5247100" y="2979406"/>
            <a:ext cx="153334" cy="174791"/>
          </a:xfrm>
          <a:prstGeom prst="ellipse">
            <a:avLst/>
          </a:prstGeom>
          <a:solidFill>
            <a:srgbClr val="63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DD2E625-E1E5-1CB5-F57A-47E8B5972323}"/>
              </a:ext>
            </a:extLst>
          </p:cNvPr>
          <p:cNvSpPr/>
          <p:nvPr/>
        </p:nvSpPr>
        <p:spPr>
          <a:xfrm flipV="1">
            <a:off x="5850103" y="3052502"/>
            <a:ext cx="45719" cy="974017"/>
          </a:xfrm>
          <a:custGeom>
            <a:avLst/>
            <a:gdLst>
              <a:gd name="connsiteX0" fmla="*/ 301658 w 301658"/>
              <a:gd name="connsiteY0" fmla="*/ 0 h 395926"/>
              <a:gd name="connsiteX1" fmla="*/ 0 w 301658"/>
              <a:gd name="connsiteY1" fmla="*/ 395926 h 39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658" h="395926">
                <a:moveTo>
                  <a:pt x="301658" y="0"/>
                </a:moveTo>
                <a:lnTo>
                  <a:pt x="0" y="395926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1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Energy Levels in Atoms</a:t>
            </a:r>
          </a:p>
        </p:txBody>
      </p:sp>
      <p:sp>
        <p:nvSpPr>
          <p:cNvPr id="66566" name="Line 4"/>
          <p:cNvSpPr>
            <a:spLocks noChangeShapeType="1"/>
          </p:cNvSpPr>
          <p:nvPr/>
        </p:nvSpPr>
        <p:spPr bwMode="auto">
          <a:xfrm>
            <a:off x="2667000" y="2286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67" name="Text Box 5"/>
          <p:cNvSpPr txBox="1">
            <a:spLocks noChangeArrowheads="1"/>
          </p:cNvSpPr>
          <p:nvPr/>
        </p:nvSpPr>
        <p:spPr bwMode="auto">
          <a:xfrm rot="16200000">
            <a:off x="1963737" y="3522663"/>
            <a:ext cx="827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Energy</a:t>
            </a:r>
          </a:p>
        </p:txBody>
      </p:sp>
      <p:sp>
        <p:nvSpPr>
          <p:cNvPr id="66568" name="Line 6"/>
          <p:cNvSpPr>
            <a:spLocks noChangeShapeType="1"/>
          </p:cNvSpPr>
          <p:nvPr/>
        </p:nvSpPr>
        <p:spPr bwMode="auto">
          <a:xfrm>
            <a:off x="26670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733800" y="3352800"/>
            <a:ext cx="1143000" cy="990600"/>
            <a:chOff x="5600700" y="3352800"/>
            <a:chExt cx="533400" cy="990600"/>
          </a:xfrm>
        </p:grpSpPr>
        <p:sp>
          <p:nvSpPr>
            <p:cNvPr id="66570" name="Line 8"/>
            <p:cNvSpPr>
              <a:spLocks noChangeShapeType="1"/>
            </p:cNvSpPr>
            <p:nvPr/>
          </p:nvSpPr>
          <p:spPr bwMode="auto">
            <a:xfrm>
              <a:off x="5600700" y="4343400"/>
              <a:ext cx="53340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1" name="Line 9"/>
            <p:cNvSpPr>
              <a:spLocks noChangeShapeType="1"/>
            </p:cNvSpPr>
            <p:nvPr/>
          </p:nvSpPr>
          <p:spPr bwMode="auto">
            <a:xfrm>
              <a:off x="5600700" y="3352800"/>
              <a:ext cx="53340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572" name="Text Box 10"/>
          <p:cNvSpPr txBox="1">
            <a:spLocks noChangeArrowheads="1"/>
          </p:cNvSpPr>
          <p:nvPr/>
        </p:nvSpPr>
        <p:spPr bwMode="auto">
          <a:xfrm>
            <a:off x="5089525" y="4098925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</a:t>
            </a:r>
          </a:p>
        </p:txBody>
      </p:sp>
      <p:sp>
        <p:nvSpPr>
          <p:cNvPr id="66573" name="Text Box 11"/>
          <p:cNvSpPr txBox="1">
            <a:spLocks noChangeArrowheads="1"/>
          </p:cNvSpPr>
          <p:nvPr/>
        </p:nvSpPr>
        <p:spPr bwMode="auto">
          <a:xfrm>
            <a:off x="5029200" y="3124200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2s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4435475" y="5665788"/>
            <a:ext cx="1268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(Schematic)</a:t>
            </a:r>
          </a:p>
        </p:txBody>
      </p:sp>
    </p:spTree>
    <p:extLst>
      <p:ext uri="{BB962C8B-B14F-4D97-AF65-F5344CB8AC3E}">
        <p14:creationId xmlns:p14="http://schemas.microsoft.com/office/powerpoint/2010/main" val="196679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6BA7-D34F-A74B-38A3-EE071BBC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1CC6-493E-7FC2-067A-CE16F236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I bring two atoms together and force them to get close, what happens to their electron energy levels?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stay the same, why would they change?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split so the 1s and 2s levels are different energies for the two atoms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combine so the two atoms have half the electrons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explode</a:t>
            </a:r>
          </a:p>
        </p:txBody>
      </p:sp>
    </p:spTree>
    <p:extLst>
      <p:ext uri="{BB962C8B-B14F-4D97-AF65-F5344CB8AC3E}">
        <p14:creationId xmlns:p14="http://schemas.microsoft.com/office/powerpoint/2010/main" val="8549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Bringing Two Atoms Together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28800" y="2286000"/>
            <a:ext cx="4802188" cy="3716338"/>
            <a:chOff x="1152" y="1440"/>
            <a:chExt cx="3025" cy="2341"/>
          </a:xfrm>
        </p:grpSpPr>
        <p:sp>
          <p:nvSpPr>
            <p:cNvPr id="66566" name="Line 4"/>
            <p:cNvSpPr>
              <a:spLocks noChangeShapeType="1"/>
            </p:cNvSpPr>
            <p:nvPr/>
          </p:nvSpPr>
          <p:spPr bwMode="auto">
            <a:xfrm>
              <a:off x="1440" y="144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67" name="Text Box 5"/>
            <p:cNvSpPr txBox="1">
              <a:spLocks noChangeArrowheads="1"/>
            </p:cNvSpPr>
            <p:nvPr/>
          </p:nvSpPr>
          <p:spPr bwMode="auto">
            <a:xfrm rot="-5400000">
              <a:off x="997" y="2219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</a:t>
              </a:r>
            </a:p>
          </p:txBody>
        </p:sp>
        <p:sp>
          <p:nvSpPr>
            <p:cNvPr id="66568" name="Line 6"/>
            <p:cNvSpPr>
              <a:spLocks noChangeShapeType="1"/>
            </p:cNvSpPr>
            <p:nvPr/>
          </p:nvSpPr>
          <p:spPr bwMode="auto">
            <a:xfrm>
              <a:off x="1440" y="326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69" name="Text Box 7"/>
            <p:cNvSpPr txBox="1">
              <a:spLocks noChangeArrowheads="1"/>
            </p:cNvSpPr>
            <p:nvPr/>
          </p:nvSpPr>
          <p:spPr bwMode="auto">
            <a:xfrm>
              <a:off x="2640" y="3312"/>
              <a:ext cx="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Distance, r</a:t>
              </a:r>
            </a:p>
          </p:txBody>
        </p:sp>
        <p:sp>
          <p:nvSpPr>
            <p:cNvPr id="66570" name="Line 8"/>
            <p:cNvSpPr>
              <a:spLocks noChangeShapeType="1"/>
            </p:cNvSpPr>
            <p:nvPr/>
          </p:nvSpPr>
          <p:spPr bwMode="auto">
            <a:xfrm>
              <a:off x="3552" y="2736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1" name="Line 9"/>
            <p:cNvSpPr>
              <a:spLocks noChangeShapeType="1"/>
            </p:cNvSpPr>
            <p:nvPr/>
          </p:nvSpPr>
          <p:spPr bwMode="auto">
            <a:xfrm>
              <a:off x="3504" y="2112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2" name="Text Box 10"/>
            <p:cNvSpPr txBox="1">
              <a:spLocks noChangeArrowheads="1"/>
            </p:cNvSpPr>
            <p:nvPr/>
          </p:nvSpPr>
          <p:spPr bwMode="auto">
            <a:xfrm>
              <a:off x="3926" y="2582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1s</a:t>
              </a:r>
            </a:p>
          </p:txBody>
        </p:sp>
        <p:sp>
          <p:nvSpPr>
            <p:cNvPr id="66573" name="Text Box 11"/>
            <p:cNvSpPr txBox="1">
              <a:spLocks noChangeArrowheads="1"/>
            </p:cNvSpPr>
            <p:nvPr/>
          </p:nvSpPr>
          <p:spPr bwMode="auto">
            <a:xfrm>
              <a:off x="3888" y="1968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2s</a:t>
              </a:r>
            </a:p>
          </p:txBody>
        </p:sp>
        <p:sp>
          <p:nvSpPr>
            <p:cNvPr id="66574" name="Freeform 13"/>
            <p:cNvSpPr>
              <a:spLocks/>
            </p:cNvSpPr>
            <p:nvPr/>
          </p:nvSpPr>
          <p:spPr bwMode="auto">
            <a:xfrm>
              <a:off x="2496" y="1536"/>
              <a:ext cx="1008" cy="576"/>
            </a:xfrm>
            <a:custGeom>
              <a:avLst/>
              <a:gdLst>
                <a:gd name="T0" fmla="*/ 1008 w 1008"/>
                <a:gd name="T1" fmla="*/ 576 h 576"/>
                <a:gd name="T2" fmla="*/ 288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5" name="Freeform 15"/>
            <p:cNvSpPr>
              <a:spLocks/>
            </p:cNvSpPr>
            <p:nvPr/>
          </p:nvSpPr>
          <p:spPr bwMode="auto">
            <a:xfrm>
              <a:off x="2208" y="1542"/>
              <a:ext cx="1296" cy="800"/>
            </a:xfrm>
            <a:custGeom>
              <a:avLst/>
              <a:gdLst>
                <a:gd name="T0" fmla="*/ 1296 w 912"/>
                <a:gd name="T1" fmla="*/ 576 h 800"/>
                <a:gd name="T2" fmla="*/ 1160 w 912"/>
                <a:gd name="T3" fmla="*/ 576 h 800"/>
                <a:gd name="T4" fmla="*/ 955 w 912"/>
                <a:gd name="T5" fmla="*/ 720 h 800"/>
                <a:gd name="T6" fmla="*/ 546 w 912"/>
                <a:gd name="T7" fmla="*/ 768 h 800"/>
                <a:gd name="T8" fmla="*/ 205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6" name="Freeform 16"/>
            <p:cNvSpPr>
              <a:spLocks/>
            </p:cNvSpPr>
            <p:nvPr/>
          </p:nvSpPr>
          <p:spPr bwMode="auto">
            <a:xfrm>
              <a:off x="2003" y="2155"/>
              <a:ext cx="1543" cy="576"/>
            </a:xfrm>
            <a:custGeom>
              <a:avLst/>
              <a:gdLst>
                <a:gd name="T0" fmla="*/ 1543 w 1008"/>
                <a:gd name="T1" fmla="*/ 576 h 576"/>
                <a:gd name="T2" fmla="*/ 441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7" name="Freeform 17"/>
            <p:cNvSpPr>
              <a:spLocks/>
            </p:cNvSpPr>
            <p:nvPr/>
          </p:nvSpPr>
          <p:spPr bwMode="auto">
            <a:xfrm>
              <a:off x="1805" y="2167"/>
              <a:ext cx="1789" cy="800"/>
            </a:xfrm>
            <a:custGeom>
              <a:avLst/>
              <a:gdLst>
                <a:gd name="T0" fmla="*/ 1789 w 912"/>
                <a:gd name="T1" fmla="*/ 576 h 800"/>
                <a:gd name="T2" fmla="*/ 1601 w 912"/>
                <a:gd name="T3" fmla="*/ 576 h 800"/>
                <a:gd name="T4" fmla="*/ 1318 w 912"/>
                <a:gd name="T5" fmla="*/ 720 h 800"/>
                <a:gd name="T6" fmla="*/ 753 w 912"/>
                <a:gd name="T7" fmla="*/ 768 h 800"/>
                <a:gd name="T8" fmla="*/ 282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8" name="Text Box 18"/>
            <p:cNvSpPr txBox="1">
              <a:spLocks noChangeArrowheads="1"/>
            </p:cNvSpPr>
            <p:nvPr/>
          </p:nvSpPr>
          <p:spPr bwMode="auto">
            <a:xfrm>
              <a:off x="2554" y="3569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(Schematic)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Bringing 5 Atoms Together</a:t>
            </a:r>
          </a:p>
        </p:txBody>
      </p:sp>
      <p:sp>
        <p:nvSpPr>
          <p:cNvPr id="67590" name="Line 4"/>
          <p:cNvSpPr>
            <a:spLocks noChangeShapeType="1"/>
          </p:cNvSpPr>
          <p:nvPr/>
        </p:nvSpPr>
        <p:spPr bwMode="auto">
          <a:xfrm>
            <a:off x="2286000" y="2286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 rot="16200000">
            <a:off x="1582737" y="3522663"/>
            <a:ext cx="827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Energy</a:t>
            </a:r>
          </a:p>
        </p:txBody>
      </p:sp>
      <p:sp>
        <p:nvSpPr>
          <p:cNvPr id="67592" name="Line 6"/>
          <p:cNvSpPr>
            <a:spLocks noChangeShapeType="1"/>
          </p:cNvSpPr>
          <p:nvPr/>
        </p:nvSpPr>
        <p:spPr bwMode="auto">
          <a:xfrm>
            <a:off x="22860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3" name="Text Box 7"/>
          <p:cNvSpPr txBox="1">
            <a:spLocks noChangeArrowheads="1"/>
          </p:cNvSpPr>
          <p:nvPr/>
        </p:nvSpPr>
        <p:spPr bwMode="auto">
          <a:xfrm>
            <a:off x="41910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Distance, r</a:t>
            </a:r>
          </a:p>
        </p:txBody>
      </p:sp>
      <p:sp>
        <p:nvSpPr>
          <p:cNvPr id="67594" name="Line 8"/>
          <p:cNvSpPr>
            <a:spLocks noChangeShapeType="1"/>
          </p:cNvSpPr>
          <p:nvPr/>
        </p:nvSpPr>
        <p:spPr bwMode="auto">
          <a:xfrm>
            <a:off x="5638800" y="4343400"/>
            <a:ext cx="53340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5" name="Line 9"/>
          <p:cNvSpPr>
            <a:spLocks noChangeShapeType="1"/>
          </p:cNvSpPr>
          <p:nvPr/>
        </p:nvSpPr>
        <p:spPr bwMode="auto">
          <a:xfrm>
            <a:off x="5562600" y="3352800"/>
            <a:ext cx="53340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6" name="Text Box 10"/>
          <p:cNvSpPr txBox="1">
            <a:spLocks noChangeArrowheads="1"/>
          </p:cNvSpPr>
          <p:nvPr/>
        </p:nvSpPr>
        <p:spPr bwMode="auto">
          <a:xfrm>
            <a:off x="6232525" y="4098925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</a:t>
            </a:r>
          </a:p>
        </p:txBody>
      </p:sp>
      <p:sp>
        <p:nvSpPr>
          <p:cNvPr id="67597" name="Text Box 11"/>
          <p:cNvSpPr txBox="1">
            <a:spLocks noChangeArrowheads="1"/>
          </p:cNvSpPr>
          <p:nvPr/>
        </p:nvSpPr>
        <p:spPr bwMode="auto">
          <a:xfrm>
            <a:off x="6172200" y="3124200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2s</a:t>
            </a:r>
          </a:p>
        </p:txBody>
      </p:sp>
      <p:sp>
        <p:nvSpPr>
          <p:cNvPr id="67598" name="Freeform 12"/>
          <p:cNvSpPr>
            <a:spLocks/>
          </p:cNvSpPr>
          <p:nvPr/>
        </p:nvSpPr>
        <p:spPr bwMode="auto">
          <a:xfrm>
            <a:off x="3962400" y="2438400"/>
            <a:ext cx="1600200" cy="914400"/>
          </a:xfrm>
          <a:custGeom>
            <a:avLst/>
            <a:gdLst>
              <a:gd name="T0" fmla="*/ 1008 w 1008"/>
              <a:gd name="T1" fmla="*/ 576 h 576"/>
              <a:gd name="T2" fmla="*/ 288 w 1008"/>
              <a:gd name="T3" fmla="*/ 432 h 576"/>
              <a:gd name="T4" fmla="*/ 0 w 1008"/>
              <a:gd name="T5" fmla="*/ 0 h 576"/>
              <a:gd name="T6" fmla="*/ 0 60000 65536"/>
              <a:gd name="T7" fmla="*/ 0 60000 65536"/>
              <a:gd name="T8" fmla="*/ 0 60000 65536"/>
              <a:gd name="T9" fmla="*/ 0 w 1008"/>
              <a:gd name="T10" fmla="*/ 0 h 576"/>
              <a:gd name="T11" fmla="*/ 1008 w 100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576">
                <a:moveTo>
                  <a:pt x="1008" y="576"/>
                </a:moveTo>
                <a:cubicBezTo>
                  <a:pt x="732" y="552"/>
                  <a:pt x="456" y="528"/>
                  <a:pt x="288" y="432"/>
                </a:cubicBezTo>
                <a:cubicBezTo>
                  <a:pt x="120" y="336"/>
                  <a:pt x="60" y="168"/>
                  <a:pt x="0" y="0"/>
                </a:cubicBezTo>
              </a:path>
            </a:pathLst>
          </a:cu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599" name="Freeform 13"/>
          <p:cNvSpPr>
            <a:spLocks/>
          </p:cNvSpPr>
          <p:nvPr/>
        </p:nvSpPr>
        <p:spPr bwMode="auto">
          <a:xfrm>
            <a:off x="3505200" y="2447925"/>
            <a:ext cx="2057400" cy="1270000"/>
          </a:xfrm>
          <a:custGeom>
            <a:avLst/>
            <a:gdLst>
              <a:gd name="T0" fmla="*/ 1296 w 912"/>
              <a:gd name="T1" fmla="*/ 576 h 800"/>
              <a:gd name="T2" fmla="*/ 1160 w 912"/>
              <a:gd name="T3" fmla="*/ 576 h 800"/>
              <a:gd name="T4" fmla="*/ 955 w 912"/>
              <a:gd name="T5" fmla="*/ 720 h 800"/>
              <a:gd name="T6" fmla="*/ 546 w 912"/>
              <a:gd name="T7" fmla="*/ 768 h 800"/>
              <a:gd name="T8" fmla="*/ 205 w 912"/>
              <a:gd name="T9" fmla="*/ 528 h 800"/>
              <a:gd name="T10" fmla="*/ 0 w 912"/>
              <a:gd name="T11" fmla="*/ 0 h 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"/>
              <a:gd name="T19" fmla="*/ 0 h 800"/>
              <a:gd name="T20" fmla="*/ 912 w 912"/>
              <a:gd name="T21" fmla="*/ 800 h 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" h="800">
                <a:moveTo>
                  <a:pt x="912" y="576"/>
                </a:moveTo>
                <a:cubicBezTo>
                  <a:pt x="884" y="564"/>
                  <a:pt x="856" y="552"/>
                  <a:pt x="816" y="576"/>
                </a:cubicBezTo>
                <a:cubicBezTo>
                  <a:pt x="776" y="600"/>
                  <a:pt x="744" y="688"/>
                  <a:pt x="672" y="720"/>
                </a:cubicBezTo>
                <a:cubicBezTo>
                  <a:pt x="600" y="752"/>
                  <a:pt x="472" y="800"/>
                  <a:pt x="384" y="768"/>
                </a:cubicBezTo>
                <a:cubicBezTo>
                  <a:pt x="296" y="736"/>
                  <a:pt x="208" y="656"/>
                  <a:pt x="144" y="528"/>
                </a:cubicBezTo>
                <a:cubicBezTo>
                  <a:pt x="80" y="400"/>
                  <a:pt x="40" y="200"/>
                  <a:pt x="0" y="0"/>
                </a:cubicBezTo>
              </a:path>
            </a:pathLst>
          </a:cu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0" name="Freeform 14"/>
          <p:cNvSpPr>
            <a:spLocks/>
          </p:cNvSpPr>
          <p:nvPr/>
        </p:nvSpPr>
        <p:spPr bwMode="auto">
          <a:xfrm>
            <a:off x="3179763" y="3421063"/>
            <a:ext cx="2449513" cy="914400"/>
          </a:xfrm>
          <a:custGeom>
            <a:avLst/>
            <a:gdLst>
              <a:gd name="T0" fmla="*/ 1543 w 1008"/>
              <a:gd name="T1" fmla="*/ 576 h 576"/>
              <a:gd name="T2" fmla="*/ 441 w 1008"/>
              <a:gd name="T3" fmla="*/ 432 h 576"/>
              <a:gd name="T4" fmla="*/ 0 w 1008"/>
              <a:gd name="T5" fmla="*/ 0 h 576"/>
              <a:gd name="T6" fmla="*/ 0 60000 65536"/>
              <a:gd name="T7" fmla="*/ 0 60000 65536"/>
              <a:gd name="T8" fmla="*/ 0 60000 65536"/>
              <a:gd name="T9" fmla="*/ 0 w 1008"/>
              <a:gd name="T10" fmla="*/ 0 h 576"/>
              <a:gd name="T11" fmla="*/ 1008 w 100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576">
                <a:moveTo>
                  <a:pt x="1008" y="576"/>
                </a:moveTo>
                <a:cubicBezTo>
                  <a:pt x="732" y="552"/>
                  <a:pt x="456" y="528"/>
                  <a:pt x="288" y="432"/>
                </a:cubicBezTo>
                <a:cubicBezTo>
                  <a:pt x="120" y="336"/>
                  <a:pt x="60" y="168"/>
                  <a:pt x="0" y="0"/>
                </a:cubicBezTo>
              </a:path>
            </a:pathLst>
          </a:cu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1" name="Freeform 15"/>
          <p:cNvSpPr>
            <a:spLocks/>
          </p:cNvSpPr>
          <p:nvPr/>
        </p:nvSpPr>
        <p:spPr bwMode="auto">
          <a:xfrm>
            <a:off x="2865438" y="3440113"/>
            <a:ext cx="2840038" cy="1270000"/>
          </a:xfrm>
          <a:custGeom>
            <a:avLst/>
            <a:gdLst>
              <a:gd name="T0" fmla="*/ 1789 w 912"/>
              <a:gd name="T1" fmla="*/ 576 h 800"/>
              <a:gd name="T2" fmla="*/ 1601 w 912"/>
              <a:gd name="T3" fmla="*/ 576 h 800"/>
              <a:gd name="T4" fmla="*/ 1318 w 912"/>
              <a:gd name="T5" fmla="*/ 720 h 800"/>
              <a:gd name="T6" fmla="*/ 753 w 912"/>
              <a:gd name="T7" fmla="*/ 768 h 800"/>
              <a:gd name="T8" fmla="*/ 282 w 912"/>
              <a:gd name="T9" fmla="*/ 528 h 800"/>
              <a:gd name="T10" fmla="*/ 0 w 912"/>
              <a:gd name="T11" fmla="*/ 0 h 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"/>
              <a:gd name="T19" fmla="*/ 0 h 800"/>
              <a:gd name="T20" fmla="*/ 912 w 912"/>
              <a:gd name="T21" fmla="*/ 800 h 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" h="800">
                <a:moveTo>
                  <a:pt x="912" y="576"/>
                </a:moveTo>
                <a:cubicBezTo>
                  <a:pt x="884" y="564"/>
                  <a:pt x="856" y="552"/>
                  <a:pt x="816" y="576"/>
                </a:cubicBezTo>
                <a:cubicBezTo>
                  <a:pt x="776" y="600"/>
                  <a:pt x="744" y="688"/>
                  <a:pt x="672" y="720"/>
                </a:cubicBezTo>
                <a:cubicBezTo>
                  <a:pt x="600" y="752"/>
                  <a:pt x="472" y="800"/>
                  <a:pt x="384" y="768"/>
                </a:cubicBezTo>
                <a:cubicBezTo>
                  <a:pt x="296" y="736"/>
                  <a:pt x="208" y="656"/>
                  <a:pt x="144" y="528"/>
                </a:cubicBezTo>
                <a:cubicBezTo>
                  <a:pt x="80" y="400"/>
                  <a:pt x="40" y="200"/>
                  <a:pt x="0" y="0"/>
                </a:cubicBezTo>
              </a:path>
            </a:pathLst>
          </a:cu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2" name="Text Box 16"/>
          <p:cNvSpPr txBox="1">
            <a:spLocks noChangeArrowheads="1"/>
          </p:cNvSpPr>
          <p:nvPr/>
        </p:nvSpPr>
        <p:spPr bwMode="auto">
          <a:xfrm>
            <a:off x="4054475" y="5665788"/>
            <a:ext cx="1268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(Schematic)</a:t>
            </a:r>
          </a:p>
        </p:txBody>
      </p:sp>
      <p:sp>
        <p:nvSpPr>
          <p:cNvPr id="67603" name="Freeform 17"/>
          <p:cNvSpPr>
            <a:spLocks/>
          </p:cNvSpPr>
          <p:nvPr/>
        </p:nvSpPr>
        <p:spPr bwMode="auto">
          <a:xfrm>
            <a:off x="3846513" y="2498725"/>
            <a:ext cx="1489075" cy="896938"/>
          </a:xfrm>
          <a:custGeom>
            <a:avLst/>
            <a:gdLst>
              <a:gd name="T0" fmla="*/ 938 w 938"/>
              <a:gd name="T1" fmla="*/ 540 h 565"/>
              <a:gd name="T2" fmla="*/ 659 w 938"/>
              <a:gd name="T3" fmla="*/ 546 h 565"/>
              <a:gd name="T4" fmla="*/ 255 w 938"/>
              <a:gd name="T5" fmla="*/ 427 h 565"/>
              <a:gd name="T6" fmla="*/ 0 w 938"/>
              <a:gd name="T7" fmla="*/ 0 h 565"/>
              <a:gd name="T8" fmla="*/ 0 60000 65536"/>
              <a:gd name="T9" fmla="*/ 0 60000 65536"/>
              <a:gd name="T10" fmla="*/ 0 60000 65536"/>
              <a:gd name="T11" fmla="*/ 0 60000 65536"/>
              <a:gd name="T12" fmla="*/ 0 w 938"/>
              <a:gd name="T13" fmla="*/ 0 h 565"/>
              <a:gd name="T14" fmla="*/ 938 w 938"/>
              <a:gd name="T15" fmla="*/ 565 h 5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8" h="565">
                <a:moveTo>
                  <a:pt x="938" y="540"/>
                </a:moveTo>
                <a:cubicBezTo>
                  <a:pt x="855" y="552"/>
                  <a:pt x="773" y="565"/>
                  <a:pt x="659" y="546"/>
                </a:cubicBezTo>
                <a:cubicBezTo>
                  <a:pt x="545" y="527"/>
                  <a:pt x="365" y="518"/>
                  <a:pt x="255" y="427"/>
                </a:cubicBezTo>
                <a:cubicBezTo>
                  <a:pt x="145" y="336"/>
                  <a:pt x="42" y="72"/>
                  <a:pt x="0" y="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4" name="Freeform 18"/>
          <p:cNvSpPr>
            <a:spLocks/>
          </p:cNvSpPr>
          <p:nvPr/>
        </p:nvSpPr>
        <p:spPr bwMode="auto">
          <a:xfrm>
            <a:off x="3733800" y="2516188"/>
            <a:ext cx="1611313" cy="979488"/>
          </a:xfrm>
          <a:custGeom>
            <a:avLst/>
            <a:gdLst>
              <a:gd name="T0" fmla="*/ 1015 w 1015"/>
              <a:gd name="T1" fmla="*/ 529 h 617"/>
              <a:gd name="T2" fmla="*/ 801 w 1015"/>
              <a:gd name="T3" fmla="*/ 594 h 617"/>
              <a:gd name="T4" fmla="*/ 427 w 1015"/>
              <a:gd name="T5" fmla="*/ 582 h 617"/>
              <a:gd name="T6" fmla="*/ 160 w 1015"/>
              <a:gd name="T7" fmla="*/ 381 h 617"/>
              <a:gd name="T8" fmla="*/ 0 w 1015"/>
              <a:gd name="T9" fmla="*/ 0 h 6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5"/>
              <a:gd name="T16" fmla="*/ 0 h 617"/>
              <a:gd name="T17" fmla="*/ 1015 w 1015"/>
              <a:gd name="T18" fmla="*/ 617 h 6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5" h="617">
                <a:moveTo>
                  <a:pt x="1015" y="529"/>
                </a:moveTo>
                <a:cubicBezTo>
                  <a:pt x="957" y="557"/>
                  <a:pt x="899" y="585"/>
                  <a:pt x="801" y="594"/>
                </a:cubicBezTo>
                <a:cubicBezTo>
                  <a:pt x="703" y="603"/>
                  <a:pt x="534" y="617"/>
                  <a:pt x="427" y="582"/>
                </a:cubicBezTo>
                <a:cubicBezTo>
                  <a:pt x="320" y="547"/>
                  <a:pt x="231" y="478"/>
                  <a:pt x="160" y="381"/>
                </a:cubicBezTo>
                <a:cubicBezTo>
                  <a:pt x="89" y="284"/>
                  <a:pt x="44" y="142"/>
                  <a:pt x="0" y="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5" name="Freeform 19"/>
          <p:cNvSpPr>
            <a:spLocks/>
          </p:cNvSpPr>
          <p:nvPr/>
        </p:nvSpPr>
        <p:spPr bwMode="auto">
          <a:xfrm>
            <a:off x="3629025" y="2498725"/>
            <a:ext cx="1677988" cy="1104900"/>
          </a:xfrm>
          <a:custGeom>
            <a:avLst/>
            <a:gdLst>
              <a:gd name="T0" fmla="*/ 1057 w 1057"/>
              <a:gd name="T1" fmla="*/ 552 h 696"/>
              <a:gd name="T2" fmla="*/ 760 w 1057"/>
              <a:gd name="T3" fmla="*/ 677 h 696"/>
              <a:gd name="T4" fmla="*/ 380 w 1057"/>
              <a:gd name="T5" fmla="*/ 635 h 696"/>
              <a:gd name="T6" fmla="*/ 95 w 1057"/>
              <a:gd name="T7" fmla="*/ 308 h 696"/>
              <a:gd name="T8" fmla="*/ 0 w 1057"/>
              <a:gd name="T9" fmla="*/ 0 h 6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7"/>
              <a:gd name="T16" fmla="*/ 0 h 696"/>
              <a:gd name="T17" fmla="*/ 1057 w 1057"/>
              <a:gd name="T18" fmla="*/ 696 h 6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7" h="696">
                <a:moveTo>
                  <a:pt x="1057" y="552"/>
                </a:moveTo>
                <a:cubicBezTo>
                  <a:pt x="965" y="607"/>
                  <a:pt x="873" y="663"/>
                  <a:pt x="760" y="677"/>
                </a:cubicBezTo>
                <a:cubicBezTo>
                  <a:pt x="647" y="691"/>
                  <a:pt x="491" y="696"/>
                  <a:pt x="380" y="635"/>
                </a:cubicBezTo>
                <a:cubicBezTo>
                  <a:pt x="269" y="574"/>
                  <a:pt x="158" y="414"/>
                  <a:pt x="95" y="308"/>
                </a:cubicBezTo>
                <a:cubicBezTo>
                  <a:pt x="32" y="202"/>
                  <a:pt x="16" y="52"/>
                  <a:pt x="0" y="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6" name="Freeform 20"/>
          <p:cNvSpPr>
            <a:spLocks/>
          </p:cNvSpPr>
          <p:nvPr/>
        </p:nvSpPr>
        <p:spPr bwMode="auto">
          <a:xfrm>
            <a:off x="3082925" y="3430588"/>
            <a:ext cx="2365375" cy="944563"/>
          </a:xfrm>
          <a:custGeom>
            <a:avLst/>
            <a:gdLst>
              <a:gd name="T0" fmla="*/ 1490 w 1490"/>
              <a:gd name="T1" fmla="*/ 565 h 595"/>
              <a:gd name="T2" fmla="*/ 1140 w 1490"/>
              <a:gd name="T3" fmla="*/ 588 h 595"/>
              <a:gd name="T4" fmla="*/ 611 w 1490"/>
              <a:gd name="T5" fmla="*/ 523 h 595"/>
              <a:gd name="T6" fmla="*/ 273 w 1490"/>
              <a:gd name="T7" fmla="*/ 392 h 595"/>
              <a:gd name="T8" fmla="*/ 0 w 149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90"/>
              <a:gd name="T16" fmla="*/ 0 h 595"/>
              <a:gd name="T17" fmla="*/ 1490 w 149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90" h="595">
                <a:moveTo>
                  <a:pt x="1490" y="565"/>
                </a:moveTo>
                <a:cubicBezTo>
                  <a:pt x="1388" y="580"/>
                  <a:pt x="1286" y="595"/>
                  <a:pt x="1140" y="588"/>
                </a:cubicBezTo>
                <a:cubicBezTo>
                  <a:pt x="994" y="581"/>
                  <a:pt x="755" y="556"/>
                  <a:pt x="611" y="523"/>
                </a:cubicBezTo>
                <a:cubicBezTo>
                  <a:pt x="467" y="490"/>
                  <a:pt x="375" y="479"/>
                  <a:pt x="273" y="392"/>
                </a:cubicBezTo>
                <a:cubicBezTo>
                  <a:pt x="171" y="305"/>
                  <a:pt x="47" y="36"/>
                  <a:pt x="0" y="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7" name="Freeform 21"/>
          <p:cNvSpPr>
            <a:spLocks/>
          </p:cNvSpPr>
          <p:nvPr/>
        </p:nvSpPr>
        <p:spPr bwMode="auto">
          <a:xfrm>
            <a:off x="3016250" y="3468688"/>
            <a:ext cx="2386013" cy="1006475"/>
          </a:xfrm>
          <a:custGeom>
            <a:avLst/>
            <a:gdLst>
              <a:gd name="T0" fmla="*/ 1503 w 1503"/>
              <a:gd name="T1" fmla="*/ 552 h 634"/>
              <a:gd name="T2" fmla="*/ 1194 w 1503"/>
              <a:gd name="T3" fmla="*/ 618 h 634"/>
              <a:gd name="T4" fmla="*/ 737 w 1503"/>
              <a:gd name="T5" fmla="*/ 606 h 634"/>
              <a:gd name="T6" fmla="*/ 303 w 1503"/>
              <a:gd name="T7" fmla="*/ 452 h 634"/>
              <a:gd name="T8" fmla="*/ 0 w 1503"/>
              <a:gd name="T9" fmla="*/ 0 h 6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3"/>
              <a:gd name="T16" fmla="*/ 0 h 634"/>
              <a:gd name="T17" fmla="*/ 1503 w 1503"/>
              <a:gd name="T18" fmla="*/ 634 h 6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3" h="634">
                <a:moveTo>
                  <a:pt x="1503" y="552"/>
                </a:moveTo>
                <a:cubicBezTo>
                  <a:pt x="1412" y="580"/>
                  <a:pt x="1322" y="609"/>
                  <a:pt x="1194" y="618"/>
                </a:cubicBezTo>
                <a:cubicBezTo>
                  <a:pt x="1066" y="627"/>
                  <a:pt x="885" y="634"/>
                  <a:pt x="737" y="606"/>
                </a:cubicBezTo>
                <a:cubicBezTo>
                  <a:pt x="589" y="578"/>
                  <a:pt x="426" y="553"/>
                  <a:pt x="303" y="452"/>
                </a:cubicBezTo>
                <a:cubicBezTo>
                  <a:pt x="180" y="351"/>
                  <a:pt x="90" y="175"/>
                  <a:pt x="0" y="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608" name="Freeform 23"/>
          <p:cNvSpPr>
            <a:spLocks/>
          </p:cNvSpPr>
          <p:nvPr/>
        </p:nvSpPr>
        <p:spPr bwMode="auto">
          <a:xfrm>
            <a:off x="2932113" y="3440113"/>
            <a:ext cx="2460625" cy="1168400"/>
          </a:xfrm>
          <a:custGeom>
            <a:avLst/>
            <a:gdLst>
              <a:gd name="T0" fmla="*/ 1550 w 1550"/>
              <a:gd name="T1" fmla="*/ 570 h 736"/>
              <a:gd name="T2" fmla="*/ 1223 w 1550"/>
              <a:gd name="T3" fmla="*/ 689 h 736"/>
              <a:gd name="T4" fmla="*/ 706 w 1550"/>
              <a:gd name="T5" fmla="*/ 701 h 736"/>
              <a:gd name="T6" fmla="*/ 255 w 1550"/>
              <a:gd name="T7" fmla="*/ 481 h 736"/>
              <a:gd name="T8" fmla="*/ 0 w 1550"/>
              <a:gd name="T9" fmla="*/ 0 h 7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50"/>
              <a:gd name="T16" fmla="*/ 0 h 736"/>
              <a:gd name="T17" fmla="*/ 1550 w 1550"/>
              <a:gd name="T18" fmla="*/ 736 h 7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50" h="736">
                <a:moveTo>
                  <a:pt x="1550" y="570"/>
                </a:moveTo>
                <a:cubicBezTo>
                  <a:pt x="1457" y="618"/>
                  <a:pt x="1364" y="667"/>
                  <a:pt x="1223" y="689"/>
                </a:cubicBezTo>
                <a:cubicBezTo>
                  <a:pt x="1082" y="711"/>
                  <a:pt x="867" y="736"/>
                  <a:pt x="706" y="701"/>
                </a:cubicBezTo>
                <a:cubicBezTo>
                  <a:pt x="545" y="666"/>
                  <a:pt x="373" y="598"/>
                  <a:pt x="255" y="481"/>
                </a:cubicBezTo>
                <a:cubicBezTo>
                  <a:pt x="137" y="364"/>
                  <a:pt x="68" y="182"/>
                  <a:pt x="0" y="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Many Atoms Together (A Solid)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989056" y="2295427"/>
            <a:ext cx="4802188" cy="3716338"/>
            <a:chOff x="1152" y="1440"/>
            <a:chExt cx="3025" cy="2341"/>
          </a:xfrm>
        </p:grpSpPr>
        <p:sp>
          <p:nvSpPr>
            <p:cNvPr id="68614" name="Freeform 24"/>
            <p:cNvSpPr>
              <a:spLocks/>
            </p:cNvSpPr>
            <p:nvPr/>
          </p:nvSpPr>
          <p:spPr bwMode="auto">
            <a:xfrm>
              <a:off x="1817" y="2173"/>
              <a:ext cx="1603" cy="772"/>
            </a:xfrm>
            <a:custGeom>
              <a:avLst/>
              <a:gdLst>
                <a:gd name="T0" fmla="*/ 1603 w 1603"/>
                <a:gd name="T1" fmla="*/ 559 h 772"/>
                <a:gd name="T2" fmla="*/ 1485 w 1603"/>
                <a:gd name="T3" fmla="*/ 618 h 772"/>
                <a:gd name="T4" fmla="*/ 1318 w 1603"/>
                <a:gd name="T5" fmla="*/ 713 h 772"/>
                <a:gd name="T6" fmla="*/ 1027 w 1603"/>
                <a:gd name="T7" fmla="*/ 755 h 772"/>
                <a:gd name="T8" fmla="*/ 861 w 1603"/>
                <a:gd name="T9" fmla="*/ 772 h 772"/>
                <a:gd name="T10" fmla="*/ 659 w 1603"/>
                <a:gd name="T11" fmla="*/ 755 h 772"/>
                <a:gd name="T12" fmla="*/ 463 w 1603"/>
                <a:gd name="T13" fmla="*/ 665 h 772"/>
                <a:gd name="T14" fmla="*/ 273 w 1603"/>
                <a:gd name="T15" fmla="*/ 529 h 772"/>
                <a:gd name="T16" fmla="*/ 190 w 1603"/>
                <a:gd name="T17" fmla="*/ 422 h 772"/>
                <a:gd name="T18" fmla="*/ 59 w 1603"/>
                <a:gd name="T19" fmla="*/ 161 h 772"/>
                <a:gd name="T20" fmla="*/ 0 w 1603"/>
                <a:gd name="T21" fmla="*/ 6 h 772"/>
                <a:gd name="T22" fmla="*/ 202 w 1603"/>
                <a:gd name="T23" fmla="*/ 0 h 772"/>
                <a:gd name="T24" fmla="*/ 291 w 1603"/>
                <a:gd name="T25" fmla="*/ 167 h 772"/>
                <a:gd name="T26" fmla="*/ 380 w 1603"/>
                <a:gd name="T27" fmla="*/ 268 h 772"/>
                <a:gd name="T28" fmla="*/ 487 w 1603"/>
                <a:gd name="T29" fmla="*/ 351 h 772"/>
                <a:gd name="T30" fmla="*/ 665 w 1603"/>
                <a:gd name="T31" fmla="*/ 434 h 772"/>
                <a:gd name="T32" fmla="*/ 855 w 1603"/>
                <a:gd name="T33" fmla="*/ 481 h 772"/>
                <a:gd name="T34" fmla="*/ 1021 w 1603"/>
                <a:gd name="T35" fmla="*/ 499 h 772"/>
                <a:gd name="T36" fmla="*/ 1603 w 1603"/>
                <a:gd name="T37" fmla="*/ 559 h 7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03"/>
                <a:gd name="T58" fmla="*/ 0 h 772"/>
                <a:gd name="T59" fmla="*/ 1603 w 1603"/>
                <a:gd name="T60" fmla="*/ 772 h 7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03" h="772">
                  <a:moveTo>
                    <a:pt x="1603" y="559"/>
                  </a:moveTo>
                  <a:lnTo>
                    <a:pt x="1485" y="618"/>
                  </a:lnTo>
                  <a:lnTo>
                    <a:pt x="1318" y="713"/>
                  </a:lnTo>
                  <a:lnTo>
                    <a:pt x="1027" y="755"/>
                  </a:lnTo>
                  <a:lnTo>
                    <a:pt x="861" y="772"/>
                  </a:lnTo>
                  <a:lnTo>
                    <a:pt x="659" y="755"/>
                  </a:lnTo>
                  <a:lnTo>
                    <a:pt x="463" y="665"/>
                  </a:lnTo>
                  <a:lnTo>
                    <a:pt x="273" y="529"/>
                  </a:lnTo>
                  <a:lnTo>
                    <a:pt x="190" y="422"/>
                  </a:lnTo>
                  <a:lnTo>
                    <a:pt x="59" y="161"/>
                  </a:lnTo>
                  <a:lnTo>
                    <a:pt x="0" y="6"/>
                  </a:lnTo>
                  <a:lnTo>
                    <a:pt x="202" y="0"/>
                  </a:lnTo>
                  <a:lnTo>
                    <a:pt x="291" y="167"/>
                  </a:lnTo>
                  <a:lnTo>
                    <a:pt x="380" y="268"/>
                  </a:lnTo>
                  <a:lnTo>
                    <a:pt x="487" y="351"/>
                  </a:lnTo>
                  <a:lnTo>
                    <a:pt x="665" y="434"/>
                  </a:lnTo>
                  <a:lnTo>
                    <a:pt x="855" y="481"/>
                  </a:lnTo>
                  <a:lnTo>
                    <a:pt x="1021" y="499"/>
                  </a:lnTo>
                  <a:lnTo>
                    <a:pt x="1603" y="5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5" name="Freeform 23"/>
            <p:cNvSpPr>
              <a:spLocks/>
            </p:cNvSpPr>
            <p:nvPr/>
          </p:nvSpPr>
          <p:spPr bwMode="auto">
            <a:xfrm>
              <a:off x="2209" y="1538"/>
              <a:ext cx="1176" cy="790"/>
            </a:xfrm>
            <a:custGeom>
              <a:avLst/>
              <a:gdLst>
                <a:gd name="T0" fmla="*/ 1176 w 1176"/>
                <a:gd name="T1" fmla="*/ 558 h 790"/>
                <a:gd name="T2" fmla="*/ 968 w 1176"/>
                <a:gd name="T3" fmla="*/ 540 h 790"/>
                <a:gd name="T4" fmla="*/ 819 w 1176"/>
                <a:gd name="T5" fmla="*/ 505 h 790"/>
                <a:gd name="T6" fmla="*/ 635 w 1176"/>
                <a:gd name="T7" fmla="*/ 463 h 790"/>
                <a:gd name="T8" fmla="*/ 505 w 1176"/>
                <a:gd name="T9" fmla="*/ 386 h 790"/>
                <a:gd name="T10" fmla="*/ 368 w 1176"/>
                <a:gd name="T11" fmla="*/ 220 h 790"/>
                <a:gd name="T12" fmla="*/ 279 w 1176"/>
                <a:gd name="T13" fmla="*/ 0 h 790"/>
                <a:gd name="T14" fmla="*/ 0 w 1176"/>
                <a:gd name="T15" fmla="*/ 6 h 790"/>
                <a:gd name="T16" fmla="*/ 65 w 1176"/>
                <a:gd name="T17" fmla="*/ 208 h 790"/>
                <a:gd name="T18" fmla="*/ 160 w 1176"/>
                <a:gd name="T19" fmla="*/ 469 h 790"/>
                <a:gd name="T20" fmla="*/ 291 w 1176"/>
                <a:gd name="T21" fmla="*/ 635 h 790"/>
                <a:gd name="T22" fmla="*/ 463 w 1176"/>
                <a:gd name="T23" fmla="*/ 742 h 790"/>
                <a:gd name="T24" fmla="*/ 629 w 1176"/>
                <a:gd name="T25" fmla="*/ 790 h 790"/>
                <a:gd name="T26" fmla="*/ 831 w 1176"/>
                <a:gd name="T27" fmla="*/ 748 h 790"/>
                <a:gd name="T28" fmla="*/ 1009 w 1176"/>
                <a:gd name="T29" fmla="*/ 707 h 790"/>
                <a:gd name="T30" fmla="*/ 1110 w 1176"/>
                <a:gd name="T31" fmla="*/ 606 h 790"/>
                <a:gd name="T32" fmla="*/ 1176 w 1176"/>
                <a:gd name="T33" fmla="*/ 558 h 7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76"/>
                <a:gd name="T52" fmla="*/ 0 h 790"/>
                <a:gd name="T53" fmla="*/ 1176 w 1176"/>
                <a:gd name="T54" fmla="*/ 790 h 79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76" h="790">
                  <a:moveTo>
                    <a:pt x="1176" y="558"/>
                  </a:moveTo>
                  <a:lnTo>
                    <a:pt x="968" y="540"/>
                  </a:lnTo>
                  <a:lnTo>
                    <a:pt x="819" y="505"/>
                  </a:lnTo>
                  <a:lnTo>
                    <a:pt x="635" y="463"/>
                  </a:lnTo>
                  <a:lnTo>
                    <a:pt x="505" y="386"/>
                  </a:lnTo>
                  <a:lnTo>
                    <a:pt x="368" y="220"/>
                  </a:lnTo>
                  <a:lnTo>
                    <a:pt x="279" y="0"/>
                  </a:lnTo>
                  <a:lnTo>
                    <a:pt x="0" y="6"/>
                  </a:lnTo>
                  <a:lnTo>
                    <a:pt x="65" y="208"/>
                  </a:lnTo>
                  <a:lnTo>
                    <a:pt x="160" y="469"/>
                  </a:lnTo>
                  <a:lnTo>
                    <a:pt x="291" y="635"/>
                  </a:lnTo>
                  <a:lnTo>
                    <a:pt x="463" y="742"/>
                  </a:lnTo>
                  <a:lnTo>
                    <a:pt x="629" y="790"/>
                  </a:lnTo>
                  <a:lnTo>
                    <a:pt x="831" y="748"/>
                  </a:lnTo>
                  <a:lnTo>
                    <a:pt x="1009" y="707"/>
                  </a:lnTo>
                  <a:lnTo>
                    <a:pt x="1110" y="606"/>
                  </a:lnTo>
                  <a:lnTo>
                    <a:pt x="1176" y="5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6" name="Line 4"/>
            <p:cNvSpPr>
              <a:spLocks noChangeShapeType="1"/>
            </p:cNvSpPr>
            <p:nvPr/>
          </p:nvSpPr>
          <p:spPr bwMode="auto">
            <a:xfrm>
              <a:off x="1440" y="144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7" name="Text Box 5"/>
            <p:cNvSpPr txBox="1">
              <a:spLocks noChangeArrowheads="1"/>
            </p:cNvSpPr>
            <p:nvPr/>
          </p:nvSpPr>
          <p:spPr bwMode="auto">
            <a:xfrm rot="-5400000">
              <a:off x="997" y="2219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</a:t>
              </a:r>
            </a:p>
          </p:txBody>
        </p:sp>
        <p:sp>
          <p:nvSpPr>
            <p:cNvPr id="68618" name="Line 6"/>
            <p:cNvSpPr>
              <a:spLocks noChangeShapeType="1"/>
            </p:cNvSpPr>
            <p:nvPr/>
          </p:nvSpPr>
          <p:spPr bwMode="auto">
            <a:xfrm>
              <a:off x="1440" y="326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9" name="Text Box 7"/>
            <p:cNvSpPr txBox="1">
              <a:spLocks noChangeArrowheads="1"/>
            </p:cNvSpPr>
            <p:nvPr/>
          </p:nvSpPr>
          <p:spPr bwMode="auto">
            <a:xfrm>
              <a:off x="2640" y="3312"/>
              <a:ext cx="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Distance, r</a:t>
              </a:r>
            </a:p>
          </p:txBody>
        </p:sp>
        <p:sp>
          <p:nvSpPr>
            <p:cNvPr id="68620" name="Line 8"/>
            <p:cNvSpPr>
              <a:spLocks noChangeShapeType="1"/>
            </p:cNvSpPr>
            <p:nvPr/>
          </p:nvSpPr>
          <p:spPr bwMode="auto">
            <a:xfrm>
              <a:off x="3552" y="2736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1" name="Line 9"/>
            <p:cNvSpPr>
              <a:spLocks noChangeShapeType="1"/>
            </p:cNvSpPr>
            <p:nvPr/>
          </p:nvSpPr>
          <p:spPr bwMode="auto">
            <a:xfrm>
              <a:off x="3504" y="2112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2" name="Text Box 10"/>
            <p:cNvSpPr txBox="1">
              <a:spLocks noChangeArrowheads="1"/>
            </p:cNvSpPr>
            <p:nvPr/>
          </p:nvSpPr>
          <p:spPr bwMode="auto">
            <a:xfrm>
              <a:off x="3926" y="2582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1s</a:t>
              </a:r>
            </a:p>
          </p:txBody>
        </p:sp>
        <p:sp>
          <p:nvSpPr>
            <p:cNvPr id="68623" name="Text Box 11"/>
            <p:cNvSpPr txBox="1">
              <a:spLocks noChangeArrowheads="1"/>
            </p:cNvSpPr>
            <p:nvPr/>
          </p:nvSpPr>
          <p:spPr bwMode="auto">
            <a:xfrm>
              <a:off x="3888" y="1968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2s</a:t>
              </a:r>
            </a:p>
          </p:txBody>
        </p:sp>
        <p:sp>
          <p:nvSpPr>
            <p:cNvPr id="68624" name="Freeform 12"/>
            <p:cNvSpPr>
              <a:spLocks/>
            </p:cNvSpPr>
            <p:nvPr/>
          </p:nvSpPr>
          <p:spPr bwMode="auto">
            <a:xfrm>
              <a:off x="2496" y="1536"/>
              <a:ext cx="1008" cy="576"/>
            </a:xfrm>
            <a:custGeom>
              <a:avLst/>
              <a:gdLst>
                <a:gd name="T0" fmla="*/ 1008 w 1008"/>
                <a:gd name="T1" fmla="*/ 576 h 576"/>
                <a:gd name="T2" fmla="*/ 288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5" name="Freeform 13"/>
            <p:cNvSpPr>
              <a:spLocks/>
            </p:cNvSpPr>
            <p:nvPr/>
          </p:nvSpPr>
          <p:spPr bwMode="auto">
            <a:xfrm>
              <a:off x="2208" y="1542"/>
              <a:ext cx="1296" cy="800"/>
            </a:xfrm>
            <a:custGeom>
              <a:avLst/>
              <a:gdLst>
                <a:gd name="T0" fmla="*/ 1296 w 912"/>
                <a:gd name="T1" fmla="*/ 576 h 800"/>
                <a:gd name="T2" fmla="*/ 1160 w 912"/>
                <a:gd name="T3" fmla="*/ 576 h 800"/>
                <a:gd name="T4" fmla="*/ 955 w 912"/>
                <a:gd name="T5" fmla="*/ 720 h 800"/>
                <a:gd name="T6" fmla="*/ 546 w 912"/>
                <a:gd name="T7" fmla="*/ 768 h 800"/>
                <a:gd name="T8" fmla="*/ 205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6" name="Freeform 14"/>
            <p:cNvSpPr>
              <a:spLocks/>
            </p:cNvSpPr>
            <p:nvPr/>
          </p:nvSpPr>
          <p:spPr bwMode="auto">
            <a:xfrm>
              <a:off x="2003" y="2155"/>
              <a:ext cx="1543" cy="576"/>
            </a:xfrm>
            <a:custGeom>
              <a:avLst/>
              <a:gdLst>
                <a:gd name="T0" fmla="*/ 1543 w 1008"/>
                <a:gd name="T1" fmla="*/ 576 h 576"/>
                <a:gd name="T2" fmla="*/ 441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7" name="Freeform 15"/>
            <p:cNvSpPr>
              <a:spLocks/>
            </p:cNvSpPr>
            <p:nvPr/>
          </p:nvSpPr>
          <p:spPr bwMode="auto">
            <a:xfrm>
              <a:off x="1805" y="2167"/>
              <a:ext cx="1789" cy="800"/>
            </a:xfrm>
            <a:custGeom>
              <a:avLst/>
              <a:gdLst>
                <a:gd name="T0" fmla="*/ 1789 w 912"/>
                <a:gd name="T1" fmla="*/ 576 h 800"/>
                <a:gd name="T2" fmla="*/ 1601 w 912"/>
                <a:gd name="T3" fmla="*/ 576 h 800"/>
                <a:gd name="T4" fmla="*/ 1318 w 912"/>
                <a:gd name="T5" fmla="*/ 720 h 800"/>
                <a:gd name="T6" fmla="*/ 753 w 912"/>
                <a:gd name="T7" fmla="*/ 768 h 800"/>
                <a:gd name="T8" fmla="*/ 282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8" name="Text Box 16"/>
            <p:cNvSpPr txBox="1">
              <a:spLocks noChangeArrowheads="1"/>
            </p:cNvSpPr>
            <p:nvPr/>
          </p:nvSpPr>
          <p:spPr bwMode="auto">
            <a:xfrm>
              <a:off x="2554" y="3569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(Schematic)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Many Atoms Together (A Solid)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89055" y="2092227"/>
            <a:ext cx="4802188" cy="3919538"/>
            <a:chOff x="1152" y="1312"/>
            <a:chExt cx="3025" cy="2469"/>
          </a:xfrm>
        </p:grpSpPr>
        <p:sp>
          <p:nvSpPr>
            <p:cNvPr id="69638" name="Freeform 2"/>
            <p:cNvSpPr>
              <a:spLocks/>
            </p:cNvSpPr>
            <p:nvPr/>
          </p:nvSpPr>
          <p:spPr bwMode="auto">
            <a:xfrm>
              <a:off x="1817" y="2173"/>
              <a:ext cx="1603" cy="772"/>
            </a:xfrm>
            <a:custGeom>
              <a:avLst/>
              <a:gdLst>
                <a:gd name="T0" fmla="*/ 1603 w 1603"/>
                <a:gd name="T1" fmla="*/ 559 h 772"/>
                <a:gd name="T2" fmla="*/ 1485 w 1603"/>
                <a:gd name="T3" fmla="*/ 618 h 772"/>
                <a:gd name="T4" fmla="*/ 1318 w 1603"/>
                <a:gd name="T5" fmla="*/ 713 h 772"/>
                <a:gd name="T6" fmla="*/ 1027 w 1603"/>
                <a:gd name="T7" fmla="*/ 755 h 772"/>
                <a:gd name="T8" fmla="*/ 861 w 1603"/>
                <a:gd name="T9" fmla="*/ 772 h 772"/>
                <a:gd name="T10" fmla="*/ 659 w 1603"/>
                <a:gd name="T11" fmla="*/ 755 h 772"/>
                <a:gd name="T12" fmla="*/ 463 w 1603"/>
                <a:gd name="T13" fmla="*/ 665 h 772"/>
                <a:gd name="T14" fmla="*/ 273 w 1603"/>
                <a:gd name="T15" fmla="*/ 529 h 772"/>
                <a:gd name="T16" fmla="*/ 190 w 1603"/>
                <a:gd name="T17" fmla="*/ 422 h 772"/>
                <a:gd name="T18" fmla="*/ 59 w 1603"/>
                <a:gd name="T19" fmla="*/ 161 h 772"/>
                <a:gd name="T20" fmla="*/ 0 w 1603"/>
                <a:gd name="T21" fmla="*/ 6 h 772"/>
                <a:gd name="T22" fmla="*/ 202 w 1603"/>
                <a:gd name="T23" fmla="*/ 0 h 772"/>
                <a:gd name="T24" fmla="*/ 291 w 1603"/>
                <a:gd name="T25" fmla="*/ 167 h 772"/>
                <a:gd name="T26" fmla="*/ 380 w 1603"/>
                <a:gd name="T27" fmla="*/ 268 h 772"/>
                <a:gd name="T28" fmla="*/ 487 w 1603"/>
                <a:gd name="T29" fmla="*/ 351 h 772"/>
                <a:gd name="T30" fmla="*/ 665 w 1603"/>
                <a:gd name="T31" fmla="*/ 434 h 772"/>
                <a:gd name="T32" fmla="*/ 855 w 1603"/>
                <a:gd name="T33" fmla="*/ 481 h 772"/>
                <a:gd name="T34" fmla="*/ 1021 w 1603"/>
                <a:gd name="T35" fmla="*/ 499 h 772"/>
                <a:gd name="T36" fmla="*/ 1603 w 1603"/>
                <a:gd name="T37" fmla="*/ 559 h 7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03"/>
                <a:gd name="T58" fmla="*/ 0 h 772"/>
                <a:gd name="T59" fmla="*/ 1603 w 1603"/>
                <a:gd name="T60" fmla="*/ 772 h 7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03" h="772">
                  <a:moveTo>
                    <a:pt x="1603" y="559"/>
                  </a:moveTo>
                  <a:lnTo>
                    <a:pt x="1485" y="618"/>
                  </a:lnTo>
                  <a:lnTo>
                    <a:pt x="1318" y="713"/>
                  </a:lnTo>
                  <a:lnTo>
                    <a:pt x="1027" y="755"/>
                  </a:lnTo>
                  <a:lnTo>
                    <a:pt x="861" y="772"/>
                  </a:lnTo>
                  <a:lnTo>
                    <a:pt x="659" y="755"/>
                  </a:lnTo>
                  <a:lnTo>
                    <a:pt x="463" y="665"/>
                  </a:lnTo>
                  <a:lnTo>
                    <a:pt x="273" y="529"/>
                  </a:lnTo>
                  <a:lnTo>
                    <a:pt x="190" y="422"/>
                  </a:lnTo>
                  <a:lnTo>
                    <a:pt x="59" y="161"/>
                  </a:lnTo>
                  <a:lnTo>
                    <a:pt x="0" y="6"/>
                  </a:lnTo>
                  <a:lnTo>
                    <a:pt x="202" y="0"/>
                  </a:lnTo>
                  <a:lnTo>
                    <a:pt x="291" y="167"/>
                  </a:lnTo>
                  <a:lnTo>
                    <a:pt x="380" y="268"/>
                  </a:lnTo>
                  <a:lnTo>
                    <a:pt x="487" y="351"/>
                  </a:lnTo>
                  <a:lnTo>
                    <a:pt x="665" y="434"/>
                  </a:lnTo>
                  <a:lnTo>
                    <a:pt x="855" y="481"/>
                  </a:lnTo>
                  <a:lnTo>
                    <a:pt x="1021" y="499"/>
                  </a:lnTo>
                  <a:lnTo>
                    <a:pt x="1603" y="5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9" name="Freeform 3"/>
            <p:cNvSpPr>
              <a:spLocks/>
            </p:cNvSpPr>
            <p:nvPr/>
          </p:nvSpPr>
          <p:spPr bwMode="auto">
            <a:xfrm>
              <a:off x="2209" y="1538"/>
              <a:ext cx="1176" cy="790"/>
            </a:xfrm>
            <a:custGeom>
              <a:avLst/>
              <a:gdLst>
                <a:gd name="T0" fmla="*/ 1176 w 1176"/>
                <a:gd name="T1" fmla="*/ 558 h 790"/>
                <a:gd name="T2" fmla="*/ 968 w 1176"/>
                <a:gd name="T3" fmla="*/ 540 h 790"/>
                <a:gd name="T4" fmla="*/ 819 w 1176"/>
                <a:gd name="T5" fmla="*/ 505 h 790"/>
                <a:gd name="T6" fmla="*/ 635 w 1176"/>
                <a:gd name="T7" fmla="*/ 463 h 790"/>
                <a:gd name="T8" fmla="*/ 505 w 1176"/>
                <a:gd name="T9" fmla="*/ 386 h 790"/>
                <a:gd name="T10" fmla="*/ 368 w 1176"/>
                <a:gd name="T11" fmla="*/ 220 h 790"/>
                <a:gd name="T12" fmla="*/ 279 w 1176"/>
                <a:gd name="T13" fmla="*/ 0 h 790"/>
                <a:gd name="T14" fmla="*/ 0 w 1176"/>
                <a:gd name="T15" fmla="*/ 6 h 790"/>
                <a:gd name="T16" fmla="*/ 65 w 1176"/>
                <a:gd name="T17" fmla="*/ 208 h 790"/>
                <a:gd name="T18" fmla="*/ 160 w 1176"/>
                <a:gd name="T19" fmla="*/ 469 h 790"/>
                <a:gd name="T20" fmla="*/ 291 w 1176"/>
                <a:gd name="T21" fmla="*/ 635 h 790"/>
                <a:gd name="T22" fmla="*/ 463 w 1176"/>
                <a:gd name="T23" fmla="*/ 742 h 790"/>
                <a:gd name="T24" fmla="*/ 629 w 1176"/>
                <a:gd name="T25" fmla="*/ 790 h 790"/>
                <a:gd name="T26" fmla="*/ 831 w 1176"/>
                <a:gd name="T27" fmla="*/ 748 h 790"/>
                <a:gd name="T28" fmla="*/ 1009 w 1176"/>
                <a:gd name="T29" fmla="*/ 707 h 790"/>
                <a:gd name="T30" fmla="*/ 1110 w 1176"/>
                <a:gd name="T31" fmla="*/ 606 h 790"/>
                <a:gd name="T32" fmla="*/ 1176 w 1176"/>
                <a:gd name="T33" fmla="*/ 558 h 7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76"/>
                <a:gd name="T52" fmla="*/ 0 h 790"/>
                <a:gd name="T53" fmla="*/ 1176 w 1176"/>
                <a:gd name="T54" fmla="*/ 790 h 79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76" h="790">
                  <a:moveTo>
                    <a:pt x="1176" y="558"/>
                  </a:moveTo>
                  <a:lnTo>
                    <a:pt x="968" y="540"/>
                  </a:lnTo>
                  <a:lnTo>
                    <a:pt x="819" y="505"/>
                  </a:lnTo>
                  <a:lnTo>
                    <a:pt x="635" y="463"/>
                  </a:lnTo>
                  <a:lnTo>
                    <a:pt x="505" y="386"/>
                  </a:lnTo>
                  <a:lnTo>
                    <a:pt x="368" y="220"/>
                  </a:lnTo>
                  <a:lnTo>
                    <a:pt x="279" y="0"/>
                  </a:lnTo>
                  <a:lnTo>
                    <a:pt x="0" y="6"/>
                  </a:lnTo>
                  <a:lnTo>
                    <a:pt x="65" y="208"/>
                  </a:lnTo>
                  <a:lnTo>
                    <a:pt x="160" y="469"/>
                  </a:lnTo>
                  <a:lnTo>
                    <a:pt x="291" y="635"/>
                  </a:lnTo>
                  <a:lnTo>
                    <a:pt x="463" y="742"/>
                  </a:lnTo>
                  <a:lnTo>
                    <a:pt x="629" y="790"/>
                  </a:lnTo>
                  <a:lnTo>
                    <a:pt x="831" y="748"/>
                  </a:lnTo>
                  <a:lnTo>
                    <a:pt x="1009" y="707"/>
                  </a:lnTo>
                  <a:lnTo>
                    <a:pt x="1110" y="606"/>
                  </a:lnTo>
                  <a:lnTo>
                    <a:pt x="1176" y="5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0" name="Line 6"/>
            <p:cNvSpPr>
              <a:spLocks noChangeShapeType="1"/>
            </p:cNvSpPr>
            <p:nvPr/>
          </p:nvSpPr>
          <p:spPr bwMode="auto">
            <a:xfrm>
              <a:off x="1440" y="144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1" name="Text Box 7"/>
            <p:cNvSpPr txBox="1">
              <a:spLocks noChangeArrowheads="1"/>
            </p:cNvSpPr>
            <p:nvPr/>
          </p:nvSpPr>
          <p:spPr bwMode="auto">
            <a:xfrm rot="-5400000">
              <a:off x="997" y="2219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</a:t>
              </a:r>
            </a:p>
          </p:txBody>
        </p:sp>
        <p:sp>
          <p:nvSpPr>
            <p:cNvPr id="69642" name="Line 8"/>
            <p:cNvSpPr>
              <a:spLocks noChangeShapeType="1"/>
            </p:cNvSpPr>
            <p:nvPr/>
          </p:nvSpPr>
          <p:spPr bwMode="auto">
            <a:xfrm>
              <a:off x="1440" y="326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3" name="Text Box 9"/>
            <p:cNvSpPr txBox="1">
              <a:spLocks noChangeArrowheads="1"/>
            </p:cNvSpPr>
            <p:nvPr/>
          </p:nvSpPr>
          <p:spPr bwMode="auto">
            <a:xfrm>
              <a:off x="3448" y="3324"/>
              <a:ext cx="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Distance, r</a:t>
              </a:r>
            </a:p>
          </p:txBody>
        </p:sp>
        <p:sp>
          <p:nvSpPr>
            <p:cNvPr id="69644" name="Line 10"/>
            <p:cNvSpPr>
              <a:spLocks noChangeShapeType="1"/>
            </p:cNvSpPr>
            <p:nvPr/>
          </p:nvSpPr>
          <p:spPr bwMode="auto">
            <a:xfrm>
              <a:off x="3552" y="2736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5" name="Line 11"/>
            <p:cNvSpPr>
              <a:spLocks noChangeShapeType="1"/>
            </p:cNvSpPr>
            <p:nvPr/>
          </p:nvSpPr>
          <p:spPr bwMode="auto">
            <a:xfrm>
              <a:off x="3504" y="2112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6" name="Text Box 12"/>
            <p:cNvSpPr txBox="1">
              <a:spLocks noChangeArrowheads="1"/>
            </p:cNvSpPr>
            <p:nvPr/>
          </p:nvSpPr>
          <p:spPr bwMode="auto">
            <a:xfrm>
              <a:off x="3926" y="2582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1s</a:t>
              </a:r>
            </a:p>
          </p:txBody>
        </p:sp>
        <p:sp>
          <p:nvSpPr>
            <p:cNvPr id="69647" name="Text Box 13"/>
            <p:cNvSpPr txBox="1">
              <a:spLocks noChangeArrowheads="1"/>
            </p:cNvSpPr>
            <p:nvPr/>
          </p:nvSpPr>
          <p:spPr bwMode="auto">
            <a:xfrm>
              <a:off x="3888" y="1968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2s</a:t>
              </a:r>
            </a:p>
          </p:txBody>
        </p:sp>
        <p:sp>
          <p:nvSpPr>
            <p:cNvPr id="69648" name="Freeform 14"/>
            <p:cNvSpPr>
              <a:spLocks/>
            </p:cNvSpPr>
            <p:nvPr/>
          </p:nvSpPr>
          <p:spPr bwMode="auto">
            <a:xfrm>
              <a:off x="2496" y="1536"/>
              <a:ext cx="1008" cy="576"/>
            </a:xfrm>
            <a:custGeom>
              <a:avLst/>
              <a:gdLst>
                <a:gd name="T0" fmla="*/ 1008 w 1008"/>
                <a:gd name="T1" fmla="*/ 576 h 576"/>
                <a:gd name="T2" fmla="*/ 288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9" name="Freeform 15"/>
            <p:cNvSpPr>
              <a:spLocks/>
            </p:cNvSpPr>
            <p:nvPr/>
          </p:nvSpPr>
          <p:spPr bwMode="auto">
            <a:xfrm>
              <a:off x="2208" y="1542"/>
              <a:ext cx="1296" cy="800"/>
            </a:xfrm>
            <a:custGeom>
              <a:avLst/>
              <a:gdLst>
                <a:gd name="T0" fmla="*/ 1296 w 912"/>
                <a:gd name="T1" fmla="*/ 576 h 800"/>
                <a:gd name="T2" fmla="*/ 1160 w 912"/>
                <a:gd name="T3" fmla="*/ 576 h 800"/>
                <a:gd name="T4" fmla="*/ 955 w 912"/>
                <a:gd name="T5" fmla="*/ 720 h 800"/>
                <a:gd name="T6" fmla="*/ 546 w 912"/>
                <a:gd name="T7" fmla="*/ 768 h 800"/>
                <a:gd name="T8" fmla="*/ 205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0" name="Freeform 16"/>
            <p:cNvSpPr>
              <a:spLocks/>
            </p:cNvSpPr>
            <p:nvPr/>
          </p:nvSpPr>
          <p:spPr bwMode="auto">
            <a:xfrm>
              <a:off x="2003" y="2155"/>
              <a:ext cx="1543" cy="576"/>
            </a:xfrm>
            <a:custGeom>
              <a:avLst/>
              <a:gdLst>
                <a:gd name="T0" fmla="*/ 1543 w 1008"/>
                <a:gd name="T1" fmla="*/ 576 h 576"/>
                <a:gd name="T2" fmla="*/ 441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1" name="Freeform 17"/>
            <p:cNvSpPr>
              <a:spLocks/>
            </p:cNvSpPr>
            <p:nvPr/>
          </p:nvSpPr>
          <p:spPr bwMode="auto">
            <a:xfrm>
              <a:off x="1805" y="2167"/>
              <a:ext cx="1789" cy="800"/>
            </a:xfrm>
            <a:custGeom>
              <a:avLst/>
              <a:gdLst>
                <a:gd name="T0" fmla="*/ 1789 w 912"/>
                <a:gd name="T1" fmla="*/ 576 h 800"/>
                <a:gd name="T2" fmla="*/ 1601 w 912"/>
                <a:gd name="T3" fmla="*/ 576 h 800"/>
                <a:gd name="T4" fmla="*/ 1318 w 912"/>
                <a:gd name="T5" fmla="*/ 720 h 800"/>
                <a:gd name="T6" fmla="*/ 753 w 912"/>
                <a:gd name="T7" fmla="*/ 768 h 800"/>
                <a:gd name="T8" fmla="*/ 282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2" name="Text Box 18"/>
            <p:cNvSpPr txBox="1">
              <a:spLocks noChangeArrowheads="1"/>
            </p:cNvSpPr>
            <p:nvPr/>
          </p:nvSpPr>
          <p:spPr bwMode="auto">
            <a:xfrm>
              <a:off x="2554" y="3569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(Schematic)</a:t>
              </a:r>
            </a:p>
          </p:txBody>
        </p:sp>
        <p:sp>
          <p:nvSpPr>
            <p:cNvPr id="69653" name="Line 19"/>
            <p:cNvSpPr>
              <a:spLocks noChangeShapeType="1"/>
            </p:cNvSpPr>
            <p:nvPr/>
          </p:nvSpPr>
          <p:spPr bwMode="auto">
            <a:xfrm>
              <a:off x="2749" y="1312"/>
              <a:ext cx="0" cy="1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4" name="Text Box 20"/>
            <p:cNvSpPr txBox="1">
              <a:spLocks noChangeArrowheads="1"/>
            </p:cNvSpPr>
            <p:nvPr/>
          </p:nvSpPr>
          <p:spPr bwMode="auto">
            <a:xfrm>
              <a:off x="2641" y="3283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  <a:r>
                <a:rPr lang="en-US" baseline="-25000"/>
                <a:t>o</a:t>
              </a:r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7B3B-84FF-EF2A-F106-70C7349F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EE59-4DE9-49C2-F375-FDF7E847F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an energy band?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Guns and Roses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a group of closely spaced allowed states for the electrons in a material to occupy.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the group of frequencies that make up a laser beam</a:t>
            </a:r>
          </a:p>
        </p:txBody>
      </p:sp>
    </p:spTree>
    <p:extLst>
      <p:ext uri="{BB962C8B-B14F-4D97-AF65-F5344CB8AC3E}">
        <p14:creationId xmlns:p14="http://schemas.microsoft.com/office/powerpoint/2010/main" val="277526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Energy Bands, Detail</a:t>
            </a:r>
          </a:p>
        </p:txBody>
      </p:sp>
      <p:sp>
        <p:nvSpPr>
          <p:cNvPr id="70661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8100" y="1371600"/>
            <a:ext cx="4459288" cy="4459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/>
              <a:t>Sodium example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Blue represents energy bands occupied by the sodium electrons when the atoms are in their ground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Yellow represents energy bands that are empty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White represents energy gaps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Electrons can have any energy within the allowed bands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Electrons cannot have energies in the gaps</a:t>
            </a:r>
          </a:p>
        </p:txBody>
      </p:sp>
      <p:sp>
        <p:nvSpPr>
          <p:cNvPr id="70662" name="Text Box 18"/>
          <p:cNvSpPr txBox="1">
            <a:spLocks noChangeArrowheads="1"/>
          </p:cNvSpPr>
          <p:nvPr/>
        </p:nvSpPr>
        <p:spPr bwMode="auto">
          <a:xfrm>
            <a:off x="4564063" y="5661025"/>
            <a:ext cx="398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</a:t>
            </a:r>
          </a:p>
        </p:txBody>
      </p:sp>
      <p:sp>
        <p:nvSpPr>
          <p:cNvPr id="70663" name="Text Box 19"/>
          <p:cNvSpPr txBox="1">
            <a:spLocks noChangeArrowheads="1"/>
          </p:cNvSpPr>
          <p:nvPr/>
        </p:nvSpPr>
        <p:spPr bwMode="auto">
          <a:xfrm>
            <a:off x="4564063" y="4921250"/>
            <a:ext cx="398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2s</a:t>
            </a:r>
          </a:p>
        </p:txBody>
      </p:sp>
      <p:sp>
        <p:nvSpPr>
          <p:cNvPr id="70664" name="Text Box 20"/>
          <p:cNvSpPr txBox="1">
            <a:spLocks noChangeArrowheads="1"/>
          </p:cNvSpPr>
          <p:nvPr/>
        </p:nvSpPr>
        <p:spPr bwMode="auto">
          <a:xfrm>
            <a:off x="4557713" y="406241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2p</a:t>
            </a:r>
          </a:p>
        </p:txBody>
      </p:sp>
      <p:sp>
        <p:nvSpPr>
          <p:cNvPr id="70665" name="Text Box 21"/>
          <p:cNvSpPr txBox="1">
            <a:spLocks noChangeArrowheads="1"/>
          </p:cNvSpPr>
          <p:nvPr/>
        </p:nvSpPr>
        <p:spPr bwMode="auto">
          <a:xfrm>
            <a:off x="4562475" y="2967038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3s</a:t>
            </a:r>
          </a:p>
        </p:txBody>
      </p:sp>
      <p:sp>
        <p:nvSpPr>
          <p:cNvPr id="70666" name="Text Box 22"/>
          <p:cNvSpPr txBox="1">
            <a:spLocks noChangeArrowheads="1"/>
          </p:cNvSpPr>
          <p:nvPr/>
        </p:nvSpPr>
        <p:spPr bwMode="auto">
          <a:xfrm>
            <a:off x="4557713" y="209073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3p</a:t>
            </a:r>
          </a:p>
        </p:txBody>
      </p:sp>
      <p:sp>
        <p:nvSpPr>
          <p:cNvPr id="70667" name="Rectangle 28"/>
          <p:cNvSpPr>
            <a:spLocks noChangeArrowheads="1"/>
          </p:cNvSpPr>
          <p:nvPr/>
        </p:nvSpPr>
        <p:spPr bwMode="auto">
          <a:xfrm>
            <a:off x="5478463" y="1628775"/>
            <a:ext cx="3200400" cy="15192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Rectangle 27"/>
          <p:cNvSpPr>
            <a:spLocks noChangeArrowheads="1"/>
          </p:cNvSpPr>
          <p:nvPr/>
        </p:nvSpPr>
        <p:spPr bwMode="auto">
          <a:xfrm>
            <a:off x="5476875" y="3138488"/>
            <a:ext cx="3200400" cy="271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Rectangle 26"/>
          <p:cNvSpPr>
            <a:spLocks noChangeArrowheads="1"/>
          </p:cNvSpPr>
          <p:nvPr/>
        </p:nvSpPr>
        <p:spPr bwMode="auto">
          <a:xfrm>
            <a:off x="5473700" y="3997325"/>
            <a:ext cx="320040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Rectangle 25"/>
          <p:cNvSpPr>
            <a:spLocks noChangeArrowheads="1"/>
          </p:cNvSpPr>
          <p:nvPr/>
        </p:nvSpPr>
        <p:spPr bwMode="auto">
          <a:xfrm>
            <a:off x="5470525" y="5022850"/>
            <a:ext cx="3200400" cy="1666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Rectangle 24"/>
          <p:cNvSpPr>
            <a:spLocks noChangeArrowheads="1"/>
          </p:cNvSpPr>
          <p:nvPr/>
        </p:nvSpPr>
        <p:spPr bwMode="auto">
          <a:xfrm>
            <a:off x="5459413" y="5749925"/>
            <a:ext cx="3200400" cy="1666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10"/>
          <p:cNvSpPr>
            <a:spLocks noChangeShapeType="1"/>
          </p:cNvSpPr>
          <p:nvPr/>
        </p:nvSpPr>
        <p:spPr bwMode="auto">
          <a:xfrm flipV="1">
            <a:off x="5451475" y="5757863"/>
            <a:ext cx="3217863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3" name="Line 11"/>
          <p:cNvSpPr>
            <a:spLocks noChangeShapeType="1"/>
          </p:cNvSpPr>
          <p:nvPr/>
        </p:nvSpPr>
        <p:spPr bwMode="auto">
          <a:xfrm flipV="1">
            <a:off x="5451475" y="5919788"/>
            <a:ext cx="3217863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4" name="Line 12"/>
          <p:cNvSpPr>
            <a:spLocks noChangeShapeType="1"/>
          </p:cNvSpPr>
          <p:nvPr/>
        </p:nvSpPr>
        <p:spPr bwMode="auto">
          <a:xfrm flipV="1">
            <a:off x="5464175" y="5178425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5" name="Line 13"/>
          <p:cNvSpPr>
            <a:spLocks noChangeShapeType="1"/>
          </p:cNvSpPr>
          <p:nvPr/>
        </p:nvSpPr>
        <p:spPr bwMode="auto">
          <a:xfrm flipV="1">
            <a:off x="5454650" y="5016500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6" name="Line 14"/>
          <p:cNvSpPr>
            <a:spLocks noChangeShapeType="1"/>
          </p:cNvSpPr>
          <p:nvPr/>
        </p:nvSpPr>
        <p:spPr bwMode="auto">
          <a:xfrm flipV="1">
            <a:off x="5464175" y="4473575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7" name="Line 15"/>
          <p:cNvSpPr>
            <a:spLocks noChangeShapeType="1"/>
          </p:cNvSpPr>
          <p:nvPr/>
        </p:nvSpPr>
        <p:spPr bwMode="auto">
          <a:xfrm flipV="1">
            <a:off x="5464175" y="3997325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8" name="Line 16"/>
          <p:cNvSpPr>
            <a:spLocks noChangeShapeType="1"/>
          </p:cNvSpPr>
          <p:nvPr/>
        </p:nvSpPr>
        <p:spPr bwMode="auto">
          <a:xfrm flipV="1">
            <a:off x="5464175" y="3425825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9" name="Line 17"/>
          <p:cNvSpPr>
            <a:spLocks noChangeShapeType="1"/>
          </p:cNvSpPr>
          <p:nvPr/>
        </p:nvSpPr>
        <p:spPr bwMode="auto">
          <a:xfrm flipV="1">
            <a:off x="5464175" y="1606550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086350" y="1628775"/>
            <a:ext cx="190500" cy="1600200"/>
            <a:chOff x="3112" y="1098"/>
            <a:chExt cx="108" cy="408"/>
          </a:xfrm>
        </p:grpSpPr>
        <p:sp>
          <p:nvSpPr>
            <p:cNvPr id="70693" name="Freeform 30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94" name="Freeform 31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29225" y="5772150"/>
            <a:ext cx="85725" cy="171450"/>
            <a:chOff x="3112" y="1098"/>
            <a:chExt cx="108" cy="408"/>
          </a:xfrm>
        </p:grpSpPr>
        <p:sp>
          <p:nvSpPr>
            <p:cNvPr id="70691" name="Freeform 34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92" name="Freeform 35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238750" y="5010150"/>
            <a:ext cx="85725" cy="171450"/>
            <a:chOff x="3112" y="1098"/>
            <a:chExt cx="108" cy="408"/>
          </a:xfrm>
        </p:grpSpPr>
        <p:sp>
          <p:nvSpPr>
            <p:cNvPr id="70689" name="Freeform 37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90" name="Freeform 38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105400" y="4010025"/>
            <a:ext cx="142875" cy="504825"/>
            <a:chOff x="3112" y="1098"/>
            <a:chExt cx="108" cy="408"/>
          </a:xfrm>
        </p:grpSpPr>
        <p:sp>
          <p:nvSpPr>
            <p:cNvPr id="70687" name="Freeform 40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88" name="Freeform 41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5010150" y="2914650"/>
            <a:ext cx="142875" cy="504825"/>
            <a:chOff x="3112" y="1098"/>
            <a:chExt cx="108" cy="408"/>
          </a:xfrm>
        </p:grpSpPr>
        <p:sp>
          <p:nvSpPr>
            <p:cNvPr id="70685" name="Freeform 43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86" name="Freeform 44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Energy Level Definitions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</a:t>
            </a:r>
            <a:r>
              <a:rPr lang="en-US" sz="2800" i="1"/>
              <a:t>valence band</a:t>
            </a:r>
            <a:r>
              <a:rPr lang="en-US" sz="2800"/>
              <a:t> is the highest filled band</a:t>
            </a:r>
          </a:p>
          <a:p>
            <a:pPr eaLnBrk="1" hangingPunct="1"/>
            <a:r>
              <a:rPr lang="en-US" sz="2800"/>
              <a:t>The </a:t>
            </a:r>
            <a:r>
              <a:rPr lang="en-US" sz="2800" i="1"/>
              <a:t>conduction band</a:t>
            </a:r>
            <a:r>
              <a:rPr lang="en-US" sz="2800"/>
              <a:t> is the next higher empty band</a:t>
            </a:r>
          </a:p>
          <a:p>
            <a:pPr eaLnBrk="1" hangingPunct="1"/>
            <a:r>
              <a:rPr lang="en-US" sz="2800"/>
              <a:t>The energy gap has an energy, E</a:t>
            </a:r>
            <a:r>
              <a:rPr lang="en-US" sz="2800" baseline="-25000"/>
              <a:t>g</a:t>
            </a:r>
            <a:r>
              <a:rPr lang="en-US" sz="2800"/>
              <a:t>, equal to the difference in energy between the top of the valence band and the bottom of the conduction band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 have a positive and a negative charge they will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Attract each other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Repel each other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explode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8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a conductor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person that tells you where to go on a train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keeps you warm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has fixed charge (charge that can’t move)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has charge that is free to move from atom to atom within the whole sample.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1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Conductors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4306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/>
              <a:t>When a voltage is applied to a conductor, the electrons accelerate and gain energy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In quantum terms, electron energies increase if there are a high number of unoccupied energy levels for the electron to jump to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For example, it takes very little energy for electrons to jump from the partially filled to one of the nearby empty states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016500" y="2482850"/>
            <a:ext cx="3217863" cy="1582738"/>
            <a:chOff x="3442" y="2218"/>
            <a:chExt cx="2027" cy="601"/>
          </a:xfrm>
        </p:grpSpPr>
        <p:sp>
          <p:nvSpPr>
            <p:cNvPr id="72711" name="Rectangle 11"/>
            <p:cNvSpPr>
              <a:spLocks noChangeArrowheads="1"/>
            </p:cNvSpPr>
            <p:nvPr/>
          </p:nvSpPr>
          <p:spPr bwMode="auto">
            <a:xfrm>
              <a:off x="3448" y="2218"/>
              <a:ext cx="2016" cy="29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2" name="Rectangle 7"/>
            <p:cNvSpPr>
              <a:spLocks noChangeArrowheads="1"/>
            </p:cNvSpPr>
            <p:nvPr/>
          </p:nvSpPr>
          <p:spPr bwMode="auto">
            <a:xfrm>
              <a:off x="3448" y="2518"/>
              <a:ext cx="2016" cy="29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3" name="Line 8"/>
            <p:cNvSpPr>
              <a:spLocks noChangeShapeType="1"/>
            </p:cNvSpPr>
            <p:nvPr/>
          </p:nvSpPr>
          <p:spPr bwMode="auto">
            <a:xfrm flipV="1">
              <a:off x="3442" y="2818"/>
              <a:ext cx="2027" cy="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714" name="Line 9"/>
            <p:cNvSpPr>
              <a:spLocks noChangeShapeType="1"/>
            </p:cNvSpPr>
            <p:nvPr/>
          </p:nvSpPr>
          <p:spPr bwMode="auto">
            <a:xfrm flipV="1">
              <a:off x="3442" y="2218"/>
              <a:ext cx="2027" cy="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an insulator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absorbs sunlight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keeps you warm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has fixed charge (charge that can’t move)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evil device invented by Dr. </a:t>
            </a:r>
            <a:r>
              <a:rPr lang="en-US" dirty="0" err="1"/>
              <a:t>Doofenshmirtz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Insulators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9938" y="1638300"/>
            <a:ext cx="43830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valence band is completely full of electrons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large band gap separates the valence and conduction bands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large amount of energy is needed for an electron to be able to jump from the valence to the conduction band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minimum required energy is </a:t>
            </a:r>
            <a:r>
              <a:rPr lang="en-US" sz="2000" dirty="0" err="1"/>
              <a:t>E</a:t>
            </a:r>
            <a:r>
              <a:rPr lang="en-US" sz="2000" baseline="-25000" dirty="0" err="1"/>
              <a:t>g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245100" y="2044700"/>
            <a:ext cx="3341688" cy="3492500"/>
            <a:chOff x="3304" y="1288"/>
            <a:chExt cx="2105" cy="2200"/>
          </a:xfrm>
        </p:grpSpPr>
        <p:sp>
          <p:nvSpPr>
            <p:cNvPr id="73735" name="Rectangle 12"/>
            <p:cNvSpPr>
              <a:spLocks noChangeArrowheads="1"/>
            </p:cNvSpPr>
            <p:nvPr/>
          </p:nvSpPr>
          <p:spPr bwMode="auto">
            <a:xfrm>
              <a:off x="3316" y="1288"/>
              <a:ext cx="2016" cy="56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Conduction Band</a:t>
              </a:r>
            </a:p>
          </p:txBody>
        </p:sp>
        <p:sp>
          <p:nvSpPr>
            <p:cNvPr id="73736" name="Line 10"/>
            <p:cNvSpPr>
              <a:spLocks noChangeShapeType="1"/>
            </p:cNvSpPr>
            <p:nvPr/>
          </p:nvSpPr>
          <p:spPr bwMode="auto">
            <a:xfrm flipV="1">
              <a:off x="3382" y="2985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37" name="Line 11"/>
            <p:cNvSpPr>
              <a:spLocks noChangeShapeType="1"/>
            </p:cNvSpPr>
            <p:nvPr/>
          </p:nvSpPr>
          <p:spPr bwMode="auto">
            <a:xfrm flipV="1">
              <a:off x="3310" y="1846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38" name="Rectangle 13"/>
            <p:cNvSpPr>
              <a:spLocks noChangeArrowheads="1"/>
            </p:cNvSpPr>
            <p:nvPr/>
          </p:nvSpPr>
          <p:spPr bwMode="auto">
            <a:xfrm>
              <a:off x="3382" y="2992"/>
              <a:ext cx="2016" cy="4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Valance Band</a:t>
              </a:r>
            </a:p>
          </p:txBody>
        </p:sp>
        <p:sp>
          <p:nvSpPr>
            <p:cNvPr id="73739" name="Line 14"/>
            <p:cNvSpPr>
              <a:spLocks noChangeShapeType="1"/>
            </p:cNvSpPr>
            <p:nvPr/>
          </p:nvSpPr>
          <p:spPr bwMode="auto">
            <a:xfrm flipV="1">
              <a:off x="3376" y="3483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40" name="Line 15"/>
            <p:cNvSpPr>
              <a:spLocks noChangeShapeType="1"/>
            </p:cNvSpPr>
            <p:nvPr/>
          </p:nvSpPr>
          <p:spPr bwMode="auto">
            <a:xfrm flipV="1">
              <a:off x="3304" y="1288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41" name="Line 19"/>
            <p:cNvSpPr>
              <a:spLocks noChangeShapeType="1"/>
            </p:cNvSpPr>
            <p:nvPr/>
          </p:nvSpPr>
          <p:spPr bwMode="auto">
            <a:xfrm>
              <a:off x="3792" y="1854"/>
              <a:ext cx="0" cy="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42" name="Text Box 20"/>
            <p:cNvSpPr txBox="1">
              <a:spLocks noChangeArrowheads="1"/>
            </p:cNvSpPr>
            <p:nvPr/>
          </p:nvSpPr>
          <p:spPr bwMode="auto">
            <a:xfrm>
              <a:off x="3884" y="2222"/>
              <a:ext cx="10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 Gap, E</a:t>
              </a:r>
              <a:r>
                <a:rPr lang="en-US" baseline="-25000"/>
                <a:t>g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Semiconductors</a:t>
            </a:r>
          </a:p>
        </p:txBody>
      </p:sp>
      <p:sp>
        <p:nvSpPr>
          <p:cNvPr id="74757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47775"/>
            <a:ext cx="4306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A semiconductor has a</a:t>
            </a:r>
            <a:r>
              <a:rPr lang="en-US" sz="2400" dirty="0"/>
              <a:t> </a:t>
            </a:r>
            <a:r>
              <a:rPr lang="en-US" sz="2200" dirty="0"/>
              <a:t>small energy gap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Thermally excited electrons have enough energy to cross the band gap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resistivity of semiconductors decreases with increases </a:t>
            </a:r>
            <a:r>
              <a:rPr lang="en-US" sz="2200"/>
              <a:t>in temperature</a:t>
            </a:r>
            <a:endParaRPr lang="en-US" sz="2200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121275" y="1539875"/>
            <a:ext cx="3351213" cy="2273300"/>
            <a:chOff x="3190" y="1858"/>
            <a:chExt cx="2111" cy="1432"/>
          </a:xfrm>
        </p:grpSpPr>
        <p:sp>
          <p:nvSpPr>
            <p:cNvPr id="74759" name="Rectangle 20"/>
            <p:cNvSpPr>
              <a:spLocks noChangeArrowheads="1"/>
            </p:cNvSpPr>
            <p:nvPr/>
          </p:nvSpPr>
          <p:spPr bwMode="auto">
            <a:xfrm>
              <a:off x="3274" y="2788"/>
              <a:ext cx="2016" cy="82"/>
            </a:xfrm>
            <a:prstGeom prst="rect">
              <a:avLst/>
            </a:prstGeom>
            <a:solidFill>
              <a:schemeClr val="accent1">
                <a:alpha val="4901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74760" name="Rectangle 21"/>
            <p:cNvSpPr>
              <a:spLocks noChangeArrowheads="1"/>
            </p:cNvSpPr>
            <p:nvPr/>
          </p:nvSpPr>
          <p:spPr bwMode="auto">
            <a:xfrm>
              <a:off x="3208" y="2344"/>
              <a:ext cx="2016" cy="82"/>
            </a:xfrm>
            <a:prstGeom prst="rect">
              <a:avLst/>
            </a:prstGeom>
            <a:solidFill>
              <a:schemeClr val="accent1">
                <a:alpha val="4901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74761" name="Rectangle 11"/>
            <p:cNvSpPr>
              <a:spLocks noChangeArrowheads="1"/>
            </p:cNvSpPr>
            <p:nvPr/>
          </p:nvSpPr>
          <p:spPr bwMode="auto">
            <a:xfrm>
              <a:off x="3190" y="1858"/>
              <a:ext cx="2016" cy="50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Conduction Band</a:t>
              </a:r>
            </a:p>
          </p:txBody>
        </p:sp>
        <p:sp>
          <p:nvSpPr>
            <p:cNvPr id="74762" name="Line 12"/>
            <p:cNvSpPr>
              <a:spLocks noChangeShapeType="1"/>
            </p:cNvSpPr>
            <p:nvPr/>
          </p:nvSpPr>
          <p:spPr bwMode="auto">
            <a:xfrm flipV="1">
              <a:off x="3274" y="2787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3" name="Line 13"/>
            <p:cNvSpPr>
              <a:spLocks noChangeShapeType="1"/>
            </p:cNvSpPr>
            <p:nvPr/>
          </p:nvSpPr>
          <p:spPr bwMode="auto">
            <a:xfrm flipV="1">
              <a:off x="3202" y="2422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4" name="Rectangle 14"/>
            <p:cNvSpPr>
              <a:spLocks noChangeArrowheads="1"/>
            </p:cNvSpPr>
            <p:nvPr/>
          </p:nvSpPr>
          <p:spPr bwMode="auto">
            <a:xfrm>
              <a:off x="3274" y="2866"/>
              <a:ext cx="2016" cy="4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Valance Band</a:t>
              </a:r>
            </a:p>
          </p:txBody>
        </p:sp>
        <p:sp>
          <p:nvSpPr>
            <p:cNvPr id="74765" name="Line 15"/>
            <p:cNvSpPr>
              <a:spLocks noChangeShapeType="1"/>
            </p:cNvSpPr>
            <p:nvPr/>
          </p:nvSpPr>
          <p:spPr bwMode="auto">
            <a:xfrm flipV="1">
              <a:off x="3268" y="3285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6" name="Line 16"/>
            <p:cNvSpPr>
              <a:spLocks noChangeShapeType="1"/>
            </p:cNvSpPr>
            <p:nvPr/>
          </p:nvSpPr>
          <p:spPr bwMode="auto">
            <a:xfrm flipV="1">
              <a:off x="3196" y="1864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7" name="Line 17"/>
            <p:cNvSpPr>
              <a:spLocks noChangeShapeType="1"/>
            </p:cNvSpPr>
            <p:nvPr/>
          </p:nvSpPr>
          <p:spPr bwMode="auto">
            <a:xfrm flipH="1">
              <a:off x="3684" y="2430"/>
              <a:ext cx="6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8" name="Text Box 18"/>
            <p:cNvSpPr txBox="1">
              <a:spLocks noChangeArrowheads="1"/>
            </p:cNvSpPr>
            <p:nvPr/>
          </p:nvSpPr>
          <p:spPr bwMode="auto">
            <a:xfrm>
              <a:off x="3806" y="2486"/>
              <a:ext cx="10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 Gap, E</a:t>
              </a:r>
              <a:r>
                <a:rPr lang="en-US" baseline="-25000"/>
                <a:t>g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the following can add or remove charge from an object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Frictional forces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Gravitational forces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Momentum transfer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ElecTrocharge</a:t>
            </a:r>
            <a:r>
              <a:rPr lang="en-US" baseline="30000" dirty="0" err="1"/>
              <a:t>TM</a:t>
            </a:r>
            <a:r>
              <a:rPr lang="en-US" dirty="0"/>
              <a:t> Solution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4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 flipV="1">
            <a:off x="961029" y="1602475"/>
            <a:ext cx="3092355" cy="2983173"/>
            <a:chOff x="228600" y="0"/>
            <a:chExt cx="7467600" cy="6934200"/>
          </a:xfrm>
        </p:grpSpPr>
        <p:grpSp>
          <p:nvGrpSpPr>
            <p:cNvPr id="43" name="Group 42"/>
            <p:cNvGrpSpPr/>
            <p:nvPr/>
          </p:nvGrpSpPr>
          <p:grpSpPr>
            <a:xfrm>
              <a:off x="990600" y="1066800"/>
              <a:ext cx="6705600" cy="5867400"/>
              <a:chOff x="533400" y="533400"/>
              <a:chExt cx="6781800" cy="61722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6096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4478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480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8862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4102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2484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096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478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480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8862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4102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484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334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3716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9718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8100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3340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1722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9600" y="533400"/>
              <a:ext cx="6705600" cy="5867400"/>
              <a:chOff x="533400" y="533400"/>
              <a:chExt cx="6781800" cy="6172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096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4478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480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8862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4102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2484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096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4478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480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8862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4102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2484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334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3716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9718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8100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3340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722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28600" y="0"/>
              <a:ext cx="6781800" cy="6172200"/>
              <a:chOff x="533400" y="533400"/>
              <a:chExt cx="6781800" cy="6172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096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4478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0480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8862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4102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2484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096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4478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0480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8862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4102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2484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334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716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9718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8100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3340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722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5117910" y="1801506"/>
            <a:ext cx="2702257" cy="2702255"/>
            <a:chOff x="5117910" y="1801506"/>
            <a:chExt cx="2702257" cy="2702255"/>
          </a:xfrm>
        </p:grpSpPr>
        <p:sp>
          <p:nvSpPr>
            <p:cNvPr id="66" name="Rectangle 65"/>
            <p:cNvSpPr/>
            <p:nvPr/>
          </p:nvSpPr>
          <p:spPr>
            <a:xfrm>
              <a:off x="5117910" y="1801506"/>
              <a:ext cx="2700248" cy="27022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Oval 66"/>
            <p:cNvSpPr/>
            <p:nvPr/>
          </p:nvSpPr>
          <p:spPr>
            <a:xfrm flipV="1">
              <a:off x="5389752" y="338788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Oval 67"/>
            <p:cNvSpPr/>
            <p:nvPr/>
          </p:nvSpPr>
          <p:spPr>
            <a:xfrm flipV="1">
              <a:off x="5760759" y="377839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Oval 68"/>
            <p:cNvSpPr/>
            <p:nvPr/>
          </p:nvSpPr>
          <p:spPr>
            <a:xfrm flipV="1">
              <a:off x="6203245" y="338788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0" name="Oval 69"/>
            <p:cNvSpPr/>
            <p:nvPr/>
          </p:nvSpPr>
          <p:spPr>
            <a:xfrm flipV="1">
              <a:off x="6574252" y="377839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Oval 70"/>
            <p:cNvSpPr/>
            <p:nvPr/>
          </p:nvSpPr>
          <p:spPr>
            <a:xfrm flipV="1">
              <a:off x="6976969" y="338788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2" name="Oval 71"/>
            <p:cNvSpPr/>
            <p:nvPr/>
          </p:nvSpPr>
          <p:spPr>
            <a:xfrm flipV="1">
              <a:off x="7347976" y="377839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3" name="Oval 72"/>
            <p:cNvSpPr/>
            <p:nvPr/>
          </p:nvSpPr>
          <p:spPr>
            <a:xfrm flipV="1">
              <a:off x="5389752" y="259364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4" name="Oval 73"/>
            <p:cNvSpPr/>
            <p:nvPr/>
          </p:nvSpPr>
          <p:spPr>
            <a:xfrm flipV="1">
              <a:off x="5760759" y="298414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5" name="Oval 74"/>
            <p:cNvSpPr/>
            <p:nvPr/>
          </p:nvSpPr>
          <p:spPr>
            <a:xfrm flipV="1">
              <a:off x="6203245" y="259364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Oval 75"/>
            <p:cNvSpPr/>
            <p:nvPr/>
          </p:nvSpPr>
          <p:spPr>
            <a:xfrm flipV="1">
              <a:off x="6574252" y="298414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7" name="Oval 76"/>
            <p:cNvSpPr/>
            <p:nvPr/>
          </p:nvSpPr>
          <p:spPr>
            <a:xfrm flipV="1">
              <a:off x="6976969" y="259364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8" name="Oval 77"/>
            <p:cNvSpPr/>
            <p:nvPr/>
          </p:nvSpPr>
          <p:spPr>
            <a:xfrm flipV="1">
              <a:off x="7347976" y="298414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9" name="Oval 78"/>
            <p:cNvSpPr/>
            <p:nvPr/>
          </p:nvSpPr>
          <p:spPr>
            <a:xfrm flipV="1">
              <a:off x="5356024" y="180310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Oval 79"/>
            <p:cNvSpPr/>
            <p:nvPr/>
          </p:nvSpPr>
          <p:spPr>
            <a:xfrm flipV="1">
              <a:off x="5727031" y="219360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1" name="Oval 80"/>
            <p:cNvSpPr/>
            <p:nvPr/>
          </p:nvSpPr>
          <p:spPr>
            <a:xfrm flipV="1">
              <a:off x="6169517" y="180310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2" name="Oval 81"/>
            <p:cNvSpPr/>
            <p:nvPr/>
          </p:nvSpPr>
          <p:spPr>
            <a:xfrm flipV="1">
              <a:off x="6540524" y="219360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Oval 82"/>
            <p:cNvSpPr/>
            <p:nvPr/>
          </p:nvSpPr>
          <p:spPr>
            <a:xfrm flipV="1">
              <a:off x="6943241" y="180310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Oval 83"/>
            <p:cNvSpPr/>
            <p:nvPr/>
          </p:nvSpPr>
          <p:spPr>
            <a:xfrm flipV="1">
              <a:off x="7314248" y="219360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5" name="Oval 84"/>
            <p:cNvSpPr/>
            <p:nvPr/>
          </p:nvSpPr>
          <p:spPr>
            <a:xfrm flipV="1">
              <a:off x="5275980" y="3497039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6" name="Oval 85"/>
            <p:cNvSpPr/>
            <p:nvPr/>
          </p:nvSpPr>
          <p:spPr>
            <a:xfrm flipV="1">
              <a:off x="5646987" y="3887541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Oval 86"/>
            <p:cNvSpPr/>
            <p:nvPr/>
          </p:nvSpPr>
          <p:spPr>
            <a:xfrm flipV="1">
              <a:off x="6089473" y="3497039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" name="Oval 87"/>
            <p:cNvSpPr/>
            <p:nvPr/>
          </p:nvSpPr>
          <p:spPr>
            <a:xfrm flipV="1">
              <a:off x="6460480" y="3887541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Oval 88"/>
            <p:cNvSpPr/>
            <p:nvPr/>
          </p:nvSpPr>
          <p:spPr>
            <a:xfrm flipV="1">
              <a:off x="6863197" y="3497039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Oval 89"/>
            <p:cNvSpPr/>
            <p:nvPr/>
          </p:nvSpPr>
          <p:spPr>
            <a:xfrm flipV="1">
              <a:off x="7234204" y="3887541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Oval 90"/>
            <p:cNvSpPr/>
            <p:nvPr/>
          </p:nvSpPr>
          <p:spPr>
            <a:xfrm flipV="1">
              <a:off x="5275980" y="270279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Oval 91"/>
            <p:cNvSpPr/>
            <p:nvPr/>
          </p:nvSpPr>
          <p:spPr>
            <a:xfrm flipV="1">
              <a:off x="5646987" y="309329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Oval 92"/>
            <p:cNvSpPr/>
            <p:nvPr/>
          </p:nvSpPr>
          <p:spPr>
            <a:xfrm flipV="1">
              <a:off x="6089473" y="270279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Oval 93"/>
            <p:cNvSpPr/>
            <p:nvPr/>
          </p:nvSpPr>
          <p:spPr>
            <a:xfrm flipV="1">
              <a:off x="6460480" y="309329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Oval 94"/>
            <p:cNvSpPr/>
            <p:nvPr/>
          </p:nvSpPr>
          <p:spPr>
            <a:xfrm flipV="1">
              <a:off x="6863197" y="270279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Oval 95"/>
            <p:cNvSpPr/>
            <p:nvPr/>
          </p:nvSpPr>
          <p:spPr>
            <a:xfrm flipV="1">
              <a:off x="7234204" y="309329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Oval 96"/>
            <p:cNvSpPr/>
            <p:nvPr/>
          </p:nvSpPr>
          <p:spPr>
            <a:xfrm flipV="1">
              <a:off x="5242252" y="191225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Oval 97"/>
            <p:cNvSpPr/>
            <p:nvPr/>
          </p:nvSpPr>
          <p:spPr>
            <a:xfrm flipV="1">
              <a:off x="5613259" y="2302756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Oval 98"/>
            <p:cNvSpPr/>
            <p:nvPr/>
          </p:nvSpPr>
          <p:spPr>
            <a:xfrm flipV="1">
              <a:off x="6055745" y="191225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Oval 99"/>
            <p:cNvSpPr/>
            <p:nvPr/>
          </p:nvSpPr>
          <p:spPr>
            <a:xfrm flipV="1">
              <a:off x="6426752" y="2302756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Oval 100"/>
            <p:cNvSpPr/>
            <p:nvPr/>
          </p:nvSpPr>
          <p:spPr>
            <a:xfrm flipV="1">
              <a:off x="6829469" y="191225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Oval 101"/>
            <p:cNvSpPr/>
            <p:nvPr/>
          </p:nvSpPr>
          <p:spPr>
            <a:xfrm flipV="1">
              <a:off x="7200476" y="2302756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Oval 102"/>
            <p:cNvSpPr/>
            <p:nvPr/>
          </p:nvSpPr>
          <p:spPr>
            <a:xfrm flipV="1">
              <a:off x="5174290" y="365069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Oval 103"/>
            <p:cNvSpPr/>
            <p:nvPr/>
          </p:nvSpPr>
          <p:spPr>
            <a:xfrm flipV="1">
              <a:off x="5545297" y="404120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Oval 104"/>
            <p:cNvSpPr/>
            <p:nvPr/>
          </p:nvSpPr>
          <p:spPr>
            <a:xfrm flipV="1">
              <a:off x="5987783" y="365069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Oval 105"/>
            <p:cNvSpPr/>
            <p:nvPr/>
          </p:nvSpPr>
          <p:spPr>
            <a:xfrm flipV="1">
              <a:off x="6358790" y="404120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Oval 106"/>
            <p:cNvSpPr/>
            <p:nvPr/>
          </p:nvSpPr>
          <p:spPr>
            <a:xfrm flipV="1">
              <a:off x="6761507" y="365069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8" name="Oval 107"/>
            <p:cNvSpPr/>
            <p:nvPr/>
          </p:nvSpPr>
          <p:spPr>
            <a:xfrm flipV="1">
              <a:off x="7132514" y="404120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Oval 108"/>
            <p:cNvSpPr/>
            <p:nvPr/>
          </p:nvSpPr>
          <p:spPr>
            <a:xfrm flipV="1">
              <a:off x="5174290" y="285645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0" name="Oval 109"/>
            <p:cNvSpPr/>
            <p:nvPr/>
          </p:nvSpPr>
          <p:spPr>
            <a:xfrm flipV="1">
              <a:off x="5545297" y="3246953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1" name="Oval 110"/>
            <p:cNvSpPr/>
            <p:nvPr/>
          </p:nvSpPr>
          <p:spPr>
            <a:xfrm flipV="1">
              <a:off x="5987783" y="285645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Oval 111"/>
            <p:cNvSpPr/>
            <p:nvPr/>
          </p:nvSpPr>
          <p:spPr>
            <a:xfrm flipV="1">
              <a:off x="6358790" y="3246953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Oval 112"/>
            <p:cNvSpPr/>
            <p:nvPr/>
          </p:nvSpPr>
          <p:spPr>
            <a:xfrm flipV="1">
              <a:off x="6761507" y="285645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4" name="Oval 113"/>
            <p:cNvSpPr/>
            <p:nvPr/>
          </p:nvSpPr>
          <p:spPr>
            <a:xfrm flipV="1">
              <a:off x="7132514" y="3246953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5" name="Oval 114"/>
            <p:cNvSpPr/>
            <p:nvPr/>
          </p:nvSpPr>
          <p:spPr>
            <a:xfrm flipV="1">
              <a:off x="5140562" y="206591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6" name="Oval 115"/>
            <p:cNvSpPr/>
            <p:nvPr/>
          </p:nvSpPr>
          <p:spPr>
            <a:xfrm flipV="1">
              <a:off x="5511569" y="245641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7" name="Oval 116"/>
            <p:cNvSpPr/>
            <p:nvPr/>
          </p:nvSpPr>
          <p:spPr>
            <a:xfrm flipV="1">
              <a:off x="5954055" y="206591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8" name="Oval 117"/>
            <p:cNvSpPr/>
            <p:nvPr/>
          </p:nvSpPr>
          <p:spPr>
            <a:xfrm flipV="1">
              <a:off x="6325062" y="245641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9" name="Oval 118"/>
            <p:cNvSpPr/>
            <p:nvPr/>
          </p:nvSpPr>
          <p:spPr>
            <a:xfrm flipV="1">
              <a:off x="6727779" y="206591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0" name="Oval 119"/>
            <p:cNvSpPr/>
            <p:nvPr/>
          </p:nvSpPr>
          <p:spPr>
            <a:xfrm flipV="1">
              <a:off x="7098786" y="245641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1746913" y="4790363"/>
            <a:ext cx="5457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Insulator                              Conductor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Suppose you have a conductor in electrostatic equilibrium, but further suppose we add extra charge to this conductor. Where will the excess charge be?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Uniformly distributed throughout the conductor volume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Mostly near the center of the conductor volume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depends on the conductor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On the conductor surface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05200" y="2133600"/>
            <a:ext cx="3048000" cy="2895600"/>
            <a:chOff x="2208" y="1344"/>
            <a:chExt cx="1920" cy="1824"/>
          </a:xfrm>
        </p:grpSpPr>
        <p:sp>
          <p:nvSpPr>
            <p:cNvPr id="44035" name="Oval 3"/>
            <p:cNvSpPr>
              <a:spLocks noChangeArrowheads="1"/>
            </p:cNvSpPr>
            <p:nvPr/>
          </p:nvSpPr>
          <p:spPr bwMode="auto">
            <a:xfrm>
              <a:off x="2208" y="1344"/>
              <a:ext cx="1920" cy="1824"/>
            </a:xfrm>
            <a:prstGeom prst="ellipse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4036" name="Freeform 4"/>
            <p:cNvSpPr>
              <a:spLocks/>
            </p:cNvSpPr>
            <p:nvPr/>
          </p:nvSpPr>
          <p:spPr bwMode="auto">
            <a:xfrm rot="-927673">
              <a:off x="3072" y="2640"/>
              <a:ext cx="864" cy="296"/>
            </a:xfrm>
            <a:custGeom>
              <a:avLst/>
              <a:gdLst>
                <a:gd name="T0" fmla="*/ 4 w 1216"/>
                <a:gd name="T1" fmla="*/ 88 h 584"/>
                <a:gd name="T2" fmla="*/ 222 w 1216"/>
                <a:gd name="T3" fmla="*/ 150 h 584"/>
                <a:gd name="T4" fmla="*/ 513 w 1216"/>
                <a:gd name="T5" fmla="*/ 88 h 584"/>
                <a:gd name="T6" fmla="*/ 610 w 1216"/>
                <a:gd name="T7" fmla="*/ 2 h 584"/>
                <a:gd name="T8" fmla="*/ 489 w 1216"/>
                <a:gd name="T9" fmla="*/ 76 h 584"/>
                <a:gd name="T10" fmla="*/ 247 w 1216"/>
                <a:gd name="T11" fmla="*/ 125 h 584"/>
                <a:gd name="T12" fmla="*/ 4 w 1216"/>
                <a:gd name="T13" fmla="*/ 88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6"/>
                <a:gd name="T22" fmla="*/ 0 h 584"/>
                <a:gd name="T23" fmla="*/ 1216 w 1216"/>
                <a:gd name="T24" fmla="*/ 584 h 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6" h="584">
                  <a:moveTo>
                    <a:pt x="8" y="344"/>
                  </a:moveTo>
                  <a:cubicBezTo>
                    <a:pt x="0" y="360"/>
                    <a:pt x="272" y="584"/>
                    <a:pt x="440" y="584"/>
                  </a:cubicBezTo>
                  <a:cubicBezTo>
                    <a:pt x="608" y="584"/>
                    <a:pt x="888" y="440"/>
                    <a:pt x="1016" y="344"/>
                  </a:cubicBezTo>
                  <a:cubicBezTo>
                    <a:pt x="1144" y="248"/>
                    <a:pt x="1216" y="16"/>
                    <a:pt x="1208" y="8"/>
                  </a:cubicBezTo>
                  <a:cubicBezTo>
                    <a:pt x="1200" y="0"/>
                    <a:pt x="1088" y="216"/>
                    <a:pt x="968" y="296"/>
                  </a:cubicBezTo>
                  <a:cubicBezTo>
                    <a:pt x="848" y="376"/>
                    <a:pt x="648" y="480"/>
                    <a:pt x="488" y="488"/>
                  </a:cubicBezTo>
                  <a:cubicBezTo>
                    <a:pt x="328" y="496"/>
                    <a:pt x="16" y="328"/>
                    <a:pt x="8" y="3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2784" y="22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-</a:t>
              </a:r>
            </a:p>
          </p:txBody>
        </p:sp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3312" y="22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-</a:t>
              </a:r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flipH="1">
              <a:off x="2304" y="2256"/>
              <a:ext cx="48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456" y="2256"/>
              <a:ext cx="48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What does it mean to be grounded?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To have your arguments based on fact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To be less imaginative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To have your freedom restricted for a period of time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To be wired to the Earth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223.20.8.1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How many types of charge are there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41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FE03-7477-5AE5-55D9-7D74D5F4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8CE-27E2-EB7F-01BC-E0249888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8862B6-2AC8-5972-C129-A30A7094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0"/>
            <a:ext cx="6264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BD936C-82C2-7E47-8B63-59B05F724A51}"/>
              </a:ext>
            </a:extLst>
          </p:cNvPr>
          <p:cNvSpPr txBox="1"/>
          <p:nvPr/>
        </p:nvSpPr>
        <p:spPr>
          <a:xfrm>
            <a:off x="2889316" y="621166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https://commons.wikimedia.org/wiki/File:HomeEarthRodAustralia1.jpg</a:t>
            </a:r>
          </a:p>
        </p:txBody>
      </p:sp>
    </p:spTree>
    <p:extLst>
      <p:ext uri="{BB962C8B-B14F-4D97-AF65-F5344CB8AC3E}">
        <p14:creationId xmlns:p14="http://schemas.microsoft.com/office/powerpoint/2010/main" val="1527117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5536" y="1446663"/>
            <a:ext cx="8488907" cy="4312692"/>
            <a:chOff x="-1282890" y="1189626"/>
            <a:chExt cx="10454186" cy="5511425"/>
          </a:xfrm>
        </p:grpSpPr>
        <p:sp>
          <p:nvSpPr>
            <p:cNvPr id="11" name="Rectangle 10"/>
            <p:cNvSpPr/>
            <p:nvPr/>
          </p:nvSpPr>
          <p:spPr>
            <a:xfrm>
              <a:off x="8338782" y="4926842"/>
              <a:ext cx="341194" cy="3684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99296" y="1787857"/>
              <a:ext cx="1828800" cy="16650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852382" y="1787857"/>
              <a:ext cx="2715905" cy="10099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340253" y="1838615"/>
              <a:ext cx="1398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TurboBlow</a:t>
              </a:r>
              <a:r>
                <a:rPr lang="en-US" baseline="30000" dirty="0" err="1">
                  <a:solidFill>
                    <a:schemeClr val="bg1"/>
                  </a:solidFill>
                </a:rPr>
                <a:t>TM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4520" y="2348805"/>
              <a:ext cx="13342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800" baseline="30000" dirty="0">
                  <a:solidFill>
                    <a:schemeClr val="bg1"/>
                  </a:solidFill>
                  <a:latin typeface="Amienne" pitchFamily="82" charset="0"/>
                </a:rPr>
                <a:t>Blow Dryer</a:t>
              </a:r>
            </a:p>
          </p:txBody>
        </p:sp>
        <p:sp>
          <p:nvSpPr>
            <p:cNvPr id="6" name="Rectangle 5"/>
            <p:cNvSpPr/>
            <p:nvPr/>
          </p:nvSpPr>
          <p:spPr>
            <a:xfrm rot="4616409">
              <a:off x="4895363" y="3000654"/>
              <a:ext cx="1605703" cy="8993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5145206" y="3398293"/>
              <a:ext cx="218364" cy="450376"/>
            </a:xfrm>
            <a:custGeom>
              <a:avLst/>
              <a:gdLst>
                <a:gd name="connsiteX0" fmla="*/ 0 w 218364"/>
                <a:gd name="connsiteY0" fmla="*/ 0 h 450376"/>
                <a:gd name="connsiteX1" fmla="*/ 27295 w 218364"/>
                <a:gd name="connsiteY1" fmla="*/ 450376 h 450376"/>
                <a:gd name="connsiteX2" fmla="*/ 218364 w 218364"/>
                <a:gd name="connsiteY2" fmla="*/ 436728 h 450376"/>
                <a:gd name="connsiteX3" fmla="*/ 95534 w 218364"/>
                <a:gd name="connsiteY3" fmla="*/ 0 h 450376"/>
                <a:gd name="connsiteX4" fmla="*/ 0 w 218364"/>
                <a:gd name="connsiteY4" fmla="*/ 0 h 45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364" h="450376">
                  <a:moveTo>
                    <a:pt x="0" y="0"/>
                  </a:moveTo>
                  <a:lnTo>
                    <a:pt x="27295" y="450376"/>
                  </a:lnTo>
                  <a:lnTo>
                    <a:pt x="218364" y="436728"/>
                  </a:lnTo>
                  <a:lnTo>
                    <a:pt x="95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209731" y="4135272"/>
              <a:ext cx="2361063" cy="887104"/>
            </a:xfrm>
            <a:custGeom>
              <a:avLst/>
              <a:gdLst>
                <a:gd name="connsiteX0" fmla="*/ 0 w 2361063"/>
                <a:gd name="connsiteY0" fmla="*/ 0 h 887104"/>
                <a:gd name="connsiteX1" fmla="*/ 368490 w 2361063"/>
                <a:gd name="connsiteY1" fmla="*/ 709683 h 887104"/>
                <a:gd name="connsiteX2" fmla="*/ 1269242 w 2361063"/>
                <a:gd name="connsiteY2" fmla="*/ 859809 h 887104"/>
                <a:gd name="connsiteX3" fmla="*/ 2361063 w 2361063"/>
                <a:gd name="connsiteY3" fmla="*/ 873456 h 88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063" h="887104">
                  <a:moveTo>
                    <a:pt x="0" y="0"/>
                  </a:moveTo>
                  <a:cubicBezTo>
                    <a:pt x="78475" y="283191"/>
                    <a:pt x="156950" y="566382"/>
                    <a:pt x="368490" y="709683"/>
                  </a:cubicBezTo>
                  <a:cubicBezTo>
                    <a:pt x="580030" y="852984"/>
                    <a:pt x="937147" y="832514"/>
                    <a:pt x="1269242" y="859809"/>
                  </a:cubicBezTo>
                  <a:cubicBezTo>
                    <a:pt x="1601337" y="887104"/>
                    <a:pt x="2149523" y="878005"/>
                    <a:pt x="2361063" y="873456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143766" y="4151193"/>
              <a:ext cx="2361063" cy="1021307"/>
            </a:xfrm>
            <a:custGeom>
              <a:avLst/>
              <a:gdLst>
                <a:gd name="connsiteX0" fmla="*/ 0 w 2361063"/>
                <a:gd name="connsiteY0" fmla="*/ 0 h 887104"/>
                <a:gd name="connsiteX1" fmla="*/ 368490 w 2361063"/>
                <a:gd name="connsiteY1" fmla="*/ 709683 h 887104"/>
                <a:gd name="connsiteX2" fmla="*/ 1269242 w 2361063"/>
                <a:gd name="connsiteY2" fmla="*/ 859809 h 887104"/>
                <a:gd name="connsiteX3" fmla="*/ 2361063 w 2361063"/>
                <a:gd name="connsiteY3" fmla="*/ 873456 h 88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063" h="887104">
                  <a:moveTo>
                    <a:pt x="0" y="0"/>
                  </a:moveTo>
                  <a:cubicBezTo>
                    <a:pt x="78475" y="283191"/>
                    <a:pt x="156950" y="566382"/>
                    <a:pt x="368490" y="709683"/>
                  </a:cubicBezTo>
                  <a:cubicBezTo>
                    <a:pt x="580030" y="852984"/>
                    <a:pt x="937147" y="832514"/>
                    <a:pt x="1269242" y="859809"/>
                  </a:cubicBezTo>
                  <a:cubicBezTo>
                    <a:pt x="1601337" y="887104"/>
                    <a:pt x="2149523" y="878005"/>
                    <a:pt x="2361063" y="873456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064154" y="4180763"/>
              <a:ext cx="2361063" cy="1128215"/>
            </a:xfrm>
            <a:custGeom>
              <a:avLst/>
              <a:gdLst>
                <a:gd name="connsiteX0" fmla="*/ 0 w 2361063"/>
                <a:gd name="connsiteY0" fmla="*/ 0 h 887104"/>
                <a:gd name="connsiteX1" fmla="*/ 368490 w 2361063"/>
                <a:gd name="connsiteY1" fmla="*/ 709683 h 887104"/>
                <a:gd name="connsiteX2" fmla="*/ 1269242 w 2361063"/>
                <a:gd name="connsiteY2" fmla="*/ 859809 h 887104"/>
                <a:gd name="connsiteX3" fmla="*/ 2361063 w 2361063"/>
                <a:gd name="connsiteY3" fmla="*/ 873456 h 88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063" h="887104">
                  <a:moveTo>
                    <a:pt x="0" y="0"/>
                  </a:moveTo>
                  <a:cubicBezTo>
                    <a:pt x="78475" y="283191"/>
                    <a:pt x="156950" y="566382"/>
                    <a:pt x="368490" y="709683"/>
                  </a:cubicBezTo>
                  <a:cubicBezTo>
                    <a:pt x="580030" y="852984"/>
                    <a:pt x="937147" y="832514"/>
                    <a:pt x="1269242" y="859809"/>
                  </a:cubicBezTo>
                  <a:cubicBezTo>
                    <a:pt x="1601337" y="887104"/>
                    <a:pt x="2149523" y="878005"/>
                    <a:pt x="2361063" y="873456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25134" y="4954136"/>
              <a:ext cx="512927" cy="631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25134" y="5090615"/>
              <a:ext cx="512927" cy="9875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25134" y="5259457"/>
              <a:ext cx="512927" cy="631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-177421" y="1378424"/>
              <a:ext cx="2238233" cy="2852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-1282890" y="1806058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52400" y="1508081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04800" y="1660481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-1130490" y="1958458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-1251045" y="2465700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-1098645" y="2618100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64275" y="2729552"/>
              <a:ext cx="286603" cy="491320"/>
            </a:xfrm>
            <a:custGeom>
              <a:avLst/>
              <a:gdLst>
                <a:gd name="connsiteX0" fmla="*/ 95534 w 286603"/>
                <a:gd name="connsiteY0" fmla="*/ 0 h 491320"/>
                <a:gd name="connsiteX1" fmla="*/ 0 w 286603"/>
                <a:gd name="connsiteY1" fmla="*/ 477672 h 491320"/>
                <a:gd name="connsiteX2" fmla="*/ 286603 w 286603"/>
                <a:gd name="connsiteY2" fmla="*/ 491320 h 49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491320">
                  <a:moveTo>
                    <a:pt x="95534" y="0"/>
                  </a:moveTo>
                  <a:lnTo>
                    <a:pt x="0" y="477672"/>
                  </a:lnTo>
                  <a:lnTo>
                    <a:pt x="286603" y="49132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Elbow Connector 26"/>
            <p:cNvCxnSpPr>
              <a:stCxn id="14" idx="3"/>
            </p:cNvCxnSpPr>
            <p:nvPr/>
          </p:nvCxnSpPr>
          <p:spPr>
            <a:xfrm>
              <a:off x="8838061" y="5291042"/>
              <a:ext cx="114870" cy="11097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8666328" y="6359857"/>
              <a:ext cx="504968" cy="341194"/>
              <a:chOff x="2715904" y="5036024"/>
              <a:chExt cx="504968" cy="34119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715904" y="5036024"/>
                <a:ext cx="504968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13712" y="5161128"/>
                <a:ext cx="338920" cy="523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11520" y="5313528"/>
                <a:ext cx="172873" cy="636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Freeform 33"/>
            <p:cNvSpPr/>
            <p:nvPr/>
          </p:nvSpPr>
          <p:spPr>
            <a:xfrm>
              <a:off x="-1130490" y="1958458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-964442" y="1373879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89212" y="2331497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-918950" y="1528554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-561830" y="1189626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230806" y="4926841"/>
            <a:ext cx="391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third wire in electrical devices is connect to the ground</a:t>
            </a:r>
          </a:p>
        </p:txBody>
      </p:sp>
      <p:sp>
        <p:nvSpPr>
          <p:cNvPr id="43" name="Freeform 42"/>
          <p:cNvSpPr/>
          <p:nvPr/>
        </p:nvSpPr>
        <p:spPr>
          <a:xfrm>
            <a:off x="7820167" y="4776716"/>
            <a:ext cx="491320" cy="300251"/>
          </a:xfrm>
          <a:custGeom>
            <a:avLst/>
            <a:gdLst>
              <a:gd name="connsiteX0" fmla="*/ 0 w 491320"/>
              <a:gd name="connsiteY0" fmla="*/ 300251 h 300251"/>
              <a:gd name="connsiteX1" fmla="*/ 286603 w 491320"/>
              <a:gd name="connsiteY1" fmla="*/ 232012 h 300251"/>
              <a:gd name="connsiteX2" fmla="*/ 491320 w 491320"/>
              <a:gd name="connsiteY2" fmla="*/ 0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320" h="300251">
                <a:moveTo>
                  <a:pt x="0" y="300251"/>
                </a:moveTo>
                <a:cubicBezTo>
                  <a:pt x="102358" y="291152"/>
                  <a:pt x="204716" y="282054"/>
                  <a:pt x="286603" y="232012"/>
                </a:cubicBezTo>
                <a:cubicBezTo>
                  <a:pt x="368490" y="181970"/>
                  <a:pt x="429905" y="90985"/>
                  <a:pt x="491320" y="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What is an electric dipole?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charged conducting cylinder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Two charged conducting cylinders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Two dissimilar charges that are somehow bound together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charged rod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88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69025" y="3124200"/>
            <a:ext cx="839788" cy="457200"/>
            <a:chOff x="1824" y="1008"/>
            <a:chExt cx="1969" cy="1011"/>
          </a:xfrm>
        </p:grpSpPr>
        <p:sp>
          <p:nvSpPr>
            <p:cNvPr id="41023" name="Arc 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4" name="Arc 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sp>
        <p:nvSpPr>
          <p:cNvPr id="40963" name="AutoShape 5"/>
          <p:cNvSpPr>
            <a:spLocks noChangeArrowheads="1"/>
          </p:cNvSpPr>
          <p:nvPr/>
        </p:nvSpPr>
        <p:spPr bwMode="auto">
          <a:xfrm>
            <a:off x="760413" y="28956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41132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42656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39608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38084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44180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25892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27416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24368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2" name="Text Box 14"/>
          <p:cNvSpPr txBox="1">
            <a:spLocks noChangeArrowheads="1"/>
          </p:cNvSpPr>
          <p:nvPr/>
        </p:nvSpPr>
        <p:spPr bwMode="auto">
          <a:xfrm>
            <a:off x="22844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28940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4" name="Text Box 16"/>
          <p:cNvSpPr txBox="1">
            <a:spLocks noChangeArrowheads="1"/>
          </p:cNvSpPr>
          <p:nvPr/>
        </p:nvSpPr>
        <p:spPr bwMode="auto">
          <a:xfrm>
            <a:off x="34274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35798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6" name="Text Box 18"/>
          <p:cNvSpPr txBox="1">
            <a:spLocks noChangeArrowheads="1"/>
          </p:cNvSpPr>
          <p:nvPr/>
        </p:nvSpPr>
        <p:spPr bwMode="auto">
          <a:xfrm>
            <a:off x="32750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7" name="Text Box 19"/>
          <p:cNvSpPr txBox="1">
            <a:spLocks noChangeArrowheads="1"/>
          </p:cNvSpPr>
          <p:nvPr/>
        </p:nvSpPr>
        <p:spPr bwMode="auto">
          <a:xfrm>
            <a:off x="31226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>
            <a:off x="37322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17510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19034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1" name="Text Box 23"/>
          <p:cNvSpPr txBox="1">
            <a:spLocks noChangeArrowheads="1"/>
          </p:cNvSpPr>
          <p:nvPr/>
        </p:nvSpPr>
        <p:spPr bwMode="auto">
          <a:xfrm>
            <a:off x="15986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2" name="Text Box 24"/>
          <p:cNvSpPr txBox="1">
            <a:spLocks noChangeArrowheads="1"/>
          </p:cNvSpPr>
          <p:nvPr/>
        </p:nvSpPr>
        <p:spPr bwMode="auto">
          <a:xfrm>
            <a:off x="1303338" y="3124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20558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116046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100806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 flipH="1">
            <a:off x="5332413" y="3352800"/>
            <a:ext cx="760412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627813" y="3048000"/>
            <a:ext cx="839787" cy="457200"/>
            <a:chOff x="1824" y="1008"/>
            <a:chExt cx="1969" cy="1011"/>
          </a:xfrm>
        </p:grpSpPr>
        <p:sp>
          <p:nvSpPr>
            <p:cNvPr id="41021" name="Arc 30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2" name="Arc 31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475413" y="2743200"/>
            <a:ext cx="839787" cy="457200"/>
            <a:chOff x="1824" y="1008"/>
            <a:chExt cx="1969" cy="1011"/>
          </a:xfrm>
        </p:grpSpPr>
        <p:sp>
          <p:nvSpPr>
            <p:cNvPr id="41019" name="Arc 3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0" name="Arc 3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085013" y="2819400"/>
            <a:ext cx="839787" cy="457200"/>
            <a:chOff x="1824" y="1008"/>
            <a:chExt cx="1969" cy="1011"/>
          </a:xfrm>
        </p:grpSpPr>
        <p:sp>
          <p:nvSpPr>
            <p:cNvPr id="41017" name="Arc 36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8" name="Arc 37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627813" y="3429000"/>
            <a:ext cx="839787" cy="457200"/>
            <a:chOff x="1824" y="1008"/>
            <a:chExt cx="1969" cy="1011"/>
          </a:xfrm>
        </p:grpSpPr>
        <p:sp>
          <p:nvSpPr>
            <p:cNvPr id="41015" name="Arc 39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6" name="Arc 40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237413" y="3200400"/>
            <a:ext cx="839787" cy="457200"/>
            <a:chOff x="1824" y="1008"/>
            <a:chExt cx="1969" cy="1011"/>
          </a:xfrm>
        </p:grpSpPr>
        <p:sp>
          <p:nvSpPr>
            <p:cNvPr id="41013" name="Arc 42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4" name="Arc 43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6170613" y="3581400"/>
            <a:ext cx="839787" cy="457200"/>
            <a:chOff x="1824" y="1008"/>
            <a:chExt cx="1969" cy="1011"/>
          </a:xfrm>
        </p:grpSpPr>
        <p:sp>
          <p:nvSpPr>
            <p:cNvPr id="41011" name="Arc 45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2" name="Arc 46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7237413" y="3657600"/>
            <a:ext cx="839787" cy="457200"/>
            <a:chOff x="1824" y="1008"/>
            <a:chExt cx="1969" cy="1011"/>
          </a:xfrm>
        </p:grpSpPr>
        <p:sp>
          <p:nvSpPr>
            <p:cNvPr id="41009" name="Arc 48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0" name="Arc 49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6704013" y="3886200"/>
            <a:ext cx="839787" cy="457200"/>
            <a:chOff x="1824" y="1008"/>
            <a:chExt cx="1969" cy="1011"/>
          </a:xfrm>
        </p:grpSpPr>
        <p:sp>
          <p:nvSpPr>
            <p:cNvPr id="41007" name="Arc 51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8" name="Arc 52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6856413" y="2438400"/>
            <a:ext cx="839787" cy="457200"/>
            <a:chOff x="1824" y="1008"/>
            <a:chExt cx="1969" cy="1011"/>
          </a:xfrm>
        </p:grpSpPr>
        <p:sp>
          <p:nvSpPr>
            <p:cNvPr id="41005" name="Arc 54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6" name="Arc 55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7237413" y="4038600"/>
            <a:ext cx="839787" cy="457200"/>
            <a:chOff x="1824" y="1008"/>
            <a:chExt cx="1969" cy="1011"/>
          </a:xfrm>
        </p:grpSpPr>
        <p:sp>
          <p:nvSpPr>
            <p:cNvPr id="41003" name="Arc 57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4" name="Arc 58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6627813" y="4267200"/>
            <a:ext cx="839787" cy="457200"/>
            <a:chOff x="1824" y="1008"/>
            <a:chExt cx="1969" cy="1011"/>
          </a:xfrm>
        </p:grpSpPr>
        <p:sp>
          <p:nvSpPr>
            <p:cNvPr id="41001" name="Arc 60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2" name="Arc 61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6170613" y="3962400"/>
            <a:ext cx="839787" cy="457200"/>
            <a:chOff x="1824" y="1008"/>
            <a:chExt cx="1969" cy="1011"/>
          </a:xfrm>
        </p:grpSpPr>
        <p:sp>
          <p:nvSpPr>
            <p:cNvPr id="40999" name="Arc 6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0" name="Arc 6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3"/>
          <p:cNvSpPr>
            <a:spLocks noChangeArrowheads="1"/>
          </p:cNvSpPr>
          <p:nvPr/>
        </p:nvSpPr>
        <p:spPr bwMode="auto">
          <a:xfrm>
            <a:off x="4648200" y="1676400"/>
            <a:ext cx="4191000" cy="4191000"/>
          </a:xfrm>
          <a:prstGeom prst="ellipse">
            <a:avLst/>
          </a:prstGeom>
          <a:solidFill>
            <a:schemeClr val="bg1">
              <a:lumMod val="50000"/>
              <a:alpha val="27058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6172200" y="3276600"/>
            <a:ext cx="990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6648450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6629400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6400800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6400800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6172200" y="190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80010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4" name="Oval 11"/>
          <p:cNvSpPr>
            <a:spLocks noChangeArrowheads="1"/>
          </p:cNvSpPr>
          <p:nvPr/>
        </p:nvSpPr>
        <p:spPr bwMode="auto">
          <a:xfrm>
            <a:off x="61722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5" name="Oval 12"/>
          <p:cNvSpPr>
            <a:spLocks noChangeArrowheads="1"/>
          </p:cNvSpPr>
          <p:nvPr/>
        </p:nvSpPr>
        <p:spPr bwMode="auto">
          <a:xfrm>
            <a:off x="78486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6172200" y="3581400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Nucleus</a:t>
            </a:r>
          </a:p>
        </p:txBody>
      </p:sp>
      <p:sp>
        <p:nvSpPr>
          <p:cNvPr id="36877" name="AutoShape 14"/>
          <p:cNvSpPr>
            <a:spLocks noChangeArrowheads="1"/>
          </p:cNvSpPr>
          <p:nvPr/>
        </p:nvSpPr>
        <p:spPr bwMode="auto">
          <a:xfrm>
            <a:off x="152400" y="32766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5"/>
          <p:cNvSpPr txBox="1">
            <a:spLocks noChangeArrowheads="1"/>
          </p:cNvSpPr>
          <p:nvPr/>
        </p:nvSpPr>
        <p:spPr bwMode="auto">
          <a:xfrm>
            <a:off x="35052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79" name="Text Box 16"/>
          <p:cNvSpPr txBox="1">
            <a:spLocks noChangeArrowheads="1"/>
          </p:cNvSpPr>
          <p:nvPr/>
        </p:nvSpPr>
        <p:spPr bwMode="auto">
          <a:xfrm>
            <a:off x="36576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0" name="Text Box 17"/>
          <p:cNvSpPr txBox="1">
            <a:spLocks noChangeArrowheads="1"/>
          </p:cNvSpPr>
          <p:nvPr/>
        </p:nvSpPr>
        <p:spPr bwMode="auto">
          <a:xfrm>
            <a:off x="33528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1" name="Text Box 18"/>
          <p:cNvSpPr txBox="1">
            <a:spLocks noChangeArrowheads="1"/>
          </p:cNvSpPr>
          <p:nvPr/>
        </p:nvSpPr>
        <p:spPr bwMode="auto">
          <a:xfrm>
            <a:off x="3200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2" name="Text Box 19"/>
          <p:cNvSpPr txBox="1">
            <a:spLocks noChangeArrowheads="1"/>
          </p:cNvSpPr>
          <p:nvPr/>
        </p:nvSpPr>
        <p:spPr bwMode="auto">
          <a:xfrm>
            <a:off x="38100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3" name="Text Box 20"/>
          <p:cNvSpPr txBox="1">
            <a:spLocks noChangeArrowheads="1"/>
          </p:cNvSpPr>
          <p:nvPr/>
        </p:nvSpPr>
        <p:spPr bwMode="auto">
          <a:xfrm>
            <a:off x="19812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4" name="Text Box 21"/>
          <p:cNvSpPr txBox="1">
            <a:spLocks noChangeArrowheads="1"/>
          </p:cNvSpPr>
          <p:nvPr/>
        </p:nvSpPr>
        <p:spPr bwMode="auto">
          <a:xfrm>
            <a:off x="21336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5" name="Text Box 22"/>
          <p:cNvSpPr txBox="1">
            <a:spLocks noChangeArrowheads="1"/>
          </p:cNvSpPr>
          <p:nvPr/>
        </p:nvSpPr>
        <p:spPr bwMode="auto">
          <a:xfrm>
            <a:off x="18288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6" name="Text Box 23"/>
          <p:cNvSpPr txBox="1">
            <a:spLocks noChangeArrowheads="1"/>
          </p:cNvSpPr>
          <p:nvPr/>
        </p:nvSpPr>
        <p:spPr bwMode="auto">
          <a:xfrm>
            <a:off x="1676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7" name="Text Box 24"/>
          <p:cNvSpPr txBox="1">
            <a:spLocks noChangeArrowheads="1"/>
          </p:cNvSpPr>
          <p:nvPr/>
        </p:nvSpPr>
        <p:spPr bwMode="auto">
          <a:xfrm>
            <a:off x="22860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28194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9" name="Text Box 26"/>
          <p:cNvSpPr txBox="1">
            <a:spLocks noChangeArrowheads="1"/>
          </p:cNvSpPr>
          <p:nvPr/>
        </p:nvSpPr>
        <p:spPr bwMode="auto">
          <a:xfrm>
            <a:off x="29718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0" name="Text Box 27"/>
          <p:cNvSpPr txBox="1">
            <a:spLocks noChangeArrowheads="1"/>
          </p:cNvSpPr>
          <p:nvPr/>
        </p:nvSpPr>
        <p:spPr bwMode="auto">
          <a:xfrm>
            <a:off x="26670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1" name="Text Box 28"/>
          <p:cNvSpPr txBox="1">
            <a:spLocks noChangeArrowheads="1"/>
          </p:cNvSpPr>
          <p:nvPr/>
        </p:nvSpPr>
        <p:spPr bwMode="auto">
          <a:xfrm>
            <a:off x="25146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31242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3" name="Text Box 30"/>
          <p:cNvSpPr txBox="1">
            <a:spLocks noChangeArrowheads="1"/>
          </p:cNvSpPr>
          <p:nvPr/>
        </p:nvSpPr>
        <p:spPr bwMode="auto">
          <a:xfrm>
            <a:off x="11430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4" name="Text Box 31"/>
          <p:cNvSpPr txBox="1">
            <a:spLocks noChangeArrowheads="1"/>
          </p:cNvSpPr>
          <p:nvPr/>
        </p:nvSpPr>
        <p:spPr bwMode="auto">
          <a:xfrm>
            <a:off x="12954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5" name="Text Box 32"/>
          <p:cNvSpPr txBox="1">
            <a:spLocks noChangeArrowheads="1"/>
          </p:cNvSpPr>
          <p:nvPr/>
        </p:nvSpPr>
        <p:spPr bwMode="auto">
          <a:xfrm>
            <a:off x="9906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6" name="Text Box 33"/>
          <p:cNvSpPr txBox="1">
            <a:spLocks noChangeArrowheads="1"/>
          </p:cNvSpPr>
          <p:nvPr/>
        </p:nvSpPr>
        <p:spPr bwMode="auto">
          <a:xfrm>
            <a:off x="695325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7" name="Text Box 34"/>
          <p:cNvSpPr txBox="1">
            <a:spLocks noChangeArrowheads="1"/>
          </p:cNvSpPr>
          <p:nvPr/>
        </p:nvSpPr>
        <p:spPr bwMode="auto">
          <a:xfrm>
            <a:off x="14478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8" name="Text Box 35"/>
          <p:cNvSpPr txBox="1">
            <a:spLocks noChangeArrowheads="1"/>
          </p:cNvSpPr>
          <p:nvPr/>
        </p:nvSpPr>
        <p:spPr bwMode="auto">
          <a:xfrm>
            <a:off x="55245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9" name="Text Box 36"/>
          <p:cNvSpPr txBox="1">
            <a:spLocks noChangeArrowheads="1"/>
          </p:cNvSpPr>
          <p:nvPr/>
        </p:nvSpPr>
        <p:spPr bwMode="auto">
          <a:xfrm>
            <a:off x="40005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900" name="Line 37"/>
          <p:cNvSpPr>
            <a:spLocks noChangeShapeType="1"/>
          </p:cNvSpPr>
          <p:nvPr/>
        </p:nvSpPr>
        <p:spPr bwMode="auto">
          <a:xfrm flipV="1">
            <a:off x="6400800" y="13716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1" name="Line 38"/>
          <p:cNvSpPr>
            <a:spLocks noChangeShapeType="1"/>
          </p:cNvSpPr>
          <p:nvPr/>
        </p:nvSpPr>
        <p:spPr bwMode="auto">
          <a:xfrm>
            <a:off x="6400800" y="5715000"/>
            <a:ext cx="5334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2" name="Line 39"/>
          <p:cNvSpPr>
            <a:spLocks noChangeShapeType="1"/>
          </p:cNvSpPr>
          <p:nvPr/>
        </p:nvSpPr>
        <p:spPr bwMode="auto">
          <a:xfrm flipV="1">
            <a:off x="8077200" y="2133600"/>
            <a:ext cx="6096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3" name="Line 40"/>
          <p:cNvSpPr>
            <a:spLocks noChangeShapeType="1"/>
          </p:cNvSpPr>
          <p:nvPr/>
        </p:nvSpPr>
        <p:spPr bwMode="auto">
          <a:xfrm>
            <a:off x="8229600" y="5334000"/>
            <a:ext cx="6858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4" name="Line 41"/>
          <p:cNvSpPr>
            <a:spLocks noChangeShapeType="1"/>
          </p:cNvSpPr>
          <p:nvPr/>
        </p:nvSpPr>
        <p:spPr bwMode="auto">
          <a:xfrm flipH="1">
            <a:off x="5562600" y="38100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1948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The force between charged objects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Has no effect at distances larger than a meter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Has no effect at distances larger than a kilometer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Has no effect at distances larger than a light year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long ranged, but is stronger near the charge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2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648200" y="1676400"/>
            <a:ext cx="4191000" cy="4191000"/>
          </a:xfrm>
          <a:prstGeom prst="ellipse">
            <a:avLst/>
          </a:prstGeom>
          <a:solidFill>
            <a:schemeClr val="bg1">
              <a:lumMod val="50000"/>
              <a:alpha val="27058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334000" y="3276600"/>
            <a:ext cx="990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646474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7424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172200" y="190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80010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1722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8486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334000" y="3581400"/>
            <a:ext cx="1059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+  +  +  </a:t>
            </a:r>
          </a:p>
        </p:txBody>
      </p:sp>
      <p:sp>
        <p:nvSpPr>
          <p:cNvPr id="42" name="Oval 41"/>
          <p:cNvSpPr/>
          <p:nvPr/>
        </p:nvSpPr>
        <p:spPr>
          <a:xfrm>
            <a:off x="5715000" y="3684896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45592" y="367352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48919" y="3589361"/>
            <a:ext cx="1652021" cy="222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52383" y="2947917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Positive Charge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95081" y="1897039"/>
            <a:ext cx="2047164" cy="18833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91387" y="1053152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Negative Charge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5715000" y="3684896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45592" y="367352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48919" y="3589361"/>
            <a:ext cx="1652021" cy="222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52383" y="2947917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Positive Charge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95081" y="1897039"/>
            <a:ext cx="2047164" cy="18833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91387" y="1053152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Negative Charge</a:t>
            </a:r>
          </a:p>
        </p:txBody>
      </p:sp>
      <p:cxnSp>
        <p:nvCxnSpPr>
          <p:cNvPr id="18" name="Straight Connector 17"/>
          <p:cNvCxnSpPr>
            <a:stCxn id="42" idx="6"/>
            <a:endCxn id="43" idx="2"/>
          </p:cNvCxnSpPr>
          <p:nvPr/>
        </p:nvCxnSpPr>
        <p:spPr>
          <a:xfrm flipV="1">
            <a:off x="5943600" y="3787820"/>
            <a:ext cx="1001992" cy="11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F1F7-8F93-797F-13DC-2969F043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2C0F-A244-85F1-338A-214F3575F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 water molecules electric dipoles?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a dipole again?</a:t>
            </a:r>
          </a:p>
        </p:txBody>
      </p:sp>
    </p:spTree>
    <p:extLst>
      <p:ext uri="{BB962C8B-B14F-4D97-AF65-F5344CB8AC3E}">
        <p14:creationId xmlns:p14="http://schemas.microsoft.com/office/powerpoint/2010/main" val="1728446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3234519" y="2975211"/>
            <a:ext cx="1652021" cy="222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0813" y="2347415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Positive Charge</a:t>
            </a:r>
          </a:p>
        </p:txBody>
      </p:sp>
      <p:grpSp>
        <p:nvGrpSpPr>
          <p:cNvPr id="2" name="Group 1"/>
          <p:cNvGrpSpPr/>
          <p:nvPr/>
        </p:nvGrpSpPr>
        <p:grpSpPr>
          <a:xfrm rot="10800000">
            <a:off x="4205884" y="2084529"/>
            <a:ext cx="2107797" cy="2288554"/>
            <a:chOff x="4285396" y="1912253"/>
            <a:chExt cx="2107797" cy="2288554"/>
          </a:xfrm>
        </p:grpSpPr>
        <p:grpSp>
          <p:nvGrpSpPr>
            <p:cNvPr id="9" name="Group 8"/>
            <p:cNvGrpSpPr/>
            <p:nvPr/>
          </p:nvGrpSpPr>
          <p:grpSpPr>
            <a:xfrm>
              <a:off x="5242252" y="1912253"/>
              <a:ext cx="843198" cy="852005"/>
              <a:chOff x="5242252" y="1912253"/>
              <a:chExt cx="843198" cy="852005"/>
            </a:xfrm>
          </p:grpSpPr>
          <p:sp>
            <p:nvSpPr>
              <p:cNvPr id="3" name="Oval 2"/>
              <p:cNvSpPr/>
              <p:nvPr/>
            </p:nvSpPr>
            <p:spPr>
              <a:xfrm flipV="1">
                <a:off x="5727031" y="2193605"/>
                <a:ext cx="67456" cy="7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" name="Oval 3"/>
              <p:cNvSpPr/>
              <p:nvPr/>
            </p:nvSpPr>
            <p:spPr>
              <a:xfrm flipV="1">
                <a:off x="5242252" y="1912253"/>
                <a:ext cx="843198" cy="852005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" name="Oval 4"/>
              <p:cNvSpPr/>
              <p:nvPr/>
            </p:nvSpPr>
            <p:spPr>
              <a:xfrm flipV="1">
                <a:off x="5613259" y="2302756"/>
                <a:ext cx="67456" cy="7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549995" y="3348802"/>
              <a:ext cx="843198" cy="852005"/>
              <a:chOff x="4212514" y="2666414"/>
              <a:chExt cx="843198" cy="852005"/>
            </a:xfrm>
          </p:grpSpPr>
          <p:sp>
            <p:nvSpPr>
              <p:cNvPr id="6" name="Oval 5"/>
              <p:cNvSpPr/>
              <p:nvPr/>
            </p:nvSpPr>
            <p:spPr>
              <a:xfrm flipV="1">
                <a:off x="4212514" y="2666414"/>
                <a:ext cx="843198" cy="852005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" name="Oval 6"/>
              <p:cNvSpPr/>
              <p:nvPr/>
            </p:nvSpPr>
            <p:spPr>
              <a:xfrm flipV="1">
                <a:off x="4583521" y="3056917"/>
                <a:ext cx="67456" cy="7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2" name="Oval 11"/>
            <p:cNvSpPr/>
            <p:nvPr/>
          </p:nvSpPr>
          <p:spPr>
            <a:xfrm flipV="1">
              <a:off x="4285396" y="2511189"/>
              <a:ext cx="1474782" cy="1429052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/>
            <p:cNvSpPr/>
            <p:nvPr/>
          </p:nvSpPr>
          <p:spPr>
            <a:xfrm flipV="1">
              <a:off x="4947946" y="3152525"/>
              <a:ext cx="117983" cy="1190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442045" y="2893325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71132" y="3086667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452883" y="1091822"/>
            <a:ext cx="2047164" cy="18833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9566" y="479945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Negative Charge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223.20.8.2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Some objects seem to be electrically neutral. How is this possible?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are made of neutrons that don’t have electrical charge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have the same number of positive charges and negative charges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have had all the charge removed from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33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1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Which charge diagram shows a conductor in electrostatic equilibrium?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187556" y="2927444"/>
            <a:ext cx="3048000" cy="28956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1167078" y="2797791"/>
            <a:ext cx="3068750" cy="3177717"/>
            <a:chOff x="1180525" y="1883391"/>
            <a:chExt cx="3068750" cy="3177717"/>
          </a:xfrm>
        </p:grpSpPr>
        <p:grpSp>
          <p:nvGrpSpPr>
            <p:cNvPr id="9" name="Group 22"/>
            <p:cNvGrpSpPr/>
            <p:nvPr/>
          </p:nvGrpSpPr>
          <p:grpSpPr>
            <a:xfrm>
              <a:off x="1285161" y="3211775"/>
              <a:ext cx="2964114" cy="1849333"/>
              <a:chOff x="1285161" y="3211775"/>
              <a:chExt cx="2964114" cy="1849333"/>
            </a:xfrm>
          </p:grpSpPr>
          <p:grpSp>
            <p:nvGrpSpPr>
              <p:cNvPr id="18" name="Group 12"/>
              <p:cNvGrpSpPr/>
              <p:nvPr/>
            </p:nvGrpSpPr>
            <p:grpSpPr>
              <a:xfrm rot="10800000">
                <a:off x="1285161" y="3755412"/>
                <a:ext cx="1556121" cy="1305696"/>
                <a:chOff x="2704531" y="2035791"/>
                <a:chExt cx="1556121" cy="1305696"/>
              </a:xfrm>
            </p:grpSpPr>
            <p:sp>
              <p:nvSpPr>
                <p:cNvPr id="23" name="TextBox 9"/>
                <p:cNvSpPr txBox="1"/>
                <p:nvPr/>
              </p:nvSpPr>
              <p:spPr>
                <a:xfrm>
                  <a:off x="2704531" y="203579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4" name="TextBox 10"/>
                <p:cNvSpPr txBox="1"/>
                <p:nvPr/>
              </p:nvSpPr>
              <p:spPr>
                <a:xfrm>
                  <a:off x="3375555" y="218819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5" name="TextBox 11"/>
                <p:cNvSpPr txBox="1"/>
                <p:nvPr/>
              </p:nvSpPr>
              <p:spPr>
                <a:xfrm>
                  <a:off x="3896450" y="2818267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  <p:grpSp>
            <p:nvGrpSpPr>
              <p:cNvPr id="19" name="Group 13"/>
              <p:cNvGrpSpPr/>
              <p:nvPr/>
            </p:nvGrpSpPr>
            <p:grpSpPr>
              <a:xfrm rot="10800000" flipH="1">
                <a:off x="3184473" y="3211775"/>
                <a:ext cx="1064802" cy="1687835"/>
                <a:chOff x="2854656" y="1940256"/>
                <a:chExt cx="1064802" cy="1687835"/>
              </a:xfrm>
            </p:grpSpPr>
            <p:sp>
              <p:nvSpPr>
                <p:cNvPr id="20" name="TextBox 14"/>
                <p:cNvSpPr txBox="1"/>
                <p:nvPr/>
              </p:nvSpPr>
              <p:spPr>
                <a:xfrm>
                  <a:off x="2854656" y="194025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375555" y="2392908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555256" y="310487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</p:grpSp>
        <p:grpSp>
          <p:nvGrpSpPr>
            <p:cNvPr id="10" name="Group 21"/>
            <p:cNvGrpSpPr/>
            <p:nvPr/>
          </p:nvGrpSpPr>
          <p:grpSpPr>
            <a:xfrm>
              <a:off x="1180525" y="1883391"/>
              <a:ext cx="2955022" cy="1790193"/>
              <a:chOff x="1180525" y="1883391"/>
              <a:chExt cx="2955022" cy="1790193"/>
            </a:xfrm>
          </p:grpSpPr>
          <p:sp>
            <p:nvSpPr>
              <p:cNvPr id="11" name="TextBox 5"/>
              <p:cNvSpPr txBox="1"/>
              <p:nvPr/>
            </p:nvSpPr>
            <p:spPr>
              <a:xfrm>
                <a:off x="2552131" y="188339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sp>
            <p:nvSpPr>
              <p:cNvPr id="12" name="TextBox 6"/>
              <p:cNvSpPr txBox="1"/>
              <p:nvPr/>
            </p:nvSpPr>
            <p:spPr>
              <a:xfrm>
                <a:off x="3223155" y="203579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771345" y="2624925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grpSp>
            <p:nvGrpSpPr>
              <p:cNvPr id="14" name="Group 17"/>
              <p:cNvGrpSpPr/>
              <p:nvPr/>
            </p:nvGrpSpPr>
            <p:grpSpPr>
              <a:xfrm rot="10800000" flipV="1">
                <a:off x="1180525" y="1985749"/>
                <a:ext cx="1064802" cy="1687835"/>
                <a:chOff x="2854656" y="1940256"/>
                <a:chExt cx="1064802" cy="168783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854656" y="194025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375555" y="2392908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555256" y="310487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</p:grpSp>
      </p:grp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4845140" y="2927440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4723515" y="4107771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  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44153" y="3646022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9132" y="4494458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67066" y="4865222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96636" y="3284356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9161" y="29590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42379" y="52268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74259" y="613185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97706" y="600187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34460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3505200" y="2133600"/>
            <a:ext cx="3048000" cy="28956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44036" name="Freeform 4"/>
          <p:cNvSpPr>
            <a:spLocks/>
          </p:cNvSpPr>
          <p:nvPr/>
        </p:nvSpPr>
        <p:spPr bwMode="auto">
          <a:xfrm rot="20672327">
            <a:off x="4876800" y="4191000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4910920" y="2092657"/>
            <a:ext cx="3048000" cy="28956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4036" name="Freeform 4"/>
          <p:cNvSpPr>
            <a:spLocks/>
          </p:cNvSpPr>
          <p:nvPr/>
        </p:nvSpPr>
        <p:spPr bwMode="auto">
          <a:xfrm rot="20672327">
            <a:off x="6282520" y="4150057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201003" y="2013044"/>
            <a:ext cx="3048000" cy="28956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 rot="20672327">
            <a:off x="2504365" y="3947614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180525" y="1883391"/>
            <a:ext cx="3068750" cy="3177717"/>
            <a:chOff x="1180525" y="1883391"/>
            <a:chExt cx="3068750" cy="3177717"/>
          </a:xfrm>
        </p:grpSpPr>
        <p:grpSp>
          <p:nvGrpSpPr>
            <p:cNvPr id="23" name="Group 22"/>
            <p:cNvGrpSpPr/>
            <p:nvPr/>
          </p:nvGrpSpPr>
          <p:grpSpPr>
            <a:xfrm>
              <a:off x="1285161" y="3211775"/>
              <a:ext cx="2964114" cy="1849333"/>
              <a:chOff x="1285161" y="3211775"/>
              <a:chExt cx="2964114" cy="1849333"/>
            </a:xfrm>
          </p:grpSpPr>
          <p:grpSp>
            <p:nvGrpSpPr>
              <p:cNvPr id="13" name="Group 12"/>
              <p:cNvGrpSpPr/>
              <p:nvPr/>
            </p:nvGrpSpPr>
            <p:grpSpPr>
              <a:xfrm rot="10800000">
                <a:off x="1285161" y="3755412"/>
                <a:ext cx="1556121" cy="1305696"/>
                <a:chOff x="2704531" y="2035791"/>
                <a:chExt cx="1556121" cy="1305696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2704531" y="203579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375555" y="218819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896450" y="2818267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10800000" flipH="1">
                <a:off x="3184473" y="3211775"/>
                <a:ext cx="1064802" cy="1687835"/>
                <a:chOff x="2854656" y="1940256"/>
                <a:chExt cx="1064802" cy="168783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854656" y="194025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375555" y="2392908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555256" y="310487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1180525" y="1883391"/>
              <a:ext cx="2955022" cy="1790193"/>
              <a:chOff x="1180525" y="1883391"/>
              <a:chExt cx="2955022" cy="179019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552131" y="188339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23155" y="203579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771345" y="2624925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 rot="10800000" flipV="1">
                <a:off x="1180525" y="1985749"/>
                <a:ext cx="1064802" cy="1687835"/>
                <a:chOff x="2854656" y="1940256"/>
                <a:chExt cx="1064802" cy="1687835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2854656" y="194025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375555" y="2392908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5256" y="310487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</p:grpSp>
      </p:grpSp>
      <p:grpSp>
        <p:nvGrpSpPr>
          <p:cNvPr id="25" name="Group 24"/>
          <p:cNvGrpSpPr/>
          <p:nvPr/>
        </p:nvGrpSpPr>
        <p:grpSpPr>
          <a:xfrm>
            <a:off x="4941524" y="1953902"/>
            <a:ext cx="3030278" cy="3239273"/>
            <a:chOff x="1199761" y="1883391"/>
            <a:chExt cx="3030278" cy="3239273"/>
          </a:xfrm>
        </p:grpSpPr>
        <p:grpSp>
          <p:nvGrpSpPr>
            <p:cNvPr id="26" name="Group 22"/>
            <p:cNvGrpSpPr/>
            <p:nvPr/>
          </p:nvGrpSpPr>
          <p:grpSpPr>
            <a:xfrm>
              <a:off x="1304397" y="3150220"/>
              <a:ext cx="2925642" cy="1972444"/>
              <a:chOff x="1304397" y="3150220"/>
              <a:chExt cx="2925642" cy="1972444"/>
            </a:xfrm>
          </p:grpSpPr>
          <p:grpSp>
            <p:nvGrpSpPr>
              <p:cNvPr id="35" name="Group 12"/>
              <p:cNvGrpSpPr/>
              <p:nvPr/>
            </p:nvGrpSpPr>
            <p:grpSpPr>
              <a:xfrm rot="10800000">
                <a:off x="1304397" y="3693857"/>
                <a:ext cx="1517649" cy="1428807"/>
                <a:chOff x="2723767" y="1974235"/>
                <a:chExt cx="1517649" cy="1428807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2723767" y="1974235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394791" y="2126635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42" name="TextBox 11"/>
                <p:cNvSpPr txBox="1"/>
                <p:nvPr/>
              </p:nvSpPr>
              <p:spPr>
                <a:xfrm>
                  <a:off x="3915686" y="2756711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</p:grpSp>
          <p:grpSp>
            <p:nvGrpSpPr>
              <p:cNvPr id="36" name="Group 13"/>
              <p:cNvGrpSpPr/>
              <p:nvPr/>
            </p:nvGrpSpPr>
            <p:grpSpPr>
              <a:xfrm rot="10800000" flipH="1">
                <a:off x="3203709" y="3150220"/>
                <a:ext cx="1026330" cy="1810946"/>
                <a:chOff x="2873892" y="1878700"/>
                <a:chExt cx="1026330" cy="1810946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2873892" y="1878700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394791" y="2331352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574492" y="3043315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</p:grpSp>
        </p:grpSp>
        <p:grpSp>
          <p:nvGrpSpPr>
            <p:cNvPr id="27" name="Group 21"/>
            <p:cNvGrpSpPr/>
            <p:nvPr/>
          </p:nvGrpSpPr>
          <p:grpSpPr>
            <a:xfrm>
              <a:off x="1199761" y="1883391"/>
              <a:ext cx="2897314" cy="1851749"/>
              <a:chOff x="1199761" y="1883391"/>
              <a:chExt cx="2897314" cy="185174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552131" y="1883391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223155" y="2035791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71345" y="2624925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grpSp>
            <p:nvGrpSpPr>
              <p:cNvPr id="31" name="Group 17"/>
              <p:cNvGrpSpPr/>
              <p:nvPr/>
            </p:nvGrpSpPr>
            <p:grpSpPr>
              <a:xfrm rot="10800000" flipV="1">
                <a:off x="1199761" y="1924194"/>
                <a:ext cx="1026330" cy="1810946"/>
                <a:chOff x="2873892" y="1878701"/>
                <a:chExt cx="1026330" cy="1810946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2873892" y="1878701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394791" y="2331353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574492" y="3043316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4910920" y="2092657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4036" name="Freeform 4"/>
          <p:cNvSpPr>
            <a:spLocks/>
          </p:cNvSpPr>
          <p:nvPr/>
        </p:nvSpPr>
        <p:spPr bwMode="auto">
          <a:xfrm rot="20672327">
            <a:off x="6282520" y="4150057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201003" y="2013044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 rot="20672327">
            <a:off x="2504365" y="3947614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160060" y="3179928"/>
            <a:ext cx="312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  +  +  +  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80698" y="2718179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  +  +  +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55677" y="3566615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  +  +  +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03611" y="3937379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  +  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33181" y="2356513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  +  +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35706" y="2031241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78924" y="4299044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88174" y="3318680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  -  -  -  -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08812" y="2856931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  -  -  -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61295" y="2495265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  -  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63820" y="2169993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07038" y="4437796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  -  -  -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111087" y="3664421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  -  -  -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22629" y="4012438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  -  -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to Gravity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88" y="2484438"/>
            <a:ext cx="854233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223.20.8.3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If we looked at the total amount of charge in the universe, how does it change over time?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We are slowly gaining more positive charge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We are slowly gaining more negative charge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total amount of charge isn’t changing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physics, what word do we use to describe a quantity that doesn’t change?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Conserved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Equated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Equitated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Statified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8" y="855198"/>
            <a:ext cx="8719394" cy="539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03D52F-4300-E8E8-54FA-453775C72838}"/>
              </a:ext>
            </a:extLst>
          </p:cNvPr>
          <p:cNvGrpSpPr/>
          <p:nvPr/>
        </p:nvGrpSpPr>
        <p:grpSpPr>
          <a:xfrm>
            <a:off x="413657" y="220435"/>
            <a:ext cx="8730343" cy="6417129"/>
            <a:chOff x="-76200" y="-228600"/>
            <a:chExt cx="9585960" cy="6922532"/>
          </a:xfrm>
        </p:grpSpPr>
        <p:sp>
          <p:nvSpPr>
            <p:cNvPr id="19" name="Freeform 18"/>
            <p:cNvSpPr/>
            <p:nvPr/>
          </p:nvSpPr>
          <p:spPr>
            <a:xfrm>
              <a:off x="3581400" y="3276600"/>
              <a:ext cx="3657600" cy="1066800"/>
            </a:xfrm>
            <a:custGeom>
              <a:avLst/>
              <a:gdLst>
                <a:gd name="connsiteX0" fmla="*/ 0 w 2682240"/>
                <a:gd name="connsiteY0" fmla="*/ 0 h 1158240"/>
                <a:gd name="connsiteX1" fmla="*/ 670560 w 2682240"/>
                <a:gd name="connsiteY1" fmla="*/ 777240 h 1158240"/>
                <a:gd name="connsiteX2" fmla="*/ 2682240 w 2682240"/>
                <a:gd name="connsiteY2" fmla="*/ 1158240 h 11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2240" h="1158240">
                  <a:moveTo>
                    <a:pt x="0" y="0"/>
                  </a:moveTo>
                  <a:cubicBezTo>
                    <a:pt x="111760" y="292100"/>
                    <a:pt x="223520" y="584200"/>
                    <a:pt x="670560" y="777240"/>
                  </a:cubicBezTo>
                  <a:cubicBezTo>
                    <a:pt x="1117600" y="970280"/>
                    <a:pt x="1899920" y="1064260"/>
                    <a:pt x="2682240" y="1158240"/>
                  </a:cubicBezTo>
                </a:path>
              </a:pathLst>
            </a:custGeom>
            <a:ln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 rot="19673694">
              <a:off x="2123324" y="903980"/>
              <a:ext cx="2423160" cy="40995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126375" y="2907036"/>
              <a:ext cx="224908" cy="22125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144575" y="2779408"/>
              <a:ext cx="224908" cy="221253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lus 4"/>
            <p:cNvSpPr/>
            <p:nvPr/>
          </p:nvSpPr>
          <p:spPr>
            <a:xfrm>
              <a:off x="3178420" y="2804937"/>
              <a:ext cx="157217" cy="17019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62878" y="2769591"/>
              <a:ext cx="224908" cy="22125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235577" y="2877583"/>
              <a:ext cx="224908" cy="221253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lus 7"/>
            <p:cNvSpPr/>
            <p:nvPr/>
          </p:nvSpPr>
          <p:spPr>
            <a:xfrm>
              <a:off x="3269422" y="2903112"/>
              <a:ext cx="157217" cy="17019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280160" y="899160"/>
              <a:ext cx="4053840" cy="40995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042328" y="2079702"/>
              <a:ext cx="261192" cy="282498"/>
            </a:xfrm>
            <a:prstGeom prst="ellipse">
              <a:avLst/>
            </a:prstGeom>
            <a:solidFill>
              <a:srgbClr val="638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Minus 15"/>
            <p:cNvSpPr/>
            <p:nvPr/>
          </p:nvSpPr>
          <p:spPr>
            <a:xfrm>
              <a:off x="5067686" y="2154401"/>
              <a:ext cx="210475" cy="1331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2725848" y="4030422"/>
              <a:ext cx="261192" cy="282498"/>
            </a:xfrm>
            <a:prstGeom prst="ellipse">
              <a:avLst/>
            </a:prstGeom>
            <a:solidFill>
              <a:srgbClr val="638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Minus 24"/>
            <p:cNvSpPr/>
            <p:nvPr/>
          </p:nvSpPr>
          <p:spPr>
            <a:xfrm>
              <a:off x="2751206" y="4105121"/>
              <a:ext cx="210475" cy="1331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62800" y="3733800"/>
              <a:ext cx="23469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Nucleus with protons and neutrons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91400" y="914400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Electrons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46491" y="3810000"/>
              <a:ext cx="12073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Electron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6324600"/>
              <a:ext cx="2761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Particles not drawn to scale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088593" y="3029241"/>
              <a:ext cx="376256" cy="3002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119040" y="2856066"/>
              <a:ext cx="376256" cy="300213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Plus 30"/>
            <p:cNvSpPr/>
            <p:nvPr/>
          </p:nvSpPr>
          <p:spPr>
            <a:xfrm>
              <a:off x="3175661" y="2890706"/>
              <a:ext cx="263013" cy="23093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16953" y="2842745"/>
              <a:ext cx="376256" cy="3002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271280" y="2989277"/>
              <a:ext cx="376256" cy="300213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Plus 33"/>
            <p:cNvSpPr/>
            <p:nvPr/>
          </p:nvSpPr>
          <p:spPr>
            <a:xfrm>
              <a:off x="3327901" y="3023917"/>
              <a:ext cx="263013" cy="23093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-76200" y="-228600"/>
              <a:ext cx="6781800" cy="6324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5562600" y="533400"/>
              <a:ext cx="261192" cy="282498"/>
            </a:xfrm>
            <a:prstGeom prst="ellipse">
              <a:avLst/>
            </a:prstGeom>
            <a:solidFill>
              <a:srgbClr val="638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Minus 40"/>
            <p:cNvSpPr/>
            <p:nvPr/>
          </p:nvSpPr>
          <p:spPr>
            <a:xfrm>
              <a:off x="5587958" y="608099"/>
              <a:ext cx="210475" cy="1331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41"/>
            <p:cNvSpPr/>
            <p:nvPr/>
          </p:nvSpPr>
          <p:spPr>
            <a:xfrm rot="19417030">
              <a:off x="6219062" y="324655"/>
              <a:ext cx="1328360" cy="1675691"/>
            </a:xfrm>
            <a:custGeom>
              <a:avLst/>
              <a:gdLst>
                <a:gd name="connsiteX0" fmla="*/ 0 w 2682240"/>
                <a:gd name="connsiteY0" fmla="*/ 0 h 1158240"/>
                <a:gd name="connsiteX1" fmla="*/ 670560 w 2682240"/>
                <a:gd name="connsiteY1" fmla="*/ 777240 h 1158240"/>
                <a:gd name="connsiteX2" fmla="*/ 2682240 w 2682240"/>
                <a:gd name="connsiteY2" fmla="*/ 1158240 h 11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2240" h="1158240">
                  <a:moveTo>
                    <a:pt x="0" y="0"/>
                  </a:moveTo>
                  <a:cubicBezTo>
                    <a:pt x="111760" y="292100"/>
                    <a:pt x="223520" y="584200"/>
                    <a:pt x="670560" y="777240"/>
                  </a:cubicBezTo>
                  <a:cubicBezTo>
                    <a:pt x="1117600" y="970280"/>
                    <a:pt x="1899920" y="1064260"/>
                    <a:pt x="2682240" y="1158240"/>
                  </a:cubicBezTo>
                </a:path>
              </a:pathLst>
            </a:custGeom>
            <a:ln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 42"/>
            <p:cNvSpPr/>
            <p:nvPr/>
          </p:nvSpPr>
          <p:spPr>
            <a:xfrm rot="19417030">
              <a:off x="5253281" y="1500365"/>
              <a:ext cx="2682735" cy="818891"/>
            </a:xfrm>
            <a:custGeom>
              <a:avLst/>
              <a:gdLst>
                <a:gd name="connsiteX0" fmla="*/ 0 w 2682240"/>
                <a:gd name="connsiteY0" fmla="*/ 0 h 1158240"/>
                <a:gd name="connsiteX1" fmla="*/ 670560 w 2682240"/>
                <a:gd name="connsiteY1" fmla="*/ 777240 h 1158240"/>
                <a:gd name="connsiteX2" fmla="*/ 2682240 w 2682240"/>
                <a:gd name="connsiteY2" fmla="*/ 1158240 h 115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2240" h="1158240">
                  <a:moveTo>
                    <a:pt x="0" y="0"/>
                  </a:moveTo>
                  <a:cubicBezTo>
                    <a:pt x="111760" y="292100"/>
                    <a:pt x="223520" y="584200"/>
                    <a:pt x="670560" y="777240"/>
                  </a:cubicBezTo>
                  <a:cubicBezTo>
                    <a:pt x="1117600" y="970280"/>
                    <a:pt x="1899920" y="1064260"/>
                    <a:pt x="2682240" y="1158240"/>
                  </a:cubicBezTo>
                </a:path>
              </a:pathLst>
            </a:custGeom>
            <a:ln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3048000" y="1447800"/>
              <a:ext cx="4846093" cy="3960125"/>
            </a:xfrm>
            <a:custGeom>
              <a:avLst/>
              <a:gdLst>
                <a:gd name="connsiteX0" fmla="*/ 4954138 w 4954138"/>
                <a:gd name="connsiteY0" fmla="*/ 0 h 3960125"/>
                <a:gd name="connsiteX1" fmla="*/ 2497541 w 4954138"/>
                <a:gd name="connsiteY1" fmla="*/ 3480179 h 3960125"/>
                <a:gd name="connsiteX2" fmla="*/ 0 w 4954138"/>
                <a:gd name="connsiteY2" fmla="*/ 2879678 h 396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4138" h="3960125">
                  <a:moveTo>
                    <a:pt x="4954138" y="0"/>
                  </a:moveTo>
                  <a:cubicBezTo>
                    <a:pt x="4138684" y="1500116"/>
                    <a:pt x="3323231" y="3000233"/>
                    <a:pt x="2497541" y="3480179"/>
                  </a:cubicBezTo>
                  <a:cubicBezTo>
                    <a:pt x="1671851" y="3960125"/>
                    <a:pt x="0" y="2879678"/>
                    <a:pt x="0" y="2879678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Energy Levels in Atoms</a:t>
            </a:r>
          </a:p>
        </p:txBody>
      </p:sp>
      <p:sp>
        <p:nvSpPr>
          <p:cNvPr id="66567" name="Text Box 5"/>
          <p:cNvSpPr txBox="1">
            <a:spLocks noChangeArrowheads="1"/>
          </p:cNvSpPr>
          <p:nvPr/>
        </p:nvSpPr>
        <p:spPr bwMode="auto">
          <a:xfrm rot="16200000">
            <a:off x="3339037" y="3343553"/>
            <a:ext cx="827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Energy</a:t>
            </a:r>
          </a:p>
        </p:txBody>
      </p:sp>
      <p:sp>
        <p:nvSpPr>
          <p:cNvPr id="66568" name="Line 6"/>
          <p:cNvSpPr>
            <a:spLocks noChangeShapeType="1"/>
          </p:cNvSpPr>
          <p:nvPr/>
        </p:nvSpPr>
        <p:spPr bwMode="auto">
          <a:xfrm>
            <a:off x="4042300" y="500249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109100" y="3173690"/>
            <a:ext cx="1143000" cy="990600"/>
            <a:chOff x="5600700" y="3352800"/>
            <a:chExt cx="533400" cy="990600"/>
          </a:xfrm>
        </p:grpSpPr>
        <p:sp>
          <p:nvSpPr>
            <p:cNvPr id="66570" name="Line 8"/>
            <p:cNvSpPr>
              <a:spLocks noChangeShapeType="1"/>
            </p:cNvSpPr>
            <p:nvPr/>
          </p:nvSpPr>
          <p:spPr bwMode="auto">
            <a:xfrm>
              <a:off x="5600700" y="4343400"/>
              <a:ext cx="53340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1" name="Line 9"/>
            <p:cNvSpPr>
              <a:spLocks noChangeShapeType="1"/>
            </p:cNvSpPr>
            <p:nvPr/>
          </p:nvSpPr>
          <p:spPr bwMode="auto">
            <a:xfrm>
              <a:off x="5600700" y="3352800"/>
              <a:ext cx="5334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572" name="Text Box 10"/>
          <p:cNvSpPr txBox="1">
            <a:spLocks noChangeArrowheads="1"/>
          </p:cNvSpPr>
          <p:nvPr/>
        </p:nvSpPr>
        <p:spPr bwMode="auto">
          <a:xfrm>
            <a:off x="6464825" y="3919815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</a:t>
            </a:r>
          </a:p>
        </p:txBody>
      </p:sp>
      <p:sp>
        <p:nvSpPr>
          <p:cNvPr id="66573" name="Text Box 11"/>
          <p:cNvSpPr txBox="1">
            <a:spLocks noChangeArrowheads="1"/>
          </p:cNvSpPr>
          <p:nvPr/>
        </p:nvSpPr>
        <p:spPr bwMode="auto">
          <a:xfrm>
            <a:off x="6404500" y="2945090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2s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5810775" y="5486678"/>
            <a:ext cx="1268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(Schematic)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B0892E-5BA6-B81F-21B6-5538B133C86A}"/>
              </a:ext>
            </a:extLst>
          </p:cNvPr>
          <p:cNvGrpSpPr/>
          <p:nvPr/>
        </p:nvGrpSpPr>
        <p:grpSpPr>
          <a:xfrm>
            <a:off x="804570" y="2360601"/>
            <a:ext cx="2000867" cy="1895764"/>
            <a:chOff x="-76200" y="-228600"/>
            <a:chExt cx="6781800" cy="6324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F23B-4A08-90B0-5A54-F06E2740132C}"/>
                </a:ext>
              </a:extLst>
            </p:cNvPr>
            <p:cNvSpPr/>
            <p:nvPr/>
          </p:nvSpPr>
          <p:spPr>
            <a:xfrm rot="19673694">
              <a:off x="2123324" y="903980"/>
              <a:ext cx="2423160" cy="40995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BFCE6A-0E7B-D06E-DB6E-0C10440A86D9}"/>
                </a:ext>
              </a:extLst>
            </p:cNvPr>
            <p:cNvSpPr/>
            <p:nvPr/>
          </p:nvSpPr>
          <p:spPr>
            <a:xfrm>
              <a:off x="3126375" y="2907036"/>
              <a:ext cx="224908" cy="22125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B02A20E-3E66-6925-B155-6991D986B7B0}"/>
                </a:ext>
              </a:extLst>
            </p:cNvPr>
            <p:cNvSpPr/>
            <p:nvPr/>
          </p:nvSpPr>
          <p:spPr>
            <a:xfrm>
              <a:off x="3144575" y="2779408"/>
              <a:ext cx="224908" cy="221253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Plus 4">
              <a:extLst>
                <a:ext uri="{FF2B5EF4-FFF2-40B4-BE49-F238E27FC236}">
                  <a16:creationId xmlns:a16="http://schemas.microsoft.com/office/drawing/2014/main" id="{0C425E04-FD06-E7AC-4BA4-B259370A0AFF}"/>
                </a:ext>
              </a:extLst>
            </p:cNvPr>
            <p:cNvSpPr/>
            <p:nvPr/>
          </p:nvSpPr>
          <p:spPr>
            <a:xfrm>
              <a:off x="3178420" y="2804937"/>
              <a:ext cx="157217" cy="17019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99994C-62C4-588D-B97F-F206ED4D26EA}"/>
                </a:ext>
              </a:extLst>
            </p:cNvPr>
            <p:cNvSpPr/>
            <p:nvPr/>
          </p:nvSpPr>
          <p:spPr>
            <a:xfrm>
              <a:off x="3262878" y="2769591"/>
              <a:ext cx="224908" cy="22125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A13644-80E7-6BA3-B318-86F1329C19D9}"/>
                </a:ext>
              </a:extLst>
            </p:cNvPr>
            <p:cNvSpPr/>
            <p:nvPr/>
          </p:nvSpPr>
          <p:spPr>
            <a:xfrm>
              <a:off x="3235577" y="2877583"/>
              <a:ext cx="224908" cy="221253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lus 7">
              <a:extLst>
                <a:ext uri="{FF2B5EF4-FFF2-40B4-BE49-F238E27FC236}">
                  <a16:creationId xmlns:a16="http://schemas.microsoft.com/office/drawing/2014/main" id="{97DF6443-3351-5D70-605E-791D6C7E0836}"/>
                </a:ext>
              </a:extLst>
            </p:cNvPr>
            <p:cNvSpPr/>
            <p:nvPr/>
          </p:nvSpPr>
          <p:spPr>
            <a:xfrm>
              <a:off x="3269422" y="2903112"/>
              <a:ext cx="157217" cy="17019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B2472E-9AFA-CA7C-18C1-E81FB80A710B}"/>
                </a:ext>
              </a:extLst>
            </p:cNvPr>
            <p:cNvSpPr/>
            <p:nvPr/>
          </p:nvSpPr>
          <p:spPr>
            <a:xfrm>
              <a:off x="1280160" y="899160"/>
              <a:ext cx="4053840" cy="409956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DE8A75-3C06-78B8-AA19-2800E7CAADFD}"/>
                </a:ext>
              </a:extLst>
            </p:cNvPr>
            <p:cNvSpPr/>
            <p:nvPr/>
          </p:nvSpPr>
          <p:spPr>
            <a:xfrm>
              <a:off x="5042328" y="2079702"/>
              <a:ext cx="261192" cy="282498"/>
            </a:xfrm>
            <a:prstGeom prst="ellipse">
              <a:avLst/>
            </a:prstGeom>
            <a:solidFill>
              <a:srgbClr val="638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Minus 15">
              <a:extLst>
                <a:ext uri="{FF2B5EF4-FFF2-40B4-BE49-F238E27FC236}">
                  <a16:creationId xmlns:a16="http://schemas.microsoft.com/office/drawing/2014/main" id="{C2D242A5-B483-F182-8200-6132A4E6DDE1}"/>
                </a:ext>
              </a:extLst>
            </p:cNvPr>
            <p:cNvSpPr/>
            <p:nvPr/>
          </p:nvSpPr>
          <p:spPr>
            <a:xfrm>
              <a:off x="5067686" y="2154401"/>
              <a:ext cx="210475" cy="1331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439C78-B14D-FF00-5EF7-192AB75F392F}"/>
                </a:ext>
              </a:extLst>
            </p:cNvPr>
            <p:cNvSpPr/>
            <p:nvPr/>
          </p:nvSpPr>
          <p:spPr>
            <a:xfrm>
              <a:off x="2725848" y="4030422"/>
              <a:ext cx="261192" cy="282498"/>
            </a:xfrm>
            <a:prstGeom prst="ellipse">
              <a:avLst/>
            </a:prstGeom>
            <a:solidFill>
              <a:srgbClr val="638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Minus 24">
              <a:extLst>
                <a:ext uri="{FF2B5EF4-FFF2-40B4-BE49-F238E27FC236}">
                  <a16:creationId xmlns:a16="http://schemas.microsoft.com/office/drawing/2014/main" id="{835AA4F2-2809-FBB4-12B9-4FE6219EA394}"/>
                </a:ext>
              </a:extLst>
            </p:cNvPr>
            <p:cNvSpPr/>
            <p:nvPr/>
          </p:nvSpPr>
          <p:spPr>
            <a:xfrm>
              <a:off x="2751206" y="4105121"/>
              <a:ext cx="210475" cy="1331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CA85A0-E2B6-1355-0259-085396CAE3B0}"/>
                </a:ext>
              </a:extLst>
            </p:cNvPr>
            <p:cNvSpPr/>
            <p:nvPr/>
          </p:nvSpPr>
          <p:spPr>
            <a:xfrm>
              <a:off x="3088593" y="3029241"/>
              <a:ext cx="376256" cy="3002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D5844E7-4125-6D3E-2E51-477CBAE84381}"/>
                </a:ext>
              </a:extLst>
            </p:cNvPr>
            <p:cNvSpPr/>
            <p:nvPr/>
          </p:nvSpPr>
          <p:spPr>
            <a:xfrm>
              <a:off x="3119040" y="2856066"/>
              <a:ext cx="376256" cy="300213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lus 30">
              <a:extLst>
                <a:ext uri="{FF2B5EF4-FFF2-40B4-BE49-F238E27FC236}">
                  <a16:creationId xmlns:a16="http://schemas.microsoft.com/office/drawing/2014/main" id="{4D389284-46EA-A4C5-BF21-39BD2246B0CB}"/>
                </a:ext>
              </a:extLst>
            </p:cNvPr>
            <p:cNvSpPr/>
            <p:nvPr/>
          </p:nvSpPr>
          <p:spPr>
            <a:xfrm>
              <a:off x="3175661" y="2890706"/>
              <a:ext cx="263013" cy="23093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BAF506-A2E5-F931-B5D3-470301ABDD5A}"/>
                </a:ext>
              </a:extLst>
            </p:cNvPr>
            <p:cNvSpPr/>
            <p:nvPr/>
          </p:nvSpPr>
          <p:spPr>
            <a:xfrm>
              <a:off x="3316953" y="2842745"/>
              <a:ext cx="376256" cy="3002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C34114-60E9-1E16-9368-A89772FCFDC2}"/>
                </a:ext>
              </a:extLst>
            </p:cNvPr>
            <p:cNvSpPr/>
            <p:nvPr/>
          </p:nvSpPr>
          <p:spPr>
            <a:xfrm>
              <a:off x="3271280" y="2989277"/>
              <a:ext cx="376256" cy="300213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lus 33">
              <a:extLst>
                <a:ext uri="{FF2B5EF4-FFF2-40B4-BE49-F238E27FC236}">
                  <a16:creationId xmlns:a16="http://schemas.microsoft.com/office/drawing/2014/main" id="{61B9875D-234E-C102-6767-2FF3E7EF5A43}"/>
                </a:ext>
              </a:extLst>
            </p:cNvPr>
            <p:cNvSpPr/>
            <p:nvPr/>
          </p:nvSpPr>
          <p:spPr>
            <a:xfrm>
              <a:off x="3327901" y="3023917"/>
              <a:ext cx="263013" cy="23093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E2E8F37-1441-32D4-7F40-29A56D79C441}"/>
                </a:ext>
              </a:extLst>
            </p:cNvPr>
            <p:cNvSpPr/>
            <p:nvPr/>
          </p:nvSpPr>
          <p:spPr>
            <a:xfrm>
              <a:off x="-76200" y="-228600"/>
              <a:ext cx="6781800" cy="6324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2DD5148-587E-3E6A-AB96-2DAC759A3E25}"/>
                </a:ext>
              </a:extLst>
            </p:cNvPr>
            <p:cNvSpPr/>
            <p:nvPr/>
          </p:nvSpPr>
          <p:spPr>
            <a:xfrm>
              <a:off x="5562600" y="533400"/>
              <a:ext cx="261192" cy="282498"/>
            </a:xfrm>
            <a:prstGeom prst="ellipse">
              <a:avLst/>
            </a:prstGeom>
            <a:solidFill>
              <a:srgbClr val="638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Minus 40">
              <a:extLst>
                <a:ext uri="{FF2B5EF4-FFF2-40B4-BE49-F238E27FC236}">
                  <a16:creationId xmlns:a16="http://schemas.microsoft.com/office/drawing/2014/main" id="{644C0BE0-B97B-6D30-2FE7-36EA9B54ED82}"/>
                </a:ext>
              </a:extLst>
            </p:cNvPr>
            <p:cNvSpPr/>
            <p:nvPr/>
          </p:nvSpPr>
          <p:spPr>
            <a:xfrm>
              <a:off x="5587958" y="608099"/>
              <a:ext cx="210475" cy="13310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Line 6">
            <a:extLst>
              <a:ext uri="{FF2B5EF4-FFF2-40B4-BE49-F238E27FC236}">
                <a16:creationId xmlns:a16="http://schemas.microsoft.com/office/drawing/2014/main" id="{6E40CC3A-9D2F-1C4B-ECA1-B1B8E2A541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1222" y="2225808"/>
            <a:ext cx="72034" cy="277933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1242</Words>
  <Application>Microsoft Office PowerPoint</Application>
  <PresentationFormat>On-screen Show (4:3)</PresentationFormat>
  <Paragraphs>348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Amienne</vt:lpstr>
      <vt:lpstr>Arial</vt:lpstr>
      <vt:lpstr>Calibri</vt:lpstr>
      <vt:lpstr>Office Theme</vt:lpstr>
      <vt:lpstr>Question 223.20.7</vt:lpstr>
      <vt:lpstr>Question 223.20.8</vt:lpstr>
      <vt:lpstr>Question 223.20.8.1</vt:lpstr>
      <vt:lpstr>Question 223.20.8.2</vt:lpstr>
      <vt:lpstr>Question 223.20.8.3</vt:lpstr>
      <vt:lpstr>Question 223.20.8.4</vt:lpstr>
      <vt:lpstr>PowerPoint Presentation</vt:lpstr>
      <vt:lpstr>PowerPoint Presentation</vt:lpstr>
      <vt:lpstr>Energy Levels in Atoms</vt:lpstr>
      <vt:lpstr>Energy Levels in Atoms</vt:lpstr>
      <vt:lpstr>Energy Levels in Atoms</vt:lpstr>
      <vt:lpstr>Question</vt:lpstr>
      <vt:lpstr>Bringing Two Atoms Together</vt:lpstr>
      <vt:lpstr>Bringing 5 Atoms Together</vt:lpstr>
      <vt:lpstr>Many Atoms Together (A Solid)</vt:lpstr>
      <vt:lpstr>Many Atoms Together (A Solid)</vt:lpstr>
      <vt:lpstr>Question</vt:lpstr>
      <vt:lpstr>Energy Bands, Detail</vt:lpstr>
      <vt:lpstr>Energy Level Definitions</vt:lpstr>
      <vt:lpstr>Question 223.20.11</vt:lpstr>
      <vt:lpstr>Conductors</vt:lpstr>
      <vt:lpstr>Question 223.20.10</vt:lpstr>
      <vt:lpstr>Insulators</vt:lpstr>
      <vt:lpstr>Semiconductors</vt:lpstr>
      <vt:lpstr>Question 223.20.6</vt:lpstr>
      <vt:lpstr>PowerPoint Presentation</vt:lpstr>
      <vt:lpstr>Question 223.20.12</vt:lpstr>
      <vt:lpstr>PowerPoint Presentation</vt:lpstr>
      <vt:lpstr>Question 223.20.13</vt:lpstr>
      <vt:lpstr>PowerPoint Presentation</vt:lpstr>
      <vt:lpstr>PowerPoint Presentation</vt:lpstr>
      <vt:lpstr>Question 223.20.14</vt:lpstr>
      <vt:lpstr>PowerPoint Presentation</vt:lpstr>
      <vt:lpstr>PowerPoint Presentation</vt:lpstr>
      <vt:lpstr>Question 223.20.9</vt:lpstr>
      <vt:lpstr>PowerPoint Presentation</vt:lpstr>
      <vt:lpstr>PowerPoint Presentation</vt:lpstr>
      <vt:lpstr>Question</vt:lpstr>
      <vt:lpstr>PowerPoint Presentation</vt:lpstr>
      <vt:lpstr>Question 223.20.15</vt:lpstr>
      <vt:lpstr>PowerPoint Presentation</vt:lpstr>
      <vt:lpstr>PowerPoint Presentation</vt:lpstr>
      <vt:lpstr>PowerPoint Presentation</vt:lpstr>
      <vt:lpstr>Comparison to Gravity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7</cp:revision>
  <dcterms:created xsi:type="dcterms:W3CDTF">2011-10-13T15:54:57Z</dcterms:created>
  <dcterms:modified xsi:type="dcterms:W3CDTF">2024-05-23T20:18:34Z</dcterms:modified>
</cp:coreProperties>
</file>