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1114" r:id="rId3"/>
    <p:sldId id="1045" r:id="rId4"/>
    <p:sldId id="270" r:id="rId5"/>
    <p:sldId id="1115" r:id="rId6"/>
    <p:sldId id="1116" r:id="rId7"/>
    <p:sldId id="1117" r:id="rId8"/>
    <p:sldId id="1118" r:id="rId9"/>
    <p:sldId id="258" r:id="rId10"/>
    <p:sldId id="260" r:id="rId11"/>
    <p:sldId id="1119" r:id="rId12"/>
    <p:sldId id="259" r:id="rId13"/>
    <p:sldId id="269" r:id="rId14"/>
    <p:sldId id="257" r:id="rId15"/>
    <p:sldId id="262" r:id="rId16"/>
    <p:sldId id="268" r:id="rId17"/>
    <p:sldId id="717" r:id="rId18"/>
    <p:sldId id="718" r:id="rId19"/>
    <p:sldId id="261" r:id="rId20"/>
    <p:sldId id="1120" r:id="rId21"/>
    <p:sldId id="1121" r:id="rId22"/>
    <p:sldId id="263" r:id="rId23"/>
    <p:sldId id="266" r:id="rId24"/>
    <p:sldId id="265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8F147-F6A5-4672-89C0-97BF004DB477}" v="75" dt="2023-10-19T18:23:55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3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C88F147-F6A5-4672-89C0-97BF004DB477}"/>
    <pc:docChg chg="undo custSel addSld delSld modSld sldOrd">
      <pc:chgData name="Lines, Todd" userId="afaf7c3a-e8aa-4568-882a-02ad8f9e19b0" providerId="ADAL" clId="{AC88F147-F6A5-4672-89C0-97BF004DB477}" dt="2023-10-20T16:32:00.879" v="680"/>
      <pc:docMkLst>
        <pc:docMk/>
      </pc:docMkLst>
      <pc:sldChg chg="modSp mod">
        <pc:chgData name="Lines, Todd" userId="afaf7c3a-e8aa-4568-882a-02ad8f9e19b0" providerId="ADAL" clId="{AC88F147-F6A5-4672-89C0-97BF004DB477}" dt="2023-10-19T17:39:49.617" v="19" actId="20577"/>
        <pc:sldMkLst>
          <pc:docMk/>
          <pc:sldMk cId="0" sldId="256"/>
        </pc:sldMkLst>
        <pc:spChg chg="mod">
          <ac:chgData name="Lines, Todd" userId="afaf7c3a-e8aa-4568-882a-02ad8f9e19b0" providerId="ADAL" clId="{AC88F147-F6A5-4672-89C0-97BF004DB477}" dt="2023-10-19T17:39:49.617" v="1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ord">
        <pc:chgData name="Lines, Todd" userId="afaf7c3a-e8aa-4568-882a-02ad8f9e19b0" providerId="ADAL" clId="{AC88F147-F6A5-4672-89C0-97BF004DB477}" dt="2023-10-19T17:40:40.191" v="26"/>
        <pc:sldMkLst>
          <pc:docMk/>
          <pc:sldMk cId="0" sldId="717"/>
        </pc:sldMkLst>
      </pc:sldChg>
      <pc:sldChg chg="add ord">
        <pc:chgData name="Lines, Todd" userId="afaf7c3a-e8aa-4568-882a-02ad8f9e19b0" providerId="ADAL" clId="{AC88F147-F6A5-4672-89C0-97BF004DB477}" dt="2023-10-19T17:40:40.191" v="26"/>
        <pc:sldMkLst>
          <pc:docMk/>
          <pc:sldMk cId="0" sldId="718"/>
        </pc:sldMkLst>
      </pc:sldChg>
      <pc:sldChg chg="add ord">
        <pc:chgData name="Lines, Todd" userId="afaf7c3a-e8aa-4568-882a-02ad8f9e19b0" providerId="ADAL" clId="{AC88F147-F6A5-4672-89C0-97BF004DB477}" dt="2023-10-19T17:40:10.916" v="21"/>
        <pc:sldMkLst>
          <pc:docMk/>
          <pc:sldMk cId="0" sldId="1045"/>
        </pc:sldMkLst>
      </pc:sldChg>
      <pc:sldChg chg="add ord">
        <pc:chgData name="Lines, Todd" userId="afaf7c3a-e8aa-4568-882a-02ad8f9e19b0" providerId="ADAL" clId="{AC88F147-F6A5-4672-89C0-97BF004DB477}" dt="2023-10-19T17:39:36.102" v="7"/>
        <pc:sldMkLst>
          <pc:docMk/>
          <pc:sldMk cId="0" sldId="1114"/>
        </pc:sldMkLst>
      </pc:sldChg>
      <pc:sldChg chg="addSp modSp add mod modClrScheme chgLayout">
        <pc:chgData name="Lines, Todd" userId="afaf7c3a-e8aa-4568-882a-02ad8f9e19b0" providerId="ADAL" clId="{AC88F147-F6A5-4672-89C0-97BF004DB477}" dt="2023-10-19T17:47:48.519" v="140" actId="6549"/>
        <pc:sldMkLst>
          <pc:docMk/>
          <pc:sldMk cId="582210687" sldId="1115"/>
        </pc:sldMkLst>
        <pc:spChg chg="add mod ord">
          <ac:chgData name="Lines, Todd" userId="afaf7c3a-e8aa-4568-882a-02ad8f9e19b0" providerId="ADAL" clId="{AC88F147-F6A5-4672-89C0-97BF004DB477}" dt="2023-10-19T17:43:39.595" v="43" actId="20577"/>
          <ac:spMkLst>
            <pc:docMk/>
            <pc:sldMk cId="582210687" sldId="1115"/>
            <ac:spMk id="3" creationId="{1E8D117C-CBEF-CCE3-D265-C27F3FDF81FB}"/>
          </ac:spMkLst>
        </pc:spChg>
        <pc:spChg chg="add mod ord">
          <ac:chgData name="Lines, Todd" userId="afaf7c3a-e8aa-4568-882a-02ad8f9e19b0" providerId="ADAL" clId="{AC88F147-F6A5-4672-89C0-97BF004DB477}" dt="2023-10-19T17:47:48.519" v="140" actId="6549"/>
          <ac:spMkLst>
            <pc:docMk/>
            <pc:sldMk cId="582210687" sldId="1115"/>
            <ac:spMk id="4" creationId="{F91EB4F6-7EF4-A046-5E86-AE119D607713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8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2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3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5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28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36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37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1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2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3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49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50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2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5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6" creationId="{00000000-0000-0000-0000-000000000000}"/>
          </ac:spMkLst>
        </pc:spChg>
        <pc:spChg chg="mod">
          <ac:chgData name="Lines, Todd" userId="afaf7c3a-e8aa-4568-882a-02ad8f9e19b0" providerId="ADAL" clId="{AC88F147-F6A5-4672-89C0-97BF004DB477}" dt="2023-10-19T17:43:21.054" v="33" actId="404"/>
          <ac:spMkLst>
            <pc:docMk/>
            <pc:sldMk cId="582210687" sldId="1115"/>
            <ac:spMk id="69" creationId="{00000000-0000-0000-0000-000000000000}"/>
          </ac:spMkLst>
        </pc:spChg>
        <pc:grpChg chg="add mod">
          <ac:chgData name="Lines, Todd" userId="afaf7c3a-e8aa-4568-882a-02ad8f9e19b0" providerId="ADAL" clId="{AC88F147-F6A5-4672-89C0-97BF004DB477}" dt="2023-10-19T17:47:20.863" v="138" actId="1076"/>
          <ac:grpSpMkLst>
            <pc:docMk/>
            <pc:sldMk cId="582210687" sldId="1115"/>
            <ac:grpSpMk id="2" creationId="{6949280E-BBA6-E724-AB8A-C22D786BFAC2}"/>
          </ac:grpSpMkLst>
        </pc:grp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26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27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35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3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4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5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7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59" creationId="{00000000-0000-0000-0000-000000000000}"/>
          </ac:cxnSpMkLst>
        </pc:cxnChg>
        <pc:cxnChg chg="mod">
          <ac:chgData name="Lines, Todd" userId="afaf7c3a-e8aa-4568-882a-02ad8f9e19b0" providerId="ADAL" clId="{AC88F147-F6A5-4672-89C0-97BF004DB477}" dt="2023-10-19T17:43:13.159" v="28" actId="164"/>
          <ac:cxnSpMkLst>
            <pc:docMk/>
            <pc:sldMk cId="582210687" sldId="1115"/>
            <ac:cxnSpMk id="67" creationId="{00000000-0000-0000-0000-000000000000}"/>
          </ac:cxnSpMkLst>
        </pc:cxnChg>
      </pc:sldChg>
      <pc:sldChg chg="modSp add mod">
        <pc:chgData name="Lines, Todd" userId="afaf7c3a-e8aa-4568-882a-02ad8f9e19b0" providerId="ADAL" clId="{AC88F147-F6A5-4672-89C0-97BF004DB477}" dt="2023-10-19T17:50:30.185" v="176"/>
        <pc:sldMkLst>
          <pc:docMk/>
          <pc:sldMk cId="4040945455" sldId="1116"/>
        </pc:sldMkLst>
        <pc:spChg chg="mod">
          <ac:chgData name="Lines, Todd" userId="afaf7c3a-e8aa-4568-882a-02ad8f9e19b0" providerId="ADAL" clId="{AC88F147-F6A5-4672-89C0-97BF004DB477}" dt="2023-10-19T17:50:30.185" v="176"/>
          <ac:spMkLst>
            <pc:docMk/>
            <pc:sldMk cId="4040945455" sldId="1116"/>
            <ac:spMk id="4" creationId="{F91EB4F6-7EF4-A046-5E86-AE119D607713}"/>
          </ac:spMkLst>
        </pc:spChg>
      </pc:sldChg>
      <pc:sldChg chg="modSp add mod">
        <pc:chgData name="Lines, Todd" userId="afaf7c3a-e8aa-4568-882a-02ad8f9e19b0" providerId="ADAL" clId="{AC88F147-F6A5-4672-89C0-97BF004DB477}" dt="2023-10-19T17:53:07.624" v="266" actId="16959"/>
        <pc:sldMkLst>
          <pc:docMk/>
          <pc:sldMk cId="2321517539" sldId="1117"/>
        </pc:sldMkLst>
        <pc:spChg chg="mod">
          <ac:chgData name="Lines, Todd" userId="afaf7c3a-e8aa-4568-882a-02ad8f9e19b0" providerId="ADAL" clId="{AC88F147-F6A5-4672-89C0-97BF004DB477}" dt="2023-10-19T17:53:07.624" v="266" actId="16959"/>
          <ac:spMkLst>
            <pc:docMk/>
            <pc:sldMk cId="2321517539" sldId="1117"/>
            <ac:spMk id="4" creationId="{F91EB4F6-7EF4-A046-5E86-AE119D607713}"/>
          </ac:spMkLst>
        </pc:spChg>
      </pc:sldChg>
      <pc:sldChg chg="modSp add mod">
        <pc:chgData name="Lines, Todd" userId="afaf7c3a-e8aa-4568-882a-02ad8f9e19b0" providerId="ADAL" clId="{AC88F147-F6A5-4672-89C0-97BF004DB477}" dt="2023-10-19T17:54:58.060" v="286" actId="27636"/>
        <pc:sldMkLst>
          <pc:docMk/>
          <pc:sldMk cId="2506219308" sldId="1118"/>
        </pc:sldMkLst>
        <pc:spChg chg="mod">
          <ac:chgData name="Lines, Todd" userId="afaf7c3a-e8aa-4568-882a-02ad8f9e19b0" providerId="ADAL" clId="{AC88F147-F6A5-4672-89C0-97BF004DB477}" dt="2023-10-19T17:54:58.060" v="286" actId="27636"/>
          <ac:spMkLst>
            <pc:docMk/>
            <pc:sldMk cId="2506219308" sldId="1118"/>
            <ac:spMk id="4" creationId="{F91EB4F6-7EF4-A046-5E86-AE119D607713}"/>
          </ac:spMkLst>
        </pc:spChg>
      </pc:sldChg>
      <pc:sldChg chg="modSp new mod">
        <pc:chgData name="Lines, Todd" userId="afaf7c3a-e8aa-4568-882a-02ad8f9e19b0" providerId="ADAL" clId="{AC88F147-F6A5-4672-89C0-97BF004DB477}" dt="2023-10-19T18:06:01.498" v="409" actId="20577"/>
        <pc:sldMkLst>
          <pc:docMk/>
          <pc:sldMk cId="3823134880" sldId="1119"/>
        </pc:sldMkLst>
        <pc:spChg chg="mod">
          <ac:chgData name="Lines, Todd" userId="afaf7c3a-e8aa-4568-882a-02ad8f9e19b0" providerId="ADAL" clId="{AC88F147-F6A5-4672-89C0-97BF004DB477}" dt="2023-10-19T17:58:49.158" v="302" actId="20577"/>
          <ac:spMkLst>
            <pc:docMk/>
            <pc:sldMk cId="3823134880" sldId="1119"/>
            <ac:spMk id="2" creationId="{14AC17F8-A66D-BE88-FD37-30B362208C6B}"/>
          </ac:spMkLst>
        </pc:spChg>
        <pc:spChg chg="mod">
          <ac:chgData name="Lines, Todd" userId="afaf7c3a-e8aa-4568-882a-02ad8f9e19b0" providerId="ADAL" clId="{AC88F147-F6A5-4672-89C0-97BF004DB477}" dt="2023-10-19T18:06:01.498" v="409" actId="20577"/>
          <ac:spMkLst>
            <pc:docMk/>
            <pc:sldMk cId="3823134880" sldId="1119"/>
            <ac:spMk id="3" creationId="{8F7A033B-67E4-A1E2-1C29-3C8825CDC872}"/>
          </ac:spMkLst>
        </pc:spChg>
      </pc:sldChg>
      <pc:sldChg chg="addSp delSp modSp new mod">
        <pc:chgData name="Lines, Todd" userId="afaf7c3a-e8aa-4568-882a-02ad8f9e19b0" providerId="ADAL" clId="{AC88F147-F6A5-4672-89C0-97BF004DB477}" dt="2023-10-20T16:31:53.261" v="679" actId="20577"/>
        <pc:sldMkLst>
          <pc:docMk/>
          <pc:sldMk cId="685766200" sldId="1120"/>
        </pc:sldMkLst>
        <pc:spChg chg="mod">
          <ac:chgData name="Lines, Todd" userId="afaf7c3a-e8aa-4568-882a-02ad8f9e19b0" providerId="ADAL" clId="{AC88F147-F6A5-4672-89C0-97BF004DB477}" dt="2023-10-19T18:19:01.471" v="418" actId="20577"/>
          <ac:spMkLst>
            <pc:docMk/>
            <pc:sldMk cId="685766200" sldId="1120"/>
            <ac:spMk id="2" creationId="{9260AA80-3252-7EDA-A88A-CC9E33AF2A2A}"/>
          </ac:spMkLst>
        </pc:spChg>
        <pc:spChg chg="mod">
          <ac:chgData name="Lines, Todd" userId="afaf7c3a-e8aa-4568-882a-02ad8f9e19b0" providerId="ADAL" clId="{AC88F147-F6A5-4672-89C0-97BF004DB477}" dt="2023-10-20T16:31:53.261" v="679" actId="20577"/>
          <ac:spMkLst>
            <pc:docMk/>
            <pc:sldMk cId="685766200" sldId="1120"/>
            <ac:spMk id="3" creationId="{C111E1D4-8A7A-28E6-D705-5C47254366BB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4" creationId="{86515C94-CF98-7B60-0F6F-042D387BEB50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5" creationId="{7D969A3F-7859-E11B-7D88-158A37579A3B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6" creationId="{EBBFD9DD-9774-BB22-4301-CD9C510F91E3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7" creationId="{891E3D0D-1C68-C35F-B650-D9E6F995B4FA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8" creationId="{C4B9D67F-BC32-D7BE-23E6-A2D81B07FF53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23" creationId="{3D6A818F-0F81-47CE-89DA-EF3497175C70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24" creationId="{13760EA4-EAA3-A320-DA5C-C3B1A483190E}"/>
          </ac:spMkLst>
        </pc:spChg>
        <pc:spChg chg="add del mod">
          <ac:chgData name="Lines, Todd" userId="afaf7c3a-e8aa-4568-882a-02ad8f9e19b0" providerId="ADAL" clId="{AC88F147-F6A5-4672-89C0-97BF004DB477}" dt="2023-10-19T18:24:34.095" v="637" actId="478"/>
          <ac:spMkLst>
            <pc:docMk/>
            <pc:sldMk cId="685766200" sldId="1120"/>
            <ac:spMk id="27" creationId="{2D43A0E1-3061-CCE9-8308-60CDBD36E3ED}"/>
          </ac:spMkLst>
        </pc:spChg>
        <pc:spChg chg="add mod">
          <ac:chgData name="Lines, Todd" userId="afaf7c3a-e8aa-4568-882a-02ad8f9e19b0" providerId="ADAL" clId="{AC88F147-F6A5-4672-89C0-97BF004DB477}" dt="2023-10-19T18:23:28.027" v="622" actId="403"/>
          <ac:spMkLst>
            <pc:docMk/>
            <pc:sldMk cId="685766200" sldId="1120"/>
            <ac:spMk id="31" creationId="{2BB81BCE-86D5-7DDD-3255-FF7FDFBC46B9}"/>
          </ac:spMkLst>
        </pc:spChg>
        <pc:grpChg chg="add mod">
          <ac:chgData name="Lines, Todd" userId="afaf7c3a-e8aa-4568-882a-02ad8f9e19b0" providerId="ADAL" clId="{AC88F147-F6A5-4672-89C0-97BF004DB477}" dt="2023-10-19T18:19:18.622" v="421" actId="164"/>
          <ac:grpSpMkLst>
            <pc:docMk/>
            <pc:sldMk cId="685766200" sldId="1120"/>
            <ac:grpSpMk id="9" creationId="{F8B9A0F2-049D-1FA1-3E57-DFB1B28D0B93}"/>
          </ac:grpSpMkLst>
        </pc:grpChg>
        <pc:grpChg chg="add mod">
          <ac:chgData name="Lines, Todd" userId="afaf7c3a-e8aa-4568-882a-02ad8f9e19b0" providerId="ADAL" clId="{AC88F147-F6A5-4672-89C0-97BF004DB477}" dt="2023-10-19T18:19:18.622" v="421" actId="164"/>
          <ac:grpSpMkLst>
            <pc:docMk/>
            <pc:sldMk cId="685766200" sldId="1120"/>
            <ac:grpSpMk id="16" creationId="{CE381D38-69E8-86DB-615A-98DF289FA4EC}"/>
          </ac:grpSpMkLst>
        </pc:grpChg>
        <pc:grpChg chg="add mod">
          <ac:chgData name="Lines, Todd" userId="afaf7c3a-e8aa-4568-882a-02ad8f9e19b0" providerId="ADAL" clId="{AC88F147-F6A5-4672-89C0-97BF004DB477}" dt="2023-10-19T18:23:34.061" v="623" actId="1076"/>
          <ac:grpSpMkLst>
            <pc:docMk/>
            <pc:sldMk cId="685766200" sldId="1120"/>
            <ac:grpSpMk id="32" creationId="{F05F3E1F-2C73-4712-135D-664EE47F7751}"/>
          </ac:grpSpMkLst>
        </pc:grpChg>
        <pc:graphicFrameChg chg="add del mod">
          <ac:chgData name="Lines, Todd" userId="afaf7c3a-e8aa-4568-882a-02ad8f9e19b0" providerId="ADAL" clId="{AC88F147-F6A5-4672-89C0-97BF004DB477}" dt="2023-10-19T18:24:29.955" v="635" actId="478"/>
          <ac:graphicFrameMkLst>
            <pc:docMk/>
            <pc:sldMk cId="685766200" sldId="1120"/>
            <ac:graphicFrameMk id="26" creationId="{163092D5-D7FE-7DDA-5487-14D19398C221}"/>
          </ac:graphicFrameMkLst>
        </pc:graphicFrameChg>
        <pc:graphicFrameChg chg="add del mod">
          <ac:chgData name="Lines, Todd" userId="afaf7c3a-e8aa-4568-882a-02ad8f9e19b0" providerId="ADAL" clId="{AC88F147-F6A5-4672-89C0-97BF004DB477}" dt="2023-10-19T18:24:36.014" v="638" actId="478"/>
          <ac:graphicFrameMkLst>
            <pc:docMk/>
            <pc:sldMk cId="685766200" sldId="1120"/>
            <ac:graphicFrameMk id="29" creationId="{1BC16005-4932-EB68-A876-A0837DD2B430}"/>
          </ac:graphicFrameMkLst>
        </pc:graphicFrame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0" creationId="{0C9D8CF1-6CE7-AC8F-CB2E-45A6D6CEFF10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1" creationId="{F1875665-0E35-0A58-53AC-4AC2FCF7A53D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2" creationId="{497F13C0-7298-CAE0-EB61-2E4F72EAE65C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3" creationId="{BB28B8E8-586C-7828-D806-2AF4B4F8515D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4" creationId="{C58AD1F0-46D7-AFA3-ABB0-2BB67DB80726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5" creationId="{8C248DDE-974B-42B4-8BF2-8FAD42EC1B3A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7" creationId="{AD933DC5-68D4-6052-B70F-5C872D33D8A8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8" creationId="{84261567-F89A-6740-48EE-913CD70897D8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19" creationId="{BD5A6B4B-09D8-0C24-BDF8-FC95937498F5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20" creationId="{933CD082-4360-27BE-A991-7467C341677A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21" creationId="{079B9F8A-B0CD-66A4-9DED-0486AC1D9D2D}"/>
          </ac:cxnSpMkLst>
        </pc:cxnChg>
        <pc:cxnChg chg="mod">
          <ac:chgData name="Lines, Todd" userId="afaf7c3a-e8aa-4568-882a-02ad8f9e19b0" providerId="ADAL" clId="{AC88F147-F6A5-4672-89C0-97BF004DB477}" dt="2023-10-19T18:19:14.562" v="420"/>
          <ac:cxnSpMkLst>
            <pc:docMk/>
            <pc:sldMk cId="685766200" sldId="1120"/>
            <ac:cxnSpMk id="22" creationId="{2C17B50A-EF65-ED9F-0C36-7FD19F17371A}"/>
          </ac:cxnSpMkLst>
        </pc:cxnChg>
        <pc:cxnChg chg="add del mod">
          <ac:chgData name="Lines, Todd" userId="afaf7c3a-e8aa-4568-882a-02ad8f9e19b0" providerId="ADAL" clId="{AC88F147-F6A5-4672-89C0-97BF004DB477}" dt="2023-10-19T18:24:27.168" v="634" actId="478"/>
          <ac:cxnSpMkLst>
            <pc:docMk/>
            <pc:sldMk cId="685766200" sldId="1120"/>
            <ac:cxnSpMk id="25" creationId="{587DA64C-18F4-0180-2313-CF29C8D0CF34}"/>
          </ac:cxnSpMkLst>
        </pc:cxnChg>
        <pc:cxnChg chg="add del mod">
          <ac:chgData name="Lines, Todd" userId="afaf7c3a-e8aa-4568-882a-02ad8f9e19b0" providerId="ADAL" clId="{AC88F147-F6A5-4672-89C0-97BF004DB477}" dt="2023-10-19T18:24:32.398" v="636" actId="478"/>
          <ac:cxnSpMkLst>
            <pc:docMk/>
            <pc:sldMk cId="685766200" sldId="1120"/>
            <ac:cxnSpMk id="28" creationId="{CC922C39-7BF8-6AD2-9DB6-25382C40C3BA}"/>
          </ac:cxnSpMkLst>
        </pc:cxnChg>
        <pc:cxnChg chg="add mod">
          <ac:chgData name="Lines, Todd" userId="afaf7c3a-e8aa-4568-882a-02ad8f9e19b0" providerId="ADAL" clId="{AC88F147-F6A5-4672-89C0-97BF004DB477}" dt="2023-10-19T18:19:18.622" v="421" actId="164"/>
          <ac:cxnSpMkLst>
            <pc:docMk/>
            <pc:sldMk cId="685766200" sldId="1120"/>
            <ac:cxnSpMk id="30" creationId="{CF8818DA-E4E1-7F94-8DA5-8954A591804D}"/>
          </ac:cxnSpMkLst>
        </pc:cxnChg>
      </pc:sldChg>
      <pc:sldChg chg="delSp modSp add mod">
        <pc:chgData name="Lines, Todd" userId="afaf7c3a-e8aa-4568-882a-02ad8f9e19b0" providerId="ADAL" clId="{AC88F147-F6A5-4672-89C0-97BF004DB477}" dt="2023-10-20T16:32:00.879" v="680"/>
        <pc:sldMkLst>
          <pc:docMk/>
          <pc:sldMk cId="289759180" sldId="1121"/>
        </pc:sldMkLst>
        <pc:spChg chg="mod">
          <ac:chgData name="Lines, Todd" userId="afaf7c3a-e8aa-4568-882a-02ad8f9e19b0" providerId="ADAL" clId="{AC88F147-F6A5-4672-89C0-97BF004DB477}" dt="2023-10-20T16:32:00.879" v="680"/>
          <ac:spMkLst>
            <pc:docMk/>
            <pc:sldMk cId="289759180" sldId="1121"/>
            <ac:spMk id="3" creationId="{C111E1D4-8A7A-28E6-D705-5C47254366BB}"/>
          </ac:spMkLst>
        </pc:spChg>
        <pc:spChg chg="del">
          <ac:chgData name="Lines, Todd" userId="afaf7c3a-e8aa-4568-882a-02ad8f9e19b0" providerId="ADAL" clId="{AC88F147-F6A5-4672-89C0-97BF004DB477}" dt="2023-10-19T18:24:46.096" v="641" actId="478"/>
          <ac:spMkLst>
            <pc:docMk/>
            <pc:sldMk cId="289759180" sldId="1121"/>
            <ac:spMk id="24" creationId="{13760EA4-EAA3-A320-DA5C-C3B1A483190E}"/>
          </ac:spMkLst>
        </pc:spChg>
        <pc:spChg chg="mod">
          <ac:chgData name="Lines, Todd" userId="afaf7c3a-e8aa-4568-882a-02ad8f9e19b0" providerId="ADAL" clId="{AC88F147-F6A5-4672-89C0-97BF004DB477}" dt="2023-10-19T18:25:06.496" v="677" actId="1035"/>
          <ac:spMkLst>
            <pc:docMk/>
            <pc:sldMk cId="289759180" sldId="1121"/>
            <ac:spMk id="27" creationId="{2D43A0E1-3061-CCE9-8308-60CDBD36E3ED}"/>
          </ac:spMkLst>
        </pc:spChg>
        <pc:graphicFrameChg chg="del">
          <ac:chgData name="Lines, Todd" userId="afaf7c3a-e8aa-4568-882a-02ad8f9e19b0" providerId="ADAL" clId="{AC88F147-F6A5-4672-89C0-97BF004DB477}" dt="2023-10-19T18:24:48.495" v="642" actId="478"/>
          <ac:graphicFrameMkLst>
            <pc:docMk/>
            <pc:sldMk cId="289759180" sldId="1121"/>
            <ac:graphicFrameMk id="26" creationId="{163092D5-D7FE-7DDA-5487-14D19398C221}"/>
          </ac:graphicFrameMkLst>
        </pc:graphicFrameChg>
        <pc:graphicFrameChg chg="del">
          <ac:chgData name="Lines, Todd" userId="afaf7c3a-e8aa-4568-882a-02ad8f9e19b0" providerId="ADAL" clId="{AC88F147-F6A5-4672-89C0-97BF004DB477}" dt="2023-10-19T18:24:50.935" v="643" actId="478"/>
          <ac:graphicFrameMkLst>
            <pc:docMk/>
            <pc:sldMk cId="289759180" sldId="1121"/>
            <ac:graphicFrameMk id="29" creationId="{1BC16005-4932-EB68-A876-A0837DD2B430}"/>
          </ac:graphicFrameMkLst>
        </pc:graphicFrameChg>
        <pc:cxnChg chg="del mod">
          <ac:chgData name="Lines, Todd" userId="afaf7c3a-e8aa-4568-882a-02ad8f9e19b0" providerId="ADAL" clId="{AC88F147-F6A5-4672-89C0-97BF004DB477}" dt="2023-10-19T18:24:44.543" v="640" actId="478"/>
          <ac:cxnSpMkLst>
            <pc:docMk/>
            <pc:sldMk cId="289759180" sldId="1121"/>
            <ac:cxnSpMk id="25" creationId="{587DA64C-18F4-0180-2313-CF29C8D0CF34}"/>
          </ac:cxnSpMkLst>
        </pc:cxnChg>
        <pc:cxnChg chg="del">
          <ac:chgData name="Lines, Todd" userId="afaf7c3a-e8aa-4568-882a-02ad8f9e19b0" providerId="ADAL" clId="{AC88F147-F6A5-4672-89C0-97BF004DB477}" dt="2023-10-19T18:24:42.446" v="639" actId="478"/>
          <ac:cxnSpMkLst>
            <pc:docMk/>
            <pc:sldMk cId="289759180" sldId="1121"/>
            <ac:cxnSpMk id="28" creationId="{CC922C39-7BF8-6AD2-9DB6-25382C40C3BA}"/>
          </ac:cxnSpMkLst>
        </pc:cxnChg>
      </pc:sldChg>
      <pc:sldChg chg="add del ord">
        <pc:chgData name="Lines, Todd" userId="afaf7c3a-e8aa-4568-882a-02ad8f9e19b0" providerId="ADAL" clId="{AC88F147-F6A5-4672-89C0-97BF004DB477}" dt="2023-10-19T17:40:27.411" v="24" actId="47"/>
        <pc:sldMkLst>
          <pc:docMk/>
          <pc:sldMk cId="0" sldId="1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4DC73-7CAC-4475-AB23-E7EC0665246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7AEA5-BC55-4A1B-AE97-9FC2BDCF0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B76ED-4752-4917-B57E-AFE58E238675}" type="slidenum">
              <a:rPr lang="en-US"/>
              <a:pPr/>
              <a:t>17</a:t>
            </a:fld>
            <a:endParaRPr lang="en-US"/>
          </a:p>
        </p:txBody>
      </p:sp>
      <p:sp>
        <p:nvSpPr>
          <p:cNvPr id="144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DE781-33D2-4285-BCC6-40B41051AD67}" type="slidenum">
              <a:rPr lang="en-US"/>
              <a:pPr/>
              <a:t>18</a:t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Sept 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BC2F36-837F-4235-B4B4-CE112ED52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76D1-DFA9-404F-A784-0D888C362EB8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1009" y="52422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http://stargazers.gsfc.nasa.gov/images/geospace_images/electricity/charged_plates.jpg]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113" y="703523"/>
            <a:ext cx="4959402" cy="434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17F8-A66D-BE88-FD37-30B36220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033B-67E4-A1E2-1C29-3C8825CD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an ideal capacitor, what is the electric field outside of the capacitor?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/(2</a:t>
            </a:r>
            <a:r>
              <a:rPr lang="el-GR" dirty="0">
                <a:sym typeface="Symbol" panose="05050102010706020507" pitchFamily="18" charset="2"/>
              </a:rPr>
              <a:t>ϵ</a:t>
            </a:r>
            <a:r>
              <a:rPr lang="en-US" baseline="-25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2/(2</a:t>
            </a:r>
            <a:r>
              <a:rPr lang="el-GR" dirty="0">
                <a:sym typeface="Symbol" panose="05050102010706020507" pitchFamily="18" charset="2"/>
              </a:rPr>
              <a:t>ϵ</a:t>
            </a:r>
            <a:r>
              <a:rPr lang="en-US" baseline="-25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-2/(2</a:t>
            </a:r>
            <a:r>
              <a:rPr lang="el-GR" dirty="0">
                <a:sym typeface="Symbol" panose="05050102010706020507" pitchFamily="18" charset="2"/>
              </a:rPr>
              <a:t>ϵ</a:t>
            </a:r>
            <a:r>
              <a:rPr lang="en-US" baseline="-25000" dirty="0">
                <a:sym typeface="Symbol" panose="05050102010706020507" pitchFamily="18" charset="2"/>
              </a:rPr>
              <a:t>o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0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313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13" y="119246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899" y="393816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070" y="127387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" y="108150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375" y="40016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85762" y="149476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V="1">
            <a:off x="2303251" y="298053"/>
            <a:ext cx="3325319" cy="914401"/>
            <a:chOff x="2953062" y="1906247"/>
            <a:chExt cx="3325319" cy="91440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1975968" y="4257955"/>
            <a:ext cx="3325319" cy="914401"/>
            <a:chOff x="2953062" y="1906247"/>
            <a:chExt cx="3325319" cy="91440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963476" y="258080"/>
            <a:ext cx="3325319" cy="914401"/>
            <a:chOff x="2953062" y="1906247"/>
            <a:chExt cx="3325319" cy="91440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65974" y="1489772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290757" y="4257955"/>
            <a:ext cx="3325319" cy="914401"/>
            <a:chOff x="2953062" y="1906247"/>
            <a:chExt cx="3325319" cy="914401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979920" y="305300"/>
            <a:ext cx="217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 are equal in strength and opposite in direction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2880" y="1692140"/>
            <a:ext cx="1417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Fields are equal in strength and in the same direction</a:t>
            </a:r>
          </a:p>
        </p:txBody>
      </p:sp>
      <p:sp>
        <p:nvSpPr>
          <p:cNvPr id="60" name="Freeform 59"/>
          <p:cNvSpPr/>
          <p:nvPr/>
        </p:nvSpPr>
        <p:spPr>
          <a:xfrm>
            <a:off x="5090160" y="1356360"/>
            <a:ext cx="1844040" cy="3474720"/>
          </a:xfrm>
          <a:custGeom>
            <a:avLst/>
            <a:gdLst>
              <a:gd name="connsiteX0" fmla="*/ 1158240 w 1158240"/>
              <a:gd name="connsiteY0" fmla="*/ 0 h 3276600"/>
              <a:gd name="connsiteX1" fmla="*/ 640080 w 1158240"/>
              <a:gd name="connsiteY1" fmla="*/ 1524000 h 3276600"/>
              <a:gd name="connsiteX2" fmla="*/ 868680 w 1158240"/>
              <a:gd name="connsiteY2" fmla="*/ 1386840 h 3276600"/>
              <a:gd name="connsiteX3" fmla="*/ 0 w 1158240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3276600">
                <a:moveTo>
                  <a:pt x="1158240" y="0"/>
                </a:moveTo>
                <a:cubicBezTo>
                  <a:pt x="923290" y="646430"/>
                  <a:pt x="688340" y="1292860"/>
                  <a:pt x="640080" y="1524000"/>
                </a:cubicBezTo>
                <a:cubicBezTo>
                  <a:pt x="591820" y="1755140"/>
                  <a:pt x="975360" y="1094740"/>
                  <a:pt x="868680" y="1386840"/>
                </a:cubicBezTo>
                <a:cubicBezTo>
                  <a:pt x="762000" y="1678940"/>
                  <a:pt x="147320" y="2964180"/>
                  <a:pt x="0" y="32766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029200" y="640080"/>
            <a:ext cx="1783080" cy="21336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2551699">
            <a:off x="1539239" y="2692401"/>
            <a:ext cx="1051560" cy="23368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4375" y="37730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16480" y="591132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All bets are off near the edges</a:t>
            </a:r>
          </a:p>
        </p:txBody>
      </p:sp>
      <p:sp>
        <p:nvSpPr>
          <p:cNvPr id="66" name="Freeform 65"/>
          <p:cNvSpPr/>
          <p:nvPr/>
        </p:nvSpPr>
        <p:spPr>
          <a:xfrm rot="1416620" flipV="1">
            <a:off x="1253376" y="5179108"/>
            <a:ext cx="2544758" cy="236873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20183380" flipH="1" flipV="1">
            <a:off x="3710934" y="5228381"/>
            <a:ext cx="2544758" cy="193778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File:Scheme of Millikan’s oil-drop apparat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901"/>
            <a:ext cx="4847771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7" name="Picture 9" descr="http://upload.wikimedia.org/wikipedia/commons/6/6f/Millikan%E2%80%99s_oil-drop_apparatu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1" y="1625900"/>
            <a:ext cx="4818728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5257" y="681466"/>
            <a:ext cx="149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Atomizer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82481" y="1204686"/>
            <a:ext cx="0" cy="10014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9200" y="5718983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Telescope</a:t>
            </a:r>
          </a:p>
        </p:txBody>
      </p:sp>
      <p:sp>
        <p:nvSpPr>
          <p:cNvPr id="17" name="Freeform 16"/>
          <p:cNvSpPr/>
          <p:nvPr/>
        </p:nvSpPr>
        <p:spPr>
          <a:xfrm>
            <a:off x="377371" y="5065486"/>
            <a:ext cx="3265715" cy="899885"/>
          </a:xfrm>
          <a:custGeom>
            <a:avLst/>
            <a:gdLst>
              <a:gd name="connsiteX0" fmla="*/ 3265715 w 3265715"/>
              <a:gd name="connsiteY0" fmla="*/ 899885 h 899885"/>
              <a:gd name="connsiteX1" fmla="*/ 566058 w 3265715"/>
              <a:gd name="connsiteY1" fmla="*/ 682171 h 899885"/>
              <a:gd name="connsiteX2" fmla="*/ 0 w 3265715"/>
              <a:gd name="connsiteY2" fmla="*/ 0 h 89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5715" h="899885">
                <a:moveTo>
                  <a:pt x="3265715" y="899885"/>
                </a:moveTo>
                <a:cubicBezTo>
                  <a:pt x="2188029" y="866018"/>
                  <a:pt x="1110344" y="832152"/>
                  <a:pt x="566058" y="682171"/>
                </a:cubicBezTo>
                <a:cubicBezTo>
                  <a:pt x="21772" y="532190"/>
                  <a:pt x="67733" y="12579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290780" y="4136571"/>
            <a:ext cx="529449" cy="1828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flipH="1">
            <a:off x="3324024" y="1204686"/>
            <a:ext cx="3258457" cy="21553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3004" y="564999"/>
            <a:ext cx="2341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Charged Plates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10228" y="1088219"/>
            <a:ext cx="181429" cy="35418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91657" y="1088219"/>
            <a:ext cx="0" cy="3694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3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420290" y="1676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4290" y="1783081"/>
            <a:ext cx="83820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420290" y="4343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7151" y="33278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33538" y="221854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3656" y="305799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20" name="Cross 19"/>
          <p:cNvSpPr/>
          <p:nvPr/>
        </p:nvSpPr>
        <p:spPr>
          <a:xfrm>
            <a:off x="4312410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989466" y="2238376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5531610" y="2195904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6013793" y="2138442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3767767" y="2245871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3125689" y="2248369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2558561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58197" y="43921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40777" y="45445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18027" y="4636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05337" y="4354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57937" y="4492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5277" y="463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82587" y="435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35187" y="449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17497" y="4641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04807" y="4359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7407" y="4497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54707" y="46144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42017" y="43321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94617" y="44695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76927" y="46319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64237" y="43496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16837" y="44870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54177" y="464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41487" y="436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94087" y="450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11112" y="4517047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88757" y="442960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41357" y="45670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 flipH="1">
            <a:off x="527159" y="1661256"/>
            <a:ext cx="2123527" cy="3285498"/>
            <a:chOff x="5923620" y="1646265"/>
            <a:chExt cx="2123527" cy="3285498"/>
          </a:xfrm>
        </p:grpSpPr>
        <p:sp>
          <p:nvSpPr>
            <p:cNvPr id="18" name="Freeform 17"/>
            <p:cNvSpPr/>
            <p:nvPr/>
          </p:nvSpPr>
          <p:spPr>
            <a:xfrm flipV="1">
              <a:off x="5923620" y="3987383"/>
              <a:ext cx="1873770" cy="944380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208947" y="2771777"/>
              <a:ext cx="838200" cy="1347785"/>
              <a:chOff x="7772400" y="2081215"/>
              <a:chExt cx="838200" cy="1347785"/>
            </a:xfrm>
          </p:grpSpPr>
          <p:sp>
            <p:nvSpPr>
              <p:cNvPr id="7" name="Can 6"/>
              <p:cNvSpPr/>
              <p:nvPr/>
            </p:nvSpPr>
            <p:spPr>
              <a:xfrm>
                <a:off x="7772400" y="2514600"/>
                <a:ext cx="838200" cy="914400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7772400" y="2133600"/>
                <a:ext cx="838200" cy="6096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8039100" y="2081215"/>
                <a:ext cx="304800" cy="1524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ross 9"/>
              <p:cNvSpPr/>
              <p:nvPr/>
            </p:nvSpPr>
            <p:spPr>
              <a:xfrm>
                <a:off x="7867650" y="2324100"/>
                <a:ext cx="147638" cy="128588"/>
              </a:xfrm>
              <a:prstGeom prst="plus">
                <a:avLst>
                  <a:gd name="adj" fmla="val 361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858125" y="3252788"/>
                <a:ext cx="133350" cy="52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6011062" y="1846289"/>
              <a:ext cx="1873770" cy="941881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>
              <a:off x="6166196" y="164626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6948183" y="1708724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7700189" y="198104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>
              <a:off x="7717678" y="2493209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flipH="1" flipV="1">
              <a:off x="6183436" y="4805106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flipH="1" flipV="1">
              <a:off x="6695600" y="4822595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H="1" flipV="1">
              <a:off x="7192774" y="4750142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flipH="1" flipV="1">
              <a:off x="7510065" y="4497808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flipH="1" flipV="1">
              <a:off x="7497573" y="4185513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4811846" y="3087974"/>
            <a:ext cx="0" cy="689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12436" y="32378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34265" y="318041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</a:p>
        </p:txBody>
      </p:sp>
      <p:sp>
        <p:nvSpPr>
          <p:cNvPr id="64" name="Oval 63"/>
          <p:cNvSpPr/>
          <p:nvPr/>
        </p:nvSpPr>
        <p:spPr>
          <a:xfrm>
            <a:off x="7947288" y="3030510"/>
            <a:ext cx="252328" cy="2673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4"/>
          </p:cNvCxnSpPr>
          <p:nvPr/>
        </p:nvCxnSpPr>
        <p:spPr>
          <a:xfrm flipH="1">
            <a:off x="8064705" y="3297835"/>
            <a:ext cx="8747" cy="86943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87524" y="346522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g</a:t>
            </a:r>
            <a:endParaRPr lang="en-US" sz="2800" baseline="-250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037225" y="2413416"/>
            <a:ext cx="12491" cy="60210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85091" y="2553325"/>
            <a:ext cx="46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129667" y="2700728"/>
            <a:ext cx="9990" cy="35726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252088" y="2615784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D</a:t>
            </a:r>
          </a:p>
        </p:txBody>
      </p:sp>
      <p:sp>
        <p:nvSpPr>
          <p:cNvPr id="77" name="Oval 76"/>
          <p:cNvSpPr/>
          <p:nvPr/>
        </p:nvSpPr>
        <p:spPr>
          <a:xfrm>
            <a:off x="4499551" y="88694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272871" y="7845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127301" y="150403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946752" y="599607"/>
            <a:ext cx="1142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Oil Drops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 Analogy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34188" y="2330245"/>
            <a:ext cx="1076632" cy="2654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360" y="1519084"/>
            <a:ext cx="393290" cy="43212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2020536" y="2736595"/>
            <a:ext cx="604684" cy="1156979"/>
            <a:chOff x="2477728" y="2662852"/>
            <a:chExt cx="840659" cy="1717419"/>
          </a:xfrm>
        </p:grpSpPr>
        <p:grpSp>
          <p:nvGrpSpPr>
            <p:cNvPr id="4" name="Group 10"/>
            <p:cNvGrpSpPr/>
            <p:nvPr/>
          </p:nvGrpSpPr>
          <p:grpSpPr>
            <a:xfrm rot="10800000">
              <a:off x="2477728" y="3672348"/>
              <a:ext cx="840659" cy="707923"/>
              <a:chOff x="2477728" y="3672348"/>
              <a:chExt cx="840659" cy="707923"/>
            </a:xfrm>
            <a:solidFill>
              <a:srgbClr val="FF6600"/>
            </a:solidFill>
          </p:grpSpPr>
          <p:sp>
            <p:nvSpPr>
              <p:cNvPr id="9" name="Trapezoid 8"/>
              <p:cNvSpPr/>
              <p:nvPr/>
            </p:nvSpPr>
            <p:spPr bwMode="auto">
              <a:xfrm>
                <a:off x="2536723" y="3672348"/>
                <a:ext cx="722671" cy="604684"/>
              </a:xfrm>
              <a:prstGeom prst="trapezoid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477728" y="4193458"/>
                <a:ext cx="840659" cy="18681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 bwMode="auto">
            <a:xfrm>
              <a:off x="2875935" y="3052916"/>
              <a:ext cx="105697" cy="589936"/>
            </a:xfrm>
            <a:custGeom>
              <a:avLst/>
              <a:gdLst>
                <a:gd name="connsiteX0" fmla="*/ 14749 w 105697"/>
                <a:gd name="connsiteY0" fmla="*/ 589936 h 589936"/>
                <a:gd name="connsiteX1" fmla="*/ 103239 w 105697"/>
                <a:gd name="connsiteY1" fmla="*/ 176981 h 589936"/>
                <a:gd name="connsiteX2" fmla="*/ 0 w 105697"/>
                <a:gd name="connsiteY2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97" h="589936">
                  <a:moveTo>
                    <a:pt x="14749" y="589936"/>
                  </a:moveTo>
                  <a:cubicBezTo>
                    <a:pt x="60223" y="432620"/>
                    <a:pt x="105697" y="275304"/>
                    <a:pt x="103239" y="176981"/>
                  </a:cubicBezTo>
                  <a:cubicBezTo>
                    <a:pt x="100781" y="78658"/>
                    <a:pt x="50390" y="39329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21089" y="2662852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 rot="19322275">
              <a:off x="2731371" y="3259086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411993">
              <a:off x="2997301" y="3224827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19764281">
              <a:off x="2725839" y="271047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16575176">
              <a:off x="2668688" y="284382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14045872">
              <a:off x="2954437" y="2753339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263775" y="4741863"/>
          <a:ext cx="944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241200" progId="Equation.3">
                  <p:embed/>
                </p:oleObj>
              </mc:Choice>
              <mc:Fallback>
                <p:oleObj name="Equation" r:id="rId2" imgW="482400" imgH="2412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741863"/>
                        <a:ext cx="9445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rot="16200000" flipH="1">
            <a:off x="1843556" y="4218037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303639" y="1873045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249562" y="5830529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1666568" y="3849329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95369" y="3746091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7983794" y="1833716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929717" y="5791200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6346723" y="3810000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8175524" y="3706762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388084" y="1627239"/>
            <a:ext cx="2443310" cy="26055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     +    +    +    +    +    +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407749" y="5914103"/>
            <a:ext cx="2443310" cy="2654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   -    -    -    -   -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27058" y="3406879"/>
            <a:ext cx="545690" cy="560439"/>
          </a:xfrm>
          <a:prstGeom prst="ellipse">
            <a:avLst/>
          </a:prstGeom>
          <a:gradFill flip="none" rotWithShape="1">
            <a:gsLst>
              <a:gs pos="61000">
                <a:schemeClr val="accent1">
                  <a:shade val="30000"/>
                  <a:satMod val="115000"/>
                </a:schemeClr>
              </a:gs>
              <a:gs pos="32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rot="16200000" flipH="1">
            <a:off x="6125504" y="4399935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823075" y="46736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673600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727960" y="518160"/>
          <a:ext cx="3795395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914400" progId="Equation.3">
                  <p:embed/>
                </p:oleObj>
              </mc:Choice>
              <mc:Fallback>
                <p:oleObj name="Equation" r:id="rId2" imgW="1320800" imgH="914400" progId="Equation.3">
                  <p:embed/>
                  <p:pic>
                    <p:nvPicPr>
                      <p:cNvPr id="266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0" y="518160"/>
                        <a:ext cx="3795395" cy="2621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709862" y="3870960"/>
          <a:ext cx="3950018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914400" progId="Equation.3">
                  <p:embed/>
                </p:oleObj>
              </mc:Choice>
              <mc:Fallback>
                <p:oleObj name="Equation" r:id="rId4" imgW="1358900" imgH="9144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2" y="3870960"/>
                        <a:ext cx="3950018" cy="2651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2" name="Line 4"/>
          <p:cNvSpPr>
            <a:spLocks noChangeShapeType="1"/>
          </p:cNvSpPr>
          <p:nvPr/>
        </p:nvSpPr>
        <p:spPr bwMode="auto">
          <a:xfrm>
            <a:off x="3303588" y="4100513"/>
            <a:ext cx="2152650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3" name="Line 5"/>
          <p:cNvSpPr>
            <a:spLocks noChangeShapeType="1"/>
          </p:cNvSpPr>
          <p:nvPr/>
        </p:nvSpPr>
        <p:spPr bwMode="auto">
          <a:xfrm>
            <a:off x="3309938" y="4398963"/>
            <a:ext cx="2152650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4" name="Line 6"/>
          <p:cNvSpPr>
            <a:spLocks noChangeShapeType="1"/>
          </p:cNvSpPr>
          <p:nvPr/>
        </p:nvSpPr>
        <p:spPr bwMode="auto">
          <a:xfrm flipV="1">
            <a:off x="3327401" y="4697413"/>
            <a:ext cx="2162175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5" name="Line 7"/>
          <p:cNvSpPr>
            <a:spLocks noChangeShapeType="1"/>
          </p:cNvSpPr>
          <p:nvPr/>
        </p:nvSpPr>
        <p:spPr bwMode="auto">
          <a:xfrm>
            <a:off x="3365501" y="5013325"/>
            <a:ext cx="2154238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6" name="Line 8"/>
          <p:cNvSpPr>
            <a:spLocks noChangeShapeType="1"/>
          </p:cNvSpPr>
          <p:nvPr/>
        </p:nvSpPr>
        <p:spPr bwMode="auto">
          <a:xfrm>
            <a:off x="3386138" y="5314950"/>
            <a:ext cx="2154238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7" name="Line 9"/>
          <p:cNvSpPr>
            <a:spLocks noChangeShapeType="1"/>
          </p:cNvSpPr>
          <p:nvPr/>
        </p:nvSpPr>
        <p:spPr bwMode="auto">
          <a:xfrm>
            <a:off x="3408363" y="5691188"/>
            <a:ext cx="2152650" cy="1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8" name="Oval 10"/>
          <p:cNvSpPr>
            <a:spLocks noChangeArrowheads="1"/>
          </p:cNvSpPr>
          <p:nvPr/>
        </p:nvSpPr>
        <p:spPr bwMode="auto">
          <a:xfrm>
            <a:off x="3765551" y="4548188"/>
            <a:ext cx="584200" cy="5270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99" name="Text Box 11"/>
          <p:cNvSpPr txBox="1">
            <a:spLocks noChangeArrowheads="1"/>
          </p:cNvSpPr>
          <p:nvPr/>
        </p:nvSpPr>
        <p:spPr bwMode="auto">
          <a:xfrm>
            <a:off x="3829051" y="45815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Q</a:t>
            </a:r>
          </a:p>
        </p:txBody>
      </p:sp>
      <p:sp>
        <p:nvSpPr>
          <p:cNvPr id="1445902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5900" name="Rectangle 12"/>
          <p:cNvSpPr>
            <a:spLocks noGrp="1" noChangeArrowheads="1"/>
          </p:cNvSpPr>
          <p:nvPr>
            <p:ph idx="1"/>
          </p:nvPr>
        </p:nvSpPr>
        <p:spPr>
          <a:xfrm>
            <a:off x="0" y="842963"/>
            <a:ext cx="5083175" cy="2378075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/>
              <a:t>	In a uniform electric field in empty space, a 4 C charge is placed and it feels an electrical force of 12 N.  If this charge is removed and a 6 C charge is placed at that point instead, what force will it feel?</a:t>
            </a:r>
          </a:p>
        </p:txBody>
      </p:sp>
      <p:sp>
        <p:nvSpPr>
          <p:cNvPr id="1445901" name="Rectangle 13"/>
          <p:cNvSpPr>
            <a:spLocks noChangeArrowheads="1"/>
          </p:cNvSpPr>
          <p:nvPr/>
        </p:nvSpPr>
        <p:spPr bwMode="auto">
          <a:xfrm>
            <a:off x="6321425" y="804863"/>
            <a:ext cx="282257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12 N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8 N 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24 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no force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18 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9" name="Oval 3"/>
          <p:cNvSpPr>
            <a:spLocks noChangeArrowheads="1"/>
          </p:cNvSpPr>
          <p:nvPr/>
        </p:nvSpPr>
        <p:spPr bwMode="auto">
          <a:xfrm>
            <a:off x="5975350" y="2627313"/>
            <a:ext cx="202247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0" name="AutoShape 4"/>
          <p:cNvSpPr>
            <a:spLocks noChangeArrowheads="1"/>
          </p:cNvSpPr>
          <p:nvPr/>
        </p:nvSpPr>
        <p:spPr bwMode="auto">
          <a:xfrm>
            <a:off x="0" y="3498850"/>
            <a:ext cx="6130925" cy="2819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47941" name="Rectangle 5"/>
          <p:cNvSpPr>
            <a:spLocks noChangeArrowheads="1"/>
          </p:cNvSpPr>
          <p:nvPr/>
        </p:nvSpPr>
        <p:spPr bwMode="auto">
          <a:xfrm>
            <a:off x="158750" y="3671888"/>
            <a:ext cx="574357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Since the 4 C charge feels a force, there must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be an electric field present, with magnitude: </a:t>
            </a:r>
          </a:p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 =  F / q  =  12 N / 4 C  =  3 N/C</a:t>
            </a:r>
            <a:r>
              <a:rPr lang="en-US" sz="2000" b="1">
                <a:solidFill>
                  <a:srgbClr val="FF0000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Once the 4 C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charge is replaced with a 6 C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charge, this new charge will feel a force of:</a:t>
            </a:r>
          </a:p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 =  q E =  (6 C)(3 N/C)  =  18 N</a:t>
            </a:r>
            <a:r>
              <a:rPr lang="en-US" sz="2000" b="1" i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447943" name="Line 7"/>
          <p:cNvSpPr>
            <a:spLocks noChangeShapeType="1"/>
          </p:cNvSpPr>
          <p:nvPr/>
        </p:nvSpPr>
        <p:spPr bwMode="auto">
          <a:xfrm>
            <a:off x="6729413" y="4356100"/>
            <a:ext cx="2152650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4" name="Line 8"/>
          <p:cNvSpPr>
            <a:spLocks noChangeShapeType="1"/>
          </p:cNvSpPr>
          <p:nvPr/>
        </p:nvSpPr>
        <p:spPr bwMode="auto">
          <a:xfrm>
            <a:off x="6735763" y="4654550"/>
            <a:ext cx="2152650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5" name="Line 9"/>
          <p:cNvSpPr>
            <a:spLocks noChangeShapeType="1"/>
          </p:cNvSpPr>
          <p:nvPr/>
        </p:nvSpPr>
        <p:spPr bwMode="auto">
          <a:xfrm flipV="1">
            <a:off x="6753226" y="4953000"/>
            <a:ext cx="2162175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6" name="Line 10"/>
          <p:cNvSpPr>
            <a:spLocks noChangeShapeType="1"/>
          </p:cNvSpPr>
          <p:nvPr/>
        </p:nvSpPr>
        <p:spPr bwMode="auto">
          <a:xfrm>
            <a:off x="6791326" y="5268913"/>
            <a:ext cx="2154238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7" name="Line 11"/>
          <p:cNvSpPr>
            <a:spLocks noChangeShapeType="1"/>
          </p:cNvSpPr>
          <p:nvPr/>
        </p:nvSpPr>
        <p:spPr bwMode="auto">
          <a:xfrm>
            <a:off x="6811963" y="5570538"/>
            <a:ext cx="2154238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8" name="Line 12"/>
          <p:cNvSpPr>
            <a:spLocks noChangeShapeType="1"/>
          </p:cNvSpPr>
          <p:nvPr/>
        </p:nvSpPr>
        <p:spPr bwMode="auto">
          <a:xfrm>
            <a:off x="6834188" y="5946775"/>
            <a:ext cx="2152650" cy="1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49" name="Oval 13"/>
          <p:cNvSpPr>
            <a:spLocks noChangeArrowheads="1"/>
          </p:cNvSpPr>
          <p:nvPr/>
        </p:nvSpPr>
        <p:spPr bwMode="auto">
          <a:xfrm>
            <a:off x="7191376" y="4803775"/>
            <a:ext cx="584200" cy="52705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50" name="Text Box 14"/>
          <p:cNvSpPr txBox="1">
            <a:spLocks noChangeArrowheads="1"/>
          </p:cNvSpPr>
          <p:nvPr/>
        </p:nvSpPr>
        <p:spPr bwMode="auto">
          <a:xfrm>
            <a:off x="7254876" y="48371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Q</a:t>
            </a:r>
          </a:p>
        </p:txBody>
      </p:sp>
      <p:sp>
        <p:nvSpPr>
          <p:cNvPr id="1447951" name="Rectangle 15"/>
          <p:cNvSpPr>
            <a:spLocks noChangeArrowheads="1"/>
          </p:cNvSpPr>
          <p:nvPr/>
        </p:nvSpPr>
        <p:spPr bwMode="auto">
          <a:xfrm>
            <a:off x="6321425" y="804863"/>
            <a:ext cx="282257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12 N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8 N 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24 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no force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18 N</a:t>
            </a:r>
          </a:p>
        </p:txBody>
      </p:sp>
      <p:sp>
        <p:nvSpPr>
          <p:cNvPr id="1447952" name="Rectangle 1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223.24.1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7954" name="Rectangle 18"/>
          <p:cNvSpPr>
            <a:spLocks noGrp="1" noChangeArrowheads="1"/>
          </p:cNvSpPr>
          <p:nvPr>
            <p:ph idx="1"/>
          </p:nvPr>
        </p:nvSpPr>
        <p:spPr>
          <a:xfrm>
            <a:off x="0" y="842963"/>
            <a:ext cx="5083175" cy="2378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In a uniform electric field in empty space, a 4 C charge is placed and it feels an electrical force of 12 N.  If this charge is removed and a 6 C charge is placed at that point instead, what force will it feel?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1801906" y="5257800"/>
            <a:ext cx="2303930" cy="1600200"/>
            <a:chOff x="941640" y="1382189"/>
            <a:chExt cx="5906964" cy="3656109"/>
          </a:xfrm>
        </p:grpSpPr>
        <p:grpSp>
          <p:nvGrpSpPr>
            <p:cNvPr id="236" name="Group 76"/>
            <p:cNvGrpSpPr/>
            <p:nvPr/>
          </p:nvGrpSpPr>
          <p:grpSpPr>
            <a:xfrm flipH="1" flipV="1">
              <a:off x="3550851" y="2190466"/>
              <a:ext cx="3079401" cy="1680334"/>
              <a:chOff x="1267412" y="2523176"/>
              <a:chExt cx="3079401" cy="1680334"/>
            </a:xfrm>
          </p:grpSpPr>
          <p:cxnSp>
            <p:nvCxnSpPr>
              <p:cNvPr id="304" name="Straight Arrow Connector 303"/>
              <p:cNvCxnSpPr/>
              <p:nvPr/>
            </p:nvCxnSpPr>
            <p:spPr>
              <a:xfrm flipH="1" flipV="1">
                <a:off x="1267412" y="2523176"/>
                <a:ext cx="338630" cy="7181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V="1">
                <a:off x="2604607" y="2786417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3425747" y="3088943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342422" y="3391468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/>
            <p:cNvCxnSpPr/>
            <p:nvPr/>
          </p:nvCxnSpPr>
          <p:spPr>
            <a:xfrm>
              <a:off x="5374949" y="3682620"/>
              <a:ext cx="427868" cy="8948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4290105" y="3325505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H="1">
              <a:off x="3468965" y="3022979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2552290" y="2720454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74"/>
            <p:cNvGrpSpPr/>
            <p:nvPr/>
          </p:nvGrpSpPr>
          <p:grpSpPr>
            <a:xfrm flipH="1" flipV="1">
              <a:off x="1010592" y="3223145"/>
              <a:ext cx="3620024" cy="1815153"/>
              <a:chOff x="3280696" y="1328382"/>
              <a:chExt cx="3620024" cy="1815153"/>
            </a:xfrm>
          </p:grpSpPr>
          <p:cxnSp>
            <p:nvCxnSpPr>
              <p:cNvPr id="300" name="Straight Arrow Connector 299"/>
              <p:cNvCxnSpPr/>
              <p:nvPr/>
            </p:nvCxnSpPr>
            <p:spPr>
              <a:xfrm flipH="1" flipV="1">
                <a:off x="3280696" y="1328382"/>
                <a:ext cx="267880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4478897" y="1758513"/>
                <a:ext cx="318760" cy="7390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 flipV="1">
                <a:off x="5313686" y="1973577"/>
                <a:ext cx="518265" cy="8264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6284952" y="2035024"/>
                <a:ext cx="615768" cy="11085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Parallelogram 241"/>
            <p:cNvSpPr/>
            <p:nvPr/>
          </p:nvSpPr>
          <p:spPr>
            <a:xfrm rot="916176">
              <a:off x="1141002" y="1941671"/>
              <a:ext cx="5707602" cy="2231069"/>
            </a:xfrm>
            <a:prstGeom prst="parallelogram">
              <a:avLst>
                <a:gd name="adj" fmla="val 91826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712189" y="18970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5976" y="214497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52466" y="239290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77069" y="265449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01672" y="291607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539923" y="321859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976056" y="21881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82546" y="243612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07149" y="269770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631752" y="29592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70003" y="326181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674376" y="22314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280866" y="247934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805469" y="274092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30072" y="30025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68323" y="330502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781266" y="25020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387756" y="275002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912359" y="30116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36962" y="327318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975213" y="357571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777559" y="229737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411346" y="25453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017836" y="27932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42439" y="305482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67042" y="331640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05293" y="361892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109666" y="258852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716156" y="283645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240759" y="309803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765362" y="335961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03613" y="360755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431565" y="357798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250445" y="385094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880525" y="389416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71246" y="283645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977736" y="30843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502339" y="334597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026942" y="360755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565193" y="385548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169401" y="412844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Group 77"/>
            <p:cNvGrpSpPr/>
            <p:nvPr/>
          </p:nvGrpSpPr>
          <p:grpSpPr>
            <a:xfrm>
              <a:off x="941640" y="1382189"/>
              <a:ext cx="5792042" cy="2821321"/>
              <a:chOff x="941640" y="1286653"/>
              <a:chExt cx="5792042" cy="2821321"/>
            </a:xfrm>
          </p:grpSpPr>
          <p:grpSp>
            <p:nvGrpSpPr>
              <p:cNvPr id="285" name="Group 76"/>
              <p:cNvGrpSpPr/>
              <p:nvPr/>
            </p:nvGrpSpPr>
            <p:grpSpPr>
              <a:xfrm>
                <a:off x="941640" y="2392703"/>
                <a:ext cx="3405173" cy="1715271"/>
                <a:chOff x="941640" y="2488239"/>
                <a:chExt cx="3405173" cy="1715271"/>
              </a:xfrm>
            </p:grpSpPr>
            <p:cxnSp>
              <p:nvCxnSpPr>
                <p:cNvPr id="296" name="Straight Arrow Connector 50"/>
                <p:cNvCxnSpPr/>
                <p:nvPr/>
              </p:nvCxnSpPr>
              <p:spPr>
                <a:xfrm flipH="1" flipV="1">
                  <a:off x="941640" y="2488239"/>
                  <a:ext cx="664405" cy="75310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59"/>
                <p:cNvCxnSpPr>
                  <a:endCxn id="248" idx="3"/>
                </p:cNvCxnSpPr>
                <p:nvPr/>
              </p:nvCxnSpPr>
              <p:spPr>
                <a:xfrm flipH="1" flipV="1">
                  <a:off x="1853822" y="3259541"/>
                  <a:ext cx="750784" cy="33892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endCxn id="258" idx="0"/>
                </p:cNvCxnSpPr>
                <p:nvPr/>
              </p:nvCxnSpPr>
              <p:spPr>
                <a:xfrm flipH="1" flipV="1">
                  <a:off x="3025272" y="3305031"/>
                  <a:ext cx="400476" cy="5959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4342422" y="3391468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75"/>
              <p:cNvGrpSpPr/>
              <p:nvPr/>
            </p:nvGrpSpPr>
            <p:grpSpPr>
              <a:xfrm>
                <a:off x="2265554" y="1286653"/>
                <a:ext cx="4468128" cy="2291335"/>
                <a:chOff x="2265554" y="1382189"/>
                <a:chExt cx="4468128" cy="2291335"/>
              </a:xfrm>
            </p:grpSpPr>
            <p:cxnSp>
              <p:nvCxnSpPr>
                <p:cNvPr id="287" name="Straight Arrow Connector 286"/>
                <p:cNvCxnSpPr>
                  <a:endCxn id="308" idx="3"/>
                </p:cNvCxnSpPr>
                <p:nvPr/>
              </p:nvCxnSpPr>
              <p:spPr>
                <a:xfrm flipH="1" flipV="1">
                  <a:off x="2265554" y="1597253"/>
                  <a:ext cx="379998" cy="111410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flipV="1">
                  <a:off x="3644112" y="2256429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V="1">
                  <a:off x="4465252" y="2558955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>
                  <a:endCxn id="271" idx="2"/>
                </p:cNvCxnSpPr>
                <p:nvPr/>
              </p:nvCxnSpPr>
              <p:spPr>
                <a:xfrm flipV="1">
                  <a:off x="5381928" y="2918342"/>
                  <a:ext cx="491178" cy="75518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74"/>
                <p:cNvGrpSpPr/>
                <p:nvPr/>
              </p:nvGrpSpPr>
              <p:grpSpPr>
                <a:xfrm>
                  <a:off x="3251560" y="1382189"/>
                  <a:ext cx="3482122" cy="1720404"/>
                  <a:chOff x="3251560" y="1382189"/>
                  <a:chExt cx="3482122" cy="1720404"/>
                </a:xfrm>
              </p:grpSpPr>
              <p:cxnSp>
                <p:nvCxnSpPr>
                  <p:cNvPr id="292" name="Straight Arrow Connector 291"/>
                  <p:cNvCxnSpPr/>
                  <p:nvPr/>
                </p:nvCxnSpPr>
                <p:spPr>
                  <a:xfrm flipH="1" flipV="1">
                    <a:off x="3251560" y="1382189"/>
                    <a:ext cx="297016" cy="758237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/>
                  <p:nvPr/>
                </p:nvCxnSpPr>
                <p:spPr>
                  <a:xfrm flipV="1">
                    <a:off x="4547138" y="1627976"/>
                    <a:ext cx="186908" cy="86956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5368280" y="2027384"/>
                    <a:ext cx="400061" cy="772684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Arrow Connector 294"/>
                  <p:cNvCxnSpPr/>
                  <p:nvPr/>
                </p:nvCxnSpPr>
                <p:spPr>
                  <a:xfrm flipV="1">
                    <a:off x="6284955" y="2365344"/>
                    <a:ext cx="448727" cy="73724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48" name="Group 547"/>
          <p:cNvGrpSpPr/>
          <p:nvPr/>
        </p:nvGrpSpPr>
        <p:grpSpPr>
          <a:xfrm>
            <a:off x="468203" y="3613354"/>
            <a:ext cx="2481474" cy="1327356"/>
            <a:chOff x="1795558" y="1439056"/>
            <a:chExt cx="5707602" cy="3607630"/>
          </a:xfrm>
        </p:grpSpPr>
        <p:grpSp>
          <p:nvGrpSpPr>
            <p:cNvPr id="417" name="Group 416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418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58" name="Isosceles Triangle 45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Isosceles Triangle 45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Isosceles Triangle 45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Isosceles Triangle 46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54" name="Rectangle 45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ectangle 45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9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4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48" name="Isosceles Triangle 44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Isosceles Triangle 44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Isosceles Triangle 44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Isosceles Triangle 45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0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3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38" name="Isosceles Triangle 43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Isosceles Triangle 43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Isosceles Triangle 44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1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2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28" name="Isosceles Triangle 42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Isosceles Triangle 42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Isosceles Triangle 42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Isosceles Triangle 43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Rectangle 42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62" name="Parallelogram 461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3" name="Group 502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50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3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44" name="Isosceles Triangle 54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Isosceles Triangle 54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Isosceles Triangle 54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Isosceles Triangle 54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40" name="Rectangle 53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2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34" name="Isosceles Triangle 53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Isosceles Triangle 53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Isosceles Triangle 53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Rectangle 53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1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24" name="Isosceles Triangle 52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Isosceles Triangle 52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Isosceles Triangle 52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Isosceles Triangle 52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20" name="Rectangle 51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Rectangle 52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Rectangle 52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0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14" name="Isosceles Triangle 51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Isosceles Triangle 51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Isosceles Triangle 51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Isosceles Triangle 51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51" name="Parallelogram 550"/>
          <p:cNvSpPr/>
          <p:nvPr/>
        </p:nvSpPr>
        <p:spPr>
          <a:xfrm rot="916176">
            <a:off x="3245816" y="3801491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1" name="Group 680"/>
          <p:cNvGrpSpPr/>
          <p:nvPr/>
        </p:nvGrpSpPr>
        <p:grpSpPr>
          <a:xfrm>
            <a:off x="3364001" y="3603521"/>
            <a:ext cx="2213859" cy="1031436"/>
            <a:chOff x="3364001" y="3603521"/>
            <a:chExt cx="2213859" cy="1031436"/>
          </a:xfrm>
        </p:grpSpPr>
        <p:sp>
          <p:nvSpPr>
            <p:cNvPr id="552" name="Rectangle 551"/>
            <p:cNvSpPr/>
            <p:nvPr/>
          </p:nvSpPr>
          <p:spPr>
            <a:xfrm>
              <a:off x="4316451" y="379713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157234" y="38883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986149" y="39795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779462" y="407582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572776" y="417206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372023" y="428337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17"/>
            <p:cNvSpPr/>
            <p:nvPr/>
          </p:nvSpPr>
          <p:spPr>
            <a:xfrm>
              <a:off x="4431172" y="39042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60087" y="39954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053400" y="40917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846713" y="41879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645960" y="42992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734778" y="392015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63693" y="40113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357006" y="41076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26"/>
            <p:cNvSpPr/>
            <p:nvPr/>
          </p:nvSpPr>
          <p:spPr>
            <a:xfrm>
              <a:off x="4150319" y="42038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3949566" y="43151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81250" y="401975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610165" y="41109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403478" y="42072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196792" y="43034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996039" y="44147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055188" y="40356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36"/>
            <p:cNvSpPr/>
            <p:nvPr/>
          </p:nvSpPr>
          <p:spPr>
            <a:xfrm>
              <a:off x="4884103" y="41268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37"/>
            <p:cNvSpPr/>
            <p:nvPr/>
          </p:nvSpPr>
          <p:spPr>
            <a:xfrm>
              <a:off x="4677416" y="42231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70729" y="43193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269976" y="44306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358794" y="40515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187709" y="414277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981022" y="423901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4774335" y="4335262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457358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759679" y="441560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15700" y="45160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389638" y="45319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472520" y="41427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01435" y="423399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094748" y="433024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88806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4687309" y="451770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515232" y="461813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2" name="Group 502"/>
            <p:cNvGrpSpPr/>
            <p:nvPr/>
          </p:nvGrpSpPr>
          <p:grpSpPr>
            <a:xfrm>
              <a:off x="3364001" y="3603521"/>
              <a:ext cx="2175122" cy="1023094"/>
              <a:chOff x="2067393" y="1439056"/>
              <a:chExt cx="5002967" cy="2780674"/>
            </a:xfrm>
          </p:grpSpPr>
          <p:grpSp>
            <p:nvGrpSpPr>
              <p:cNvPr id="59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2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33" name="Isosceles Triangle 63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Isosceles Triangle 63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Isosceles Triangle 63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Isosceles Triangle 63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29" name="Rectangle 62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ectangle 62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Rectangle 63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1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23" name="Isosceles Triangle 62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Isosceles Triangle 62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Isosceles Triangle 62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Isosceles Triangle 62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19" name="Rectangle 61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0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13" name="Isosceles Triangle 61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Isosceles Triangle 61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Isosceles Triangle 61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Isosceles Triangle 61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ectangle 61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9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03" name="Isosceles Triangle 60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Isosceles Triangle 60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Isosceles Triangle 60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Isosceles Triangle 60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ectangle 59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70" name="Group 152"/>
          <p:cNvGrpSpPr/>
          <p:nvPr/>
        </p:nvGrpSpPr>
        <p:grpSpPr>
          <a:xfrm flipH="1" flipV="1">
            <a:off x="6247538" y="4270594"/>
            <a:ext cx="1292039" cy="950338"/>
            <a:chOff x="1145498" y="-44970"/>
            <a:chExt cx="2971800" cy="1514006"/>
          </a:xfrm>
        </p:grpSpPr>
        <p:grpSp>
          <p:nvGrpSpPr>
            <p:cNvPr id="80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10" name="Isosceles Triangle 80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Isosceles Triangle 81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Isosceles Triangle 81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Isosceles Triangle 81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806" name="Rectangle 80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1" name="Group 153"/>
          <p:cNvGrpSpPr/>
          <p:nvPr/>
        </p:nvGrpSpPr>
        <p:grpSpPr>
          <a:xfrm flipH="1" flipV="1">
            <a:off x="6520176" y="4310567"/>
            <a:ext cx="1292039" cy="557049"/>
            <a:chOff x="1145498" y="-44970"/>
            <a:chExt cx="2971800" cy="1514006"/>
          </a:xfrm>
        </p:grpSpPr>
        <p:grpSp>
          <p:nvGrpSpPr>
            <p:cNvPr id="79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00" name="Isosceles Triangle 79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Isosceles Triangle 80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Isosceles Triangle 80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Isosceles Triangle 80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96" name="Rectangle 79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2" name="Group 164"/>
          <p:cNvGrpSpPr/>
          <p:nvPr/>
        </p:nvGrpSpPr>
        <p:grpSpPr>
          <a:xfrm flipH="1" flipV="1">
            <a:off x="6844951" y="4166249"/>
            <a:ext cx="1292039" cy="557049"/>
            <a:chOff x="1145498" y="-44970"/>
            <a:chExt cx="2971800" cy="1514006"/>
          </a:xfrm>
        </p:grpSpPr>
        <p:grpSp>
          <p:nvGrpSpPr>
            <p:cNvPr id="78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90" name="Isosceles Triangle 78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Isosceles Triangle 79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Isosceles Triangle 79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Isosceles Triangle 79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86" name="Rectangle 78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3" name="Group 175"/>
          <p:cNvGrpSpPr/>
          <p:nvPr/>
        </p:nvGrpSpPr>
        <p:grpSpPr>
          <a:xfrm flipH="1" flipV="1">
            <a:off x="7101125" y="3760305"/>
            <a:ext cx="1379197" cy="1180409"/>
            <a:chOff x="1145498" y="-44970"/>
            <a:chExt cx="2971800" cy="1514006"/>
          </a:xfrm>
        </p:grpSpPr>
        <p:grpSp>
          <p:nvGrpSpPr>
            <p:cNvPr id="77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80" name="Isosceles Triangle 77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Isosceles Triangle 78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Isosceles Triangle 78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Isosceles Triangle 78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4" name="Parallelogram 683"/>
          <p:cNvSpPr/>
          <p:nvPr/>
        </p:nvSpPr>
        <p:spPr>
          <a:xfrm rot="916176">
            <a:off x="6121751" y="3860486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7192386" y="385612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7033169" y="39473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6862084" y="40385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6655397" y="413481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6448711" y="423106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6247958" y="434237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17"/>
          <p:cNvSpPr/>
          <p:nvPr/>
        </p:nvSpPr>
        <p:spPr>
          <a:xfrm>
            <a:off x="7307107" y="39632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7136022" y="40544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6929335" y="41507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6722648" y="42469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6521895" y="43582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7610713" y="397915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>
            <a:off x="7439628" y="40703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7232941" y="41666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26"/>
          <p:cNvSpPr/>
          <p:nvPr/>
        </p:nvSpPr>
        <p:spPr>
          <a:xfrm>
            <a:off x="7026254" y="42628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27"/>
          <p:cNvSpPr/>
          <p:nvPr/>
        </p:nvSpPr>
        <p:spPr>
          <a:xfrm>
            <a:off x="6825501" y="43741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7657185" y="407874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7486100" y="41699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7279413" y="42662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7072727" y="43624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6871974" y="44737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7931123" y="40946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36"/>
          <p:cNvSpPr/>
          <p:nvPr/>
        </p:nvSpPr>
        <p:spPr>
          <a:xfrm>
            <a:off x="7760038" y="41858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37"/>
          <p:cNvSpPr/>
          <p:nvPr/>
        </p:nvSpPr>
        <p:spPr>
          <a:xfrm>
            <a:off x="7553351" y="42821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7346664" y="43783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7145911" y="44896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>
            <a:off x="8234729" y="41105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8063644" y="420176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>
            <a:off x="7856957" y="429801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7650270" y="4394257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>
            <a:off x="744951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635614" y="447460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>
            <a:off x="6991635" y="45750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7265573" y="45909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8348455" y="42017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8177370" y="429299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>
            <a:off x="7970683" y="438923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776399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7563244" y="457670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7391167" y="467713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6" name="Group 152"/>
          <p:cNvGrpSpPr/>
          <p:nvPr/>
        </p:nvGrpSpPr>
        <p:grpSpPr>
          <a:xfrm>
            <a:off x="7123019" y="3244646"/>
            <a:ext cx="1292039" cy="974920"/>
            <a:chOff x="1145498" y="-44970"/>
            <a:chExt cx="2971800" cy="1514006"/>
          </a:xfrm>
        </p:grpSpPr>
        <p:grpSp>
          <p:nvGrpSpPr>
            <p:cNvPr id="76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66" name="Isosceles Triangle 76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Isosceles Triangle 76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Isosceles Triangle 76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Isosceles Triangle 76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62" name="Rectangle 76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7" name="Group 153"/>
          <p:cNvGrpSpPr/>
          <p:nvPr/>
        </p:nvGrpSpPr>
        <p:grpSpPr>
          <a:xfrm>
            <a:off x="6850382" y="3784773"/>
            <a:ext cx="1292039" cy="557049"/>
            <a:chOff x="1145498" y="-44970"/>
            <a:chExt cx="2971800" cy="1514006"/>
          </a:xfrm>
        </p:grpSpPr>
        <p:grpSp>
          <p:nvGrpSpPr>
            <p:cNvPr id="75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56" name="Isosceles Triangle 75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Isosceles Triangle 75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Isosceles Triangle 75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Isosceles Triangle 75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8" name="Group 164"/>
          <p:cNvGrpSpPr/>
          <p:nvPr/>
        </p:nvGrpSpPr>
        <p:grpSpPr>
          <a:xfrm>
            <a:off x="6525608" y="3929090"/>
            <a:ext cx="1292039" cy="557049"/>
            <a:chOff x="1145498" y="-44970"/>
            <a:chExt cx="2971800" cy="1514006"/>
          </a:xfrm>
        </p:grpSpPr>
        <p:grpSp>
          <p:nvGrpSpPr>
            <p:cNvPr id="74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46" name="Isosceles Triangle 74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Isosceles Triangle 74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Isosceles Triangle 74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Isosceles Triangle 74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9" name="Group 175"/>
          <p:cNvGrpSpPr/>
          <p:nvPr/>
        </p:nvGrpSpPr>
        <p:grpSpPr>
          <a:xfrm>
            <a:off x="6239936" y="3731343"/>
            <a:ext cx="1292039" cy="954268"/>
            <a:chOff x="1145498" y="-44970"/>
            <a:chExt cx="2971800" cy="1514006"/>
          </a:xfrm>
        </p:grpSpPr>
        <p:grpSp>
          <p:nvGrpSpPr>
            <p:cNvPr id="73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36" name="Isosceles Triangle 73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Isosceles Triangle 73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Isosceles Triangle 73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Isosceles Triangle 73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AA80-3252-7EDA-A88A-CC9E33A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 positive charge q with mass m in </a:t>
                </a:r>
              </a:p>
              <a:p>
                <a:pPr marL="0" indent="0">
                  <a:buNone/>
                </a:pPr>
                <a:r>
                  <a:rPr lang="en-US" dirty="0"/>
                  <a:t>an electric field as shown in the figure. What will be the acceleration of q?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-g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830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05F3E1F-2C73-4712-135D-664EE47F7751}"/>
              </a:ext>
            </a:extLst>
          </p:cNvPr>
          <p:cNvGrpSpPr/>
          <p:nvPr/>
        </p:nvGrpSpPr>
        <p:grpSpPr>
          <a:xfrm>
            <a:off x="4078706" y="3537284"/>
            <a:ext cx="4271210" cy="2231919"/>
            <a:chOff x="1334136" y="1764968"/>
            <a:chExt cx="6246476" cy="3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15C94-CF98-7B60-0F6F-042D387BEB50}"/>
                </a:ext>
              </a:extLst>
            </p:cNvPr>
            <p:cNvSpPr/>
            <p:nvPr/>
          </p:nvSpPr>
          <p:spPr>
            <a:xfrm>
              <a:off x="1630706" y="1890917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69A3F-7859-E11B-7D88-158A37579A3B}"/>
                </a:ext>
              </a:extLst>
            </p:cNvPr>
            <p:cNvSpPr/>
            <p:nvPr/>
          </p:nvSpPr>
          <p:spPr>
            <a:xfrm>
              <a:off x="1629391" y="4636615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FD9DD-9774-BB22-4301-CD9C510F91E3}"/>
                </a:ext>
              </a:extLst>
            </p:cNvPr>
            <p:cNvSpPr/>
            <p:nvPr/>
          </p:nvSpPr>
          <p:spPr>
            <a:xfrm>
              <a:off x="1558564" y="1942347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1E3D0D-1C68-C35F-B650-D9E6F995B4FA}"/>
                </a:ext>
              </a:extLst>
            </p:cNvPr>
            <p:cNvSpPr/>
            <p:nvPr/>
          </p:nvSpPr>
          <p:spPr>
            <a:xfrm>
              <a:off x="1576052" y="1764968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9D67F-BC32-D7BE-23E6-A2D81B07FF53}"/>
                </a:ext>
              </a:extLst>
            </p:cNvPr>
            <p:cNvSpPr/>
            <p:nvPr/>
          </p:nvSpPr>
          <p:spPr>
            <a:xfrm>
              <a:off x="1619869" y="4700070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F8B9A0F2-049D-1FA1-3E57-DFB1B28D0B93}"/>
                </a:ext>
              </a:extLst>
            </p:cNvPr>
            <p:cNvGrpSpPr/>
            <p:nvPr/>
          </p:nvGrpSpPr>
          <p:grpSpPr>
            <a:xfrm>
              <a:off x="3191254" y="2193217"/>
              <a:ext cx="3325319" cy="2425910"/>
              <a:chOff x="2953062" y="1906247"/>
              <a:chExt cx="3325319" cy="91440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C9D8CF1-6CE7-AC8F-CB2E-45A6D6CEFF10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875665-0E35-0A58-53AC-4AC2FCF7A53D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7F13C0-7298-CAE0-EB61-2E4F72EAE65C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B28B8E8-586C-7828-D806-2AF4B4F8515D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8AD1F0-46D7-AFA3-ABB0-2BB67DB80726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C248DDE-974B-42B4-8BF2-8FAD42EC1B3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CE381D38-69E8-86DB-615A-98DF289FA4EC}"/>
                </a:ext>
              </a:extLst>
            </p:cNvPr>
            <p:cNvGrpSpPr/>
            <p:nvPr/>
          </p:nvGrpSpPr>
          <p:grpSpPr>
            <a:xfrm>
              <a:off x="2871467" y="2188223"/>
              <a:ext cx="3325319" cy="2415915"/>
              <a:chOff x="2953062" y="1906247"/>
              <a:chExt cx="3325319" cy="91440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D933DC5-68D4-6052-B70F-5C872D33D8A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4261567-F89A-6740-48EE-913CD70897D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D5A6B4B-09D8-0C24-BDF8-FC95937498F5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33CD082-4360-27BE-A991-7467C341677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79B9F8A-B0CD-66A4-9DED-0486AC1D9D2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17B50A-EF65-ED9F-0C36-7FD19F17371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6A818F-0F81-47CE-89DA-EF3497175C70}"/>
                </a:ext>
              </a:extLst>
            </p:cNvPr>
            <p:cNvSpPr/>
            <p:nvPr/>
          </p:nvSpPr>
          <p:spPr>
            <a:xfrm>
              <a:off x="1619867" y="4471469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760EA4-EAA3-A320-DA5C-C3B1A483190E}"/>
                </a:ext>
              </a:extLst>
            </p:cNvPr>
            <p:cNvSpPr/>
            <p:nvPr/>
          </p:nvSpPr>
          <p:spPr>
            <a:xfrm>
              <a:off x="4899198" y="2460622"/>
              <a:ext cx="284814" cy="25482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8818DA-E4E1-7F94-8DA5-8954A591804D}"/>
                </a:ext>
              </a:extLst>
            </p:cNvPr>
            <p:cNvCxnSpPr/>
            <p:nvPr/>
          </p:nvCxnSpPr>
          <p:spPr>
            <a:xfrm flipH="1">
              <a:off x="1514018" y="2263514"/>
              <a:ext cx="29980" cy="229349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B81BCE-86D5-7DDD-3255-FF7FDFBC46B9}"/>
                </a:ext>
              </a:extLst>
            </p:cNvPr>
            <p:cNvSpPr txBox="1"/>
            <p:nvPr/>
          </p:nvSpPr>
          <p:spPr>
            <a:xfrm>
              <a:off x="1334136" y="3087977"/>
              <a:ext cx="448235" cy="55451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76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AA80-3252-7EDA-A88A-CC9E33A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have a negative charge -q with mass m in </a:t>
                </a:r>
              </a:p>
              <a:p>
                <a:pPr marL="0" indent="0">
                  <a:buNone/>
                </a:pPr>
                <a:r>
                  <a:rPr lang="en-US"/>
                  <a:t>an </a:t>
                </a:r>
                <a:r>
                  <a:rPr lang="en-US" dirty="0"/>
                  <a:t>electric field as shown in the figure. What will be the acceleration of q?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-g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:r>
                  <a:rPr lang="en-US" dirty="0" err="1"/>
                  <a:t>qE</a:t>
                </a:r>
                <a:r>
                  <a:rPr lang="en-US" dirty="0"/>
                  <a:t>/m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E1D4-8A7A-28E6-D705-5C4725436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830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05F3E1F-2C73-4712-135D-664EE47F7751}"/>
              </a:ext>
            </a:extLst>
          </p:cNvPr>
          <p:cNvGrpSpPr/>
          <p:nvPr/>
        </p:nvGrpSpPr>
        <p:grpSpPr>
          <a:xfrm>
            <a:off x="4078706" y="3537284"/>
            <a:ext cx="4271210" cy="2231919"/>
            <a:chOff x="1334136" y="1764968"/>
            <a:chExt cx="6246476" cy="3350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515C94-CF98-7B60-0F6F-042D387BEB50}"/>
                </a:ext>
              </a:extLst>
            </p:cNvPr>
            <p:cNvSpPr/>
            <p:nvPr/>
          </p:nvSpPr>
          <p:spPr>
            <a:xfrm>
              <a:off x="1630706" y="1890917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969A3F-7859-E11B-7D88-158A37579A3B}"/>
                </a:ext>
              </a:extLst>
            </p:cNvPr>
            <p:cNvSpPr/>
            <p:nvPr/>
          </p:nvSpPr>
          <p:spPr>
            <a:xfrm>
              <a:off x="1629391" y="4636615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BFD9DD-9774-BB22-4301-CD9C510F91E3}"/>
                </a:ext>
              </a:extLst>
            </p:cNvPr>
            <p:cNvSpPr/>
            <p:nvPr/>
          </p:nvSpPr>
          <p:spPr>
            <a:xfrm>
              <a:off x="1558564" y="1942347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1E3D0D-1C68-C35F-B650-D9E6F995B4FA}"/>
                </a:ext>
              </a:extLst>
            </p:cNvPr>
            <p:cNvSpPr/>
            <p:nvPr/>
          </p:nvSpPr>
          <p:spPr>
            <a:xfrm>
              <a:off x="1576052" y="1764968"/>
              <a:ext cx="6004560" cy="392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9D67F-BC32-D7BE-23E6-A2D81B07FF53}"/>
                </a:ext>
              </a:extLst>
            </p:cNvPr>
            <p:cNvSpPr/>
            <p:nvPr/>
          </p:nvSpPr>
          <p:spPr>
            <a:xfrm>
              <a:off x="1619869" y="4700070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F8B9A0F2-049D-1FA1-3E57-DFB1B28D0B93}"/>
                </a:ext>
              </a:extLst>
            </p:cNvPr>
            <p:cNvGrpSpPr/>
            <p:nvPr/>
          </p:nvGrpSpPr>
          <p:grpSpPr>
            <a:xfrm>
              <a:off x="3191254" y="2193217"/>
              <a:ext cx="3325319" cy="2425910"/>
              <a:chOff x="2953062" y="1906247"/>
              <a:chExt cx="3325319" cy="91440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C9D8CF1-6CE7-AC8F-CB2E-45A6D6CEFF10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1875665-0E35-0A58-53AC-4AC2FCF7A53D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7F13C0-7298-CAE0-EB61-2E4F72EAE65C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B28B8E8-586C-7828-D806-2AF4B4F8515D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8AD1F0-46D7-AFA3-ABB0-2BB67DB80726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C248DDE-974B-42B4-8BF2-8FAD42EC1B3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1">
              <a:extLst>
                <a:ext uri="{FF2B5EF4-FFF2-40B4-BE49-F238E27FC236}">
                  <a16:creationId xmlns:a16="http://schemas.microsoft.com/office/drawing/2014/main" id="{CE381D38-69E8-86DB-615A-98DF289FA4EC}"/>
                </a:ext>
              </a:extLst>
            </p:cNvPr>
            <p:cNvGrpSpPr/>
            <p:nvPr/>
          </p:nvGrpSpPr>
          <p:grpSpPr>
            <a:xfrm>
              <a:off x="2871467" y="2188223"/>
              <a:ext cx="3325319" cy="2415915"/>
              <a:chOff x="2953062" y="1906247"/>
              <a:chExt cx="3325319" cy="91440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D933DC5-68D4-6052-B70F-5C872D33D8A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4261567-F89A-6740-48EE-913CD70897D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D5A6B4B-09D8-0C24-BDF8-FC95937498F5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33CD082-4360-27BE-A991-7467C341677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79B9F8A-B0CD-66A4-9DED-0486AC1D9D2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17B50A-EF65-ED9F-0C36-7FD19F17371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6A818F-0F81-47CE-89DA-EF3497175C70}"/>
                </a:ext>
              </a:extLst>
            </p:cNvPr>
            <p:cNvSpPr/>
            <p:nvPr/>
          </p:nvSpPr>
          <p:spPr>
            <a:xfrm>
              <a:off x="1619867" y="4471469"/>
              <a:ext cx="5905500" cy="415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43A0E1-3061-CCE9-8308-60CDBD36E3ED}"/>
                </a:ext>
              </a:extLst>
            </p:cNvPr>
            <p:cNvSpPr/>
            <p:nvPr/>
          </p:nvSpPr>
          <p:spPr>
            <a:xfrm>
              <a:off x="3927334" y="2769517"/>
              <a:ext cx="284814" cy="254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-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8818DA-E4E1-7F94-8DA5-8954A591804D}"/>
                </a:ext>
              </a:extLst>
            </p:cNvPr>
            <p:cNvCxnSpPr/>
            <p:nvPr/>
          </p:nvCxnSpPr>
          <p:spPr>
            <a:xfrm flipH="1">
              <a:off x="1514018" y="2263514"/>
              <a:ext cx="29980" cy="229349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B81BCE-86D5-7DDD-3255-FF7FDFBC46B9}"/>
                </a:ext>
              </a:extLst>
            </p:cNvPr>
            <p:cNvSpPr txBox="1"/>
            <p:nvPr/>
          </p:nvSpPr>
          <p:spPr>
            <a:xfrm>
              <a:off x="1334136" y="3087977"/>
              <a:ext cx="448235" cy="55451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41200" progId="Equation.3">
                  <p:embed/>
                </p:oleObj>
              </mc:Choice>
              <mc:Fallback>
                <p:oleObj name="Equation" r:id="rId4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72" name="Oval 71"/>
          <p:cNvSpPr/>
          <p:nvPr/>
        </p:nvSpPr>
        <p:spPr>
          <a:xfrm>
            <a:off x="2743112" y="3572392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2581970" y="3246353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077772" y="3027441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772" y="3027441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2880620" y="158895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6464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44430" y="4013343"/>
            <a:ext cx="614595" cy="74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92895" y="389744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716756" y="2713220"/>
            <a:ext cx="523493" cy="1933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>
            <a:off x="6209589" y="2556805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431227" y="236787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41200" progId="Equation.3">
                  <p:embed/>
                </p:oleObj>
              </mc:Choice>
              <mc:Fallback>
                <p:oleObj name="Equation" r:id="rId2" imgW="469800" imgH="24120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227" y="2367873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30"/>
          <p:cNvSpPr/>
          <p:nvPr/>
        </p:nvSpPr>
        <p:spPr>
          <a:xfrm>
            <a:off x="2878111" y="2938072"/>
            <a:ext cx="3732551" cy="781986"/>
          </a:xfrm>
          <a:custGeom>
            <a:avLst/>
            <a:gdLst>
              <a:gd name="connsiteX0" fmla="*/ 0 w 3732551"/>
              <a:gd name="connsiteY0" fmla="*/ 779489 h 781986"/>
              <a:gd name="connsiteX1" fmla="*/ 689548 w 3732551"/>
              <a:gd name="connsiteY1" fmla="*/ 764498 h 781986"/>
              <a:gd name="connsiteX2" fmla="*/ 1424066 w 3732551"/>
              <a:gd name="connsiteY2" fmla="*/ 674558 h 781986"/>
              <a:gd name="connsiteX3" fmla="*/ 2128604 w 3732551"/>
              <a:gd name="connsiteY3" fmla="*/ 524656 h 781986"/>
              <a:gd name="connsiteX4" fmla="*/ 2968053 w 3732551"/>
              <a:gd name="connsiteY4" fmla="*/ 284813 h 781986"/>
              <a:gd name="connsiteX5" fmla="*/ 3732551 w 3732551"/>
              <a:gd name="connsiteY5" fmla="*/ 0 h 78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2551" h="781986">
                <a:moveTo>
                  <a:pt x="0" y="779489"/>
                </a:moveTo>
                <a:cubicBezTo>
                  <a:pt x="226102" y="780737"/>
                  <a:pt x="452204" y="781986"/>
                  <a:pt x="689548" y="764498"/>
                </a:cubicBezTo>
                <a:cubicBezTo>
                  <a:pt x="926892" y="747010"/>
                  <a:pt x="1184223" y="714532"/>
                  <a:pt x="1424066" y="674558"/>
                </a:cubicBezTo>
                <a:cubicBezTo>
                  <a:pt x="1663909" y="634584"/>
                  <a:pt x="1871273" y="589613"/>
                  <a:pt x="2128604" y="524656"/>
                </a:cubicBezTo>
                <a:cubicBezTo>
                  <a:pt x="2385935" y="459699"/>
                  <a:pt x="2700729" y="372256"/>
                  <a:pt x="2968053" y="284813"/>
                </a:cubicBezTo>
                <a:cubicBezTo>
                  <a:pt x="3235378" y="197370"/>
                  <a:pt x="3483964" y="98685"/>
                  <a:pt x="373255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82995" y="2970550"/>
            <a:ext cx="12481" cy="74701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400712" y="2852863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863122" y="3717560"/>
            <a:ext cx="365759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868130" y="160644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013630" y="3044825"/>
          <a:ext cx="463770" cy="55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41200" progId="Equation.3">
                  <p:embed/>
                </p:oleObj>
              </mc:Choice>
              <mc:Fallback>
                <p:oleObj name="Equation" r:id="rId4" imgW="203040" imgH="241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30" y="3044825"/>
                        <a:ext cx="463770" cy="552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7450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23.5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semi-infinite sheet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A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9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EB4F6-7EF4-A046-5E86-AE119D60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48867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our disk problem, what would </a:t>
            </a:r>
            <a:r>
              <a:rPr lang="en-US" dirty="0" err="1"/>
              <a:t>dq</a:t>
            </a:r>
            <a:r>
              <a:rPr lang="en-US" dirty="0"/>
              <a:t> be?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d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 err="1">
                <a:sym typeface="Symbol" panose="05050102010706020507" pitchFamily="18" charset="2"/>
              </a:rPr>
              <a:t>dA</a:t>
            </a:r>
            <a:endParaRPr lang="en-US" dirty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</a:t>
            </a:r>
            <a:r>
              <a:rPr lang="en-US" dirty="0" err="1">
                <a:sym typeface="Symbol" panose="05050102010706020507" pitchFamily="18" charset="2"/>
              </a:rPr>
              <a:t>dV</a:t>
            </a:r>
            <a:endParaRPr lang="en-US" dirty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</a:t>
            </a:r>
            <a:r>
              <a:rPr lang="en-US" dirty="0"/>
              <a:t>Rd</a:t>
            </a:r>
            <a:r>
              <a:rPr lang="el-GR" dirty="0">
                <a:sym typeface="Symbol" panose="05050102010706020507" pitchFamily="18" charset="2"/>
              </a:rPr>
              <a:t></a:t>
            </a:r>
            <a:r>
              <a:rPr lang="en-US" dirty="0" err="1"/>
              <a:t>dR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 don’t understand this question</a:t>
            </a:r>
          </a:p>
        </p:txBody>
      </p:sp>
    </p:spTree>
    <p:extLst>
      <p:ext uri="{BB962C8B-B14F-4D97-AF65-F5344CB8AC3E}">
        <p14:creationId xmlns:p14="http://schemas.microsoft.com/office/powerpoint/2010/main" val="58221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our disk problem, what would r be?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R</a:t>
                </a:r>
                <a:endParaRPr lang="en-US" sz="3200" dirty="0">
                  <a:latin typeface="Freestyle Script" pitchFamily="66" charset="0"/>
                  <a:sym typeface="Symbol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z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  <a:blipFill>
                <a:blip r:embed="rId2"/>
                <a:stretch>
                  <a:fillRect l="-459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94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our disk problem, Using symmetry what would the direction of the electric field at point P be?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  <a:blipFill>
                <a:blip r:embed="rId2"/>
                <a:stretch>
                  <a:fillRect l="-406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1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9280E-BBA6-E724-AB8A-C22D786BFAC2}"/>
              </a:ext>
            </a:extLst>
          </p:cNvPr>
          <p:cNvGrpSpPr/>
          <p:nvPr/>
        </p:nvGrpSpPr>
        <p:grpSpPr>
          <a:xfrm>
            <a:off x="3657876" y="2098971"/>
            <a:ext cx="5486124" cy="2660057"/>
            <a:chOff x="0" y="266131"/>
            <a:chExt cx="8476027" cy="4619768"/>
          </a:xfrm>
        </p:grpSpPr>
        <p:sp>
          <p:nvSpPr>
            <p:cNvPr id="49" name="TextBox 48"/>
            <p:cNvSpPr txBox="1"/>
            <p:nvPr/>
          </p:nvSpPr>
          <p:spPr>
            <a:xfrm>
              <a:off x="97432" y="3981165"/>
              <a:ext cx="463625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1563" y="1041779"/>
              <a:ext cx="2110694" cy="384412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87104" y="1559169"/>
              <a:ext cx="1558280" cy="2745161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Oval 22"/>
            <p:cNvSpPr/>
            <p:nvPr/>
          </p:nvSpPr>
          <p:spPr>
            <a:xfrm>
              <a:off x="1023583" y="1746913"/>
              <a:ext cx="1337480" cy="23883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rgbClr val="00B050"/>
                </a:solidFill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637731" y="2934269"/>
              <a:ext cx="6673756" cy="27295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6" idx="2"/>
            </p:cNvCxnSpPr>
            <p:nvPr/>
          </p:nvCxnSpPr>
          <p:spPr>
            <a:xfrm flipV="1">
              <a:off x="0" y="2963839"/>
              <a:ext cx="591563" cy="1137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1626518" y="614149"/>
              <a:ext cx="27296" cy="232012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11868" y="2950191"/>
              <a:ext cx="1257868" cy="118508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034690" y="2835511"/>
              <a:ext cx="441337" cy="694878"/>
            </a:xfrm>
            <a:prstGeom prst="rect">
              <a:avLst/>
            </a:prstGeom>
            <a:noFill/>
            <a:ln>
              <a:noFill/>
              <a:tailEnd type="arrow"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40122" y="2438388"/>
              <a:ext cx="533400" cy="5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ymbol" pitchFamily="18" charset="2"/>
                </a:rPr>
                <a:t>q</a:t>
              </a:r>
            </a:p>
          </p:txBody>
        </p:sp>
        <p:sp>
          <p:nvSpPr>
            <p:cNvPr id="42" name="Arc 41"/>
            <p:cNvSpPr/>
            <p:nvPr/>
          </p:nvSpPr>
          <p:spPr>
            <a:xfrm flipH="1" flipV="1">
              <a:off x="4660839" y="2416778"/>
              <a:ext cx="533400" cy="609600"/>
            </a:xfrm>
            <a:prstGeom prst="arc">
              <a:avLst>
                <a:gd name="adj1" fmla="val 19626747"/>
                <a:gd name="adj2" fmla="val 2775242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62337" y="266131"/>
              <a:ext cx="456196" cy="69487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cxnSp>
          <p:nvCxnSpPr>
            <p:cNvPr id="54" name="Straight Connector 53"/>
            <p:cNvCxnSpPr>
              <a:endCxn id="22" idx="4"/>
            </p:cNvCxnSpPr>
            <p:nvPr/>
          </p:nvCxnSpPr>
          <p:spPr>
            <a:xfrm flipH="1">
              <a:off x="1666244" y="2947916"/>
              <a:ext cx="4898330" cy="1356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594182" y="2931749"/>
              <a:ext cx="785097" cy="19946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023583" y="2957349"/>
              <a:ext cx="630233" cy="6043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564768" y="4349802"/>
              <a:ext cx="436383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219286" y="1489634"/>
              <a:ext cx="56950" cy="218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1386466" y="1947957"/>
              <a:ext cx="46551" cy="17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69133" y="1494465"/>
              <a:ext cx="476009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dr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76751" y="3146569"/>
              <a:ext cx="607269" cy="58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</a:rPr>
                <a:t>dE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1433017" y="2957349"/>
              <a:ext cx="220797" cy="19149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1089370" y="2825422"/>
              <a:ext cx="505729" cy="534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R’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19850" y="2838450"/>
              <a:ext cx="190500" cy="1905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4600" y="3238499"/>
              <a:ext cx="490869" cy="69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77211" y="1557777"/>
              <a:ext cx="387307" cy="224855"/>
            </a:xfrm>
            <a:custGeom>
              <a:avLst/>
              <a:gdLst>
                <a:gd name="connsiteX0" fmla="*/ 0 w 313488"/>
                <a:gd name="connsiteY0" fmla="*/ 0 h 187744"/>
                <a:gd name="connsiteX1" fmla="*/ 313488 w 313488"/>
                <a:gd name="connsiteY1" fmla="*/ 0 h 187744"/>
                <a:gd name="connsiteX2" fmla="*/ 313488 w 313488"/>
                <a:gd name="connsiteY2" fmla="*/ 187744 h 187744"/>
                <a:gd name="connsiteX3" fmla="*/ 0 w 313488"/>
                <a:gd name="connsiteY3" fmla="*/ 187744 h 187744"/>
                <a:gd name="connsiteX4" fmla="*/ 0 w 313488"/>
                <a:gd name="connsiteY4" fmla="*/ 0 h 187744"/>
                <a:gd name="connsiteX0" fmla="*/ 0 w 346826"/>
                <a:gd name="connsiteY0" fmla="*/ 0 h 187744"/>
                <a:gd name="connsiteX1" fmla="*/ 346826 w 346826"/>
                <a:gd name="connsiteY1" fmla="*/ 38100 h 187744"/>
                <a:gd name="connsiteX2" fmla="*/ 313488 w 346826"/>
                <a:gd name="connsiteY2" fmla="*/ 187744 h 187744"/>
                <a:gd name="connsiteX3" fmla="*/ 0 w 346826"/>
                <a:gd name="connsiteY3" fmla="*/ 187744 h 187744"/>
                <a:gd name="connsiteX4" fmla="*/ 0 w 346826"/>
                <a:gd name="connsiteY4" fmla="*/ 0 h 187744"/>
                <a:gd name="connsiteX0" fmla="*/ 0 w 387307"/>
                <a:gd name="connsiteY0" fmla="*/ 0 h 154407"/>
                <a:gd name="connsiteX1" fmla="*/ 387307 w 387307"/>
                <a:gd name="connsiteY1" fmla="*/ 4763 h 154407"/>
                <a:gd name="connsiteX2" fmla="*/ 353969 w 387307"/>
                <a:gd name="connsiteY2" fmla="*/ 154407 h 154407"/>
                <a:gd name="connsiteX3" fmla="*/ 40481 w 387307"/>
                <a:gd name="connsiteY3" fmla="*/ 154407 h 154407"/>
                <a:gd name="connsiteX4" fmla="*/ 0 w 387307"/>
                <a:gd name="connsiteY4" fmla="*/ 0 h 154407"/>
                <a:gd name="connsiteX0" fmla="*/ 0 w 387307"/>
                <a:gd name="connsiteY0" fmla="*/ 23844 h 178251"/>
                <a:gd name="connsiteX1" fmla="*/ 387307 w 387307"/>
                <a:gd name="connsiteY1" fmla="*/ 28607 h 178251"/>
                <a:gd name="connsiteX2" fmla="*/ 353969 w 387307"/>
                <a:gd name="connsiteY2" fmla="*/ 178251 h 178251"/>
                <a:gd name="connsiteX3" fmla="*/ 40481 w 387307"/>
                <a:gd name="connsiteY3" fmla="*/ 178251 h 178251"/>
                <a:gd name="connsiteX4" fmla="*/ 0 w 387307"/>
                <a:gd name="connsiteY4" fmla="*/ 23844 h 178251"/>
                <a:gd name="connsiteX0" fmla="*/ 0 w 387307"/>
                <a:gd name="connsiteY0" fmla="*/ 34729 h 189136"/>
                <a:gd name="connsiteX1" fmla="*/ 387307 w 387307"/>
                <a:gd name="connsiteY1" fmla="*/ 39492 h 189136"/>
                <a:gd name="connsiteX2" fmla="*/ 353969 w 387307"/>
                <a:gd name="connsiteY2" fmla="*/ 189136 h 189136"/>
                <a:gd name="connsiteX3" fmla="*/ 40481 w 387307"/>
                <a:gd name="connsiteY3" fmla="*/ 189136 h 189136"/>
                <a:gd name="connsiteX4" fmla="*/ 0 w 387307"/>
                <a:gd name="connsiteY4" fmla="*/ 34729 h 189136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53969 w 387307"/>
                <a:gd name="connsiteY2" fmla="*/ 189136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  <a:gd name="connsiteX0" fmla="*/ 0 w 387307"/>
                <a:gd name="connsiteY0" fmla="*/ 34729 h 224855"/>
                <a:gd name="connsiteX1" fmla="*/ 387307 w 387307"/>
                <a:gd name="connsiteY1" fmla="*/ 39492 h 224855"/>
                <a:gd name="connsiteX2" fmla="*/ 361113 w 387307"/>
                <a:gd name="connsiteY2" fmla="*/ 222474 h 224855"/>
                <a:gd name="connsiteX3" fmla="*/ 45244 w 387307"/>
                <a:gd name="connsiteY3" fmla="*/ 224855 h 224855"/>
                <a:gd name="connsiteX4" fmla="*/ 0 w 387307"/>
                <a:gd name="connsiteY4" fmla="*/ 34729 h 22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07" h="224855">
                  <a:moveTo>
                    <a:pt x="0" y="34729"/>
                  </a:moveTo>
                  <a:cubicBezTo>
                    <a:pt x="143390" y="-20833"/>
                    <a:pt x="255823" y="-2577"/>
                    <a:pt x="387307" y="39492"/>
                  </a:cubicBezTo>
                  <a:lnTo>
                    <a:pt x="361113" y="222474"/>
                  </a:lnTo>
                  <a:cubicBezTo>
                    <a:pt x="255823" y="182787"/>
                    <a:pt x="143390" y="190723"/>
                    <a:pt x="45244" y="224855"/>
                  </a:cubicBezTo>
                  <a:lnTo>
                    <a:pt x="0" y="34729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53814" y="1229485"/>
              <a:ext cx="525542" cy="454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dA</a:t>
              </a:r>
              <a:endParaRPr lang="en-US" sz="11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 flipV="1">
              <a:off x="1666244" y="1670204"/>
              <a:ext cx="4993866" cy="127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E8D117C-CBEF-CCE3-D265-C27F3FD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our disk problem, Using symmetry what would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be?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R</a:t>
                </a:r>
                <a:endParaRPr lang="en-US" dirty="0">
                  <a:latin typeface="Freestyle Script" pitchFamily="66" charset="0"/>
                  <a:sym typeface="Symbol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sym typeface="Symbol" panose="05050102010706020507" pitchFamily="18" charset="2"/>
                  </a:rPr>
                  <a:t>z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EB4F6-7EF4-A046-5E86-AE119D607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448867" cy="4525963"/>
              </a:xfrm>
              <a:blipFill>
                <a:blip r:embed="rId2"/>
                <a:stretch>
                  <a:fillRect l="-459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1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charged Parallel Plates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62250" y="2062163"/>
            <a:ext cx="3740150" cy="2847975"/>
            <a:chOff x="1740" y="1299"/>
            <a:chExt cx="2356" cy="1794"/>
          </a:xfrm>
        </p:grpSpPr>
        <p:sp>
          <p:nvSpPr>
            <p:cNvPr id="93189" name="AutoShape 5"/>
            <p:cNvSpPr>
              <a:spLocks noChangeArrowheads="1"/>
            </p:cNvSpPr>
            <p:nvPr/>
          </p:nvSpPr>
          <p:spPr bwMode="auto">
            <a:xfrm rot="16292241" flipH="1">
              <a:off x="1983" y="2044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 rot="16292241" flipH="1">
              <a:off x="2362" y="2180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Freeform 7"/>
            <p:cNvSpPr>
              <a:spLocks/>
            </p:cNvSpPr>
            <p:nvPr/>
          </p:nvSpPr>
          <p:spPr bwMode="auto">
            <a:xfrm>
              <a:off x="2041" y="1617"/>
              <a:ext cx="263" cy="4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273"/>
                </a:cxn>
                <a:cxn ang="0">
                  <a:pos x="152" y="222"/>
                </a:cxn>
                <a:cxn ang="0">
                  <a:pos x="263" y="455"/>
                </a:cxn>
              </a:cxnLst>
              <a:rect l="0" t="0" r="r" b="b"/>
              <a:pathLst>
                <a:path w="263" h="455">
                  <a:moveTo>
                    <a:pt x="0" y="0"/>
                  </a:moveTo>
                  <a:cubicBezTo>
                    <a:pt x="28" y="118"/>
                    <a:pt x="56" y="236"/>
                    <a:pt x="81" y="273"/>
                  </a:cubicBezTo>
                  <a:cubicBezTo>
                    <a:pt x="106" y="310"/>
                    <a:pt x="122" y="192"/>
                    <a:pt x="152" y="222"/>
                  </a:cubicBezTo>
                  <a:cubicBezTo>
                    <a:pt x="182" y="252"/>
                    <a:pt x="245" y="418"/>
                    <a:pt x="263" y="4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40" y="1299"/>
              <a:ext cx="4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+Q</a:t>
              </a:r>
              <a:endParaRPr lang="en-US" sz="3200" dirty="0"/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3696" y="1719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-Q</a:t>
              </a:r>
            </a:p>
          </p:txBody>
        </p:sp>
        <p:sp>
          <p:nvSpPr>
            <p:cNvPr id="93194" name="Freeform 10"/>
            <p:cNvSpPr>
              <a:spLocks/>
            </p:cNvSpPr>
            <p:nvPr/>
          </p:nvSpPr>
          <p:spPr bwMode="auto">
            <a:xfrm>
              <a:off x="3143" y="1981"/>
              <a:ext cx="586" cy="545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364" y="222"/>
                </a:cxn>
                <a:cxn ang="0">
                  <a:pos x="444" y="262"/>
                </a:cxn>
                <a:cxn ang="0">
                  <a:pos x="0" y="545"/>
                </a:cxn>
              </a:cxnLst>
              <a:rect l="0" t="0" r="r" b="b"/>
              <a:pathLst>
                <a:path w="586" h="545">
                  <a:moveTo>
                    <a:pt x="586" y="0"/>
                  </a:moveTo>
                  <a:cubicBezTo>
                    <a:pt x="487" y="89"/>
                    <a:pt x="388" y="178"/>
                    <a:pt x="364" y="222"/>
                  </a:cubicBezTo>
                  <a:cubicBezTo>
                    <a:pt x="340" y="266"/>
                    <a:pt x="505" y="208"/>
                    <a:pt x="444" y="262"/>
                  </a:cubicBezTo>
                  <a:cubicBezTo>
                    <a:pt x="383" y="316"/>
                    <a:pt x="191" y="430"/>
                    <a:pt x="0" y="5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1556</Words>
  <Application>Microsoft Office PowerPoint</Application>
  <PresentationFormat>On-screen Show (4:3)</PresentationFormat>
  <Paragraphs>208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Freestyle Script</vt:lpstr>
      <vt:lpstr>Monotype Sorts</vt:lpstr>
      <vt:lpstr>Symbol</vt:lpstr>
      <vt:lpstr>Times New Roman</vt:lpstr>
      <vt:lpstr>Office Theme</vt:lpstr>
      <vt:lpstr>Equation</vt:lpstr>
      <vt:lpstr>Lecture 24</vt:lpstr>
      <vt:lpstr>Question 223.23.6</vt:lpstr>
      <vt:lpstr>Question 23.5</vt:lpstr>
      <vt:lpstr>PowerPoint Presentation</vt:lpstr>
      <vt:lpstr>Question</vt:lpstr>
      <vt:lpstr>Question</vt:lpstr>
      <vt:lpstr>Question</vt:lpstr>
      <vt:lpstr>Question</vt:lpstr>
      <vt:lpstr>Two charged Parallel Plates</vt:lpstr>
      <vt:lpstr>PowerPoint Presentation</vt:lpstr>
      <vt:lpstr>Question </vt:lpstr>
      <vt:lpstr>PowerPoint Presentation</vt:lpstr>
      <vt:lpstr>PowerPoint Presentation</vt:lpstr>
      <vt:lpstr>PowerPoint Presentation</vt:lpstr>
      <vt:lpstr>Gravity Analogy</vt:lpstr>
      <vt:lpstr>PowerPoint Presentation</vt:lpstr>
      <vt:lpstr>Question 223.24.1</vt:lpstr>
      <vt:lpstr>Question 223.24.1</vt:lpstr>
      <vt:lpstr>PowerPoint Presentation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2011-10-20T22:20:46Z</dcterms:created>
  <dcterms:modified xsi:type="dcterms:W3CDTF">2023-10-20T16:32:02Z</dcterms:modified>
</cp:coreProperties>
</file>