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23" r:id="rId2"/>
    <p:sldId id="1124" r:id="rId3"/>
    <p:sldId id="1125" r:id="rId4"/>
    <p:sldId id="1314" r:id="rId5"/>
    <p:sldId id="1126" r:id="rId6"/>
    <p:sldId id="1315" r:id="rId7"/>
    <p:sldId id="260" r:id="rId8"/>
    <p:sldId id="1316" r:id="rId9"/>
    <p:sldId id="1311" r:id="rId10"/>
    <p:sldId id="257" r:id="rId11"/>
    <p:sldId id="1317" r:id="rId12"/>
    <p:sldId id="259" r:id="rId13"/>
    <p:sldId id="1127" r:id="rId14"/>
    <p:sldId id="258" r:id="rId15"/>
    <p:sldId id="261" r:id="rId16"/>
    <p:sldId id="262" r:id="rId17"/>
    <p:sldId id="1312" r:id="rId18"/>
    <p:sldId id="131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683D3-C21B-45AB-92C8-6C7D2E0DB555}" v="13" dt="2023-10-30T22:58:23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5B1683D3-C21B-45AB-92C8-6C7D2E0DB555}"/>
    <pc:docChg chg="undo custSel addSld modSld sldOrd">
      <pc:chgData name="Lines, Todd" userId="afaf7c3a-e8aa-4568-882a-02ad8f9e19b0" providerId="ADAL" clId="{5B1683D3-C21B-45AB-92C8-6C7D2E0DB555}" dt="2023-10-30T23:07:31.433" v="570"/>
      <pc:docMkLst>
        <pc:docMk/>
      </pc:docMkLst>
      <pc:sldChg chg="add ord">
        <pc:chgData name="Lines, Todd" userId="afaf7c3a-e8aa-4568-882a-02ad8f9e19b0" providerId="ADAL" clId="{5B1683D3-C21B-45AB-92C8-6C7D2E0DB555}" dt="2023-10-30T22:07:37.258" v="2"/>
        <pc:sldMkLst>
          <pc:docMk/>
          <pc:sldMk cId="0" sldId="1123"/>
        </pc:sldMkLst>
      </pc:sldChg>
      <pc:sldChg chg="add ord">
        <pc:chgData name="Lines, Todd" userId="afaf7c3a-e8aa-4568-882a-02ad8f9e19b0" providerId="ADAL" clId="{5B1683D3-C21B-45AB-92C8-6C7D2E0DB555}" dt="2023-10-30T22:38:15.998" v="14"/>
        <pc:sldMkLst>
          <pc:docMk/>
          <pc:sldMk cId="0" sldId="1124"/>
        </pc:sldMkLst>
      </pc:sldChg>
      <pc:sldChg chg="add ord">
        <pc:chgData name="Lines, Todd" userId="afaf7c3a-e8aa-4568-882a-02ad8f9e19b0" providerId="ADAL" clId="{5B1683D3-C21B-45AB-92C8-6C7D2E0DB555}" dt="2023-10-30T22:38:21.078" v="16"/>
        <pc:sldMkLst>
          <pc:docMk/>
          <pc:sldMk cId="0" sldId="1125"/>
        </pc:sldMkLst>
      </pc:sldChg>
      <pc:sldChg chg="add ord">
        <pc:chgData name="Lines, Todd" userId="afaf7c3a-e8aa-4568-882a-02ad8f9e19b0" providerId="ADAL" clId="{5B1683D3-C21B-45AB-92C8-6C7D2E0DB555}" dt="2023-10-30T23:06:46.234" v="560"/>
        <pc:sldMkLst>
          <pc:docMk/>
          <pc:sldMk cId="0" sldId="1126"/>
        </pc:sldMkLst>
      </pc:sldChg>
      <pc:sldChg chg="add ord">
        <pc:chgData name="Lines, Todd" userId="afaf7c3a-e8aa-4568-882a-02ad8f9e19b0" providerId="ADAL" clId="{5B1683D3-C21B-45AB-92C8-6C7D2E0DB555}" dt="2023-10-30T23:07:31.433" v="570"/>
        <pc:sldMkLst>
          <pc:docMk/>
          <pc:sldMk cId="0" sldId="1127"/>
        </pc:sldMkLst>
      </pc:sldChg>
      <pc:sldChg chg="add ord">
        <pc:chgData name="Lines, Todd" userId="afaf7c3a-e8aa-4568-882a-02ad8f9e19b0" providerId="ADAL" clId="{5B1683D3-C21B-45AB-92C8-6C7D2E0DB555}" dt="2023-10-30T23:06:58.602" v="566"/>
        <pc:sldMkLst>
          <pc:docMk/>
          <pc:sldMk cId="0" sldId="1311"/>
        </pc:sldMkLst>
      </pc:sldChg>
      <pc:sldChg chg="add">
        <pc:chgData name="Lines, Todd" userId="afaf7c3a-e8aa-4568-882a-02ad8f9e19b0" providerId="ADAL" clId="{5B1683D3-C21B-45AB-92C8-6C7D2E0DB555}" dt="2023-10-30T22:07:18.584" v="0"/>
        <pc:sldMkLst>
          <pc:docMk/>
          <pc:sldMk cId="0" sldId="1312"/>
        </pc:sldMkLst>
      </pc:sldChg>
      <pc:sldChg chg="add">
        <pc:chgData name="Lines, Todd" userId="afaf7c3a-e8aa-4568-882a-02ad8f9e19b0" providerId="ADAL" clId="{5B1683D3-C21B-45AB-92C8-6C7D2E0DB555}" dt="2023-10-30T22:07:18.584" v="0"/>
        <pc:sldMkLst>
          <pc:docMk/>
          <pc:sldMk cId="0" sldId="1313"/>
        </pc:sldMkLst>
      </pc:sldChg>
      <pc:sldChg chg="modSp add mod">
        <pc:chgData name="Lines, Todd" userId="afaf7c3a-e8aa-4568-882a-02ad8f9e19b0" providerId="ADAL" clId="{5B1683D3-C21B-45AB-92C8-6C7D2E0DB555}" dt="2023-10-30T22:40:00.452" v="85" actId="20577"/>
        <pc:sldMkLst>
          <pc:docMk/>
          <pc:sldMk cId="3807747061" sldId="1314"/>
        </pc:sldMkLst>
        <pc:spChg chg="mod">
          <ac:chgData name="Lines, Todd" userId="afaf7c3a-e8aa-4568-882a-02ad8f9e19b0" providerId="ADAL" clId="{5B1683D3-C21B-45AB-92C8-6C7D2E0DB555}" dt="2023-10-30T22:40:00.452" v="85" actId="20577"/>
          <ac:spMkLst>
            <pc:docMk/>
            <pc:sldMk cId="3807747061" sldId="1314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5B1683D3-C21B-45AB-92C8-6C7D2E0DB555}" dt="2023-10-30T22:45:16.776" v="155" actId="20577"/>
        <pc:sldMkLst>
          <pc:docMk/>
          <pc:sldMk cId="1385938827" sldId="1315"/>
        </pc:sldMkLst>
        <pc:spChg chg="mod">
          <ac:chgData name="Lines, Todd" userId="afaf7c3a-e8aa-4568-882a-02ad8f9e19b0" providerId="ADAL" clId="{5B1683D3-C21B-45AB-92C8-6C7D2E0DB555}" dt="2023-10-30T22:44:22.446" v="87" actId="20577"/>
          <ac:spMkLst>
            <pc:docMk/>
            <pc:sldMk cId="1385938827" sldId="1315"/>
            <ac:spMk id="2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45:16.776" v="155" actId="20577"/>
          <ac:spMkLst>
            <pc:docMk/>
            <pc:sldMk cId="1385938827" sldId="1315"/>
            <ac:spMk id="3" creationId="{00000000-0000-0000-0000-000000000000}"/>
          </ac:spMkLst>
        </pc:spChg>
      </pc:sldChg>
      <pc:sldChg chg="addSp delSp modSp new mod">
        <pc:chgData name="Lines, Todd" userId="afaf7c3a-e8aa-4568-882a-02ad8f9e19b0" providerId="ADAL" clId="{5B1683D3-C21B-45AB-92C8-6C7D2E0DB555}" dt="2023-10-30T22:57:39.989" v="401" actId="14100"/>
        <pc:sldMkLst>
          <pc:docMk/>
          <pc:sldMk cId="1128149370" sldId="1316"/>
        </pc:sldMkLst>
        <pc:spChg chg="mod">
          <ac:chgData name="Lines, Todd" userId="afaf7c3a-e8aa-4568-882a-02ad8f9e19b0" providerId="ADAL" clId="{5B1683D3-C21B-45AB-92C8-6C7D2E0DB555}" dt="2023-10-30T22:55:07.825" v="173" actId="20577"/>
          <ac:spMkLst>
            <pc:docMk/>
            <pc:sldMk cId="1128149370" sldId="1316"/>
            <ac:spMk id="2" creationId="{686342A6-1B4C-7457-FBE0-FC2C8A1C888A}"/>
          </ac:spMkLst>
        </pc:spChg>
        <pc:spChg chg="add del">
          <ac:chgData name="Lines, Todd" userId="afaf7c3a-e8aa-4568-882a-02ad8f9e19b0" providerId="ADAL" clId="{5B1683D3-C21B-45AB-92C8-6C7D2E0DB555}" dt="2023-10-30T22:55:17.338" v="176" actId="11529"/>
          <ac:spMkLst>
            <pc:docMk/>
            <pc:sldMk cId="1128149370" sldId="1316"/>
            <ac:spMk id="6" creationId="{64F605E6-CFE2-347E-04B4-A1139CDED5D1}"/>
          </ac:spMkLst>
        </pc:spChg>
        <pc:spChg chg="add mod">
          <ac:chgData name="Lines, Todd" userId="afaf7c3a-e8aa-4568-882a-02ad8f9e19b0" providerId="ADAL" clId="{5B1683D3-C21B-45AB-92C8-6C7D2E0DB555}" dt="2023-10-30T22:56:40.657" v="375" actId="403"/>
          <ac:spMkLst>
            <pc:docMk/>
            <pc:sldMk cId="1128149370" sldId="1316"/>
            <ac:spMk id="10" creationId="{EE34998C-A4A6-98DF-A50C-E08AC194C52E}"/>
          </ac:spMkLst>
        </pc:spChg>
        <pc:picChg chg="add mod modCrop">
          <ac:chgData name="Lines, Todd" userId="afaf7c3a-e8aa-4568-882a-02ad8f9e19b0" providerId="ADAL" clId="{5B1683D3-C21B-45AB-92C8-6C7D2E0DB555}" dt="2023-10-30T22:55:10.970" v="174" actId="1076"/>
          <ac:picMkLst>
            <pc:docMk/>
            <pc:sldMk cId="1128149370" sldId="1316"/>
            <ac:picMk id="5" creationId="{E11503F5-BF24-BAB1-C050-AC266AB3D9A0}"/>
          </ac:picMkLst>
        </pc:picChg>
        <pc:cxnChg chg="add mod">
          <ac:chgData name="Lines, Todd" userId="afaf7c3a-e8aa-4568-882a-02ad8f9e19b0" providerId="ADAL" clId="{5B1683D3-C21B-45AB-92C8-6C7D2E0DB555}" dt="2023-10-30T22:56:52.314" v="376" actId="1582"/>
          <ac:cxnSpMkLst>
            <pc:docMk/>
            <pc:sldMk cId="1128149370" sldId="1316"/>
            <ac:cxnSpMk id="8" creationId="{A32BFC44-11AB-C9A7-911C-19501550144A}"/>
          </ac:cxnSpMkLst>
        </pc:cxnChg>
        <pc:cxnChg chg="add mod">
          <ac:chgData name="Lines, Todd" userId="afaf7c3a-e8aa-4568-882a-02ad8f9e19b0" providerId="ADAL" clId="{5B1683D3-C21B-45AB-92C8-6C7D2E0DB555}" dt="2023-10-30T22:57:05.409" v="386" actId="1036"/>
          <ac:cxnSpMkLst>
            <pc:docMk/>
            <pc:sldMk cId="1128149370" sldId="1316"/>
            <ac:cxnSpMk id="11" creationId="{0F2CB89F-9D38-184F-5D8F-89245370E477}"/>
          </ac:cxnSpMkLst>
        </pc:cxnChg>
        <pc:cxnChg chg="add mod">
          <ac:chgData name="Lines, Todd" userId="afaf7c3a-e8aa-4568-882a-02ad8f9e19b0" providerId="ADAL" clId="{5B1683D3-C21B-45AB-92C8-6C7D2E0DB555}" dt="2023-10-30T22:57:12.173" v="389" actId="14100"/>
          <ac:cxnSpMkLst>
            <pc:docMk/>
            <pc:sldMk cId="1128149370" sldId="1316"/>
            <ac:cxnSpMk id="13" creationId="{D700C5DB-A514-1856-B832-5D547404311E}"/>
          </ac:cxnSpMkLst>
        </pc:cxnChg>
        <pc:cxnChg chg="add mod">
          <ac:chgData name="Lines, Todd" userId="afaf7c3a-e8aa-4568-882a-02ad8f9e19b0" providerId="ADAL" clId="{5B1683D3-C21B-45AB-92C8-6C7D2E0DB555}" dt="2023-10-30T22:57:17.454" v="392" actId="14100"/>
          <ac:cxnSpMkLst>
            <pc:docMk/>
            <pc:sldMk cId="1128149370" sldId="1316"/>
            <ac:cxnSpMk id="15" creationId="{CD9554CA-8CC8-F8FA-A075-E804EC89D8EC}"/>
          </ac:cxnSpMkLst>
        </pc:cxnChg>
        <pc:cxnChg chg="add mod">
          <ac:chgData name="Lines, Todd" userId="afaf7c3a-e8aa-4568-882a-02ad8f9e19b0" providerId="ADAL" clId="{5B1683D3-C21B-45AB-92C8-6C7D2E0DB555}" dt="2023-10-30T22:57:22.775" v="395" actId="14100"/>
          <ac:cxnSpMkLst>
            <pc:docMk/>
            <pc:sldMk cId="1128149370" sldId="1316"/>
            <ac:cxnSpMk id="17" creationId="{0F22BB70-D015-BD3B-7FBB-FA2FD9D23C8E}"/>
          </ac:cxnSpMkLst>
        </pc:cxnChg>
        <pc:cxnChg chg="add mod">
          <ac:chgData name="Lines, Todd" userId="afaf7c3a-e8aa-4568-882a-02ad8f9e19b0" providerId="ADAL" clId="{5B1683D3-C21B-45AB-92C8-6C7D2E0DB555}" dt="2023-10-30T22:57:29.149" v="398" actId="14100"/>
          <ac:cxnSpMkLst>
            <pc:docMk/>
            <pc:sldMk cId="1128149370" sldId="1316"/>
            <ac:cxnSpMk id="19" creationId="{0CEC4374-8D92-BF99-0D90-CD52B937503F}"/>
          </ac:cxnSpMkLst>
        </pc:cxnChg>
        <pc:cxnChg chg="add mod">
          <ac:chgData name="Lines, Todd" userId="afaf7c3a-e8aa-4568-882a-02ad8f9e19b0" providerId="ADAL" clId="{5B1683D3-C21B-45AB-92C8-6C7D2E0DB555}" dt="2023-10-30T22:57:39.989" v="401" actId="14100"/>
          <ac:cxnSpMkLst>
            <pc:docMk/>
            <pc:sldMk cId="1128149370" sldId="1316"/>
            <ac:cxnSpMk id="21" creationId="{72487955-8DB2-6861-5F26-49CF457124E5}"/>
          </ac:cxnSpMkLst>
        </pc:cxnChg>
      </pc:sldChg>
      <pc:sldChg chg="addSp delSp modSp add mod chgLayout">
        <pc:chgData name="Lines, Todd" userId="afaf7c3a-e8aa-4568-882a-02ad8f9e19b0" providerId="ADAL" clId="{5B1683D3-C21B-45AB-92C8-6C7D2E0DB555}" dt="2023-10-30T22:59:42.639" v="552" actId="20577"/>
        <pc:sldMkLst>
          <pc:docMk/>
          <pc:sldMk cId="3346960025" sldId="1317"/>
        </pc:sldMkLst>
        <pc:spChg chg="add mod">
          <ac:chgData name="Lines, Todd" userId="afaf7c3a-e8aa-4568-882a-02ad8f9e19b0" providerId="ADAL" clId="{5B1683D3-C21B-45AB-92C8-6C7D2E0DB555}" dt="2023-10-30T22:59:42.639" v="552" actId="20577"/>
          <ac:spMkLst>
            <pc:docMk/>
            <pc:sldMk cId="3346960025" sldId="1317"/>
            <ac:spMk id="32" creationId="{01D7B623-1F98-C37E-1B9C-8196CA119CC4}"/>
          </ac:spMkLst>
        </pc:spChg>
        <pc:spChg chg="add mod ord">
          <ac:chgData name="Lines, Todd" userId="afaf7c3a-e8aa-4568-882a-02ad8f9e19b0" providerId="ADAL" clId="{5B1683D3-C21B-45AB-92C8-6C7D2E0DB555}" dt="2023-10-30T22:58:28.072" v="407" actId="700"/>
          <ac:spMkLst>
            <pc:docMk/>
            <pc:sldMk cId="3346960025" sldId="1317"/>
            <ac:spMk id="33" creationId="{03A791C0-7311-AB5F-58DC-3092B9B3E2DA}"/>
          </ac:spMkLst>
        </pc:spChg>
        <pc:spChg chg="add del mod ord">
          <ac:chgData name="Lines, Todd" userId="afaf7c3a-e8aa-4568-882a-02ad8f9e19b0" providerId="ADAL" clId="{5B1683D3-C21B-45AB-92C8-6C7D2E0DB555}" dt="2023-10-30T22:58:31.209" v="408" actId="478"/>
          <ac:spMkLst>
            <pc:docMk/>
            <pc:sldMk cId="3346960025" sldId="1317"/>
            <ac:spMk id="34" creationId="{02BBCA99-8B18-B35D-58A3-153FA2E53F0F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52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53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54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55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56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57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58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59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0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1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2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3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4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5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6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7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8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69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0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1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2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3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4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5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6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7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8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79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0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1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2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3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4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5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6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7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8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89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90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291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448" creationId="{00000000-0000-0000-0000-000000000000}"/>
          </ac:spMkLst>
        </pc:spChg>
        <pc:spChg chg="mod">
          <ac:chgData name="Lines, Todd" userId="afaf7c3a-e8aa-4568-882a-02ad8f9e19b0" providerId="ADAL" clId="{5B1683D3-C21B-45AB-92C8-6C7D2E0DB555}" dt="2023-10-30T22:58:16.160" v="403" actId="164"/>
          <ac:spMkLst>
            <pc:docMk/>
            <pc:sldMk cId="3346960025" sldId="1317"/>
            <ac:spMk id="308449" creationId="{00000000-0000-0000-0000-000000000000}"/>
          </ac:spMkLst>
        </pc:spChg>
        <pc:grpChg chg="add mod">
          <ac:chgData name="Lines, Todd" userId="afaf7c3a-e8aa-4568-882a-02ad8f9e19b0" providerId="ADAL" clId="{5B1683D3-C21B-45AB-92C8-6C7D2E0DB555}" dt="2023-10-30T22:58:17.698" v="404" actId="1076"/>
          <ac:grpSpMkLst>
            <pc:docMk/>
            <pc:sldMk cId="3346960025" sldId="1317"/>
            <ac:grpSpMk id="2" creationId="{2EB7EBB5-6367-0CAB-4B17-99FADAC3017E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4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5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6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7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8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9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0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1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2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3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4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5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6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7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8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19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0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1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2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3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4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5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6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7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8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29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1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385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388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391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394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397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00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03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06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09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12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15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18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21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24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27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30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33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36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39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42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45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50" creationId="{00000000-0000-0000-0000-000000000000}"/>
          </ac:grpSpMkLst>
        </pc:grpChg>
        <pc:grpChg chg="mod">
          <ac:chgData name="Lines, Todd" userId="afaf7c3a-e8aa-4568-882a-02ad8f9e19b0" providerId="ADAL" clId="{5B1683D3-C21B-45AB-92C8-6C7D2E0DB555}" dt="2023-10-30T22:58:16.160" v="403" actId="164"/>
          <ac:grpSpMkLst>
            <pc:docMk/>
            <pc:sldMk cId="3346960025" sldId="1317"/>
            <ac:grpSpMk id="30845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5864-E73B-452B-B46E-47A518E0B116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BF04-90E8-4A39-854D-B5242DCF09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 capacitor with an electric potential energy difference of 120J and a plate separation of  0.01m has a proton placed inside of it. If the proton starts at the + side of the capacitor at rest, how much kinetic energy will it gain?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We would need to know the maximum speed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1.2J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500J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Shasta Example</a:t>
            </a:r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6863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0026" y="2390449"/>
            <a:ext cx="4789122" cy="446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B7EBB5-6367-0CAB-4B17-99FADAC3017E}"/>
              </a:ext>
            </a:extLst>
          </p:cNvPr>
          <p:cNvGrpSpPr/>
          <p:nvPr/>
        </p:nvGrpSpPr>
        <p:grpSpPr>
          <a:xfrm>
            <a:off x="4870893" y="792646"/>
            <a:ext cx="3259137" cy="4992687"/>
            <a:chOff x="2627313" y="915194"/>
            <a:chExt cx="3259137" cy="4992687"/>
          </a:xfrm>
        </p:grpSpPr>
        <p:sp>
          <p:nvSpPr>
            <p:cNvPr id="308252" name="Freeform 28"/>
            <p:cNvSpPr>
              <a:spLocks/>
            </p:cNvSpPr>
            <p:nvPr/>
          </p:nvSpPr>
          <p:spPr bwMode="auto">
            <a:xfrm>
              <a:off x="3149600" y="1439863"/>
              <a:ext cx="2200275" cy="3925887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3" name="Freeform 29"/>
            <p:cNvSpPr>
              <a:spLocks/>
            </p:cNvSpPr>
            <p:nvPr/>
          </p:nvSpPr>
          <p:spPr bwMode="auto">
            <a:xfrm>
              <a:off x="3498850" y="4516438"/>
              <a:ext cx="1335087" cy="623887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4" name="Freeform 30"/>
            <p:cNvSpPr>
              <a:spLocks/>
            </p:cNvSpPr>
            <p:nvPr/>
          </p:nvSpPr>
          <p:spPr bwMode="auto">
            <a:xfrm>
              <a:off x="4133850" y="2547938"/>
              <a:ext cx="900112" cy="647700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5" name="Text Box 31"/>
            <p:cNvSpPr txBox="1">
              <a:spLocks noChangeArrowheads="1"/>
            </p:cNvSpPr>
            <p:nvPr/>
          </p:nvSpPr>
          <p:spPr bwMode="auto">
            <a:xfrm>
              <a:off x="3338513" y="432276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6" name="Text Box 32"/>
            <p:cNvSpPr txBox="1">
              <a:spLocks noChangeArrowheads="1"/>
            </p:cNvSpPr>
            <p:nvPr/>
          </p:nvSpPr>
          <p:spPr bwMode="auto">
            <a:xfrm>
              <a:off x="3605213" y="413226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7" name="Text Box 33"/>
            <p:cNvSpPr txBox="1">
              <a:spLocks noChangeArrowheads="1"/>
            </p:cNvSpPr>
            <p:nvPr/>
          </p:nvSpPr>
          <p:spPr bwMode="auto">
            <a:xfrm>
              <a:off x="3902075" y="39370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8" name="Text Box 34"/>
            <p:cNvSpPr txBox="1">
              <a:spLocks noChangeArrowheads="1"/>
            </p:cNvSpPr>
            <p:nvPr/>
          </p:nvSpPr>
          <p:spPr bwMode="auto">
            <a:xfrm>
              <a:off x="4200525" y="3741738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9" name="Text Box 35"/>
            <p:cNvSpPr txBox="1">
              <a:spLocks noChangeArrowheads="1"/>
            </p:cNvSpPr>
            <p:nvPr/>
          </p:nvSpPr>
          <p:spPr bwMode="auto">
            <a:xfrm>
              <a:off x="4367213" y="341471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0" name="Text Box 36"/>
            <p:cNvSpPr txBox="1">
              <a:spLocks noChangeArrowheads="1"/>
            </p:cNvSpPr>
            <p:nvPr/>
          </p:nvSpPr>
          <p:spPr bwMode="auto">
            <a:xfrm>
              <a:off x="4184650" y="310356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1" name="Text Box 37"/>
            <p:cNvSpPr txBox="1">
              <a:spLocks noChangeArrowheads="1"/>
            </p:cNvSpPr>
            <p:nvPr/>
          </p:nvSpPr>
          <p:spPr bwMode="auto">
            <a:xfrm>
              <a:off x="3973513" y="27781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2" name="Text Box 38"/>
            <p:cNvSpPr txBox="1">
              <a:spLocks noChangeArrowheads="1"/>
            </p:cNvSpPr>
            <p:nvPr/>
          </p:nvSpPr>
          <p:spPr bwMode="auto">
            <a:xfrm>
              <a:off x="3951288" y="237966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3" name="Text Box 39"/>
            <p:cNvSpPr txBox="1">
              <a:spLocks noChangeArrowheads="1"/>
            </p:cNvSpPr>
            <p:nvPr/>
          </p:nvSpPr>
          <p:spPr bwMode="auto">
            <a:xfrm>
              <a:off x="4075113" y="197961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4" name="Text Box 40"/>
            <p:cNvSpPr txBox="1">
              <a:spLocks noChangeArrowheads="1"/>
            </p:cNvSpPr>
            <p:nvPr/>
          </p:nvSpPr>
          <p:spPr bwMode="auto">
            <a:xfrm>
              <a:off x="4213225" y="162401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5" name="Text Box 41"/>
            <p:cNvSpPr txBox="1">
              <a:spLocks noChangeArrowheads="1"/>
            </p:cNvSpPr>
            <p:nvPr/>
          </p:nvSpPr>
          <p:spPr bwMode="auto">
            <a:xfrm>
              <a:off x="4408488" y="1455738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6" name="Text Box 42"/>
            <p:cNvSpPr txBox="1">
              <a:spLocks noChangeArrowheads="1"/>
            </p:cNvSpPr>
            <p:nvPr/>
          </p:nvSpPr>
          <p:spPr bwMode="auto">
            <a:xfrm>
              <a:off x="4692650" y="16224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7" name="Text Box 43"/>
            <p:cNvSpPr txBox="1">
              <a:spLocks noChangeArrowheads="1"/>
            </p:cNvSpPr>
            <p:nvPr/>
          </p:nvSpPr>
          <p:spPr bwMode="auto">
            <a:xfrm>
              <a:off x="4845050" y="17748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8" name="Text Box 44"/>
            <p:cNvSpPr txBox="1">
              <a:spLocks noChangeArrowheads="1"/>
            </p:cNvSpPr>
            <p:nvPr/>
          </p:nvSpPr>
          <p:spPr bwMode="auto">
            <a:xfrm>
              <a:off x="4997450" y="19272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033963" y="21367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0" name="Text Box 46"/>
            <p:cNvSpPr txBox="1">
              <a:spLocks noChangeArrowheads="1"/>
            </p:cNvSpPr>
            <p:nvPr/>
          </p:nvSpPr>
          <p:spPr bwMode="auto">
            <a:xfrm>
              <a:off x="4997450" y="240506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1" name="Text Box 47"/>
            <p:cNvSpPr txBox="1">
              <a:spLocks noChangeArrowheads="1"/>
            </p:cNvSpPr>
            <p:nvPr/>
          </p:nvSpPr>
          <p:spPr bwMode="auto">
            <a:xfrm>
              <a:off x="4873625" y="26162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2" name="Text Box 48"/>
            <p:cNvSpPr txBox="1">
              <a:spLocks noChangeArrowheads="1"/>
            </p:cNvSpPr>
            <p:nvPr/>
          </p:nvSpPr>
          <p:spPr bwMode="auto">
            <a:xfrm>
              <a:off x="4764088" y="29273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3" name="Text Box 49"/>
            <p:cNvSpPr txBox="1">
              <a:spLocks noChangeArrowheads="1"/>
            </p:cNvSpPr>
            <p:nvPr/>
          </p:nvSpPr>
          <p:spPr bwMode="auto">
            <a:xfrm>
              <a:off x="4741863" y="3138488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4" name="Text Box 50"/>
            <p:cNvSpPr txBox="1">
              <a:spLocks noChangeArrowheads="1"/>
            </p:cNvSpPr>
            <p:nvPr/>
          </p:nvSpPr>
          <p:spPr bwMode="auto">
            <a:xfrm>
              <a:off x="4778375" y="34194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5" name="Text Box 51"/>
            <p:cNvSpPr txBox="1">
              <a:spLocks noChangeArrowheads="1"/>
            </p:cNvSpPr>
            <p:nvPr/>
          </p:nvSpPr>
          <p:spPr bwMode="auto">
            <a:xfrm>
              <a:off x="4814888" y="3760788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6" name="Text Box 52"/>
            <p:cNvSpPr txBox="1">
              <a:spLocks noChangeArrowheads="1"/>
            </p:cNvSpPr>
            <p:nvPr/>
          </p:nvSpPr>
          <p:spPr bwMode="auto">
            <a:xfrm>
              <a:off x="4851400" y="40862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7" name="Text Box 53"/>
            <p:cNvSpPr txBox="1">
              <a:spLocks noChangeArrowheads="1"/>
            </p:cNvSpPr>
            <p:nvPr/>
          </p:nvSpPr>
          <p:spPr bwMode="auto">
            <a:xfrm>
              <a:off x="4670425" y="4427538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8" name="Text Box 54"/>
            <p:cNvSpPr txBox="1">
              <a:spLocks noChangeArrowheads="1"/>
            </p:cNvSpPr>
            <p:nvPr/>
          </p:nvSpPr>
          <p:spPr bwMode="auto">
            <a:xfrm>
              <a:off x="4430713" y="45942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9" name="Text Box 55"/>
            <p:cNvSpPr txBox="1">
              <a:spLocks noChangeArrowheads="1"/>
            </p:cNvSpPr>
            <p:nvPr/>
          </p:nvSpPr>
          <p:spPr bwMode="auto">
            <a:xfrm>
              <a:off x="4206875" y="47466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0" name="Text Box 56"/>
            <p:cNvSpPr txBox="1">
              <a:spLocks noChangeArrowheads="1"/>
            </p:cNvSpPr>
            <p:nvPr/>
          </p:nvSpPr>
          <p:spPr bwMode="auto">
            <a:xfrm>
              <a:off x="3895725" y="4884738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1" name="Text Box 57"/>
            <p:cNvSpPr txBox="1">
              <a:spLocks noChangeArrowheads="1"/>
            </p:cNvSpPr>
            <p:nvPr/>
          </p:nvSpPr>
          <p:spPr bwMode="auto">
            <a:xfrm>
              <a:off x="3597275" y="500856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2" name="Text Box 58"/>
            <p:cNvSpPr txBox="1">
              <a:spLocks noChangeArrowheads="1"/>
            </p:cNvSpPr>
            <p:nvPr/>
          </p:nvSpPr>
          <p:spPr bwMode="auto">
            <a:xfrm>
              <a:off x="3371850" y="491331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3" name="Text Box 59"/>
            <p:cNvSpPr txBox="1">
              <a:spLocks noChangeArrowheads="1"/>
            </p:cNvSpPr>
            <p:nvPr/>
          </p:nvSpPr>
          <p:spPr bwMode="auto">
            <a:xfrm>
              <a:off x="3263900" y="46736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4" name="Text Box 60"/>
            <p:cNvSpPr txBox="1">
              <a:spLocks noChangeArrowheads="1"/>
            </p:cNvSpPr>
            <p:nvPr/>
          </p:nvSpPr>
          <p:spPr bwMode="auto">
            <a:xfrm>
              <a:off x="3473450" y="504031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5" name="Text Box 61"/>
            <p:cNvSpPr txBox="1">
              <a:spLocks noChangeArrowheads="1"/>
            </p:cNvSpPr>
            <p:nvPr/>
          </p:nvSpPr>
          <p:spPr bwMode="auto">
            <a:xfrm>
              <a:off x="3254375" y="450691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6" name="Text Box 62"/>
            <p:cNvSpPr txBox="1">
              <a:spLocks noChangeArrowheads="1"/>
            </p:cNvSpPr>
            <p:nvPr/>
          </p:nvSpPr>
          <p:spPr bwMode="auto">
            <a:xfrm>
              <a:off x="5016500" y="22923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7" name="Text Box 63"/>
            <p:cNvSpPr txBox="1">
              <a:spLocks noChangeArrowheads="1"/>
            </p:cNvSpPr>
            <p:nvPr/>
          </p:nvSpPr>
          <p:spPr bwMode="auto">
            <a:xfrm>
              <a:off x="4283075" y="15303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8" name="Text Box 64"/>
            <p:cNvSpPr txBox="1">
              <a:spLocks noChangeArrowheads="1"/>
            </p:cNvSpPr>
            <p:nvPr/>
          </p:nvSpPr>
          <p:spPr bwMode="auto">
            <a:xfrm>
              <a:off x="4564063" y="15398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9" name="Text Box 65"/>
            <p:cNvSpPr txBox="1">
              <a:spLocks noChangeArrowheads="1"/>
            </p:cNvSpPr>
            <p:nvPr/>
          </p:nvSpPr>
          <p:spPr bwMode="auto">
            <a:xfrm>
              <a:off x="4770438" y="42672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0" name="Text Box 66"/>
            <p:cNvSpPr txBox="1">
              <a:spLocks noChangeArrowheads="1"/>
            </p:cNvSpPr>
            <p:nvPr/>
          </p:nvSpPr>
          <p:spPr bwMode="auto">
            <a:xfrm>
              <a:off x="3914775" y="2633663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1" name="Text Box 67"/>
            <p:cNvSpPr txBox="1">
              <a:spLocks noChangeArrowheads="1"/>
            </p:cNvSpPr>
            <p:nvPr/>
          </p:nvSpPr>
          <p:spPr bwMode="auto">
            <a:xfrm>
              <a:off x="4038600" y="2928938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3344863" y="2390775"/>
              <a:ext cx="609600" cy="115887"/>
              <a:chOff x="4123" y="1902"/>
              <a:chExt cx="384" cy="73"/>
            </a:xfrm>
          </p:grpSpPr>
          <p:sp>
            <p:nvSpPr>
              <p:cNvPr id="308293" name="Line 6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4" name="Line 7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1"/>
            <p:cNvGrpSpPr>
              <a:grpSpLocks/>
            </p:cNvGrpSpPr>
            <p:nvPr/>
          </p:nvGrpSpPr>
          <p:grpSpPr bwMode="auto">
            <a:xfrm rot="370211">
              <a:off x="3511550" y="2100263"/>
              <a:ext cx="609600" cy="115887"/>
              <a:chOff x="4123" y="1902"/>
              <a:chExt cx="384" cy="73"/>
            </a:xfrm>
          </p:grpSpPr>
          <p:sp>
            <p:nvSpPr>
              <p:cNvPr id="308296" name="Line 7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7" name="Line 7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4"/>
            <p:cNvGrpSpPr>
              <a:grpSpLocks/>
            </p:cNvGrpSpPr>
            <p:nvPr/>
          </p:nvGrpSpPr>
          <p:grpSpPr bwMode="auto">
            <a:xfrm rot="842174">
              <a:off x="3556000" y="1830388"/>
              <a:ext cx="609600" cy="115887"/>
              <a:chOff x="4123" y="1902"/>
              <a:chExt cx="384" cy="73"/>
            </a:xfrm>
          </p:grpSpPr>
          <p:sp>
            <p:nvSpPr>
              <p:cNvPr id="308299" name="Line 7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0" name="Line 7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77"/>
            <p:cNvGrpSpPr>
              <a:grpSpLocks/>
            </p:cNvGrpSpPr>
            <p:nvPr/>
          </p:nvGrpSpPr>
          <p:grpSpPr bwMode="auto">
            <a:xfrm rot="1027818">
              <a:off x="3665538" y="1619250"/>
              <a:ext cx="609600" cy="115887"/>
              <a:chOff x="4123" y="1902"/>
              <a:chExt cx="384" cy="73"/>
            </a:xfrm>
          </p:grpSpPr>
          <p:sp>
            <p:nvSpPr>
              <p:cNvPr id="308302" name="Line 7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3" name="Line 7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 rot="1580479">
              <a:off x="3759200" y="1409700"/>
              <a:ext cx="609600" cy="115887"/>
              <a:chOff x="4123" y="1902"/>
              <a:chExt cx="384" cy="73"/>
            </a:xfrm>
          </p:grpSpPr>
          <p:sp>
            <p:nvSpPr>
              <p:cNvPr id="308305" name="Line 8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6" name="Line 8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83"/>
            <p:cNvGrpSpPr>
              <a:grpSpLocks/>
            </p:cNvGrpSpPr>
            <p:nvPr/>
          </p:nvGrpSpPr>
          <p:grpSpPr bwMode="auto">
            <a:xfrm rot="2422654">
              <a:off x="3883025" y="1271588"/>
              <a:ext cx="609600" cy="115887"/>
              <a:chOff x="4123" y="1902"/>
              <a:chExt cx="384" cy="73"/>
            </a:xfrm>
          </p:grpSpPr>
          <p:sp>
            <p:nvSpPr>
              <p:cNvPr id="308308" name="Line 8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9" name="Line 8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86"/>
            <p:cNvGrpSpPr>
              <a:grpSpLocks/>
            </p:cNvGrpSpPr>
            <p:nvPr/>
          </p:nvGrpSpPr>
          <p:grpSpPr bwMode="auto">
            <a:xfrm rot="3949320">
              <a:off x="4048125" y="1162050"/>
              <a:ext cx="609600" cy="115887"/>
              <a:chOff x="4123" y="1902"/>
              <a:chExt cx="384" cy="73"/>
            </a:xfrm>
          </p:grpSpPr>
          <p:sp>
            <p:nvSpPr>
              <p:cNvPr id="308311" name="Line 8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2" name="Line 8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 rot="5887806">
              <a:off x="4359275" y="1212850"/>
              <a:ext cx="609600" cy="115887"/>
              <a:chOff x="4123" y="1902"/>
              <a:chExt cx="384" cy="73"/>
            </a:xfrm>
          </p:grpSpPr>
          <p:sp>
            <p:nvSpPr>
              <p:cNvPr id="308314" name="Line 9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5" name="Line 9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 rot="6278994">
              <a:off x="4483100" y="1263650"/>
              <a:ext cx="609600" cy="115887"/>
              <a:chOff x="4123" y="1902"/>
              <a:chExt cx="384" cy="73"/>
            </a:xfrm>
          </p:grpSpPr>
          <p:sp>
            <p:nvSpPr>
              <p:cNvPr id="308317" name="Line 9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8" name="Line 9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95"/>
            <p:cNvGrpSpPr>
              <a:grpSpLocks/>
            </p:cNvGrpSpPr>
            <p:nvPr/>
          </p:nvGrpSpPr>
          <p:grpSpPr bwMode="auto">
            <a:xfrm rot="6862649">
              <a:off x="4664075" y="1373188"/>
              <a:ext cx="609600" cy="115887"/>
              <a:chOff x="4123" y="1902"/>
              <a:chExt cx="384" cy="73"/>
            </a:xfrm>
          </p:grpSpPr>
          <p:sp>
            <p:nvSpPr>
              <p:cNvPr id="308320" name="Line 9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1" name="Line 9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 rot="6960844">
              <a:off x="4816475" y="1525588"/>
              <a:ext cx="609600" cy="115887"/>
              <a:chOff x="4123" y="1902"/>
              <a:chExt cx="384" cy="73"/>
            </a:xfrm>
          </p:grpSpPr>
          <p:sp>
            <p:nvSpPr>
              <p:cNvPr id="308323" name="Line 9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4" name="Line 10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101"/>
            <p:cNvGrpSpPr>
              <a:grpSpLocks/>
            </p:cNvGrpSpPr>
            <p:nvPr/>
          </p:nvGrpSpPr>
          <p:grpSpPr bwMode="auto">
            <a:xfrm rot="7352032">
              <a:off x="4968875" y="1677988"/>
              <a:ext cx="609600" cy="115887"/>
              <a:chOff x="4123" y="1902"/>
              <a:chExt cx="384" cy="73"/>
            </a:xfrm>
          </p:grpSpPr>
          <p:sp>
            <p:nvSpPr>
              <p:cNvPr id="308326" name="Line 10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7" name="Line 10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 rot="8030629">
              <a:off x="5121275" y="1830388"/>
              <a:ext cx="609600" cy="115887"/>
              <a:chOff x="4123" y="1902"/>
              <a:chExt cx="384" cy="73"/>
            </a:xfrm>
          </p:grpSpPr>
          <p:sp>
            <p:nvSpPr>
              <p:cNvPr id="308329" name="Line 10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0" name="Line 10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07"/>
            <p:cNvGrpSpPr>
              <a:grpSpLocks/>
            </p:cNvGrpSpPr>
            <p:nvPr/>
          </p:nvGrpSpPr>
          <p:grpSpPr bwMode="auto">
            <a:xfrm rot="8920217">
              <a:off x="5200650" y="2011363"/>
              <a:ext cx="609600" cy="115887"/>
              <a:chOff x="4123" y="1902"/>
              <a:chExt cx="384" cy="73"/>
            </a:xfrm>
          </p:grpSpPr>
          <p:sp>
            <p:nvSpPr>
              <p:cNvPr id="308332" name="Line 10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3" name="Line 10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 rot="4939981">
              <a:off x="4214813" y="1171575"/>
              <a:ext cx="609600" cy="115887"/>
              <a:chOff x="4123" y="1902"/>
              <a:chExt cx="384" cy="73"/>
            </a:xfrm>
          </p:grpSpPr>
          <p:sp>
            <p:nvSpPr>
              <p:cNvPr id="308335" name="Line 11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6" name="Line 11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 rot="9408023">
              <a:off x="5276850" y="2163763"/>
              <a:ext cx="609600" cy="115887"/>
              <a:chOff x="4123" y="1902"/>
              <a:chExt cx="384" cy="73"/>
            </a:xfrm>
          </p:grpSpPr>
          <p:sp>
            <p:nvSpPr>
              <p:cNvPr id="308338" name="Line 11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9" name="Line 11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 rot="10607010">
              <a:off x="5267325" y="2344738"/>
              <a:ext cx="609600" cy="115887"/>
              <a:chOff x="4123" y="1902"/>
              <a:chExt cx="384" cy="73"/>
            </a:xfrm>
          </p:grpSpPr>
          <p:sp>
            <p:nvSpPr>
              <p:cNvPr id="308341" name="Line 11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2" name="Line 11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 rot="11285606">
              <a:off x="5248275" y="2511425"/>
              <a:ext cx="609600" cy="115887"/>
              <a:chOff x="4123" y="1902"/>
              <a:chExt cx="384" cy="73"/>
            </a:xfrm>
          </p:grpSpPr>
          <p:sp>
            <p:nvSpPr>
              <p:cNvPr id="308344" name="Line 12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5" name="Line 12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 rot="11964202">
              <a:off x="5168900" y="2663825"/>
              <a:ext cx="609600" cy="115887"/>
              <a:chOff x="4123" y="1902"/>
              <a:chExt cx="384" cy="73"/>
            </a:xfrm>
          </p:grpSpPr>
          <p:sp>
            <p:nvSpPr>
              <p:cNvPr id="308347" name="Line 12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" name="Line 12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 rot="11964202">
              <a:off x="5103813" y="2771775"/>
              <a:ext cx="609600" cy="115887"/>
              <a:chOff x="4123" y="1902"/>
              <a:chExt cx="384" cy="73"/>
            </a:xfrm>
          </p:grpSpPr>
          <p:sp>
            <p:nvSpPr>
              <p:cNvPr id="308350" name="Line 12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1" name="Line 12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 rot="11964202">
              <a:off x="5038725" y="2925763"/>
              <a:ext cx="609600" cy="115887"/>
              <a:chOff x="4123" y="1902"/>
              <a:chExt cx="384" cy="73"/>
            </a:xfrm>
          </p:grpSpPr>
          <p:sp>
            <p:nvSpPr>
              <p:cNvPr id="308353" name="Line 12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4" name="Line 13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 rot="11074613">
              <a:off x="4959350" y="3106738"/>
              <a:ext cx="609600" cy="115887"/>
              <a:chOff x="4123" y="1902"/>
              <a:chExt cx="384" cy="73"/>
            </a:xfrm>
          </p:grpSpPr>
          <p:sp>
            <p:nvSpPr>
              <p:cNvPr id="308356" name="Line 13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7" name="Line 13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 rot="9731805">
              <a:off x="4919663" y="3257550"/>
              <a:ext cx="609600" cy="177800"/>
              <a:chOff x="4123" y="1902"/>
              <a:chExt cx="384" cy="73"/>
            </a:xfrm>
          </p:grpSpPr>
          <p:sp>
            <p:nvSpPr>
              <p:cNvPr id="308359" name="Line 13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0" name="Line 13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137"/>
            <p:cNvGrpSpPr>
              <a:grpSpLocks/>
            </p:cNvGrpSpPr>
            <p:nvPr/>
          </p:nvGrpSpPr>
          <p:grpSpPr bwMode="auto">
            <a:xfrm rot="9731805">
              <a:off x="4970463" y="3525838"/>
              <a:ext cx="609600" cy="177800"/>
              <a:chOff x="4123" y="1902"/>
              <a:chExt cx="384" cy="73"/>
            </a:xfrm>
          </p:grpSpPr>
          <p:sp>
            <p:nvSpPr>
              <p:cNvPr id="308362" name="Line 13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3" name="Line 13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40"/>
            <p:cNvGrpSpPr>
              <a:grpSpLocks/>
            </p:cNvGrpSpPr>
            <p:nvPr/>
          </p:nvGrpSpPr>
          <p:grpSpPr bwMode="auto">
            <a:xfrm rot="9296613">
              <a:off x="5021263" y="3765550"/>
              <a:ext cx="609600" cy="177800"/>
              <a:chOff x="4123" y="1902"/>
              <a:chExt cx="384" cy="73"/>
            </a:xfrm>
          </p:grpSpPr>
          <p:sp>
            <p:nvSpPr>
              <p:cNvPr id="308365" name="Line 14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6" name="Line 14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143"/>
            <p:cNvGrpSpPr>
              <a:grpSpLocks/>
            </p:cNvGrpSpPr>
            <p:nvPr/>
          </p:nvGrpSpPr>
          <p:grpSpPr bwMode="auto">
            <a:xfrm rot="9546192">
              <a:off x="5056188" y="3975100"/>
              <a:ext cx="609600" cy="177800"/>
              <a:chOff x="4123" y="1902"/>
              <a:chExt cx="384" cy="73"/>
            </a:xfrm>
          </p:grpSpPr>
          <p:sp>
            <p:nvSpPr>
              <p:cNvPr id="308368" name="Line 14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9" name="Line 14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146"/>
            <p:cNvGrpSpPr>
              <a:grpSpLocks/>
            </p:cNvGrpSpPr>
            <p:nvPr/>
          </p:nvGrpSpPr>
          <p:grpSpPr bwMode="auto">
            <a:xfrm rot="10042745">
              <a:off x="5064125" y="4186238"/>
              <a:ext cx="609600" cy="177800"/>
              <a:chOff x="4123" y="1902"/>
              <a:chExt cx="384" cy="73"/>
            </a:xfrm>
          </p:grpSpPr>
          <p:sp>
            <p:nvSpPr>
              <p:cNvPr id="308371" name="Line 14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2" name="Line 14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149"/>
            <p:cNvGrpSpPr>
              <a:grpSpLocks/>
            </p:cNvGrpSpPr>
            <p:nvPr/>
          </p:nvGrpSpPr>
          <p:grpSpPr bwMode="auto">
            <a:xfrm rot="10800000">
              <a:off x="5011738" y="4410075"/>
              <a:ext cx="609600" cy="177800"/>
              <a:chOff x="4123" y="1902"/>
              <a:chExt cx="384" cy="73"/>
            </a:xfrm>
          </p:grpSpPr>
          <p:sp>
            <p:nvSpPr>
              <p:cNvPr id="308374" name="Line 15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5" name="Line 15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152"/>
            <p:cNvGrpSpPr>
              <a:grpSpLocks/>
            </p:cNvGrpSpPr>
            <p:nvPr/>
          </p:nvGrpSpPr>
          <p:grpSpPr bwMode="auto">
            <a:xfrm rot="11731447">
              <a:off x="4932363" y="4621213"/>
              <a:ext cx="609600" cy="177800"/>
              <a:chOff x="4123" y="1902"/>
              <a:chExt cx="384" cy="73"/>
            </a:xfrm>
          </p:grpSpPr>
          <p:sp>
            <p:nvSpPr>
              <p:cNvPr id="308377" name="Line 15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8" name="Line 15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5" name="Group 155"/>
            <p:cNvGrpSpPr>
              <a:grpSpLocks/>
            </p:cNvGrpSpPr>
            <p:nvPr/>
          </p:nvGrpSpPr>
          <p:grpSpPr bwMode="auto">
            <a:xfrm rot="12228000">
              <a:off x="4795838" y="4787900"/>
              <a:ext cx="609600" cy="177800"/>
              <a:chOff x="4123" y="1902"/>
              <a:chExt cx="384" cy="73"/>
            </a:xfrm>
          </p:grpSpPr>
          <p:sp>
            <p:nvSpPr>
              <p:cNvPr id="308380" name="Line 15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1" name="Line 15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8" name="Group 158"/>
            <p:cNvGrpSpPr>
              <a:grpSpLocks/>
            </p:cNvGrpSpPr>
            <p:nvPr/>
          </p:nvGrpSpPr>
          <p:grpSpPr bwMode="auto">
            <a:xfrm rot="12549976">
              <a:off x="4622800" y="4938713"/>
              <a:ext cx="609600" cy="207962"/>
              <a:chOff x="4123" y="1902"/>
              <a:chExt cx="384" cy="73"/>
            </a:xfrm>
          </p:grpSpPr>
          <p:sp>
            <p:nvSpPr>
              <p:cNvPr id="308383" name="Line 15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4" name="Line 16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1" name="Group 161"/>
            <p:cNvGrpSpPr>
              <a:grpSpLocks/>
            </p:cNvGrpSpPr>
            <p:nvPr/>
          </p:nvGrpSpPr>
          <p:grpSpPr bwMode="auto">
            <a:xfrm rot="13142138">
              <a:off x="4375150" y="5105400"/>
              <a:ext cx="609600" cy="207962"/>
              <a:chOff x="4123" y="1902"/>
              <a:chExt cx="384" cy="73"/>
            </a:xfrm>
          </p:grpSpPr>
          <p:sp>
            <p:nvSpPr>
              <p:cNvPr id="308386" name="Line 16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7" name="Line 16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4" name="Group 164"/>
            <p:cNvGrpSpPr>
              <a:grpSpLocks/>
            </p:cNvGrpSpPr>
            <p:nvPr/>
          </p:nvGrpSpPr>
          <p:grpSpPr bwMode="auto">
            <a:xfrm rot="13249533">
              <a:off x="4151313" y="5229225"/>
              <a:ext cx="609600" cy="207962"/>
              <a:chOff x="4123" y="1902"/>
              <a:chExt cx="384" cy="73"/>
            </a:xfrm>
          </p:grpSpPr>
          <p:sp>
            <p:nvSpPr>
              <p:cNvPr id="308389" name="Line 16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0" name="Line 16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7" name="Group 167"/>
            <p:cNvGrpSpPr>
              <a:grpSpLocks/>
            </p:cNvGrpSpPr>
            <p:nvPr/>
          </p:nvGrpSpPr>
          <p:grpSpPr bwMode="auto">
            <a:xfrm rot="13517563">
              <a:off x="3911600" y="5353050"/>
              <a:ext cx="609600" cy="207962"/>
              <a:chOff x="4123" y="1902"/>
              <a:chExt cx="384" cy="73"/>
            </a:xfrm>
          </p:grpSpPr>
          <p:sp>
            <p:nvSpPr>
              <p:cNvPr id="308392" name="Line 16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3" name="Line 16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0" name="Group 170"/>
            <p:cNvGrpSpPr>
              <a:grpSpLocks/>
            </p:cNvGrpSpPr>
            <p:nvPr/>
          </p:nvGrpSpPr>
          <p:grpSpPr bwMode="auto">
            <a:xfrm rot="14135853">
              <a:off x="3657600" y="5448300"/>
              <a:ext cx="609600" cy="207962"/>
              <a:chOff x="4123" y="1902"/>
              <a:chExt cx="384" cy="73"/>
            </a:xfrm>
          </p:grpSpPr>
          <p:sp>
            <p:nvSpPr>
              <p:cNvPr id="308395" name="Line 1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6" name="Line 1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3" name="Group 173"/>
            <p:cNvGrpSpPr>
              <a:grpSpLocks/>
            </p:cNvGrpSpPr>
            <p:nvPr/>
          </p:nvGrpSpPr>
          <p:grpSpPr bwMode="auto">
            <a:xfrm rot="14652792">
              <a:off x="3432175" y="5499100"/>
              <a:ext cx="609600" cy="207962"/>
              <a:chOff x="4123" y="1902"/>
              <a:chExt cx="384" cy="73"/>
            </a:xfrm>
          </p:grpSpPr>
          <p:sp>
            <p:nvSpPr>
              <p:cNvPr id="308398" name="Line 1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9" name="Line 1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6" name="Group 176"/>
            <p:cNvGrpSpPr>
              <a:grpSpLocks/>
            </p:cNvGrpSpPr>
            <p:nvPr/>
          </p:nvGrpSpPr>
          <p:grpSpPr bwMode="auto">
            <a:xfrm rot="15595309">
              <a:off x="3208338" y="5491163"/>
              <a:ext cx="609600" cy="207962"/>
              <a:chOff x="4123" y="1902"/>
              <a:chExt cx="384" cy="73"/>
            </a:xfrm>
          </p:grpSpPr>
          <p:sp>
            <p:nvSpPr>
              <p:cNvPr id="308401" name="Line 1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2" name="Line 1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9" name="Group 179"/>
            <p:cNvGrpSpPr>
              <a:grpSpLocks/>
            </p:cNvGrpSpPr>
            <p:nvPr/>
          </p:nvGrpSpPr>
          <p:grpSpPr bwMode="auto">
            <a:xfrm rot="16816501">
              <a:off x="3013075" y="5411788"/>
              <a:ext cx="609600" cy="207962"/>
              <a:chOff x="4123" y="1902"/>
              <a:chExt cx="384" cy="73"/>
            </a:xfrm>
          </p:grpSpPr>
          <p:sp>
            <p:nvSpPr>
              <p:cNvPr id="308404" name="Line 1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5" name="Line 1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2" name="Group 182"/>
            <p:cNvGrpSpPr>
              <a:grpSpLocks/>
            </p:cNvGrpSpPr>
            <p:nvPr/>
          </p:nvGrpSpPr>
          <p:grpSpPr bwMode="auto">
            <a:xfrm rot="17759019">
              <a:off x="2860675" y="5245100"/>
              <a:ext cx="609600" cy="207962"/>
              <a:chOff x="4123" y="1902"/>
              <a:chExt cx="384" cy="73"/>
            </a:xfrm>
          </p:grpSpPr>
          <p:sp>
            <p:nvSpPr>
              <p:cNvPr id="308407" name="Line 1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8" name="Line 1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5" name="Group 185"/>
            <p:cNvGrpSpPr>
              <a:grpSpLocks/>
            </p:cNvGrpSpPr>
            <p:nvPr/>
          </p:nvGrpSpPr>
          <p:grpSpPr bwMode="auto">
            <a:xfrm rot="18800259">
              <a:off x="2722563" y="5062538"/>
              <a:ext cx="609600" cy="207962"/>
              <a:chOff x="4123" y="1902"/>
              <a:chExt cx="384" cy="73"/>
            </a:xfrm>
          </p:grpSpPr>
          <p:sp>
            <p:nvSpPr>
              <p:cNvPr id="308410" name="Line 1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1" name="Line 1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8" name="Group 188"/>
            <p:cNvGrpSpPr>
              <a:grpSpLocks/>
            </p:cNvGrpSpPr>
            <p:nvPr/>
          </p:nvGrpSpPr>
          <p:grpSpPr bwMode="auto">
            <a:xfrm rot="19842524">
              <a:off x="2627313" y="4779963"/>
              <a:ext cx="609600" cy="207962"/>
              <a:chOff x="4123" y="1902"/>
              <a:chExt cx="384" cy="73"/>
            </a:xfrm>
          </p:grpSpPr>
          <p:sp>
            <p:nvSpPr>
              <p:cNvPr id="308413" name="Line 1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4" name="Line 1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1" name="Group 191"/>
            <p:cNvGrpSpPr>
              <a:grpSpLocks/>
            </p:cNvGrpSpPr>
            <p:nvPr/>
          </p:nvGrpSpPr>
          <p:grpSpPr bwMode="auto">
            <a:xfrm rot="20917104">
              <a:off x="2635250" y="4497388"/>
              <a:ext cx="609600" cy="207962"/>
              <a:chOff x="4123" y="1902"/>
              <a:chExt cx="384" cy="73"/>
            </a:xfrm>
          </p:grpSpPr>
          <p:sp>
            <p:nvSpPr>
              <p:cNvPr id="308416" name="Line 1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7" name="Line 1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4" name="Group 194"/>
            <p:cNvGrpSpPr>
              <a:grpSpLocks/>
            </p:cNvGrpSpPr>
            <p:nvPr/>
          </p:nvGrpSpPr>
          <p:grpSpPr bwMode="auto">
            <a:xfrm rot="417744">
              <a:off x="2686050" y="4270375"/>
              <a:ext cx="609600" cy="207962"/>
              <a:chOff x="4123" y="1902"/>
              <a:chExt cx="384" cy="73"/>
            </a:xfrm>
          </p:grpSpPr>
          <p:sp>
            <p:nvSpPr>
              <p:cNvPr id="308419" name="Line 1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0" name="Line 1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7" name="Group 197"/>
            <p:cNvGrpSpPr>
              <a:grpSpLocks/>
            </p:cNvGrpSpPr>
            <p:nvPr/>
          </p:nvGrpSpPr>
          <p:grpSpPr bwMode="auto">
            <a:xfrm rot="1663330">
              <a:off x="2881313" y="4117975"/>
              <a:ext cx="609600" cy="207962"/>
              <a:chOff x="4123" y="1902"/>
              <a:chExt cx="384" cy="73"/>
            </a:xfrm>
          </p:grpSpPr>
          <p:sp>
            <p:nvSpPr>
              <p:cNvPr id="308422" name="Line 1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3" name="Line 1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0" name="Group 200"/>
            <p:cNvGrpSpPr>
              <a:grpSpLocks/>
            </p:cNvGrpSpPr>
            <p:nvPr/>
          </p:nvGrpSpPr>
          <p:grpSpPr bwMode="auto">
            <a:xfrm rot="2077998">
              <a:off x="3092450" y="3935413"/>
              <a:ext cx="609600" cy="207962"/>
              <a:chOff x="4123" y="1902"/>
              <a:chExt cx="384" cy="73"/>
            </a:xfrm>
          </p:grpSpPr>
          <p:sp>
            <p:nvSpPr>
              <p:cNvPr id="308425" name="Line 2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6" name="Line 2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3" name="Group 203"/>
            <p:cNvGrpSpPr>
              <a:grpSpLocks/>
            </p:cNvGrpSpPr>
            <p:nvPr/>
          </p:nvGrpSpPr>
          <p:grpSpPr bwMode="auto">
            <a:xfrm rot="2543906">
              <a:off x="3316288" y="3768725"/>
              <a:ext cx="609600" cy="207962"/>
              <a:chOff x="4123" y="1902"/>
              <a:chExt cx="384" cy="73"/>
            </a:xfrm>
          </p:grpSpPr>
          <p:sp>
            <p:nvSpPr>
              <p:cNvPr id="308428" name="Line 2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9" name="Line 2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6" name="Group 206"/>
            <p:cNvGrpSpPr>
              <a:grpSpLocks/>
            </p:cNvGrpSpPr>
            <p:nvPr/>
          </p:nvGrpSpPr>
          <p:grpSpPr bwMode="auto">
            <a:xfrm rot="2543906">
              <a:off x="3725863" y="3724275"/>
              <a:ext cx="439737" cy="149225"/>
              <a:chOff x="4123" y="1902"/>
              <a:chExt cx="384" cy="73"/>
            </a:xfrm>
          </p:grpSpPr>
          <p:sp>
            <p:nvSpPr>
              <p:cNvPr id="308431" name="Line 2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2" name="Line 2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9" name="Group 209"/>
            <p:cNvGrpSpPr>
              <a:grpSpLocks/>
            </p:cNvGrpSpPr>
            <p:nvPr/>
          </p:nvGrpSpPr>
          <p:grpSpPr bwMode="auto">
            <a:xfrm rot="393647">
              <a:off x="3998913" y="3575050"/>
              <a:ext cx="355600" cy="138112"/>
              <a:chOff x="4123" y="1902"/>
              <a:chExt cx="384" cy="73"/>
            </a:xfrm>
          </p:grpSpPr>
          <p:sp>
            <p:nvSpPr>
              <p:cNvPr id="308434" name="Line 2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5" name="Line 2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2" name="Group 212"/>
            <p:cNvGrpSpPr>
              <a:grpSpLocks/>
            </p:cNvGrpSpPr>
            <p:nvPr/>
          </p:nvGrpSpPr>
          <p:grpSpPr bwMode="auto">
            <a:xfrm rot="18714023">
              <a:off x="3814763" y="3328988"/>
              <a:ext cx="377825" cy="109537"/>
              <a:chOff x="4123" y="1902"/>
              <a:chExt cx="384" cy="73"/>
            </a:xfrm>
          </p:grpSpPr>
          <p:sp>
            <p:nvSpPr>
              <p:cNvPr id="308437" name="Line 2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8" name="Line 2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5" name="Group 215"/>
            <p:cNvGrpSpPr>
              <a:grpSpLocks/>
            </p:cNvGrpSpPr>
            <p:nvPr/>
          </p:nvGrpSpPr>
          <p:grpSpPr bwMode="auto">
            <a:xfrm rot="21138237">
              <a:off x="3365500" y="2630488"/>
              <a:ext cx="609600" cy="115887"/>
              <a:chOff x="4123" y="1902"/>
              <a:chExt cx="384" cy="73"/>
            </a:xfrm>
          </p:grpSpPr>
          <p:sp>
            <p:nvSpPr>
              <p:cNvPr id="308440" name="Line 2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1" name="Line 2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0" name="Group 218"/>
            <p:cNvGrpSpPr>
              <a:grpSpLocks/>
            </p:cNvGrpSpPr>
            <p:nvPr/>
          </p:nvGrpSpPr>
          <p:grpSpPr bwMode="auto">
            <a:xfrm rot="20676475">
              <a:off x="3357563" y="2898775"/>
              <a:ext cx="609600" cy="115887"/>
              <a:chOff x="4123" y="1902"/>
              <a:chExt cx="384" cy="73"/>
            </a:xfrm>
          </p:grpSpPr>
          <p:sp>
            <p:nvSpPr>
              <p:cNvPr id="308443" name="Line 2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4" name="Line 2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3" name="Group 221"/>
            <p:cNvGrpSpPr>
              <a:grpSpLocks/>
            </p:cNvGrpSpPr>
            <p:nvPr/>
          </p:nvGrpSpPr>
          <p:grpSpPr bwMode="auto">
            <a:xfrm rot="19570378">
              <a:off x="3436938" y="3167063"/>
              <a:ext cx="609600" cy="115887"/>
              <a:chOff x="4123" y="1902"/>
              <a:chExt cx="384" cy="73"/>
            </a:xfrm>
          </p:grpSpPr>
          <p:sp>
            <p:nvSpPr>
              <p:cNvPr id="308446" name="Line 2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7" name="Line 2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8448" name="Freeform 224"/>
            <p:cNvSpPr>
              <a:spLocks/>
            </p:cNvSpPr>
            <p:nvPr/>
          </p:nvSpPr>
          <p:spPr bwMode="auto">
            <a:xfrm>
              <a:off x="2992438" y="1314450"/>
              <a:ext cx="2520950" cy="4224337"/>
            </a:xfrm>
            <a:custGeom>
              <a:avLst/>
              <a:gdLst/>
              <a:ahLst/>
              <a:cxnLst>
                <a:cxn ang="0">
                  <a:pos x="1292" y="211"/>
                </a:cxn>
                <a:cxn ang="0">
                  <a:pos x="1018" y="29"/>
                </a:cxn>
                <a:cxn ang="0">
                  <a:pos x="844" y="38"/>
                </a:cxn>
                <a:cxn ang="0">
                  <a:pos x="652" y="230"/>
                </a:cxn>
                <a:cxn ang="0">
                  <a:pos x="469" y="879"/>
                </a:cxn>
                <a:cxn ang="0">
                  <a:pos x="542" y="1153"/>
                </a:cxn>
                <a:cxn ang="0">
                  <a:pos x="707" y="1354"/>
                </a:cxn>
                <a:cxn ang="0">
                  <a:pos x="707" y="1464"/>
                </a:cxn>
                <a:cxn ang="0">
                  <a:pos x="606" y="1565"/>
                </a:cxn>
                <a:cxn ang="0">
                  <a:pos x="158" y="1811"/>
                </a:cxn>
                <a:cxn ang="0">
                  <a:pos x="12" y="2131"/>
                </a:cxn>
                <a:cxn ang="0">
                  <a:pos x="85" y="2451"/>
                </a:cxn>
                <a:cxn ang="0">
                  <a:pos x="286" y="2634"/>
                </a:cxn>
                <a:cxn ang="0">
                  <a:pos x="560" y="2616"/>
                </a:cxn>
                <a:cxn ang="0">
                  <a:pos x="1091" y="2387"/>
                </a:cxn>
                <a:cxn ang="0">
                  <a:pos x="1319" y="2168"/>
                </a:cxn>
                <a:cxn ang="0">
                  <a:pos x="1420" y="1912"/>
                </a:cxn>
                <a:cxn ang="0">
                  <a:pos x="1365" y="1510"/>
                </a:cxn>
                <a:cxn ang="0">
                  <a:pos x="1347" y="1235"/>
                </a:cxn>
                <a:cxn ang="0">
                  <a:pos x="1438" y="998"/>
                </a:cxn>
                <a:cxn ang="0">
                  <a:pos x="1566" y="723"/>
                </a:cxn>
                <a:cxn ang="0">
                  <a:pos x="1539" y="467"/>
                </a:cxn>
                <a:cxn ang="0">
                  <a:pos x="1292" y="211"/>
                </a:cxn>
              </a:cxnLst>
              <a:rect l="0" t="0" r="r" b="b"/>
              <a:pathLst>
                <a:path w="1588" h="2661">
                  <a:moveTo>
                    <a:pt x="1292" y="211"/>
                  </a:moveTo>
                  <a:cubicBezTo>
                    <a:pt x="1205" y="138"/>
                    <a:pt x="1093" y="58"/>
                    <a:pt x="1018" y="29"/>
                  </a:cubicBezTo>
                  <a:cubicBezTo>
                    <a:pt x="943" y="0"/>
                    <a:pt x="905" y="5"/>
                    <a:pt x="844" y="38"/>
                  </a:cubicBezTo>
                  <a:cubicBezTo>
                    <a:pt x="783" y="71"/>
                    <a:pt x="714" y="90"/>
                    <a:pt x="652" y="230"/>
                  </a:cubicBezTo>
                  <a:cubicBezTo>
                    <a:pt x="590" y="370"/>
                    <a:pt x="487" y="725"/>
                    <a:pt x="469" y="879"/>
                  </a:cubicBezTo>
                  <a:cubicBezTo>
                    <a:pt x="451" y="1033"/>
                    <a:pt x="502" y="1074"/>
                    <a:pt x="542" y="1153"/>
                  </a:cubicBezTo>
                  <a:cubicBezTo>
                    <a:pt x="582" y="1232"/>
                    <a:pt x="680" y="1302"/>
                    <a:pt x="707" y="1354"/>
                  </a:cubicBezTo>
                  <a:cubicBezTo>
                    <a:pt x="734" y="1406"/>
                    <a:pt x="724" y="1429"/>
                    <a:pt x="707" y="1464"/>
                  </a:cubicBezTo>
                  <a:cubicBezTo>
                    <a:pt x="690" y="1499"/>
                    <a:pt x="697" y="1507"/>
                    <a:pt x="606" y="1565"/>
                  </a:cubicBezTo>
                  <a:cubicBezTo>
                    <a:pt x="515" y="1623"/>
                    <a:pt x="257" y="1717"/>
                    <a:pt x="158" y="1811"/>
                  </a:cubicBezTo>
                  <a:cubicBezTo>
                    <a:pt x="59" y="1905"/>
                    <a:pt x="24" y="2024"/>
                    <a:pt x="12" y="2131"/>
                  </a:cubicBezTo>
                  <a:cubicBezTo>
                    <a:pt x="0" y="2238"/>
                    <a:pt x="39" y="2367"/>
                    <a:pt x="85" y="2451"/>
                  </a:cubicBezTo>
                  <a:cubicBezTo>
                    <a:pt x="131" y="2535"/>
                    <a:pt x="207" y="2607"/>
                    <a:pt x="286" y="2634"/>
                  </a:cubicBezTo>
                  <a:cubicBezTo>
                    <a:pt x="365" y="2661"/>
                    <a:pt x="426" y="2657"/>
                    <a:pt x="560" y="2616"/>
                  </a:cubicBezTo>
                  <a:cubicBezTo>
                    <a:pt x="694" y="2575"/>
                    <a:pt x="965" y="2462"/>
                    <a:pt x="1091" y="2387"/>
                  </a:cubicBezTo>
                  <a:cubicBezTo>
                    <a:pt x="1217" y="2312"/>
                    <a:pt x="1264" y="2247"/>
                    <a:pt x="1319" y="2168"/>
                  </a:cubicBezTo>
                  <a:cubicBezTo>
                    <a:pt x="1374" y="2089"/>
                    <a:pt x="1412" y="2022"/>
                    <a:pt x="1420" y="1912"/>
                  </a:cubicBezTo>
                  <a:cubicBezTo>
                    <a:pt x="1428" y="1802"/>
                    <a:pt x="1377" y="1623"/>
                    <a:pt x="1365" y="1510"/>
                  </a:cubicBezTo>
                  <a:cubicBezTo>
                    <a:pt x="1353" y="1397"/>
                    <a:pt x="1335" y="1320"/>
                    <a:pt x="1347" y="1235"/>
                  </a:cubicBezTo>
                  <a:cubicBezTo>
                    <a:pt x="1359" y="1150"/>
                    <a:pt x="1402" y="1083"/>
                    <a:pt x="1438" y="998"/>
                  </a:cubicBezTo>
                  <a:cubicBezTo>
                    <a:pt x="1474" y="913"/>
                    <a:pt x="1549" y="811"/>
                    <a:pt x="1566" y="723"/>
                  </a:cubicBezTo>
                  <a:cubicBezTo>
                    <a:pt x="1583" y="635"/>
                    <a:pt x="1588" y="558"/>
                    <a:pt x="1539" y="467"/>
                  </a:cubicBezTo>
                  <a:cubicBezTo>
                    <a:pt x="1490" y="376"/>
                    <a:pt x="1379" y="284"/>
                    <a:pt x="1292" y="21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9" name="Freeform 225"/>
            <p:cNvSpPr>
              <a:spLocks/>
            </p:cNvSpPr>
            <p:nvPr/>
          </p:nvSpPr>
          <p:spPr bwMode="auto">
            <a:xfrm>
              <a:off x="2697163" y="1096963"/>
              <a:ext cx="3079750" cy="4667250"/>
            </a:xfrm>
            <a:custGeom>
              <a:avLst/>
              <a:gdLst/>
              <a:ahLst/>
              <a:cxnLst>
                <a:cxn ang="0">
                  <a:pos x="97" y="2616"/>
                </a:cxn>
                <a:cxn ang="0">
                  <a:pos x="180" y="2735"/>
                </a:cxn>
                <a:cxn ang="0">
                  <a:pos x="344" y="2872"/>
                </a:cxn>
                <a:cxn ang="0">
                  <a:pos x="545" y="2927"/>
                </a:cxn>
                <a:cxn ang="0">
                  <a:pos x="838" y="2890"/>
                </a:cxn>
                <a:cxn ang="0">
                  <a:pos x="1405" y="2625"/>
                </a:cxn>
                <a:cxn ang="0">
                  <a:pos x="1661" y="2369"/>
                </a:cxn>
                <a:cxn ang="0">
                  <a:pos x="1761" y="1976"/>
                </a:cxn>
                <a:cxn ang="0">
                  <a:pos x="1706" y="1555"/>
                </a:cxn>
                <a:cxn ang="0">
                  <a:pos x="1688" y="1391"/>
                </a:cxn>
                <a:cxn ang="0">
                  <a:pos x="1798" y="1135"/>
                </a:cxn>
                <a:cxn ang="0">
                  <a:pos x="1926" y="815"/>
                </a:cxn>
                <a:cxn ang="0">
                  <a:pos x="1880" y="531"/>
                </a:cxn>
                <a:cxn ang="0">
                  <a:pos x="1688" y="294"/>
                </a:cxn>
                <a:cxn ang="0">
                  <a:pos x="1295" y="56"/>
                </a:cxn>
                <a:cxn ang="0">
                  <a:pos x="1112" y="1"/>
                </a:cxn>
                <a:cxn ang="0">
                  <a:pos x="948" y="47"/>
                </a:cxn>
                <a:cxn ang="0">
                  <a:pos x="838" y="147"/>
                </a:cxn>
                <a:cxn ang="0">
                  <a:pos x="728" y="294"/>
                </a:cxn>
                <a:cxn ang="0">
                  <a:pos x="591" y="678"/>
                </a:cxn>
                <a:cxn ang="0">
                  <a:pos x="536" y="1025"/>
                </a:cxn>
                <a:cxn ang="0">
                  <a:pos x="582" y="1281"/>
                </a:cxn>
                <a:cxn ang="0">
                  <a:pos x="746" y="1491"/>
                </a:cxn>
                <a:cxn ang="0">
                  <a:pos x="692" y="1601"/>
                </a:cxn>
                <a:cxn ang="0">
                  <a:pos x="372" y="1738"/>
                </a:cxn>
                <a:cxn ang="0">
                  <a:pos x="152" y="1921"/>
                </a:cxn>
                <a:cxn ang="0">
                  <a:pos x="15" y="2214"/>
                </a:cxn>
                <a:cxn ang="0">
                  <a:pos x="97" y="2616"/>
                </a:cxn>
              </a:cxnLst>
              <a:rect l="0" t="0" r="r" b="b"/>
              <a:pathLst>
                <a:path w="1940" h="2940">
                  <a:moveTo>
                    <a:pt x="97" y="2616"/>
                  </a:moveTo>
                  <a:cubicBezTo>
                    <a:pt x="124" y="2703"/>
                    <a:pt x="139" y="2692"/>
                    <a:pt x="180" y="2735"/>
                  </a:cubicBezTo>
                  <a:cubicBezTo>
                    <a:pt x="221" y="2778"/>
                    <a:pt x="283" y="2840"/>
                    <a:pt x="344" y="2872"/>
                  </a:cubicBezTo>
                  <a:cubicBezTo>
                    <a:pt x="405" y="2904"/>
                    <a:pt x="463" y="2924"/>
                    <a:pt x="545" y="2927"/>
                  </a:cubicBezTo>
                  <a:cubicBezTo>
                    <a:pt x="627" y="2930"/>
                    <a:pt x="695" y="2940"/>
                    <a:pt x="838" y="2890"/>
                  </a:cubicBezTo>
                  <a:cubicBezTo>
                    <a:pt x="981" y="2840"/>
                    <a:pt x="1268" y="2712"/>
                    <a:pt x="1405" y="2625"/>
                  </a:cubicBezTo>
                  <a:cubicBezTo>
                    <a:pt x="1542" y="2538"/>
                    <a:pt x="1602" y="2477"/>
                    <a:pt x="1661" y="2369"/>
                  </a:cubicBezTo>
                  <a:cubicBezTo>
                    <a:pt x="1720" y="2261"/>
                    <a:pt x="1754" y="2112"/>
                    <a:pt x="1761" y="1976"/>
                  </a:cubicBezTo>
                  <a:cubicBezTo>
                    <a:pt x="1768" y="1840"/>
                    <a:pt x="1718" y="1652"/>
                    <a:pt x="1706" y="1555"/>
                  </a:cubicBezTo>
                  <a:cubicBezTo>
                    <a:pt x="1694" y="1458"/>
                    <a:pt x="1673" y="1461"/>
                    <a:pt x="1688" y="1391"/>
                  </a:cubicBezTo>
                  <a:cubicBezTo>
                    <a:pt x="1703" y="1321"/>
                    <a:pt x="1758" y="1231"/>
                    <a:pt x="1798" y="1135"/>
                  </a:cubicBezTo>
                  <a:cubicBezTo>
                    <a:pt x="1838" y="1039"/>
                    <a:pt x="1912" y="916"/>
                    <a:pt x="1926" y="815"/>
                  </a:cubicBezTo>
                  <a:cubicBezTo>
                    <a:pt x="1940" y="714"/>
                    <a:pt x="1920" y="618"/>
                    <a:pt x="1880" y="531"/>
                  </a:cubicBezTo>
                  <a:cubicBezTo>
                    <a:pt x="1840" y="444"/>
                    <a:pt x="1785" y="373"/>
                    <a:pt x="1688" y="294"/>
                  </a:cubicBezTo>
                  <a:cubicBezTo>
                    <a:pt x="1591" y="215"/>
                    <a:pt x="1391" y="105"/>
                    <a:pt x="1295" y="56"/>
                  </a:cubicBezTo>
                  <a:cubicBezTo>
                    <a:pt x="1199" y="7"/>
                    <a:pt x="1170" y="2"/>
                    <a:pt x="1112" y="1"/>
                  </a:cubicBezTo>
                  <a:cubicBezTo>
                    <a:pt x="1054" y="0"/>
                    <a:pt x="994" y="23"/>
                    <a:pt x="948" y="47"/>
                  </a:cubicBezTo>
                  <a:cubicBezTo>
                    <a:pt x="902" y="71"/>
                    <a:pt x="875" y="106"/>
                    <a:pt x="838" y="147"/>
                  </a:cubicBezTo>
                  <a:cubicBezTo>
                    <a:pt x="801" y="188"/>
                    <a:pt x="769" y="205"/>
                    <a:pt x="728" y="294"/>
                  </a:cubicBezTo>
                  <a:cubicBezTo>
                    <a:pt x="687" y="383"/>
                    <a:pt x="623" y="556"/>
                    <a:pt x="591" y="678"/>
                  </a:cubicBezTo>
                  <a:cubicBezTo>
                    <a:pt x="559" y="800"/>
                    <a:pt x="537" y="925"/>
                    <a:pt x="536" y="1025"/>
                  </a:cubicBezTo>
                  <a:cubicBezTo>
                    <a:pt x="535" y="1125"/>
                    <a:pt x="547" y="1203"/>
                    <a:pt x="582" y="1281"/>
                  </a:cubicBezTo>
                  <a:cubicBezTo>
                    <a:pt x="617" y="1359"/>
                    <a:pt x="728" y="1438"/>
                    <a:pt x="746" y="1491"/>
                  </a:cubicBezTo>
                  <a:cubicBezTo>
                    <a:pt x="764" y="1544"/>
                    <a:pt x="754" y="1560"/>
                    <a:pt x="692" y="1601"/>
                  </a:cubicBezTo>
                  <a:cubicBezTo>
                    <a:pt x="630" y="1642"/>
                    <a:pt x="462" y="1685"/>
                    <a:pt x="372" y="1738"/>
                  </a:cubicBezTo>
                  <a:cubicBezTo>
                    <a:pt x="282" y="1791"/>
                    <a:pt x="211" y="1842"/>
                    <a:pt x="152" y="1921"/>
                  </a:cubicBezTo>
                  <a:cubicBezTo>
                    <a:pt x="93" y="2000"/>
                    <a:pt x="30" y="2098"/>
                    <a:pt x="15" y="2214"/>
                  </a:cubicBezTo>
                  <a:cubicBezTo>
                    <a:pt x="0" y="2330"/>
                    <a:pt x="70" y="2529"/>
                    <a:pt x="97" y="261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1D7B623-1F98-C37E-1B9C-8196CA119CC4}"/>
              </a:ext>
            </a:extLst>
          </p:cNvPr>
          <p:cNvSpPr txBox="1"/>
          <p:nvPr/>
        </p:nvSpPr>
        <p:spPr>
          <a:xfrm>
            <a:off x="348203" y="1892659"/>
            <a:ext cx="37612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green lines that go around the charged conductor shown?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Still might be a snake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It is a river of charge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It is a line of constant electrical potential energy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It is a line of constant electrical potential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03A791C0-7311-AB5F-58DC-3092B9B3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6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51822" y="3065733"/>
          <a:ext cx="778397" cy="40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822" y="3065733"/>
                        <a:ext cx="778397" cy="409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9884" y="110927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Potential Energy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191" y="1122247"/>
            <a:ext cx="171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Potential Energy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716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587494" y="3911663"/>
            <a:ext cx="5114865" cy="272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742529" y="3915157"/>
            <a:ext cx="5103683" cy="278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 rot="16200000">
            <a:off x="-565469" y="3914981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715425" y="3899842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1821777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675528" y="2789756"/>
            <a:ext cx="2878468" cy="205085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667081" y="3070796"/>
            <a:ext cx="2878468" cy="2042400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628520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 rot="16200000">
            <a:off x="2299844" y="3544996"/>
            <a:ext cx="246541" cy="215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flipV="1">
            <a:off x="2530830" y="3646225"/>
            <a:ext cx="519575" cy="648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3105244" y="5723837"/>
            <a:ext cx="25951" cy="193890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40236" y="4444054"/>
            <a:ext cx="1237283" cy="4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>
            <a:off x="2350300" y="4397802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6200000">
            <a:off x="3657677" y="4395638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2473623" y="4482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36740" y="4495956"/>
            <a:ext cx="40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89184" y="4120221"/>
          <a:ext cx="356989" cy="30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77480" progId="Equation.3">
                  <p:embed/>
                </p:oleObj>
              </mc:Choice>
              <mc:Fallback>
                <p:oleObj name="Equation" r:id="rId4" imgW="215640" imgH="17748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184" y="4120221"/>
                        <a:ext cx="356989" cy="30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42510" y="19526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18544" y="6396776"/>
            <a:ext cx="346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82919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03227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74225" y="4039909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49114" y="0"/>
            <a:ext cx="343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Equipotential</a:t>
            </a:r>
            <a:r>
              <a:rPr lang="en-US" sz="2800" dirty="0"/>
              <a:t> Surfaces</a:t>
            </a:r>
          </a:p>
        </p:txBody>
      </p:sp>
      <p:sp>
        <p:nvSpPr>
          <p:cNvPr id="63" name="Freeform 62"/>
          <p:cNvSpPr/>
          <p:nvPr/>
        </p:nvSpPr>
        <p:spPr>
          <a:xfrm>
            <a:off x="2443397" y="674557"/>
            <a:ext cx="164892" cy="884420"/>
          </a:xfrm>
          <a:custGeom>
            <a:avLst/>
            <a:gdLst>
              <a:gd name="connsiteX0" fmla="*/ 164892 w 164892"/>
              <a:gd name="connsiteY0" fmla="*/ 0 h 884420"/>
              <a:gd name="connsiteX1" fmla="*/ 119921 w 164892"/>
              <a:gd name="connsiteY1" fmla="*/ 464695 h 884420"/>
              <a:gd name="connsiteX2" fmla="*/ 0 w 164892"/>
              <a:gd name="connsiteY2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2" h="884420">
                <a:moveTo>
                  <a:pt x="164892" y="0"/>
                </a:moveTo>
                <a:cubicBezTo>
                  <a:pt x="156147" y="158646"/>
                  <a:pt x="147403" y="317292"/>
                  <a:pt x="119921" y="464695"/>
                </a:cubicBezTo>
                <a:cubicBezTo>
                  <a:pt x="92439" y="612098"/>
                  <a:pt x="24984" y="819463"/>
                  <a:pt x="0" y="88442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2623279" y="704538"/>
            <a:ext cx="209862" cy="809469"/>
          </a:xfrm>
          <a:custGeom>
            <a:avLst/>
            <a:gdLst>
              <a:gd name="connsiteX0" fmla="*/ 0 w 209862"/>
              <a:gd name="connsiteY0" fmla="*/ 0 h 809469"/>
              <a:gd name="connsiteX1" fmla="*/ 209862 w 209862"/>
              <a:gd name="connsiteY1" fmla="*/ 809469 h 80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862" h="809469">
                <a:moveTo>
                  <a:pt x="0" y="0"/>
                </a:moveTo>
                <a:cubicBezTo>
                  <a:pt x="91190" y="337279"/>
                  <a:pt x="182380" y="674558"/>
                  <a:pt x="209862" y="809469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623279" y="689548"/>
            <a:ext cx="569626" cy="854439"/>
          </a:xfrm>
          <a:custGeom>
            <a:avLst/>
            <a:gdLst>
              <a:gd name="connsiteX0" fmla="*/ 0 w 569626"/>
              <a:gd name="connsiteY0" fmla="*/ 0 h 854439"/>
              <a:gd name="connsiteX1" fmla="*/ 314793 w 569626"/>
              <a:gd name="connsiteY1" fmla="*/ 614596 h 854439"/>
              <a:gd name="connsiteX2" fmla="*/ 569626 w 569626"/>
              <a:gd name="connsiteY2" fmla="*/ 854439 h 85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626" h="854439">
                <a:moveTo>
                  <a:pt x="0" y="0"/>
                </a:moveTo>
                <a:cubicBezTo>
                  <a:pt x="109927" y="236095"/>
                  <a:pt x="219855" y="472190"/>
                  <a:pt x="314793" y="614596"/>
                </a:cubicBezTo>
                <a:cubicBezTo>
                  <a:pt x="409731" y="757002"/>
                  <a:pt x="529652" y="816964"/>
                  <a:pt x="569626" y="854439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2668249" y="719528"/>
            <a:ext cx="1019331" cy="839449"/>
          </a:xfrm>
          <a:custGeom>
            <a:avLst/>
            <a:gdLst>
              <a:gd name="connsiteX0" fmla="*/ 0 w 1019331"/>
              <a:gd name="connsiteY0" fmla="*/ 0 h 839449"/>
              <a:gd name="connsiteX1" fmla="*/ 629587 w 1019331"/>
              <a:gd name="connsiteY1" fmla="*/ 629587 h 839449"/>
              <a:gd name="connsiteX2" fmla="*/ 1019331 w 1019331"/>
              <a:gd name="connsiteY2" fmla="*/ 839449 h 83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331" h="839449">
                <a:moveTo>
                  <a:pt x="0" y="0"/>
                </a:moveTo>
                <a:cubicBezTo>
                  <a:pt x="229849" y="244839"/>
                  <a:pt x="459699" y="489679"/>
                  <a:pt x="629587" y="629587"/>
                </a:cubicBezTo>
                <a:cubicBezTo>
                  <a:pt x="799475" y="769495"/>
                  <a:pt x="956872" y="806970"/>
                  <a:pt x="1019331" y="839449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point has a higher electric potential?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>
            <a:off x="4178574" y="3685949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3615796" y="3557702"/>
            <a:ext cx="5114865" cy="272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5945819" y="3561196"/>
            <a:ext cx="5103683" cy="278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 rot="16200000">
            <a:off x="3637821" y="3561020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3487865" y="3545881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6025067" y="3535438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13" name="Group 19"/>
          <p:cNvGrpSpPr/>
          <p:nvPr/>
        </p:nvGrpSpPr>
        <p:grpSpPr>
          <a:xfrm rot="16200000">
            <a:off x="5878818" y="2435795"/>
            <a:ext cx="2878468" cy="2050850"/>
            <a:chOff x="2953062" y="1906247"/>
            <a:chExt cx="3325319" cy="91440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41"/>
          <p:cNvGrpSpPr/>
          <p:nvPr/>
        </p:nvGrpSpPr>
        <p:grpSpPr>
          <a:xfrm rot="16200000">
            <a:off x="5870371" y="2716835"/>
            <a:ext cx="2878468" cy="2042400"/>
            <a:chOff x="2953062" y="1906247"/>
            <a:chExt cx="3325319" cy="91440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6200000">
            <a:off x="5831810" y="3535438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43526" y="4090093"/>
            <a:ext cx="1237283" cy="4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16200000">
            <a:off x="6553590" y="4043841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6200000">
            <a:off x="7860967" y="4041677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676913" y="41290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40030" y="4141995"/>
            <a:ext cx="40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45800" y="159873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6200000">
            <a:off x="4586209" y="3685949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5006517" y="3685949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5477515" y="3685948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52" name="Freeform 28"/>
          <p:cNvSpPr>
            <a:spLocks/>
          </p:cNvSpPr>
          <p:nvPr/>
        </p:nvSpPr>
        <p:spPr bwMode="auto">
          <a:xfrm>
            <a:off x="3149600" y="1439863"/>
            <a:ext cx="2200275" cy="3925887"/>
          </a:xfrm>
          <a:custGeom>
            <a:avLst/>
            <a:gdLst/>
            <a:ahLst/>
            <a:cxnLst>
              <a:cxn ang="0">
                <a:pos x="478" y="1787"/>
              </a:cxn>
              <a:cxn ang="0">
                <a:pos x="835" y="1467"/>
              </a:cxn>
              <a:cxn ang="0">
                <a:pos x="807" y="845"/>
              </a:cxn>
              <a:cxn ang="0">
                <a:pos x="945" y="397"/>
              </a:cxn>
              <a:cxn ang="0">
                <a:pos x="570" y="49"/>
              </a:cxn>
              <a:cxn ang="0">
                <a:pos x="359" y="689"/>
              </a:cxn>
              <a:cxn ang="0">
                <a:pos x="551" y="1101"/>
              </a:cxn>
              <a:cxn ang="0">
                <a:pos x="67" y="1503"/>
              </a:cxn>
              <a:cxn ang="0">
                <a:pos x="149" y="1869"/>
              </a:cxn>
              <a:cxn ang="0">
                <a:pos x="478" y="1787"/>
              </a:cxn>
            </a:cxnLst>
            <a:rect l="0" t="0" r="r" b="b"/>
            <a:pathLst>
              <a:path w="984" h="1915">
                <a:moveTo>
                  <a:pt x="478" y="1787"/>
                </a:moveTo>
                <a:cubicBezTo>
                  <a:pt x="592" y="1720"/>
                  <a:pt x="780" y="1624"/>
                  <a:pt x="835" y="1467"/>
                </a:cubicBezTo>
                <a:cubicBezTo>
                  <a:pt x="890" y="1310"/>
                  <a:pt x="789" y="1023"/>
                  <a:pt x="807" y="845"/>
                </a:cubicBezTo>
                <a:cubicBezTo>
                  <a:pt x="825" y="667"/>
                  <a:pt x="984" y="530"/>
                  <a:pt x="945" y="397"/>
                </a:cubicBezTo>
                <a:cubicBezTo>
                  <a:pt x="906" y="264"/>
                  <a:pt x="668" y="0"/>
                  <a:pt x="570" y="49"/>
                </a:cubicBezTo>
                <a:cubicBezTo>
                  <a:pt x="472" y="98"/>
                  <a:pt x="362" y="514"/>
                  <a:pt x="359" y="689"/>
                </a:cubicBezTo>
                <a:cubicBezTo>
                  <a:pt x="356" y="864"/>
                  <a:pt x="600" y="965"/>
                  <a:pt x="551" y="1101"/>
                </a:cubicBezTo>
                <a:cubicBezTo>
                  <a:pt x="502" y="1237"/>
                  <a:pt x="134" y="1375"/>
                  <a:pt x="67" y="1503"/>
                </a:cubicBezTo>
                <a:cubicBezTo>
                  <a:pt x="0" y="1631"/>
                  <a:pt x="76" y="1823"/>
                  <a:pt x="149" y="1869"/>
                </a:cubicBezTo>
                <a:cubicBezTo>
                  <a:pt x="222" y="1915"/>
                  <a:pt x="364" y="1854"/>
                  <a:pt x="478" y="17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253" name="Freeform 29"/>
          <p:cNvSpPr>
            <a:spLocks/>
          </p:cNvSpPr>
          <p:nvPr/>
        </p:nvSpPr>
        <p:spPr bwMode="auto">
          <a:xfrm>
            <a:off x="3498850" y="4516438"/>
            <a:ext cx="1335087" cy="623887"/>
          </a:xfrm>
          <a:custGeom>
            <a:avLst/>
            <a:gdLst/>
            <a:ahLst/>
            <a:cxnLst>
              <a:cxn ang="0">
                <a:pos x="12" y="241"/>
              </a:cxn>
              <a:cxn ang="0">
                <a:pos x="95" y="287"/>
              </a:cxn>
              <a:cxn ang="0">
                <a:pos x="387" y="140"/>
              </a:cxn>
              <a:cxn ang="0">
                <a:pos x="561" y="12"/>
              </a:cxn>
              <a:cxn ang="0">
                <a:pos x="168" y="213"/>
              </a:cxn>
              <a:cxn ang="0">
                <a:pos x="12" y="241"/>
              </a:cxn>
            </a:cxnLst>
            <a:rect l="0" t="0" r="r" b="b"/>
            <a:pathLst>
              <a:path w="597" h="304">
                <a:moveTo>
                  <a:pt x="12" y="241"/>
                </a:moveTo>
                <a:cubicBezTo>
                  <a:pt x="0" y="253"/>
                  <a:pt x="33" y="304"/>
                  <a:pt x="95" y="287"/>
                </a:cubicBezTo>
                <a:cubicBezTo>
                  <a:pt x="157" y="270"/>
                  <a:pt x="309" y="186"/>
                  <a:pt x="387" y="140"/>
                </a:cubicBezTo>
                <a:cubicBezTo>
                  <a:pt x="465" y="94"/>
                  <a:pt x="597" y="0"/>
                  <a:pt x="561" y="12"/>
                </a:cubicBezTo>
                <a:cubicBezTo>
                  <a:pt x="525" y="24"/>
                  <a:pt x="265" y="176"/>
                  <a:pt x="168" y="213"/>
                </a:cubicBezTo>
                <a:cubicBezTo>
                  <a:pt x="71" y="250"/>
                  <a:pt x="24" y="229"/>
                  <a:pt x="12" y="24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254" name="Freeform 30"/>
          <p:cNvSpPr>
            <a:spLocks/>
          </p:cNvSpPr>
          <p:nvPr/>
        </p:nvSpPr>
        <p:spPr bwMode="auto">
          <a:xfrm>
            <a:off x="4133850" y="2547938"/>
            <a:ext cx="900112" cy="647700"/>
          </a:xfrm>
          <a:custGeom>
            <a:avLst/>
            <a:gdLst/>
            <a:ahLst/>
            <a:cxnLst>
              <a:cxn ang="0">
                <a:pos x="396" y="3"/>
              </a:cxn>
              <a:cxn ang="0">
                <a:pos x="259" y="259"/>
              </a:cxn>
              <a:cxn ang="0">
                <a:pos x="85" y="314"/>
              </a:cxn>
              <a:cxn ang="0">
                <a:pos x="3" y="250"/>
              </a:cxn>
              <a:cxn ang="0">
                <a:pos x="103" y="259"/>
              </a:cxn>
              <a:cxn ang="0">
                <a:pos x="222" y="241"/>
              </a:cxn>
              <a:cxn ang="0">
                <a:pos x="396" y="3"/>
              </a:cxn>
            </a:cxnLst>
            <a:rect l="0" t="0" r="r" b="b"/>
            <a:pathLst>
              <a:path w="402" h="316">
                <a:moveTo>
                  <a:pt x="396" y="3"/>
                </a:moveTo>
                <a:cubicBezTo>
                  <a:pt x="402" y="6"/>
                  <a:pt x="311" y="207"/>
                  <a:pt x="259" y="259"/>
                </a:cubicBezTo>
                <a:cubicBezTo>
                  <a:pt x="207" y="311"/>
                  <a:pt x="128" y="316"/>
                  <a:pt x="85" y="314"/>
                </a:cubicBezTo>
                <a:cubicBezTo>
                  <a:pt x="42" y="312"/>
                  <a:pt x="0" y="259"/>
                  <a:pt x="3" y="250"/>
                </a:cubicBezTo>
                <a:cubicBezTo>
                  <a:pt x="6" y="241"/>
                  <a:pt x="67" y="260"/>
                  <a:pt x="103" y="259"/>
                </a:cubicBezTo>
                <a:cubicBezTo>
                  <a:pt x="139" y="258"/>
                  <a:pt x="172" y="279"/>
                  <a:pt x="222" y="241"/>
                </a:cubicBezTo>
                <a:cubicBezTo>
                  <a:pt x="272" y="203"/>
                  <a:pt x="390" y="0"/>
                  <a:pt x="396" y="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255" name="Text Box 31"/>
          <p:cNvSpPr txBox="1">
            <a:spLocks noChangeArrowheads="1"/>
          </p:cNvSpPr>
          <p:nvPr/>
        </p:nvSpPr>
        <p:spPr bwMode="auto">
          <a:xfrm>
            <a:off x="3338513" y="43227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6" name="Text Box 32"/>
          <p:cNvSpPr txBox="1">
            <a:spLocks noChangeArrowheads="1"/>
          </p:cNvSpPr>
          <p:nvPr/>
        </p:nvSpPr>
        <p:spPr bwMode="auto">
          <a:xfrm>
            <a:off x="3605213" y="41322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7" name="Text Box 33"/>
          <p:cNvSpPr txBox="1">
            <a:spLocks noChangeArrowheads="1"/>
          </p:cNvSpPr>
          <p:nvPr/>
        </p:nvSpPr>
        <p:spPr bwMode="auto">
          <a:xfrm>
            <a:off x="3902075" y="39370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8" name="Text Box 34"/>
          <p:cNvSpPr txBox="1">
            <a:spLocks noChangeArrowheads="1"/>
          </p:cNvSpPr>
          <p:nvPr/>
        </p:nvSpPr>
        <p:spPr bwMode="auto">
          <a:xfrm>
            <a:off x="4200525" y="37417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59" name="Text Box 35"/>
          <p:cNvSpPr txBox="1">
            <a:spLocks noChangeArrowheads="1"/>
          </p:cNvSpPr>
          <p:nvPr/>
        </p:nvSpPr>
        <p:spPr bwMode="auto">
          <a:xfrm>
            <a:off x="4367213" y="34147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0" name="Text Box 36"/>
          <p:cNvSpPr txBox="1">
            <a:spLocks noChangeArrowheads="1"/>
          </p:cNvSpPr>
          <p:nvPr/>
        </p:nvSpPr>
        <p:spPr bwMode="auto">
          <a:xfrm>
            <a:off x="4184650" y="31035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1" name="Text Box 37"/>
          <p:cNvSpPr txBox="1">
            <a:spLocks noChangeArrowheads="1"/>
          </p:cNvSpPr>
          <p:nvPr/>
        </p:nvSpPr>
        <p:spPr bwMode="auto">
          <a:xfrm>
            <a:off x="3973513" y="27781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2" name="Text Box 38"/>
          <p:cNvSpPr txBox="1">
            <a:spLocks noChangeArrowheads="1"/>
          </p:cNvSpPr>
          <p:nvPr/>
        </p:nvSpPr>
        <p:spPr bwMode="auto">
          <a:xfrm>
            <a:off x="3951288" y="23796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3" name="Text Box 39"/>
          <p:cNvSpPr txBox="1">
            <a:spLocks noChangeArrowheads="1"/>
          </p:cNvSpPr>
          <p:nvPr/>
        </p:nvSpPr>
        <p:spPr bwMode="auto">
          <a:xfrm>
            <a:off x="4075113" y="19796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4" name="Text Box 40"/>
          <p:cNvSpPr txBox="1">
            <a:spLocks noChangeArrowheads="1"/>
          </p:cNvSpPr>
          <p:nvPr/>
        </p:nvSpPr>
        <p:spPr bwMode="auto">
          <a:xfrm>
            <a:off x="4213225" y="16240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5" name="Text Box 41"/>
          <p:cNvSpPr txBox="1">
            <a:spLocks noChangeArrowheads="1"/>
          </p:cNvSpPr>
          <p:nvPr/>
        </p:nvSpPr>
        <p:spPr bwMode="auto">
          <a:xfrm>
            <a:off x="4408488" y="14557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6" name="Text Box 42"/>
          <p:cNvSpPr txBox="1">
            <a:spLocks noChangeArrowheads="1"/>
          </p:cNvSpPr>
          <p:nvPr/>
        </p:nvSpPr>
        <p:spPr bwMode="auto">
          <a:xfrm>
            <a:off x="4692650" y="16224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7" name="Text Box 43"/>
          <p:cNvSpPr txBox="1">
            <a:spLocks noChangeArrowheads="1"/>
          </p:cNvSpPr>
          <p:nvPr/>
        </p:nvSpPr>
        <p:spPr bwMode="auto">
          <a:xfrm>
            <a:off x="4845050" y="17748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8" name="Text Box 44"/>
          <p:cNvSpPr txBox="1">
            <a:spLocks noChangeArrowheads="1"/>
          </p:cNvSpPr>
          <p:nvPr/>
        </p:nvSpPr>
        <p:spPr bwMode="auto">
          <a:xfrm>
            <a:off x="4997450" y="19272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69" name="Text Box 45"/>
          <p:cNvSpPr txBox="1">
            <a:spLocks noChangeArrowheads="1"/>
          </p:cNvSpPr>
          <p:nvPr/>
        </p:nvSpPr>
        <p:spPr bwMode="auto">
          <a:xfrm>
            <a:off x="5033963" y="21367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0" name="Text Box 46"/>
          <p:cNvSpPr txBox="1">
            <a:spLocks noChangeArrowheads="1"/>
          </p:cNvSpPr>
          <p:nvPr/>
        </p:nvSpPr>
        <p:spPr bwMode="auto">
          <a:xfrm>
            <a:off x="4997450" y="24050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1" name="Text Box 47"/>
          <p:cNvSpPr txBox="1">
            <a:spLocks noChangeArrowheads="1"/>
          </p:cNvSpPr>
          <p:nvPr/>
        </p:nvSpPr>
        <p:spPr bwMode="auto">
          <a:xfrm>
            <a:off x="4873625" y="26162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2" name="Text Box 48"/>
          <p:cNvSpPr txBox="1">
            <a:spLocks noChangeArrowheads="1"/>
          </p:cNvSpPr>
          <p:nvPr/>
        </p:nvSpPr>
        <p:spPr bwMode="auto">
          <a:xfrm>
            <a:off x="4764088" y="292735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3" name="Text Box 49"/>
          <p:cNvSpPr txBox="1">
            <a:spLocks noChangeArrowheads="1"/>
          </p:cNvSpPr>
          <p:nvPr/>
        </p:nvSpPr>
        <p:spPr bwMode="auto">
          <a:xfrm>
            <a:off x="4741863" y="313848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4" name="Text Box 50"/>
          <p:cNvSpPr txBox="1">
            <a:spLocks noChangeArrowheads="1"/>
          </p:cNvSpPr>
          <p:nvPr/>
        </p:nvSpPr>
        <p:spPr bwMode="auto">
          <a:xfrm>
            <a:off x="4778375" y="34194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5" name="Text Box 51"/>
          <p:cNvSpPr txBox="1">
            <a:spLocks noChangeArrowheads="1"/>
          </p:cNvSpPr>
          <p:nvPr/>
        </p:nvSpPr>
        <p:spPr bwMode="auto">
          <a:xfrm>
            <a:off x="4814888" y="376078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6" name="Text Box 52"/>
          <p:cNvSpPr txBox="1">
            <a:spLocks noChangeArrowheads="1"/>
          </p:cNvSpPr>
          <p:nvPr/>
        </p:nvSpPr>
        <p:spPr bwMode="auto">
          <a:xfrm>
            <a:off x="4851400" y="40862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7" name="Text Box 53"/>
          <p:cNvSpPr txBox="1">
            <a:spLocks noChangeArrowheads="1"/>
          </p:cNvSpPr>
          <p:nvPr/>
        </p:nvSpPr>
        <p:spPr bwMode="auto">
          <a:xfrm>
            <a:off x="4670425" y="44275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8" name="Text Box 54"/>
          <p:cNvSpPr txBox="1">
            <a:spLocks noChangeArrowheads="1"/>
          </p:cNvSpPr>
          <p:nvPr/>
        </p:nvSpPr>
        <p:spPr bwMode="auto">
          <a:xfrm>
            <a:off x="4430713" y="45942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79" name="Text Box 55"/>
          <p:cNvSpPr txBox="1">
            <a:spLocks noChangeArrowheads="1"/>
          </p:cNvSpPr>
          <p:nvPr/>
        </p:nvSpPr>
        <p:spPr bwMode="auto">
          <a:xfrm>
            <a:off x="4206875" y="474662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0" name="Text Box 56"/>
          <p:cNvSpPr txBox="1">
            <a:spLocks noChangeArrowheads="1"/>
          </p:cNvSpPr>
          <p:nvPr/>
        </p:nvSpPr>
        <p:spPr bwMode="auto">
          <a:xfrm>
            <a:off x="3895725" y="48847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1" name="Text Box 57"/>
          <p:cNvSpPr txBox="1">
            <a:spLocks noChangeArrowheads="1"/>
          </p:cNvSpPr>
          <p:nvPr/>
        </p:nvSpPr>
        <p:spPr bwMode="auto">
          <a:xfrm>
            <a:off x="3597275" y="50085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2" name="Text Box 58"/>
          <p:cNvSpPr txBox="1">
            <a:spLocks noChangeArrowheads="1"/>
          </p:cNvSpPr>
          <p:nvPr/>
        </p:nvSpPr>
        <p:spPr bwMode="auto">
          <a:xfrm>
            <a:off x="3371850" y="49133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3" name="Text Box 59"/>
          <p:cNvSpPr txBox="1">
            <a:spLocks noChangeArrowheads="1"/>
          </p:cNvSpPr>
          <p:nvPr/>
        </p:nvSpPr>
        <p:spPr bwMode="auto">
          <a:xfrm>
            <a:off x="3263900" y="46736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4" name="Text Box 60"/>
          <p:cNvSpPr txBox="1">
            <a:spLocks noChangeArrowheads="1"/>
          </p:cNvSpPr>
          <p:nvPr/>
        </p:nvSpPr>
        <p:spPr bwMode="auto">
          <a:xfrm>
            <a:off x="3473450" y="50403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5" name="Text Box 61"/>
          <p:cNvSpPr txBox="1">
            <a:spLocks noChangeArrowheads="1"/>
          </p:cNvSpPr>
          <p:nvPr/>
        </p:nvSpPr>
        <p:spPr bwMode="auto">
          <a:xfrm>
            <a:off x="3254375" y="45069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6" name="Text Box 62"/>
          <p:cNvSpPr txBox="1">
            <a:spLocks noChangeArrowheads="1"/>
          </p:cNvSpPr>
          <p:nvPr/>
        </p:nvSpPr>
        <p:spPr bwMode="auto">
          <a:xfrm>
            <a:off x="5016500" y="229235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7" name="Text Box 63"/>
          <p:cNvSpPr txBox="1">
            <a:spLocks noChangeArrowheads="1"/>
          </p:cNvSpPr>
          <p:nvPr/>
        </p:nvSpPr>
        <p:spPr bwMode="auto">
          <a:xfrm>
            <a:off x="4283075" y="153035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8" name="Text Box 64"/>
          <p:cNvSpPr txBox="1">
            <a:spLocks noChangeArrowheads="1"/>
          </p:cNvSpPr>
          <p:nvPr/>
        </p:nvSpPr>
        <p:spPr bwMode="auto">
          <a:xfrm>
            <a:off x="4564063" y="15398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89" name="Text Box 65"/>
          <p:cNvSpPr txBox="1">
            <a:spLocks noChangeArrowheads="1"/>
          </p:cNvSpPr>
          <p:nvPr/>
        </p:nvSpPr>
        <p:spPr bwMode="auto">
          <a:xfrm>
            <a:off x="4770438" y="4267200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90" name="Text Box 66"/>
          <p:cNvSpPr txBox="1">
            <a:spLocks noChangeArrowheads="1"/>
          </p:cNvSpPr>
          <p:nvPr/>
        </p:nvSpPr>
        <p:spPr bwMode="auto">
          <a:xfrm>
            <a:off x="3914775" y="26336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8291" name="Text Box 67"/>
          <p:cNvSpPr txBox="1">
            <a:spLocks noChangeArrowheads="1"/>
          </p:cNvSpPr>
          <p:nvPr/>
        </p:nvSpPr>
        <p:spPr bwMode="auto">
          <a:xfrm>
            <a:off x="4038600" y="2928938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3344863" y="2390775"/>
            <a:ext cx="609600" cy="115887"/>
            <a:chOff x="4123" y="1902"/>
            <a:chExt cx="384" cy="73"/>
          </a:xfrm>
        </p:grpSpPr>
        <p:sp>
          <p:nvSpPr>
            <p:cNvPr id="308293" name="Line 6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94" name="Line 7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 rot="370211">
            <a:off x="3511550" y="2100263"/>
            <a:ext cx="609600" cy="115887"/>
            <a:chOff x="4123" y="1902"/>
            <a:chExt cx="384" cy="73"/>
          </a:xfrm>
        </p:grpSpPr>
        <p:sp>
          <p:nvSpPr>
            <p:cNvPr id="308296" name="Line 7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97" name="Line 7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 rot="842174">
            <a:off x="3556000" y="1830388"/>
            <a:ext cx="609600" cy="115887"/>
            <a:chOff x="4123" y="1902"/>
            <a:chExt cx="384" cy="73"/>
          </a:xfrm>
        </p:grpSpPr>
        <p:sp>
          <p:nvSpPr>
            <p:cNvPr id="308299" name="Line 7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0" name="Line 7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 rot="1027818">
            <a:off x="3665538" y="1619250"/>
            <a:ext cx="609600" cy="115887"/>
            <a:chOff x="4123" y="1902"/>
            <a:chExt cx="384" cy="73"/>
          </a:xfrm>
        </p:grpSpPr>
        <p:sp>
          <p:nvSpPr>
            <p:cNvPr id="308302" name="Line 7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3" name="Line 7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 rot="1580479">
            <a:off x="3759200" y="1409700"/>
            <a:ext cx="609600" cy="115887"/>
            <a:chOff x="4123" y="1902"/>
            <a:chExt cx="384" cy="73"/>
          </a:xfrm>
        </p:grpSpPr>
        <p:sp>
          <p:nvSpPr>
            <p:cNvPr id="308305" name="Line 8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6" name="Line 8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 rot="2422654">
            <a:off x="3883025" y="1271588"/>
            <a:ext cx="609600" cy="115887"/>
            <a:chOff x="4123" y="1902"/>
            <a:chExt cx="384" cy="73"/>
          </a:xfrm>
        </p:grpSpPr>
        <p:sp>
          <p:nvSpPr>
            <p:cNvPr id="308308" name="Line 8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09" name="Line 8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 rot="3949320">
            <a:off x="4048125" y="1162050"/>
            <a:ext cx="609600" cy="115887"/>
            <a:chOff x="4123" y="1902"/>
            <a:chExt cx="384" cy="73"/>
          </a:xfrm>
        </p:grpSpPr>
        <p:sp>
          <p:nvSpPr>
            <p:cNvPr id="308311" name="Line 8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12" name="Line 8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89"/>
          <p:cNvGrpSpPr>
            <a:grpSpLocks/>
          </p:cNvGrpSpPr>
          <p:nvPr/>
        </p:nvGrpSpPr>
        <p:grpSpPr bwMode="auto">
          <a:xfrm rot="5887806">
            <a:off x="4359275" y="1212850"/>
            <a:ext cx="609600" cy="115887"/>
            <a:chOff x="4123" y="1902"/>
            <a:chExt cx="384" cy="73"/>
          </a:xfrm>
        </p:grpSpPr>
        <p:sp>
          <p:nvSpPr>
            <p:cNvPr id="308314" name="Line 9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15" name="Line 9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 rot="6278994">
            <a:off x="4483100" y="1263650"/>
            <a:ext cx="609600" cy="115887"/>
            <a:chOff x="4123" y="1902"/>
            <a:chExt cx="384" cy="73"/>
          </a:xfrm>
        </p:grpSpPr>
        <p:sp>
          <p:nvSpPr>
            <p:cNvPr id="308317" name="Line 9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18" name="Line 9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95"/>
          <p:cNvGrpSpPr>
            <a:grpSpLocks/>
          </p:cNvGrpSpPr>
          <p:nvPr/>
        </p:nvGrpSpPr>
        <p:grpSpPr bwMode="auto">
          <a:xfrm rot="6862649">
            <a:off x="4664075" y="1373188"/>
            <a:ext cx="609600" cy="115887"/>
            <a:chOff x="4123" y="1902"/>
            <a:chExt cx="384" cy="73"/>
          </a:xfrm>
        </p:grpSpPr>
        <p:sp>
          <p:nvSpPr>
            <p:cNvPr id="308320" name="Line 9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21" name="Line 9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98"/>
          <p:cNvGrpSpPr>
            <a:grpSpLocks/>
          </p:cNvGrpSpPr>
          <p:nvPr/>
        </p:nvGrpSpPr>
        <p:grpSpPr bwMode="auto">
          <a:xfrm rot="6960844">
            <a:off x="4816475" y="1525588"/>
            <a:ext cx="609600" cy="115887"/>
            <a:chOff x="4123" y="1902"/>
            <a:chExt cx="384" cy="73"/>
          </a:xfrm>
        </p:grpSpPr>
        <p:sp>
          <p:nvSpPr>
            <p:cNvPr id="308323" name="Line 9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24" name="Line 10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01"/>
          <p:cNvGrpSpPr>
            <a:grpSpLocks/>
          </p:cNvGrpSpPr>
          <p:nvPr/>
        </p:nvGrpSpPr>
        <p:grpSpPr bwMode="auto">
          <a:xfrm rot="7352032">
            <a:off x="4968875" y="1677988"/>
            <a:ext cx="609600" cy="115887"/>
            <a:chOff x="4123" y="1902"/>
            <a:chExt cx="384" cy="73"/>
          </a:xfrm>
        </p:grpSpPr>
        <p:sp>
          <p:nvSpPr>
            <p:cNvPr id="308326" name="Line 10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27" name="Line 10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04"/>
          <p:cNvGrpSpPr>
            <a:grpSpLocks/>
          </p:cNvGrpSpPr>
          <p:nvPr/>
        </p:nvGrpSpPr>
        <p:grpSpPr bwMode="auto">
          <a:xfrm rot="8030629">
            <a:off x="5121275" y="1830388"/>
            <a:ext cx="609600" cy="115887"/>
            <a:chOff x="4123" y="1902"/>
            <a:chExt cx="384" cy="73"/>
          </a:xfrm>
        </p:grpSpPr>
        <p:sp>
          <p:nvSpPr>
            <p:cNvPr id="308329" name="Line 10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0" name="Line 10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 rot="8920217">
            <a:off x="5200650" y="2011363"/>
            <a:ext cx="609600" cy="115887"/>
            <a:chOff x="4123" y="1902"/>
            <a:chExt cx="384" cy="73"/>
          </a:xfrm>
        </p:grpSpPr>
        <p:sp>
          <p:nvSpPr>
            <p:cNvPr id="308332" name="Line 10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3" name="Line 10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10"/>
          <p:cNvGrpSpPr>
            <a:grpSpLocks/>
          </p:cNvGrpSpPr>
          <p:nvPr/>
        </p:nvGrpSpPr>
        <p:grpSpPr bwMode="auto">
          <a:xfrm rot="4939981">
            <a:off x="4214813" y="1171575"/>
            <a:ext cx="609600" cy="115887"/>
            <a:chOff x="4123" y="1902"/>
            <a:chExt cx="384" cy="73"/>
          </a:xfrm>
        </p:grpSpPr>
        <p:sp>
          <p:nvSpPr>
            <p:cNvPr id="308335" name="Line 11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6" name="Line 11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13"/>
          <p:cNvGrpSpPr>
            <a:grpSpLocks/>
          </p:cNvGrpSpPr>
          <p:nvPr/>
        </p:nvGrpSpPr>
        <p:grpSpPr bwMode="auto">
          <a:xfrm rot="9408023">
            <a:off x="5276850" y="2163763"/>
            <a:ext cx="609600" cy="115887"/>
            <a:chOff x="4123" y="1902"/>
            <a:chExt cx="384" cy="73"/>
          </a:xfrm>
        </p:grpSpPr>
        <p:sp>
          <p:nvSpPr>
            <p:cNvPr id="308338" name="Line 11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39" name="Line 11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116"/>
          <p:cNvGrpSpPr>
            <a:grpSpLocks/>
          </p:cNvGrpSpPr>
          <p:nvPr/>
        </p:nvGrpSpPr>
        <p:grpSpPr bwMode="auto">
          <a:xfrm rot="10607010">
            <a:off x="5267325" y="2344738"/>
            <a:ext cx="609600" cy="115887"/>
            <a:chOff x="4123" y="1902"/>
            <a:chExt cx="384" cy="73"/>
          </a:xfrm>
        </p:grpSpPr>
        <p:sp>
          <p:nvSpPr>
            <p:cNvPr id="308341" name="Line 11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42" name="Line 11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119"/>
          <p:cNvGrpSpPr>
            <a:grpSpLocks/>
          </p:cNvGrpSpPr>
          <p:nvPr/>
        </p:nvGrpSpPr>
        <p:grpSpPr bwMode="auto">
          <a:xfrm rot="11285606">
            <a:off x="5248275" y="2511425"/>
            <a:ext cx="609600" cy="115887"/>
            <a:chOff x="4123" y="1902"/>
            <a:chExt cx="384" cy="73"/>
          </a:xfrm>
        </p:grpSpPr>
        <p:sp>
          <p:nvSpPr>
            <p:cNvPr id="308344" name="Line 12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45" name="Line 12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22"/>
          <p:cNvGrpSpPr>
            <a:grpSpLocks/>
          </p:cNvGrpSpPr>
          <p:nvPr/>
        </p:nvGrpSpPr>
        <p:grpSpPr bwMode="auto">
          <a:xfrm rot="11964202">
            <a:off x="5168900" y="2663825"/>
            <a:ext cx="609600" cy="115887"/>
            <a:chOff x="4123" y="1902"/>
            <a:chExt cx="384" cy="73"/>
          </a:xfrm>
        </p:grpSpPr>
        <p:sp>
          <p:nvSpPr>
            <p:cNvPr id="308347" name="Line 12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48" name="Line 12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25"/>
          <p:cNvGrpSpPr>
            <a:grpSpLocks/>
          </p:cNvGrpSpPr>
          <p:nvPr/>
        </p:nvGrpSpPr>
        <p:grpSpPr bwMode="auto">
          <a:xfrm rot="11964202">
            <a:off x="5103813" y="2771775"/>
            <a:ext cx="609600" cy="115887"/>
            <a:chOff x="4123" y="1902"/>
            <a:chExt cx="384" cy="73"/>
          </a:xfrm>
        </p:grpSpPr>
        <p:sp>
          <p:nvSpPr>
            <p:cNvPr id="308350" name="Line 12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51" name="Line 12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128"/>
          <p:cNvGrpSpPr>
            <a:grpSpLocks/>
          </p:cNvGrpSpPr>
          <p:nvPr/>
        </p:nvGrpSpPr>
        <p:grpSpPr bwMode="auto">
          <a:xfrm rot="11964202">
            <a:off x="5038725" y="2925763"/>
            <a:ext cx="609600" cy="115887"/>
            <a:chOff x="4123" y="1902"/>
            <a:chExt cx="384" cy="73"/>
          </a:xfrm>
        </p:grpSpPr>
        <p:sp>
          <p:nvSpPr>
            <p:cNvPr id="308353" name="Line 12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54" name="Line 13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 rot="11074613">
            <a:off x="4959350" y="3106738"/>
            <a:ext cx="609600" cy="115887"/>
            <a:chOff x="4123" y="1902"/>
            <a:chExt cx="384" cy="73"/>
          </a:xfrm>
        </p:grpSpPr>
        <p:sp>
          <p:nvSpPr>
            <p:cNvPr id="308356" name="Line 13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57" name="Line 13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134"/>
          <p:cNvGrpSpPr>
            <a:grpSpLocks/>
          </p:cNvGrpSpPr>
          <p:nvPr/>
        </p:nvGrpSpPr>
        <p:grpSpPr bwMode="auto">
          <a:xfrm rot="9731805">
            <a:off x="4919663" y="3257550"/>
            <a:ext cx="609600" cy="177800"/>
            <a:chOff x="4123" y="1902"/>
            <a:chExt cx="384" cy="73"/>
          </a:xfrm>
        </p:grpSpPr>
        <p:sp>
          <p:nvSpPr>
            <p:cNvPr id="308359" name="Line 13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0" name="Line 13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137"/>
          <p:cNvGrpSpPr>
            <a:grpSpLocks/>
          </p:cNvGrpSpPr>
          <p:nvPr/>
        </p:nvGrpSpPr>
        <p:grpSpPr bwMode="auto">
          <a:xfrm rot="9731805">
            <a:off x="4970463" y="3525838"/>
            <a:ext cx="609600" cy="177800"/>
            <a:chOff x="4123" y="1902"/>
            <a:chExt cx="384" cy="73"/>
          </a:xfrm>
        </p:grpSpPr>
        <p:sp>
          <p:nvSpPr>
            <p:cNvPr id="308362" name="Line 13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3" name="Line 13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140"/>
          <p:cNvGrpSpPr>
            <a:grpSpLocks/>
          </p:cNvGrpSpPr>
          <p:nvPr/>
        </p:nvGrpSpPr>
        <p:grpSpPr bwMode="auto">
          <a:xfrm rot="9296613">
            <a:off x="5021263" y="3765550"/>
            <a:ext cx="609600" cy="177800"/>
            <a:chOff x="4123" y="1902"/>
            <a:chExt cx="384" cy="73"/>
          </a:xfrm>
        </p:grpSpPr>
        <p:sp>
          <p:nvSpPr>
            <p:cNvPr id="308365" name="Line 14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6" name="Line 14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143"/>
          <p:cNvGrpSpPr>
            <a:grpSpLocks/>
          </p:cNvGrpSpPr>
          <p:nvPr/>
        </p:nvGrpSpPr>
        <p:grpSpPr bwMode="auto">
          <a:xfrm rot="9546192">
            <a:off x="5056188" y="3975100"/>
            <a:ext cx="609600" cy="177800"/>
            <a:chOff x="4123" y="1902"/>
            <a:chExt cx="384" cy="73"/>
          </a:xfrm>
        </p:grpSpPr>
        <p:sp>
          <p:nvSpPr>
            <p:cNvPr id="308368" name="Line 14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69" name="Line 14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146"/>
          <p:cNvGrpSpPr>
            <a:grpSpLocks/>
          </p:cNvGrpSpPr>
          <p:nvPr/>
        </p:nvGrpSpPr>
        <p:grpSpPr bwMode="auto">
          <a:xfrm rot="10042745">
            <a:off x="5064125" y="4186238"/>
            <a:ext cx="609600" cy="177800"/>
            <a:chOff x="4123" y="1902"/>
            <a:chExt cx="384" cy="73"/>
          </a:xfrm>
        </p:grpSpPr>
        <p:sp>
          <p:nvSpPr>
            <p:cNvPr id="308371" name="Line 14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72" name="Line 14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149"/>
          <p:cNvGrpSpPr>
            <a:grpSpLocks/>
          </p:cNvGrpSpPr>
          <p:nvPr/>
        </p:nvGrpSpPr>
        <p:grpSpPr bwMode="auto">
          <a:xfrm rot="10800000">
            <a:off x="5011738" y="4410075"/>
            <a:ext cx="609600" cy="177800"/>
            <a:chOff x="4123" y="1902"/>
            <a:chExt cx="384" cy="73"/>
          </a:xfrm>
        </p:grpSpPr>
        <p:sp>
          <p:nvSpPr>
            <p:cNvPr id="308374" name="Line 15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75" name="Line 15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152"/>
          <p:cNvGrpSpPr>
            <a:grpSpLocks/>
          </p:cNvGrpSpPr>
          <p:nvPr/>
        </p:nvGrpSpPr>
        <p:grpSpPr bwMode="auto">
          <a:xfrm rot="11731447">
            <a:off x="4932363" y="4621213"/>
            <a:ext cx="609600" cy="177800"/>
            <a:chOff x="4123" y="1902"/>
            <a:chExt cx="384" cy="73"/>
          </a:xfrm>
        </p:grpSpPr>
        <p:sp>
          <p:nvSpPr>
            <p:cNvPr id="308377" name="Line 15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78" name="Line 15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85" name="Group 155"/>
          <p:cNvGrpSpPr>
            <a:grpSpLocks/>
          </p:cNvGrpSpPr>
          <p:nvPr/>
        </p:nvGrpSpPr>
        <p:grpSpPr bwMode="auto">
          <a:xfrm rot="12228000">
            <a:off x="4795838" y="4787900"/>
            <a:ext cx="609600" cy="177800"/>
            <a:chOff x="4123" y="1902"/>
            <a:chExt cx="384" cy="73"/>
          </a:xfrm>
        </p:grpSpPr>
        <p:sp>
          <p:nvSpPr>
            <p:cNvPr id="308380" name="Line 15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81" name="Line 15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88" name="Group 158"/>
          <p:cNvGrpSpPr>
            <a:grpSpLocks/>
          </p:cNvGrpSpPr>
          <p:nvPr/>
        </p:nvGrpSpPr>
        <p:grpSpPr bwMode="auto">
          <a:xfrm rot="12549976">
            <a:off x="4622800" y="4938713"/>
            <a:ext cx="609600" cy="207962"/>
            <a:chOff x="4123" y="1902"/>
            <a:chExt cx="384" cy="73"/>
          </a:xfrm>
        </p:grpSpPr>
        <p:sp>
          <p:nvSpPr>
            <p:cNvPr id="308383" name="Line 15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84" name="Line 16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91" name="Group 161"/>
          <p:cNvGrpSpPr>
            <a:grpSpLocks/>
          </p:cNvGrpSpPr>
          <p:nvPr/>
        </p:nvGrpSpPr>
        <p:grpSpPr bwMode="auto">
          <a:xfrm rot="13142138">
            <a:off x="4375150" y="5105400"/>
            <a:ext cx="609600" cy="207962"/>
            <a:chOff x="4123" y="1902"/>
            <a:chExt cx="384" cy="73"/>
          </a:xfrm>
        </p:grpSpPr>
        <p:sp>
          <p:nvSpPr>
            <p:cNvPr id="308386" name="Line 16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87" name="Line 16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94" name="Group 164"/>
          <p:cNvGrpSpPr>
            <a:grpSpLocks/>
          </p:cNvGrpSpPr>
          <p:nvPr/>
        </p:nvGrpSpPr>
        <p:grpSpPr bwMode="auto">
          <a:xfrm rot="13249533">
            <a:off x="4151313" y="5229225"/>
            <a:ext cx="609600" cy="207962"/>
            <a:chOff x="4123" y="1902"/>
            <a:chExt cx="384" cy="73"/>
          </a:xfrm>
        </p:grpSpPr>
        <p:sp>
          <p:nvSpPr>
            <p:cNvPr id="308389" name="Line 16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0" name="Line 16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397" name="Group 167"/>
          <p:cNvGrpSpPr>
            <a:grpSpLocks/>
          </p:cNvGrpSpPr>
          <p:nvPr/>
        </p:nvGrpSpPr>
        <p:grpSpPr bwMode="auto">
          <a:xfrm rot="13517563">
            <a:off x="3911600" y="5353050"/>
            <a:ext cx="609600" cy="207962"/>
            <a:chOff x="4123" y="1902"/>
            <a:chExt cx="384" cy="73"/>
          </a:xfrm>
        </p:grpSpPr>
        <p:sp>
          <p:nvSpPr>
            <p:cNvPr id="308392" name="Line 16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3" name="Line 16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0" name="Group 170"/>
          <p:cNvGrpSpPr>
            <a:grpSpLocks/>
          </p:cNvGrpSpPr>
          <p:nvPr/>
        </p:nvGrpSpPr>
        <p:grpSpPr bwMode="auto">
          <a:xfrm rot="14135853">
            <a:off x="3657600" y="5448300"/>
            <a:ext cx="609600" cy="207962"/>
            <a:chOff x="4123" y="1902"/>
            <a:chExt cx="384" cy="73"/>
          </a:xfrm>
        </p:grpSpPr>
        <p:sp>
          <p:nvSpPr>
            <p:cNvPr id="308395" name="Line 17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6" name="Line 17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3" name="Group 173"/>
          <p:cNvGrpSpPr>
            <a:grpSpLocks/>
          </p:cNvGrpSpPr>
          <p:nvPr/>
        </p:nvGrpSpPr>
        <p:grpSpPr bwMode="auto">
          <a:xfrm rot="14652792">
            <a:off x="3432175" y="5499100"/>
            <a:ext cx="609600" cy="207962"/>
            <a:chOff x="4123" y="1902"/>
            <a:chExt cx="384" cy="73"/>
          </a:xfrm>
        </p:grpSpPr>
        <p:sp>
          <p:nvSpPr>
            <p:cNvPr id="308398" name="Line 17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399" name="Line 17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6" name="Group 176"/>
          <p:cNvGrpSpPr>
            <a:grpSpLocks/>
          </p:cNvGrpSpPr>
          <p:nvPr/>
        </p:nvGrpSpPr>
        <p:grpSpPr bwMode="auto">
          <a:xfrm rot="15595309">
            <a:off x="3208338" y="5491163"/>
            <a:ext cx="609600" cy="207962"/>
            <a:chOff x="4123" y="1902"/>
            <a:chExt cx="384" cy="73"/>
          </a:xfrm>
        </p:grpSpPr>
        <p:sp>
          <p:nvSpPr>
            <p:cNvPr id="308401" name="Line 17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02" name="Line 17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09" name="Group 179"/>
          <p:cNvGrpSpPr>
            <a:grpSpLocks/>
          </p:cNvGrpSpPr>
          <p:nvPr/>
        </p:nvGrpSpPr>
        <p:grpSpPr bwMode="auto">
          <a:xfrm rot="16816501">
            <a:off x="3013075" y="5411788"/>
            <a:ext cx="609600" cy="207962"/>
            <a:chOff x="4123" y="1902"/>
            <a:chExt cx="384" cy="73"/>
          </a:xfrm>
        </p:grpSpPr>
        <p:sp>
          <p:nvSpPr>
            <p:cNvPr id="308404" name="Line 18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05" name="Line 18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12" name="Group 182"/>
          <p:cNvGrpSpPr>
            <a:grpSpLocks/>
          </p:cNvGrpSpPr>
          <p:nvPr/>
        </p:nvGrpSpPr>
        <p:grpSpPr bwMode="auto">
          <a:xfrm rot="17759019">
            <a:off x="2860675" y="5245100"/>
            <a:ext cx="609600" cy="207962"/>
            <a:chOff x="4123" y="1902"/>
            <a:chExt cx="384" cy="73"/>
          </a:xfrm>
        </p:grpSpPr>
        <p:sp>
          <p:nvSpPr>
            <p:cNvPr id="308407" name="Line 18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08" name="Line 18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15" name="Group 185"/>
          <p:cNvGrpSpPr>
            <a:grpSpLocks/>
          </p:cNvGrpSpPr>
          <p:nvPr/>
        </p:nvGrpSpPr>
        <p:grpSpPr bwMode="auto">
          <a:xfrm rot="18800259">
            <a:off x="2722563" y="5062538"/>
            <a:ext cx="609600" cy="207962"/>
            <a:chOff x="4123" y="1902"/>
            <a:chExt cx="384" cy="73"/>
          </a:xfrm>
        </p:grpSpPr>
        <p:sp>
          <p:nvSpPr>
            <p:cNvPr id="308410" name="Line 18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11" name="Line 18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18" name="Group 188"/>
          <p:cNvGrpSpPr>
            <a:grpSpLocks/>
          </p:cNvGrpSpPr>
          <p:nvPr/>
        </p:nvGrpSpPr>
        <p:grpSpPr bwMode="auto">
          <a:xfrm rot="19842524">
            <a:off x="2627313" y="4779963"/>
            <a:ext cx="609600" cy="207962"/>
            <a:chOff x="4123" y="1902"/>
            <a:chExt cx="384" cy="73"/>
          </a:xfrm>
        </p:grpSpPr>
        <p:sp>
          <p:nvSpPr>
            <p:cNvPr id="308413" name="Line 18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14" name="Line 19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21" name="Group 191"/>
          <p:cNvGrpSpPr>
            <a:grpSpLocks/>
          </p:cNvGrpSpPr>
          <p:nvPr/>
        </p:nvGrpSpPr>
        <p:grpSpPr bwMode="auto">
          <a:xfrm rot="20917104">
            <a:off x="2635250" y="4497388"/>
            <a:ext cx="609600" cy="207962"/>
            <a:chOff x="4123" y="1902"/>
            <a:chExt cx="384" cy="73"/>
          </a:xfrm>
        </p:grpSpPr>
        <p:sp>
          <p:nvSpPr>
            <p:cNvPr id="308416" name="Line 19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17" name="Line 19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24" name="Group 194"/>
          <p:cNvGrpSpPr>
            <a:grpSpLocks/>
          </p:cNvGrpSpPr>
          <p:nvPr/>
        </p:nvGrpSpPr>
        <p:grpSpPr bwMode="auto">
          <a:xfrm rot="417744">
            <a:off x="2686050" y="4270375"/>
            <a:ext cx="609600" cy="207962"/>
            <a:chOff x="4123" y="1902"/>
            <a:chExt cx="384" cy="73"/>
          </a:xfrm>
        </p:grpSpPr>
        <p:sp>
          <p:nvSpPr>
            <p:cNvPr id="308419" name="Line 19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0" name="Line 19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27" name="Group 197"/>
          <p:cNvGrpSpPr>
            <a:grpSpLocks/>
          </p:cNvGrpSpPr>
          <p:nvPr/>
        </p:nvGrpSpPr>
        <p:grpSpPr bwMode="auto">
          <a:xfrm rot="1663330">
            <a:off x="2881313" y="4117975"/>
            <a:ext cx="609600" cy="207962"/>
            <a:chOff x="4123" y="1902"/>
            <a:chExt cx="384" cy="73"/>
          </a:xfrm>
        </p:grpSpPr>
        <p:sp>
          <p:nvSpPr>
            <p:cNvPr id="308422" name="Line 19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3" name="Line 19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0" name="Group 200"/>
          <p:cNvGrpSpPr>
            <a:grpSpLocks/>
          </p:cNvGrpSpPr>
          <p:nvPr/>
        </p:nvGrpSpPr>
        <p:grpSpPr bwMode="auto">
          <a:xfrm rot="2077998">
            <a:off x="3092450" y="3935413"/>
            <a:ext cx="609600" cy="207962"/>
            <a:chOff x="4123" y="1902"/>
            <a:chExt cx="384" cy="73"/>
          </a:xfrm>
        </p:grpSpPr>
        <p:sp>
          <p:nvSpPr>
            <p:cNvPr id="308425" name="Line 20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6" name="Line 20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3" name="Group 203"/>
          <p:cNvGrpSpPr>
            <a:grpSpLocks/>
          </p:cNvGrpSpPr>
          <p:nvPr/>
        </p:nvGrpSpPr>
        <p:grpSpPr bwMode="auto">
          <a:xfrm rot="2543906">
            <a:off x="3316288" y="3768725"/>
            <a:ext cx="609600" cy="207962"/>
            <a:chOff x="4123" y="1902"/>
            <a:chExt cx="384" cy="73"/>
          </a:xfrm>
        </p:grpSpPr>
        <p:sp>
          <p:nvSpPr>
            <p:cNvPr id="308428" name="Line 20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29" name="Line 20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6" name="Group 206"/>
          <p:cNvGrpSpPr>
            <a:grpSpLocks/>
          </p:cNvGrpSpPr>
          <p:nvPr/>
        </p:nvGrpSpPr>
        <p:grpSpPr bwMode="auto">
          <a:xfrm rot="2543906">
            <a:off x="3725863" y="3724275"/>
            <a:ext cx="439737" cy="149225"/>
            <a:chOff x="4123" y="1902"/>
            <a:chExt cx="384" cy="73"/>
          </a:xfrm>
        </p:grpSpPr>
        <p:sp>
          <p:nvSpPr>
            <p:cNvPr id="308431" name="Line 20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2" name="Line 20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39" name="Group 209"/>
          <p:cNvGrpSpPr>
            <a:grpSpLocks/>
          </p:cNvGrpSpPr>
          <p:nvPr/>
        </p:nvGrpSpPr>
        <p:grpSpPr bwMode="auto">
          <a:xfrm rot="393647">
            <a:off x="3998913" y="3575050"/>
            <a:ext cx="355600" cy="138112"/>
            <a:chOff x="4123" y="1902"/>
            <a:chExt cx="384" cy="73"/>
          </a:xfrm>
        </p:grpSpPr>
        <p:sp>
          <p:nvSpPr>
            <p:cNvPr id="308434" name="Line 21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5" name="Line 21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42" name="Group 212"/>
          <p:cNvGrpSpPr>
            <a:grpSpLocks/>
          </p:cNvGrpSpPr>
          <p:nvPr/>
        </p:nvGrpSpPr>
        <p:grpSpPr bwMode="auto">
          <a:xfrm rot="18714023">
            <a:off x="3814763" y="3328988"/>
            <a:ext cx="377825" cy="109537"/>
            <a:chOff x="4123" y="1902"/>
            <a:chExt cx="384" cy="73"/>
          </a:xfrm>
        </p:grpSpPr>
        <p:sp>
          <p:nvSpPr>
            <p:cNvPr id="308437" name="Line 21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38" name="Line 21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45" name="Group 215"/>
          <p:cNvGrpSpPr>
            <a:grpSpLocks/>
          </p:cNvGrpSpPr>
          <p:nvPr/>
        </p:nvGrpSpPr>
        <p:grpSpPr bwMode="auto">
          <a:xfrm rot="21138237">
            <a:off x="3365500" y="2630488"/>
            <a:ext cx="609600" cy="115887"/>
            <a:chOff x="4123" y="1902"/>
            <a:chExt cx="384" cy="73"/>
          </a:xfrm>
        </p:grpSpPr>
        <p:sp>
          <p:nvSpPr>
            <p:cNvPr id="308440" name="Line 21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1" name="Line 21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50" name="Group 218"/>
          <p:cNvGrpSpPr>
            <a:grpSpLocks/>
          </p:cNvGrpSpPr>
          <p:nvPr/>
        </p:nvGrpSpPr>
        <p:grpSpPr bwMode="auto">
          <a:xfrm rot="20676475">
            <a:off x="3357563" y="2898775"/>
            <a:ext cx="609600" cy="115887"/>
            <a:chOff x="4123" y="1902"/>
            <a:chExt cx="384" cy="73"/>
          </a:xfrm>
        </p:grpSpPr>
        <p:sp>
          <p:nvSpPr>
            <p:cNvPr id="308443" name="Line 21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4" name="Line 22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53" name="Group 221"/>
          <p:cNvGrpSpPr>
            <a:grpSpLocks/>
          </p:cNvGrpSpPr>
          <p:nvPr/>
        </p:nvGrpSpPr>
        <p:grpSpPr bwMode="auto">
          <a:xfrm rot="19570378">
            <a:off x="3436938" y="3167063"/>
            <a:ext cx="609600" cy="115887"/>
            <a:chOff x="4123" y="1902"/>
            <a:chExt cx="384" cy="73"/>
          </a:xfrm>
        </p:grpSpPr>
        <p:sp>
          <p:nvSpPr>
            <p:cNvPr id="308446" name="Line 22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7" name="Line 22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8448" name="Freeform 224"/>
          <p:cNvSpPr>
            <a:spLocks/>
          </p:cNvSpPr>
          <p:nvPr/>
        </p:nvSpPr>
        <p:spPr bwMode="auto">
          <a:xfrm>
            <a:off x="2992438" y="1314450"/>
            <a:ext cx="2520950" cy="4224337"/>
          </a:xfrm>
          <a:custGeom>
            <a:avLst/>
            <a:gdLst/>
            <a:ahLst/>
            <a:cxnLst>
              <a:cxn ang="0">
                <a:pos x="1292" y="211"/>
              </a:cxn>
              <a:cxn ang="0">
                <a:pos x="1018" y="29"/>
              </a:cxn>
              <a:cxn ang="0">
                <a:pos x="844" y="38"/>
              </a:cxn>
              <a:cxn ang="0">
                <a:pos x="652" y="230"/>
              </a:cxn>
              <a:cxn ang="0">
                <a:pos x="469" y="879"/>
              </a:cxn>
              <a:cxn ang="0">
                <a:pos x="542" y="1153"/>
              </a:cxn>
              <a:cxn ang="0">
                <a:pos x="707" y="1354"/>
              </a:cxn>
              <a:cxn ang="0">
                <a:pos x="707" y="1464"/>
              </a:cxn>
              <a:cxn ang="0">
                <a:pos x="606" y="1565"/>
              </a:cxn>
              <a:cxn ang="0">
                <a:pos x="158" y="1811"/>
              </a:cxn>
              <a:cxn ang="0">
                <a:pos x="12" y="2131"/>
              </a:cxn>
              <a:cxn ang="0">
                <a:pos x="85" y="2451"/>
              </a:cxn>
              <a:cxn ang="0">
                <a:pos x="286" y="2634"/>
              </a:cxn>
              <a:cxn ang="0">
                <a:pos x="560" y="2616"/>
              </a:cxn>
              <a:cxn ang="0">
                <a:pos x="1091" y="2387"/>
              </a:cxn>
              <a:cxn ang="0">
                <a:pos x="1319" y="2168"/>
              </a:cxn>
              <a:cxn ang="0">
                <a:pos x="1420" y="1912"/>
              </a:cxn>
              <a:cxn ang="0">
                <a:pos x="1365" y="1510"/>
              </a:cxn>
              <a:cxn ang="0">
                <a:pos x="1347" y="1235"/>
              </a:cxn>
              <a:cxn ang="0">
                <a:pos x="1438" y="998"/>
              </a:cxn>
              <a:cxn ang="0">
                <a:pos x="1566" y="723"/>
              </a:cxn>
              <a:cxn ang="0">
                <a:pos x="1539" y="467"/>
              </a:cxn>
              <a:cxn ang="0">
                <a:pos x="1292" y="211"/>
              </a:cxn>
            </a:cxnLst>
            <a:rect l="0" t="0" r="r" b="b"/>
            <a:pathLst>
              <a:path w="1588" h="2661">
                <a:moveTo>
                  <a:pt x="1292" y="211"/>
                </a:moveTo>
                <a:cubicBezTo>
                  <a:pt x="1205" y="138"/>
                  <a:pt x="1093" y="58"/>
                  <a:pt x="1018" y="29"/>
                </a:cubicBezTo>
                <a:cubicBezTo>
                  <a:pt x="943" y="0"/>
                  <a:pt x="905" y="5"/>
                  <a:pt x="844" y="38"/>
                </a:cubicBezTo>
                <a:cubicBezTo>
                  <a:pt x="783" y="71"/>
                  <a:pt x="714" y="90"/>
                  <a:pt x="652" y="230"/>
                </a:cubicBezTo>
                <a:cubicBezTo>
                  <a:pt x="590" y="370"/>
                  <a:pt x="487" y="725"/>
                  <a:pt x="469" y="879"/>
                </a:cubicBezTo>
                <a:cubicBezTo>
                  <a:pt x="451" y="1033"/>
                  <a:pt x="502" y="1074"/>
                  <a:pt x="542" y="1153"/>
                </a:cubicBezTo>
                <a:cubicBezTo>
                  <a:pt x="582" y="1232"/>
                  <a:pt x="680" y="1302"/>
                  <a:pt x="707" y="1354"/>
                </a:cubicBezTo>
                <a:cubicBezTo>
                  <a:pt x="734" y="1406"/>
                  <a:pt x="724" y="1429"/>
                  <a:pt x="707" y="1464"/>
                </a:cubicBezTo>
                <a:cubicBezTo>
                  <a:pt x="690" y="1499"/>
                  <a:pt x="697" y="1507"/>
                  <a:pt x="606" y="1565"/>
                </a:cubicBezTo>
                <a:cubicBezTo>
                  <a:pt x="515" y="1623"/>
                  <a:pt x="257" y="1717"/>
                  <a:pt x="158" y="1811"/>
                </a:cubicBezTo>
                <a:cubicBezTo>
                  <a:pt x="59" y="1905"/>
                  <a:pt x="24" y="2024"/>
                  <a:pt x="12" y="2131"/>
                </a:cubicBezTo>
                <a:cubicBezTo>
                  <a:pt x="0" y="2238"/>
                  <a:pt x="39" y="2367"/>
                  <a:pt x="85" y="2451"/>
                </a:cubicBezTo>
                <a:cubicBezTo>
                  <a:pt x="131" y="2535"/>
                  <a:pt x="207" y="2607"/>
                  <a:pt x="286" y="2634"/>
                </a:cubicBezTo>
                <a:cubicBezTo>
                  <a:pt x="365" y="2661"/>
                  <a:pt x="426" y="2657"/>
                  <a:pt x="560" y="2616"/>
                </a:cubicBezTo>
                <a:cubicBezTo>
                  <a:pt x="694" y="2575"/>
                  <a:pt x="965" y="2462"/>
                  <a:pt x="1091" y="2387"/>
                </a:cubicBezTo>
                <a:cubicBezTo>
                  <a:pt x="1217" y="2312"/>
                  <a:pt x="1264" y="2247"/>
                  <a:pt x="1319" y="2168"/>
                </a:cubicBezTo>
                <a:cubicBezTo>
                  <a:pt x="1374" y="2089"/>
                  <a:pt x="1412" y="2022"/>
                  <a:pt x="1420" y="1912"/>
                </a:cubicBezTo>
                <a:cubicBezTo>
                  <a:pt x="1428" y="1802"/>
                  <a:pt x="1377" y="1623"/>
                  <a:pt x="1365" y="1510"/>
                </a:cubicBezTo>
                <a:cubicBezTo>
                  <a:pt x="1353" y="1397"/>
                  <a:pt x="1335" y="1320"/>
                  <a:pt x="1347" y="1235"/>
                </a:cubicBezTo>
                <a:cubicBezTo>
                  <a:pt x="1359" y="1150"/>
                  <a:pt x="1402" y="1083"/>
                  <a:pt x="1438" y="998"/>
                </a:cubicBezTo>
                <a:cubicBezTo>
                  <a:pt x="1474" y="913"/>
                  <a:pt x="1549" y="811"/>
                  <a:pt x="1566" y="723"/>
                </a:cubicBezTo>
                <a:cubicBezTo>
                  <a:pt x="1583" y="635"/>
                  <a:pt x="1588" y="558"/>
                  <a:pt x="1539" y="467"/>
                </a:cubicBezTo>
                <a:cubicBezTo>
                  <a:pt x="1490" y="376"/>
                  <a:pt x="1379" y="284"/>
                  <a:pt x="1292" y="211"/>
                </a:cubicBezTo>
                <a:close/>
              </a:path>
            </a:pathLst>
          </a:custGeom>
          <a:noFill/>
          <a:ln w="19050" cap="flat" cmpd="sng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8449" name="Freeform 225"/>
          <p:cNvSpPr>
            <a:spLocks/>
          </p:cNvSpPr>
          <p:nvPr/>
        </p:nvSpPr>
        <p:spPr bwMode="auto">
          <a:xfrm>
            <a:off x="2697163" y="1096963"/>
            <a:ext cx="3079750" cy="4667250"/>
          </a:xfrm>
          <a:custGeom>
            <a:avLst/>
            <a:gdLst/>
            <a:ahLst/>
            <a:cxnLst>
              <a:cxn ang="0">
                <a:pos x="97" y="2616"/>
              </a:cxn>
              <a:cxn ang="0">
                <a:pos x="180" y="2735"/>
              </a:cxn>
              <a:cxn ang="0">
                <a:pos x="344" y="2872"/>
              </a:cxn>
              <a:cxn ang="0">
                <a:pos x="545" y="2927"/>
              </a:cxn>
              <a:cxn ang="0">
                <a:pos x="838" y="2890"/>
              </a:cxn>
              <a:cxn ang="0">
                <a:pos x="1405" y="2625"/>
              </a:cxn>
              <a:cxn ang="0">
                <a:pos x="1661" y="2369"/>
              </a:cxn>
              <a:cxn ang="0">
                <a:pos x="1761" y="1976"/>
              </a:cxn>
              <a:cxn ang="0">
                <a:pos x="1706" y="1555"/>
              </a:cxn>
              <a:cxn ang="0">
                <a:pos x="1688" y="1391"/>
              </a:cxn>
              <a:cxn ang="0">
                <a:pos x="1798" y="1135"/>
              </a:cxn>
              <a:cxn ang="0">
                <a:pos x="1926" y="815"/>
              </a:cxn>
              <a:cxn ang="0">
                <a:pos x="1880" y="531"/>
              </a:cxn>
              <a:cxn ang="0">
                <a:pos x="1688" y="294"/>
              </a:cxn>
              <a:cxn ang="0">
                <a:pos x="1295" y="56"/>
              </a:cxn>
              <a:cxn ang="0">
                <a:pos x="1112" y="1"/>
              </a:cxn>
              <a:cxn ang="0">
                <a:pos x="948" y="47"/>
              </a:cxn>
              <a:cxn ang="0">
                <a:pos x="838" y="147"/>
              </a:cxn>
              <a:cxn ang="0">
                <a:pos x="728" y="294"/>
              </a:cxn>
              <a:cxn ang="0">
                <a:pos x="591" y="678"/>
              </a:cxn>
              <a:cxn ang="0">
                <a:pos x="536" y="1025"/>
              </a:cxn>
              <a:cxn ang="0">
                <a:pos x="582" y="1281"/>
              </a:cxn>
              <a:cxn ang="0">
                <a:pos x="746" y="1491"/>
              </a:cxn>
              <a:cxn ang="0">
                <a:pos x="692" y="1601"/>
              </a:cxn>
              <a:cxn ang="0">
                <a:pos x="372" y="1738"/>
              </a:cxn>
              <a:cxn ang="0">
                <a:pos x="152" y="1921"/>
              </a:cxn>
              <a:cxn ang="0">
                <a:pos x="15" y="2214"/>
              </a:cxn>
              <a:cxn ang="0">
                <a:pos x="97" y="2616"/>
              </a:cxn>
            </a:cxnLst>
            <a:rect l="0" t="0" r="r" b="b"/>
            <a:pathLst>
              <a:path w="1940" h="2940">
                <a:moveTo>
                  <a:pt x="97" y="2616"/>
                </a:moveTo>
                <a:cubicBezTo>
                  <a:pt x="124" y="2703"/>
                  <a:pt x="139" y="2692"/>
                  <a:pt x="180" y="2735"/>
                </a:cubicBezTo>
                <a:cubicBezTo>
                  <a:pt x="221" y="2778"/>
                  <a:pt x="283" y="2840"/>
                  <a:pt x="344" y="2872"/>
                </a:cubicBezTo>
                <a:cubicBezTo>
                  <a:pt x="405" y="2904"/>
                  <a:pt x="463" y="2924"/>
                  <a:pt x="545" y="2927"/>
                </a:cubicBezTo>
                <a:cubicBezTo>
                  <a:pt x="627" y="2930"/>
                  <a:pt x="695" y="2940"/>
                  <a:pt x="838" y="2890"/>
                </a:cubicBezTo>
                <a:cubicBezTo>
                  <a:pt x="981" y="2840"/>
                  <a:pt x="1268" y="2712"/>
                  <a:pt x="1405" y="2625"/>
                </a:cubicBezTo>
                <a:cubicBezTo>
                  <a:pt x="1542" y="2538"/>
                  <a:pt x="1602" y="2477"/>
                  <a:pt x="1661" y="2369"/>
                </a:cubicBezTo>
                <a:cubicBezTo>
                  <a:pt x="1720" y="2261"/>
                  <a:pt x="1754" y="2112"/>
                  <a:pt x="1761" y="1976"/>
                </a:cubicBezTo>
                <a:cubicBezTo>
                  <a:pt x="1768" y="1840"/>
                  <a:pt x="1718" y="1652"/>
                  <a:pt x="1706" y="1555"/>
                </a:cubicBezTo>
                <a:cubicBezTo>
                  <a:pt x="1694" y="1458"/>
                  <a:pt x="1673" y="1461"/>
                  <a:pt x="1688" y="1391"/>
                </a:cubicBezTo>
                <a:cubicBezTo>
                  <a:pt x="1703" y="1321"/>
                  <a:pt x="1758" y="1231"/>
                  <a:pt x="1798" y="1135"/>
                </a:cubicBezTo>
                <a:cubicBezTo>
                  <a:pt x="1838" y="1039"/>
                  <a:pt x="1912" y="916"/>
                  <a:pt x="1926" y="815"/>
                </a:cubicBezTo>
                <a:cubicBezTo>
                  <a:pt x="1940" y="714"/>
                  <a:pt x="1920" y="618"/>
                  <a:pt x="1880" y="531"/>
                </a:cubicBezTo>
                <a:cubicBezTo>
                  <a:pt x="1840" y="444"/>
                  <a:pt x="1785" y="373"/>
                  <a:pt x="1688" y="294"/>
                </a:cubicBezTo>
                <a:cubicBezTo>
                  <a:pt x="1591" y="215"/>
                  <a:pt x="1391" y="105"/>
                  <a:pt x="1295" y="56"/>
                </a:cubicBezTo>
                <a:cubicBezTo>
                  <a:pt x="1199" y="7"/>
                  <a:pt x="1170" y="2"/>
                  <a:pt x="1112" y="1"/>
                </a:cubicBezTo>
                <a:cubicBezTo>
                  <a:pt x="1054" y="0"/>
                  <a:pt x="994" y="23"/>
                  <a:pt x="948" y="47"/>
                </a:cubicBezTo>
                <a:cubicBezTo>
                  <a:pt x="902" y="71"/>
                  <a:pt x="875" y="106"/>
                  <a:pt x="838" y="147"/>
                </a:cubicBezTo>
                <a:cubicBezTo>
                  <a:pt x="801" y="188"/>
                  <a:pt x="769" y="205"/>
                  <a:pt x="728" y="294"/>
                </a:cubicBezTo>
                <a:cubicBezTo>
                  <a:pt x="687" y="383"/>
                  <a:pt x="623" y="556"/>
                  <a:pt x="591" y="678"/>
                </a:cubicBezTo>
                <a:cubicBezTo>
                  <a:pt x="559" y="800"/>
                  <a:pt x="537" y="925"/>
                  <a:pt x="536" y="1025"/>
                </a:cubicBezTo>
                <a:cubicBezTo>
                  <a:pt x="535" y="1125"/>
                  <a:pt x="547" y="1203"/>
                  <a:pt x="582" y="1281"/>
                </a:cubicBezTo>
                <a:cubicBezTo>
                  <a:pt x="617" y="1359"/>
                  <a:pt x="728" y="1438"/>
                  <a:pt x="746" y="1491"/>
                </a:cubicBezTo>
                <a:cubicBezTo>
                  <a:pt x="764" y="1544"/>
                  <a:pt x="754" y="1560"/>
                  <a:pt x="692" y="1601"/>
                </a:cubicBezTo>
                <a:cubicBezTo>
                  <a:pt x="630" y="1642"/>
                  <a:pt x="462" y="1685"/>
                  <a:pt x="372" y="1738"/>
                </a:cubicBezTo>
                <a:cubicBezTo>
                  <a:pt x="282" y="1791"/>
                  <a:pt x="211" y="1842"/>
                  <a:pt x="152" y="1921"/>
                </a:cubicBezTo>
                <a:cubicBezTo>
                  <a:pt x="93" y="2000"/>
                  <a:pt x="30" y="2098"/>
                  <a:pt x="15" y="2214"/>
                </a:cubicBezTo>
                <a:cubicBezTo>
                  <a:pt x="0" y="2330"/>
                  <a:pt x="70" y="2529"/>
                  <a:pt x="97" y="2616"/>
                </a:cubicBezTo>
                <a:close/>
              </a:path>
            </a:pathLst>
          </a:custGeom>
          <a:noFill/>
          <a:ln w="19050" cap="flat" cmpd="sng">
            <a:solidFill>
              <a:srgbClr val="00B05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56" y="424543"/>
            <a:ext cx="3229429" cy="6193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Section of the beam pipe of the LHC. </a:t>
            </a:r>
          </a:p>
          <a:p>
            <a:pPr marL="457200" lvl="1" indent="0">
              <a:buNone/>
            </a:pPr>
            <a:r>
              <a:rPr lang="en-US" dirty="0"/>
              <a:t>This section is no longer used, so you see people standing next to it (otherwise, standing next to the beam magnets would not be very safe!)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175"/>
            <a:ext cx="54705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23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95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223.30.7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A capacitor with an electric potential energy difference of 120V and a plate separation of  0.01m has a proton placed inside of it. If the proton starts at the + side of the capacitor at rest, how much kinetic energy will it gain?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We would need to know the maximum speed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1.9x10</a:t>
            </a:r>
            <a:r>
              <a:rPr lang="en-US" baseline="30000" dirty="0"/>
              <a:t>-17</a:t>
            </a:r>
            <a:r>
              <a:rPr lang="en-US" dirty="0"/>
              <a:t>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2x10</a:t>
            </a:r>
            <a:r>
              <a:rPr lang="en-US" baseline="30000" dirty="0"/>
              <a:t>-10</a:t>
            </a:r>
            <a:r>
              <a:rPr lang="en-US" dirty="0"/>
              <a:t>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500J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223.30.8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our last question, we had a kinetic energy of 1.9x10</a:t>
            </a:r>
            <a:r>
              <a:rPr lang="en-US" baseline="30000" dirty="0"/>
              <a:t>-17</a:t>
            </a:r>
            <a:r>
              <a:rPr lang="en-US" dirty="0"/>
              <a:t>J. How many electron volts is this?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1.2eV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12eV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120eV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1200eV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We found that the force per unit charge “was something” called an electric field. Is the potential energy per unit charge something physical?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No, it is a convenience quantity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 it is the electric potential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No, none of this is real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Where does the electric potential exist?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Everywhere in space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Everywhere the field exists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Everywhere there is electrical potential energy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Hay wait a minute, more than one of these is right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are the units of electric potential?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N/C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Ergs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Joules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J/C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V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4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223.30.4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common item is marked in units of electric potential?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Capacitors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Inductors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Resistors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Batteries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is the electric potential of an ideal capacitor?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qEd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qE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Qd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Ed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3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51822" y="3065733"/>
          <a:ext cx="778397" cy="40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822" y="3065733"/>
                        <a:ext cx="778397" cy="409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79884" y="1109272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Potential Energy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61191" y="1122247"/>
            <a:ext cx="171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Potential Energy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716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587494" y="3911663"/>
            <a:ext cx="5114865" cy="272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1742529" y="3915157"/>
            <a:ext cx="5103683" cy="278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 rot="16200000">
            <a:off x="-565469" y="3914981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715425" y="3899842"/>
            <a:ext cx="5197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1821777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675528" y="2789756"/>
            <a:ext cx="2878468" cy="205085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667081" y="3070796"/>
            <a:ext cx="2878468" cy="2042400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628520" y="3889399"/>
            <a:ext cx="5111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 rot="16200000">
            <a:off x="2299844" y="3544996"/>
            <a:ext cx="246541" cy="2154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flipV="1">
            <a:off x="2530830" y="3646225"/>
            <a:ext cx="519575" cy="648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3105244" y="5723837"/>
            <a:ext cx="25951" cy="193890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40236" y="4444054"/>
            <a:ext cx="1237283" cy="4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16200000">
            <a:off x="2350300" y="4397802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6200000">
            <a:off x="3657677" y="4395638"/>
            <a:ext cx="103806" cy="101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TextBox 36"/>
          <p:cNvSpPr txBox="1"/>
          <p:nvPr/>
        </p:nvSpPr>
        <p:spPr>
          <a:xfrm>
            <a:off x="2473623" y="44829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36740" y="4495956"/>
            <a:ext cx="405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89184" y="4120221"/>
          <a:ext cx="356989" cy="30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77480" progId="Equation.3">
                  <p:embed/>
                </p:oleObj>
              </mc:Choice>
              <mc:Fallback>
                <p:oleObj name="Equation" r:id="rId4" imgW="215640" imgH="17748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184" y="4120221"/>
                        <a:ext cx="356989" cy="30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942510" y="19526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18544" y="6396776"/>
            <a:ext cx="346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82919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03227" y="4039910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74225" y="4039909"/>
            <a:ext cx="4891885" cy="1267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42A6-1B4C-7457-FBE0-FC2C8A1C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415B-CA6D-759F-89A8-3659C680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503F5-BF24-BAB1-C050-AC266AB3D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8" t="14776" r="5000" b="9976"/>
          <a:stretch/>
        </p:blipFill>
        <p:spPr>
          <a:xfrm>
            <a:off x="348791" y="1316299"/>
            <a:ext cx="8111765" cy="372704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2BFC44-11AB-C9A7-911C-19501550144A}"/>
              </a:ext>
            </a:extLst>
          </p:cNvPr>
          <p:cNvCxnSpPr>
            <a:cxnSpLocks/>
          </p:cNvCxnSpPr>
          <p:nvPr/>
        </p:nvCxnSpPr>
        <p:spPr>
          <a:xfrm flipH="1">
            <a:off x="3657599" y="1768786"/>
            <a:ext cx="320512" cy="395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34998C-A4A6-98DF-A50C-E08AC194C52E}"/>
              </a:ext>
            </a:extLst>
          </p:cNvPr>
          <p:cNvSpPr txBox="1"/>
          <p:nvPr/>
        </p:nvSpPr>
        <p:spPr>
          <a:xfrm>
            <a:off x="4807669" y="1600200"/>
            <a:ext cx="37612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this grey line that goes around </a:t>
            </a:r>
          </a:p>
          <a:p>
            <a:r>
              <a:rPr lang="en-US" sz="2400" dirty="0"/>
              <a:t>R Mountain?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A snake, there are snakes up there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It is a river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It is a line of constant elevation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/>
              <a:t>It is a line of constant gravitational potential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CB89F-9D38-184F-5D8F-89245370E477}"/>
              </a:ext>
            </a:extLst>
          </p:cNvPr>
          <p:cNvCxnSpPr>
            <a:cxnSpLocks/>
          </p:cNvCxnSpPr>
          <p:nvPr/>
        </p:nvCxnSpPr>
        <p:spPr>
          <a:xfrm>
            <a:off x="2271859" y="1850175"/>
            <a:ext cx="160255" cy="4490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00C5DB-A514-1856-B832-5D547404311E}"/>
              </a:ext>
            </a:extLst>
          </p:cNvPr>
          <p:cNvCxnSpPr>
            <a:cxnSpLocks/>
          </p:cNvCxnSpPr>
          <p:nvPr/>
        </p:nvCxnSpPr>
        <p:spPr>
          <a:xfrm>
            <a:off x="1272619" y="3420368"/>
            <a:ext cx="5011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9554CA-8CC8-F8FA-A075-E804EC89D8EC}"/>
              </a:ext>
            </a:extLst>
          </p:cNvPr>
          <p:cNvCxnSpPr>
            <a:cxnSpLocks/>
          </p:cNvCxnSpPr>
          <p:nvPr/>
        </p:nvCxnSpPr>
        <p:spPr>
          <a:xfrm flipV="1">
            <a:off x="1395167" y="4487168"/>
            <a:ext cx="378642" cy="377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2BB70-D015-BD3B-7FBB-FA2FD9D23C8E}"/>
              </a:ext>
            </a:extLst>
          </p:cNvPr>
          <p:cNvCxnSpPr>
            <a:cxnSpLocks/>
          </p:cNvCxnSpPr>
          <p:nvPr/>
        </p:nvCxnSpPr>
        <p:spPr>
          <a:xfrm flipH="1" flipV="1">
            <a:off x="2901097" y="4666278"/>
            <a:ext cx="313443" cy="544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EC4374-8D92-BF99-0D90-CD52B937503F}"/>
              </a:ext>
            </a:extLst>
          </p:cNvPr>
          <p:cNvCxnSpPr>
            <a:cxnSpLocks/>
          </p:cNvCxnSpPr>
          <p:nvPr/>
        </p:nvCxnSpPr>
        <p:spPr>
          <a:xfrm flipH="1">
            <a:off x="4102230" y="2696066"/>
            <a:ext cx="469770" cy="2115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487955-8DB2-6861-5F26-49CF457124E5}"/>
              </a:ext>
            </a:extLst>
          </p:cNvPr>
          <p:cNvCxnSpPr>
            <a:cxnSpLocks/>
          </p:cNvCxnSpPr>
          <p:nvPr/>
        </p:nvCxnSpPr>
        <p:spPr>
          <a:xfrm flipH="1" flipV="1">
            <a:off x="3541335" y="4074708"/>
            <a:ext cx="276520" cy="327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4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5468" y="216564"/>
            <a:ext cx="3144034" cy="1143000"/>
          </a:xfrm>
        </p:spPr>
        <p:txBody>
          <a:bodyPr>
            <a:normAutofit/>
          </a:bodyPr>
          <a:lstStyle/>
          <a:p>
            <a:r>
              <a:rPr lang="en-US" sz="2400" dirty="0"/>
              <a:t>Question 223.30.5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4136"/>
            <a:ext cx="2133600" cy="365125"/>
          </a:xfrm>
        </p:spPr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0360" y="254142"/>
            <a:ext cx="6736793" cy="628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5940212" y="4478051"/>
            <a:ext cx="1490751" cy="501640"/>
            <a:chOff x="5940212" y="4340265"/>
            <a:chExt cx="1490751" cy="501640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6028936" y="4389893"/>
              <a:ext cx="1237283" cy="44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 rot="16200000">
              <a:off x="5939000" y="4343641"/>
              <a:ext cx="103806" cy="1013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 rot="16200000">
              <a:off x="7246377" y="4341477"/>
              <a:ext cx="103806" cy="1013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62323" y="442881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25440" y="4441795"/>
              <a:ext cx="405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38" y="1737986"/>
            <a:ext cx="2755727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point has a higher gravitational potential energy?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886</Words>
  <Application>Microsoft Office PowerPoint</Application>
  <PresentationFormat>On-screen Show (4:3)</PresentationFormat>
  <Paragraphs>189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Equation</vt:lpstr>
      <vt:lpstr>Question 223.30.1</vt:lpstr>
      <vt:lpstr>Question 223.30.2</vt:lpstr>
      <vt:lpstr>Question 223.30.3</vt:lpstr>
      <vt:lpstr>Question 223.30.3</vt:lpstr>
      <vt:lpstr>Question 223.30.4</vt:lpstr>
      <vt:lpstr>Question</vt:lpstr>
      <vt:lpstr>PowerPoint Presentation</vt:lpstr>
      <vt:lpstr>Question</vt:lpstr>
      <vt:lpstr>Question 223.30.5</vt:lpstr>
      <vt:lpstr>Shasta Example</vt:lpstr>
      <vt:lpstr>PowerPoint Presentation</vt:lpstr>
      <vt:lpstr>PowerPoint Presentation</vt:lpstr>
      <vt:lpstr>Question 223.30.6</vt:lpstr>
      <vt:lpstr>PowerPoint Presentation</vt:lpstr>
      <vt:lpstr>PowerPoint Presentation</vt:lpstr>
      <vt:lpstr>PowerPoint Presentation</vt:lpstr>
      <vt:lpstr>Question 223.30.7</vt:lpstr>
      <vt:lpstr>Question 223.30.8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8</cp:revision>
  <dcterms:created xsi:type="dcterms:W3CDTF">2011-10-31T15:25:02Z</dcterms:created>
  <dcterms:modified xsi:type="dcterms:W3CDTF">2023-10-30T23:07:36Z</dcterms:modified>
</cp:coreProperties>
</file>