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1428" r:id="rId2"/>
    <p:sldId id="1430" r:id="rId3"/>
    <p:sldId id="1429" r:id="rId4"/>
    <p:sldId id="1129" r:id="rId5"/>
    <p:sldId id="1130" r:id="rId6"/>
    <p:sldId id="1442" r:id="rId7"/>
    <p:sldId id="1434" r:id="rId8"/>
    <p:sldId id="257" r:id="rId9"/>
    <p:sldId id="1437" r:id="rId10"/>
    <p:sldId id="1438" r:id="rId11"/>
    <p:sldId id="1439" r:id="rId12"/>
    <p:sldId id="268" r:id="rId13"/>
    <p:sldId id="1440" r:id="rId14"/>
    <p:sldId id="1131" r:id="rId15"/>
    <p:sldId id="269" r:id="rId16"/>
    <p:sldId id="1132" r:id="rId17"/>
    <p:sldId id="1433" r:id="rId18"/>
    <p:sldId id="258" r:id="rId19"/>
    <p:sldId id="1431" r:id="rId20"/>
    <p:sldId id="270" r:id="rId21"/>
    <p:sldId id="276" r:id="rId22"/>
    <p:sldId id="277" r:id="rId23"/>
    <p:sldId id="279" r:id="rId24"/>
    <p:sldId id="278" r:id="rId25"/>
    <p:sldId id="280" r:id="rId26"/>
    <p:sldId id="281" r:id="rId27"/>
    <p:sldId id="282" r:id="rId28"/>
    <p:sldId id="1441" r:id="rId29"/>
    <p:sldId id="260" r:id="rId30"/>
    <p:sldId id="261" r:id="rId31"/>
    <p:sldId id="263" r:id="rId32"/>
    <p:sldId id="1443" r:id="rId33"/>
    <p:sldId id="1444" r:id="rId34"/>
    <p:sldId id="1445" r:id="rId35"/>
    <p:sldId id="262" r:id="rId36"/>
    <p:sldId id="264" r:id="rId37"/>
    <p:sldId id="266" r:id="rId38"/>
    <p:sldId id="267" r:id="rId39"/>
    <p:sldId id="265" r:id="rId40"/>
    <p:sldId id="1314" r:id="rId41"/>
    <p:sldId id="143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357100-C15F-4183-B7DF-9FFD6B364804}" v="278" dt="2023-11-02T23:28:33.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18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D3357100-C15F-4183-B7DF-9FFD6B364804}"/>
    <pc:docChg chg="custSel addSld delSld modSld sldOrd">
      <pc:chgData name="Lines, Todd" userId="afaf7c3a-e8aa-4568-882a-02ad8f9e19b0" providerId="ADAL" clId="{D3357100-C15F-4183-B7DF-9FFD6B364804}" dt="2023-11-02T23:30:58.504" v="1708" actId="1076"/>
      <pc:docMkLst>
        <pc:docMk/>
      </pc:docMkLst>
      <pc:sldChg chg="ord">
        <pc:chgData name="Lines, Todd" userId="afaf7c3a-e8aa-4568-882a-02ad8f9e19b0" providerId="ADAL" clId="{D3357100-C15F-4183-B7DF-9FFD6B364804}" dt="2023-11-02T23:05:45.891" v="839"/>
        <pc:sldMkLst>
          <pc:docMk/>
          <pc:sldMk cId="0" sldId="258"/>
        </pc:sldMkLst>
      </pc:sldChg>
      <pc:sldChg chg="ord">
        <pc:chgData name="Lines, Todd" userId="afaf7c3a-e8aa-4568-882a-02ad8f9e19b0" providerId="ADAL" clId="{D3357100-C15F-4183-B7DF-9FFD6B364804}" dt="2023-11-02T23:26:43.224" v="1307"/>
        <pc:sldMkLst>
          <pc:docMk/>
          <pc:sldMk cId="0" sldId="263"/>
        </pc:sldMkLst>
      </pc:sldChg>
      <pc:sldChg chg="ord">
        <pc:chgData name="Lines, Todd" userId="afaf7c3a-e8aa-4568-882a-02ad8f9e19b0" providerId="ADAL" clId="{D3357100-C15F-4183-B7DF-9FFD6B364804}" dt="2023-11-02T23:18:48.255" v="970"/>
        <pc:sldMkLst>
          <pc:docMk/>
          <pc:sldMk cId="0" sldId="268"/>
        </pc:sldMkLst>
      </pc:sldChg>
      <pc:sldChg chg="add ord">
        <pc:chgData name="Lines, Todd" userId="afaf7c3a-e8aa-4568-882a-02ad8f9e19b0" providerId="ADAL" clId="{D3357100-C15F-4183-B7DF-9FFD6B364804}" dt="2023-11-02T17:50:56.315" v="4"/>
        <pc:sldMkLst>
          <pc:docMk/>
          <pc:sldMk cId="0" sldId="1129"/>
        </pc:sldMkLst>
      </pc:sldChg>
      <pc:sldChg chg="add ord">
        <pc:chgData name="Lines, Todd" userId="afaf7c3a-e8aa-4568-882a-02ad8f9e19b0" providerId="ADAL" clId="{D3357100-C15F-4183-B7DF-9FFD6B364804}" dt="2023-11-02T17:50:56.315" v="4"/>
        <pc:sldMkLst>
          <pc:docMk/>
          <pc:sldMk cId="0" sldId="1130"/>
        </pc:sldMkLst>
      </pc:sldChg>
      <pc:sldChg chg="add ord">
        <pc:chgData name="Lines, Todd" userId="afaf7c3a-e8aa-4568-882a-02ad8f9e19b0" providerId="ADAL" clId="{D3357100-C15F-4183-B7DF-9FFD6B364804}" dt="2023-11-02T17:51:33.459" v="6"/>
        <pc:sldMkLst>
          <pc:docMk/>
          <pc:sldMk cId="0" sldId="1131"/>
        </pc:sldMkLst>
      </pc:sldChg>
      <pc:sldChg chg="add ord">
        <pc:chgData name="Lines, Todd" userId="afaf7c3a-e8aa-4568-882a-02ad8f9e19b0" providerId="ADAL" clId="{D3357100-C15F-4183-B7DF-9FFD6B364804}" dt="2023-11-02T18:16:08.900" v="10"/>
        <pc:sldMkLst>
          <pc:docMk/>
          <pc:sldMk cId="0" sldId="1132"/>
        </pc:sldMkLst>
      </pc:sldChg>
      <pc:sldChg chg="add">
        <pc:chgData name="Lines, Todd" userId="afaf7c3a-e8aa-4568-882a-02ad8f9e19b0" providerId="ADAL" clId="{D3357100-C15F-4183-B7DF-9FFD6B364804}" dt="2023-11-02T17:50:01.623" v="0"/>
        <pc:sldMkLst>
          <pc:docMk/>
          <pc:sldMk cId="0" sldId="1314"/>
        </pc:sldMkLst>
      </pc:sldChg>
      <pc:sldChg chg="add ord">
        <pc:chgData name="Lines, Todd" userId="afaf7c3a-e8aa-4568-882a-02ad8f9e19b0" providerId="ADAL" clId="{D3357100-C15F-4183-B7DF-9FFD6B364804}" dt="2023-11-02T17:50:13.873" v="2"/>
        <pc:sldMkLst>
          <pc:docMk/>
          <pc:sldMk cId="4195358328" sldId="1428"/>
        </pc:sldMkLst>
      </pc:sldChg>
      <pc:sldChg chg="add ord">
        <pc:chgData name="Lines, Todd" userId="afaf7c3a-e8aa-4568-882a-02ad8f9e19b0" providerId="ADAL" clId="{D3357100-C15F-4183-B7DF-9FFD6B364804}" dt="2023-11-02T17:50:56.315" v="4"/>
        <pc:sldMkLst>
          <pc:docMk/>
          <pc:sldMk cId="2348027801" sldId="1429"/>
        </pc:sldMkLst>
      </pc:sldChg>
      <pc:sldChg chg="add ord">
        <pc:chgData name="Lines, Todd" userId="afaf7c3a-e8aa-4568-882a-02ad8f9e19b0" providerId="ADAL" clId="{D3357100-C15F-4183-B7DF-9FFD6B364804}" dt="2023-11-02T17:50:56.315" v="4"/>
        <pc:sldMkLst>
          <pc:docMk/>
          <pc:sldMk cId="4233727923" sldId="1430"/>
        </pc:sldMkLst>
      </pc:sldChg>
      <pc:sldChg chg="add ord">
        <pc:chgData name="Lines, Todd" userId="afaf7c3a-e8aa-4568-882a-02ad8f9e19b0" providerId="ADAL" clId="{D3357100-C15F-4183-B7DF-9FFD6B364804}" dt="2023-11-02T17:51:51.039" v="8"/>
        <pc:sldMkLst>
          <pc:docMk/>
          <pc:sldMk cId="2367440458" sldId="1431"/>
        </pc:sldMkLst>
      </pc:sldChg>
      <pc:sldChg chg="add">
        <pc:chgData name="Lines, Todd" userId="afaf7c3a-e8aa-4568-882a-02ad8f9e19b0" providerId="ADAL" clId="{D3357100-C15F-4183-B7DF-9FFD6B364804}" dt="2023-11-02T17:50:01.623" v="0"/>
        <pc:sldMkLst>
          <pc:docMk/>
          <pc:sldMk cId="3222375172" sldId="1432"/>
        </pc:sldMkLst>
      </pc:sldChg>
      <pc:sldChg chg="modSp new mod">
        <pc:chgData name="Lines, Todd" userId="afaf7c3a-e8aa-4568-882a-02ad8f9e19b0" providerId="ADAL" clId="{D3357100-C15F-4183-B7DF-9FFD6B364804}" dt="2023-11-02T18:18:41.728" v="270" actId="20577"/>
        <pc:sldMkLst>
          <pc:docMk/>
          <pc:sldMk cId="2763402161" sldId="1433"/>
        </pc:sldMkLst>
        <pc:spChg chg="mod">
          <ac:chgData name="Lines, Todd" userId="afaf7c3a-e8aa-4568-882a-02ad8f9e19b0" providerId="ADAL" clId="{D3357100-C15F-4183-B7DF-9FFD6B364804}" dt="2023-11-02T18:17:02.770" v="19" actId="20577"/>
          <ac:spMkLst>
            <pc:docMk/>
            <pc:sldMk cId="2763402161" sldId="1433"/>
            <ac:spMk id="2" creationId="{57E6A131-169C-CC29-5E50-1C46250BB084}"/>
          </ac:spMkLst>
        </pc:spChg>
        <pc:spChg chg="mod">
          <ac:chgData name="Lines, Todd" userId="afaf7c3a-e8aa-4568-882a-02ad8f9e19b0" providerId="ADAL" clId="{D3357100-C15F-4183-B7DF-9FFD6B364804}" dt="2023-11-02T18:18:41.728" v="270" actId="20577"/>
          <ac:spMkLst>
            <pc:docMk/>
            <pc:sldMk cId="2763402161" sldId="1433"/>
            <ac:spMk id="3" creationId="{76F67A60-9F79-343B-06B4-F0E9E38AFC9C}"/>
          </ac:spMkLst>
        </pc:spChg>
      </pc:sldChg>
      <pc:sldChg chg="modSp add mod">
        <pc:chgData name="Lines, Todd" userId="afaf7c3a-e8aa-4568-882a-02ad8f9e19b0" providerId="ADAL" clId="{D3357100-C15F-4183-B7DF-9FFD6B364804}" dt="2023-11-02T18:23:59.189" v="431" actId="20577"/>
        <pc:sldMkLst>
          <pc:docMk/>
          <pc:sldMk cId="1895203931" sldId="1434"/>
        </pc:sldMkLst>
        <pc:spChg chg="mod">
          <ac:chgData name="Lines, Todd" userId="afaf7c3a-e8aa-4568-882a-02ad8f9e19b0" providerId="ADAL" clId="{D3357100-C15F-4183-B7DF-9FFD6B364804}" dt="2023-11-02T18:23:59.189" v="431" actId="20577"/>
          <ac:spMkLst>
            <pc:docMk/>
            <pc:sldMk cId="1895203931" sldId="1434"/>
            <ac:spMk id="3" creationId="{00000000-0000-0000-0000-000000000000}"/>
          </ac:spMkLst>
        </pc:spChg>
      </pc:sldChg>
      <pc:sldChg chg="add del">
        <pc:chgData name="Lines, Todd" userId="afaf7c3a-e8aa-4568-882a-02ad8f9e19b0" providerId="ADAL" clId="{D3357100-C15F-4183-B7DF-9FFD6B364804}" dt="2023-11-02T23:18:25.782" v="968" actId="47"/>
        <pc:sldMkLst>
          <pc:docMk/>
          <pc:sldMk cId="2397250582" sldId="1435"/>
        </pc:sldMkLst>
      </pc:sldChg>
      <pc:sldChg chg="addSp modSp new del mod ord">
        <pc:chgData name="Lines, Todd" userId="afaf7c3a-e8aa-4568-882a-02ad8f9e19b0" providerId="ADAL" clId="{D3357100-C15F-4183-B7DF-9FFD6B364804}" dt="2023-11-02T23:05:48.483" v="840" actId="47"/>
        <pc:sldMkLst>
          <pc:docMk/>
          <pc:sldMk cId="3404149716" sldId="1436"/>
        </pc:sldMkLst>
        <pc:picChg chg="add mod">
          <ac:chgData name="Lines, Todd" userId="afaf7c3a-e8aa-4568-882a-02ad8f9e19b0" providerId="ADAL" clId="{D3357100-C15F-4183-B7DF-9FFD6B364804}" dt="2023-11-02T19:52:39.995" v="437" actId="1076"/>
          <ac:picMkLst>
            <pc:docMk/>
            <pc:sldMk cId="3404149716" sldId="1436"/>
            <ac:picMk id="5" creationId="{023B164E-2727-243C-66E3-49760FD8A7AB}"/>
          </ac:picMkLst>
        </pc:picChg>
      </pc:sldChg>
      <pc:sldChg chg="addSp modSp add mod">
        <pc:chgData name="Lines, Todd" userId="afaf7c3a-e8aa-4568-882a-02ad8f9e19b0" providerId="ADAL" clId="{D3357100-C15F-4183-B7DF-9FFD6B364804}" dt="2023-11-02T22:50:20.161" v="645" actId="20577"/>
        <pc:sldMkLst>
          <pc:docMk/>
          <pc:sldMk cId="2365058830" sldId="1437"/>
        </pc:sldMkLst>
        <pc:spChg chg="mod">
          <ac:chgData name="Lines, Todd" userId="afaf7c3a-e8aa-4568-882a-02ad8f9e19b0" providerId="ADAL" clId="{D3357100-C15F-4183-B7DF-9FFD6B364804}" dt="2023-11-02T22:50:20.161" v="645" actId="20577"/>
          <ac:spMkLst>
            <pc:docMk/>
            <pc:sldMk cId="2365058830" sldId="1437"/>
            <ac:spMk id="2" creationId="{00000000-0000-0000-0000-000000000000}"/>
          </ac:spMkLst>
        </pc:spChg>
        <pc:spChg chg="mod">
          <ac:chgData name="Lines, Todd" userId="afaf7c3a-e8aa-4568-882a-02ad8f9e19b0" providerId="ADAL" clId="{D3357100-C15F-4183-B7DF-9FFD6B364804}" dt="2023-11-02T22:49:52.732" v="643" actId="20577"/>
          <ac:spMkLst>
            <pc:docMk/>
            <pc:sldMk cId="2365058830" sldId="1437"/>
            <ac:spMk id="3" creationId="{00000000-0000-0000-0000-000000000000}"/>
          </ac:spMkLst>
        </pc:spChg>
        <pc:spChg chg="mod">
          <ac:chgData name="Lines, Todd" userId="afaf7c3a-e8aa-4568-882a-02ad8f9e19b0" providerId="ADAL" clId="{D3357100-C15F-4183-B7DF-9FFD6B364804}" dt="2023-11-02T22:42:10.310" v="453" actId="404"/>
          <ac:spMkLst>
            <pc:docMk/>
            <pc:sldMk cId="2365058830" sldId="1437"/>
            <ac:spMk id="40" creationId="{6FA7F2D9-E1C2-78F3-66DA-1F729C71F157}"/>
          </ac:spMkLst>
        </pc:spChg>
        <pc:spChg chg="add mod">
          <ac:chgData name="Lines, Todd" userId="afaf7c3a-e8aa-4568-882a-02ad8f9e19b0" providerId="ADAL" clId="{D3357100-C15F-4183-B7DF-9FFD6B364804}" dt="2023-11-02T22:42:10.310" v="453" actId="404"/>
          <ac:spMkLst>
            <pc:docMk/>
            <pc:sldMk cId="2365058830" sldId="1437"/>
            <ac:spMk id="59" creationId="{63E25C2B-6931-D2A3-4715-2BB26129238C}"/>
          </ac:spMkLst>
        </pc:spChg>
        <pc:spChg chg="add mod">
          <ac:chgData name="Lines, Todd" userId="afaf7c3a-e8aa-4568-882a-02ad8f9e19b0" providerId="ADAL" clId="{D3357100-C15F-4183-B7DF-9FFD6B364804}" dt="2023-11-02T22:42:10.310" v="453" actId="404"/>
          <ac:spMkLst>
            <pc:docMk/>
            <pc:sldMk cId="2365058830" sldId="1437"/>
            <ac:spMk id="60" creationId="{E950131C-0F1E-41DE-2617-F88B9A672BDC}"/>
          </ac:spMkLst>
        </pc:spChg>
        <pc:spChg chg="add mod">
          <ac:chgData name="Lines, Todd" userId="afaf7c3a-e8aa-4568-882a-02ad8f9e19b0" providerId="ADAL" clId="{D3357100-C15F-4183-B7DF-9FFD6B364804}" dt="2023-11-02T22:42:10.310" v="453" actId="404"/>
          <ac:spMkLst>
            <pc:docMk/>
            <pc:sldMk cId="2365058830" sldId="1437"/>
            <ac:spMk id="61" creationId="{7656E828-99F9-4961-2E6B-1AA62FE6B9DF}"/>
          </ac:spMkLst>
        </pc:spChg>
        <pc:spChg chg="add mod">
          <ac:chgData name="Lines, Todd" userId="afaf7c3a-e8aa-4568-882a-02ad8f9e19b0" providerId="ADAL" clId="{D3357100-C15F-4183-B7DF-9FFD6B364804}" dt="2023-11-02T22:42:10.310" v="453" actId="404"/>
          <ac:spMkLst>
            <pc:docMk/>
            <pc:sldMk cId="2365058830" sldId="1437"/>
            <ac:spMk id="62" creationId="{DEACA297-395D-96A0-0C14-6B5CBE6BE75B}"/>
          </ac:spMkLst>
        </pc:spChg>
        <pc:grpChg chg="add mod">
          <ac:chgData name="Lines, Todd" userId="afaf7c3a-e8aa-4568-882a-02ad8f9e19b0" providerId="ADAL" clId="{D3357100-C15F-4183-B7DF-9FFD6B364804}" dt="2023-11-02T22:42:01.546" v="448" actId="164"/>
          <ac:grpSpMkLst>
            <pc:docMk/>
            <pc:sldMk cId="2365058830" sldId="1437"/>
            <ac:grpSpMk id="5" creationId="{9D8B3C33-B7EC-A3FC-431A-7154EA15E7F7}"/>
          </ac:grpSpMkLst>
        </pc:grpChg>
        <pc:grpChg chg="mod">
          <ac:chgData name="Lines, Todd" userId="afaf7c3a-e8aa-4568-882a-02ad8f9e19b0" providerId="ADAL" clId="{D3357100-C15F-4183-B7DF-9FFD6B364804}" dt="2023-11-02T22:41:57.273" v="447"/>
          <ac:grpSpMkLst>
            <pc:docMk/>
            <pc:sldMk cId="2365058830" sldId="1437"/>
            <ac:grpSpMk id="28" creationId="{FFA3E97E-8F4E-2B46-ED81-46255745857B}"/>
          </ac:grpSpMkLst>
        </pc:grpChg>
        <pc:grpChg chg="mod">
          <ac:chgData name="Lines, Todd" userId="afaf7c3a-e8aa-4568-882a-02ad8f9e19b0" providerId="ADAL" clId="{D3357100-C15F-4183-B7DF-9FFD6B364804}" dt="2023-11-02T22:41:57.273" v="447"/>
          <ac:grpSpMkLst>
            <pc:docMk/>
            <pc:sldMk cId="2365058830" sldId="1437"/>
            <ac:grpSpMk id="29" creationId="{8B9A4FD9-E114-9906-97DC-DF8C6233C857}"/>
          </ac:grpSpMkLst>
        </pc:grpChg>
        <pc:grpChg chg="mod">
          <ac:chgData name="Lines, Todd" userId="afaf7c3a-e8aa-4568-882a-02ad8f9e19b0" providerId="ADAL" clId="{D3357100-C15F-4183-B7DF-9FFD6B364804}" dt="2023-11-02T22:41:57.273" v="447"/>
          <ac:grpSpMkLst>
            <pc:docMk/>
            <pc:sldMk cId="2365058830" sldId="1437"/>
            <ac:grpSpMk id="30" creationId="{266D8743-C42A-472E-36F8-B0D41C23BB7C}"/>
          </ac:grpSpMkLst>
        </pc:grpChg>
        <pc:grpChg chg="mod">
          <ac:chgData name="Lines, Todd" userId="afaf7c3a-e8aa-4568-882a-02ad8f9e19b0" providerId="ADAL" clId="{D3357100-C15F-4183-B7DF-9FFD6B364804}" dt="2023-11-02T22:41:57.273" v="447"/>
          <ac:grpSpMkLst>
            <pc:docMk/>
            <pc:sldMk cId="2365058830" sldId="1437"/>
            <ac:grpSpMk id="31" creationId="{81256D33-9314-A168-B702-FCFD0BAD5B35}"/>
          </ac:grpSpMkLst>
        </pc:grpChg>
        <pc:grpChg chg="add mod">
          <ac:chgData name="Lines, Todd" userId="afaf7c3a-e8aa-4568-882a-02ad8f9e19b0" providerId="ADAL" clId="{D3357100-C15F-4183-B7DF-9FFD6B364804}" dt="2023-11-02T22:42:16.671" v="454" actId="1076"/>
          <ac:grpSpMkLst>
            <pc:docMk/>
            <pc:sldMk cId="2365058830" sldId="1437"/>
            <ac:grpSpMk id="64" creationId="{F3ACCC4A-9EA6-9DDB-DE69-0A3161A31EDC}"/>
          </ac:grpSpMkLst>
        </pc:grpChg>
        <pc:cxnChg chg="mod">
          <ac:chgData name="Lines, Todd" userId="afaf7c3a-e8aa-4568-882a-02ad8f9e19b0" providerId="ADAL" clId="{D3357100-C15F-4183-B7DF-9FFD6B364804}" dt="2023-11-02T22:41:57.273" v="447"/>
          <ac:cxnSpMkLst>
            <pc:docMk/>
            <pc:sldMk cId="2365058830" sldId="1437"/>
            <ac:cxnSpMk id="6" creationId="{1D5A7C43-A349-1C35-956E-884194603056}"/>
          </ac:cxnSpMkLst>
        </pc:cxnChg>
        <pc:cxnChg chg="mod">
          <ac:chgData name="Lines, Todd" userId="afaf7c3a-e8aa-4568-882a-02ad8f9e19b0" providerId="ADAL" clId="{D3357100-C15F-4183-B7DF-9FFD6B364804}" dt="2023-11-02T22:41:57.273" v="447"/>
          <ac:cxnSpMkLst>
            <pc:docMk/>
            <pc:sldMk cId="2365058830" sldId="1437"/>
            <ac:cxnSpMk id="7" creationId="{BBF9375B-17AD-7A37-D0BD-C0C80652EAF8}"/>
          </ac:cxnSpMkLst>
        </pc:cxnChg>
        <pc:cxnChg chg="mod">
          <ac:chgData name="Lines, Todd" userId="afaf7c3a-e8aa-4568-882a-02ad8f9e19b0" providerId="ADAL" clId="{D3357100-C15F-4183-B7DF-9FFD6B364804}" dt="2023-11-02T22:41:57.273" v="447"/>
          <ac:cxnSpMkLst>
            <pc:docMk/>
            <pc:sldMk cId="2365058830" sldId="1437"/>
            <ac:cxnSpMk id="8" creationId="{CC3807DF-E16F-1305-1D31-51E008230218}"/>
          </ac:cxnSpMkLst>
        </pc:cxnChg>
        <pc:cxnChg chg="mod">
          <ac:chgData name="Lines, Todd" userId="afaf7c3a-e8aa-4568-882a-02ad8f9e19b0" providerId="ADAL" clId="{D3357100-C15F-4183-B7DF-9FFD6B364804}" dt="2023-11-02T22:41:57.273" v="447"/>
          <ac:cxnSpMkLst>
            <pc:docMk/>
            <pc:sldMk cId="2365058830" sldId="1437"/>
            <ac:cxnSpMk id="9" creationId="{5C0F8952-A048-0C6C-31E2-95B053938240}"/>
          </ac:cxnSpMkLst>
        </pc:cxnChg>
        <pc:cxnChg chg="mod">
          <ac:chgData name="Lines, Todd" userId="afaf7c3a-e8aa-4568-882a-02ad8f9e19b0" providerId="ADAL" clId="{D3357100-C15F-4183-B7DF-9FFD6B364804}" dt="2023-11-02T22:41:57.273" v="447"/>
          <ac:cxnSpMkLst>
            <pc:docMk/>
            <pc:sldMk cId="2365058830" sldId="1437"/>
            <ac:cxnSpMk id="10" creationId="{590E38F6-8BB5-40E8-5AF3-1D1167BA4A38}"/>
          </ac:cxnSpMkLst>
        </pc:cxnChg>
        <pc:cxnChg chg="mod">
          <ac:chgData name="Lines, Todd" userId="afaf7c3a-e8aa-4568-882a-02ad8f9e19b0" providerId="ADAL" clId="{D3357100-C15F-4183-B7DF-9FFD6B364804}" dt="2023-11-02T22:41:57.273" v="447"/>
          <ac:cxnSpMkLst>
            <pc:docMk/>
            <pc:sldMk cId="2365058830" sldId="1437"/>
            <ac:cxnSpMk id="11" creationId="{862DFF33-A906-02D0-3C4C-701100B30B63}"/>
          </ac:cxnSpMkLst>
        </pc:cxnChg>
        <pc:cxnChg chg="mod">
          <ac:chgData name="Lines, Todd" userId="afaf7c3a-e8aa-4568-882a-02ad8f9e19b0" providerId="ADAL" clId="{D3357100-C15F-4183-B7DF-9FFD6B364804}" dt="2023-11-02T22:41:57.273" v="447"/>
          <ac:cxnSpMkLst>
            <pc:docMk/>
            <pc:sldMk cId="2365058830" sldId="1437"/>
            <ac:cxnSpMk id="12" creationId="{11FE25BE-6DF8-7AE3-5DE9-0CA7C4899F74}"/>
          </ac:cxnSpMkLst>
        </pc:cxnChg>
        <pc:cxnChg chg="mod">
          <ac:chgData name="Lines, Todd" userId="afaf7c3a-e8aa-4568-882a-02ad8f9e19b0" providerId="ADAL" clId="{D3357100-C15F-4183-B7DF-9FFD6B364804}" dt="2023-11-02T22:41:57.273" v="447"/>
          <ac:cxnSpMkLst>
            <pc:docMk/>
            <pc:sldMk cId="2365058830" sldId="1437"/>
            <ac:cxnSpMk id="13" creationId="{240F7640-756E-1ED6-A8A8-8AC1631A7E53}"/>
          </ac:cxnSpMkLst>
        </pc:cxnChg>
        <pc:cxnChg chg="mod">
          <ac:chgData name="Lines, Todd" userId="afaf7c3a-e8aa-4568-882a-02ad8f9e19b0" providerId="ADAL" clId="{D3357100-C15F-4183-B7DF-9FFD6B364804}" dt="2023-11-02T22:41:57.273" v="447"/>
          <ac:cxnSpMkLst>
            <pc:docMk/>
            <pc:sldMk cId="2365058830" sldId="1437"/>
            <ac:cxnSpMk id="14" creationId="{C780ECFD-60C9-A91D-22EB-1F8ADC59550E}"/>
          </ac:cxnSpMkLst>
        </pc:cxnChg>
        <pc:cxnChg chg="mod">
          <ac:chgData name="Lines, Todd" userId="afaf7c3a-e8aa-4568-882a-02ad8f9e19b0" providerId="ADAL" clId="{D3357100-C15F-4183-B7DF-9FFD6B364804}" dt="2023-11-02T22:41:57.273" v="447"/>
          <ac:cxnSpMkLst>
            <pc:docMk/>
            <pc:sldMk cId="2365058830" sldId="1437"/>
            <ac:cxnSpMk id="15" creationId="{A2EF561C-9F14-B836-87C7-F9BDE30FE6A1}"/>
          </ac:cxnSpMkLst>
        </pc:cxnChg>
        <pc:cxnChg chg="mod">
          <ac:chgData name="Lines, Todd" userId="afaf7c3a-e8aa-4568-882a-02ad8f9e19b0" providerId="ADAL" clId="{D3357100-C15F-4183-B7DF-9FFD6B364804}" dt="2023-11-02T22:41:57.273" v="447"/>
          <ac:cxnSpMkLst>
            <pc:docMk/>
            <pc:sldMk cId="2365058830" sldId="1437"/>
            <ac:cxnSpMk id="16" creationId="{58812DE6-7041-EB58-BFDD-DD0F4FAA379F}"/>
          </ac:cxnSpMkLst>
        </pc:cxnChg>
        <pc:cxnChg chg="mod">
          <ac:chgData name="Lines, Todd" userId="afaf7c3a-e8aa-4568-882a-02ad8f9e19b0" providerId="ADAL" clId="{D3357100-C15F-4183-B7DF-9FFD6B364804}" dt="2023-11-02T22:41:57.273" v="447"/>
          <ac:cxnSpMkLst>
            <pc:docMk/>
            <pc:sldMk cId="2365058830" sldId="1437"/>
            <ac:cxnSpMk id="17" creationId="{3B716806-8CB6-13E2-9217-6B988A96BC55}"/>
          </ac:cxnSpMkLst>
        </pc:cxnChg>
        <pc:cxnChg chg="mod">
          <ac:chgData name="Lines, Todd" userId="afaf7c3a-e8aa-4568-882a-02ad8f9e19b0" providerId="ADAL" clId="{D3357100-C15F-4183-B7DF-9FFD6B364804}" dt="2023-11-02T22:41:57.273" v="447"/>
          <ac:cxnSpMkLst>
            <pc:docMk/>
            <pc:sldMk cId="2365058830" sldId="1437"/>
            <ac:cxnSpMk id="18" creationId="{AAE0BE7E-D1B0-EB9E-60CA-11356EDEC99E}"/>
          </ac:cxnSpMkLst>
        </pc:cxnChg>
        <pc:cxnChg chg="mod">
          <ac:chgData name="Lines, Todd" userId="afaf7c3a-e8aa-4568-882a-02ad8f9e19b0" providerId="ADAL" clId="{D3357100-C15F-4183-B7DF-9FFD6B364804}" dt="2023-11-02T22:41:57.273" v="447"/>
          <ac:cxnSpMkLst>
            <pc:docMk/>
            <pc:sldMk cId="2365058830" sldId="1437"/>
            <ac:cxnSpMk id="19" creationId="{F217E22B-B21E-1A5D-59F4-21039BC29873}"/>
          </ac:cxnSpMkLst>
        </pc:cxnChg>
        <pc:cxnChg chg="mod">
          <ac:chgData name="Lines, Todd" userId="afaf7c3a-e8aa-4568-882a-02ad8f9e19b0" providerId="ADAL" clId="{D3357100-C15F-4183-B7DF-9FFD6B364804}" dt="2023-11-02T22:41:57.273" v="447"/>
          <ac:cxnSpMkLst>
            <pc:docMk/>
            <pc:sldMk cId="2365058830" sldId="1437"/>
            <ac:cxnSpMk id="20" creationId="{DF2EA362-FF49-3F9A-0DE2-FB181639A34F}"/>
          </ac:cxnSpMkLst>
        </pc:cxnChg>
        <pc:cxnChg chg="mod">
          <ac:chgData name="Lines, Todd" userId="afaf7c3a-e8aa-4568-882a-02ad8f9e19b0" providerId="ADAL" clId="{D3357100-C15F-4183-B7DF-9FFD6B364804}" dt="2023-11-02T22:41:57.273" v="447"/>
          <ac:cxnSpMkLst>
            <pc:docMk/>
            <pc:sldMk cId="2365058830" sldId="1437"/>
            <ac:cxnSpMk id="21" creationId="{ADEDB62B-4989-AAA2-B145-596696E5A8BC}"/>
          </ac:cxnSpMkLst>
        </pc:cxnChg>
        <pc:cxnChg chg="mod">
          <ac:chgData name="Lines, Todd" userId="afaf7c3a-e8aa-4568-882a-02ad8f9e19b0" providerId="ADAL" clId="{D3357100-C15F-4183-B7DF-9FFD6B364804}" dt="2023-11-02T22:41:57.273" v="447"/>
          <ac:cxnSpMkLst>
            <pc:docMk/>
            <pc:sldMk cId="2365058830" sldId="1437"/>
            <ac:cxnSpMk id="22" creationId="{990C8459-3863-1B1E-3135-8C18D6780D1C}"/>
          </ac:cxnSpMkLst>
        </pc:cxnChg>
        <pc:cxnChg chg="mod">
          <ac:chgData name="Lines, Todd" userId="afaf7c3a-e8aa-4568-882a-02ad8f9e19b0" providerId="ADAL" clId="{D3357100-C15F-4183-B7DF-9FFD6B364804}" dt="2023-11-02T22:41:57.273" v="447"/>
          <ac:cxnSpMkLst>
            <pc:docMk/>
            <pc:sldMk cId="2365058830" sldId="1437"/>
            <ac:cxnSpMk id="23" creationId="{AB4D9F06-4E18-927A-B82A-55F664E60075}"/>
          </ac:cxnSpMkLst>
        </pc:cxnChg>
        <pc:cxnChg chg="mod">
          <ac:chgData name="Lines, Todd" userId="afaf7c3a-e8aa-4568-882a-02ad8f9e19b0" providerId="ADAL" clId="{D3357100-C15F-4183-B7DF-9FFD6B364804}" dt="2023-11-02T22:41:57.273" v="447"/>
          <ac:cxnSpMkLst>
            <pc:docMk/>
            <pc:sldMk cId="2365058830" sldId="1437"/>
            <ac:cxnSpMk id="24" creationId="{69D8D32E-AD7B-A3C5-12E7-66EA0038034D}"/>
          </ac:cxnSpMkLst>
        </pc:cxnChg>
        <pc:cxnChg chg="mod">
          <ac:chgData name="Lines, Todd" userId="afaf7c3a-e8aa-4568-882a-02ad8f9e19b0" providerId="ADAL" clId="{D3357100-C15F-4183-B7DF-9FFD6B364804}" dt="2023-11-02T22:41:57.273" v="447"/>
          <ac:cxnSpMkLst>
            <pc:docMk/>
            <pc:sldMk cId="2365058830" sldId="1437"/>
            <ac:cxnSpMk id="25" creationId="{7DC21188-5DEA-2766-FC69-9739E7C7F350}"/>
          </ac:cxnSpMkLst>
        </pc:cxnChg>
        <pc:cxnChg chg="mod">
          <ac:chgData name="Lines, Todd" userId="afaf7c3a-e8aa-4568-882a-02ad8f9e19b0" providerId="ADAL" clId="{D3357100-C15F-4183-B7DF-9FFD6B364804}" dt="2023-11-02T22:41:57.273" v="447"/>
          <ac:cxnSpMkLst>
            <pc:docMk/>
            <pc:sldMk cId="2365058830" sldId="1437"/>
            <ac:cxnSpMk id="26" creationId="{08A6E36C-EE9E-D845-186D-6D95B68F2E1A}"/>
          </ac:cxnSpMkLst>
        </pc:cxnChg>
        <pc:cxnChg chg="mod">
          <ac:chgData name="Lines, Todd" userId="afaf7c3a-e8aa-4568-882a-02ad8f9e19b0" providerId="ADAL" clId="{D3357100-C15F-4183-B7DF-9FFD6B364804}" dt="2023-11-02T22:41:57.273" v="447"/>
          <ac:cxnSpMkLst>
            <pc:docMk/>
            <pc:sldMk cId="2365058830" sldId="1437"/>
            <ac:cxnSpMk id="27" creationId="{1B2E57D2-CD01-D713-5BC8-21A420BF2184}"/>
          </ac:cxnSpMkLst>
        </pc:cxnChg>
        <pc:cxnChg chg="mod">
          <ac:chgData name="Lines, Todd" userId="afaf7c3a-e8aa-4568-882a-02ad8f9e19b0" providerId="ADAL" clId="{D3357100-C15F-4183-B7DF-9FFD6B364804}" dt="2023-11-02T22:41:57.273" v="447"/>
          <ac:cxnSpMkLst>
            <pc:docMk/>
            <pc:sldMk cId="2365058830" sldId="1437"/>
            <ac:cxnSpMk id="32" creationId="{53964C02-1582-5ACC-78DC-63E3F9FE7196}"/>
          </ac:cxnSpMkLst>
        </pc:cxnChg>
        <pc:cxnChg chg="mod">
          <ac:chgData name="Lines, Todd" userId="afaf7c3a-e8aa-4568-882a-02ad8f9e19b0" providerId="ADAL" clId="{D3357100-C15F-4183-B7DF-9FFD6B364804}" dt="2023-11-02T22:41:57.273" v="447"/>
          <ac:cxnSpMkLst>
            <pc:docMk/>
            <pc:sldMk cId="2365058830" sldId="1437"/>
            <ac:cxnSpMk id="33" creationId="{6A3FBF3F-04DE-4EB2-E688-31FC231D85CA}"/>
          </ac:cxnSpMkLst>
        </pc:cxnChg>
        <pc:cxnChg chg="mod">
          <ac:chgData name="Lines, Todd" userId="afaf7c3a-e8aa-4568-882a-02ad8f9e19b0" providerId="ADAL" clId="{D3357100-C15F-4183-B7DF-9FFD6B364804}" dt="2023-11-02T22:41:57.273" v="447"/>
          <ac:cxnSpMkLst>
            <pc:docMk/>
            <pc:sldMk cId="2365058830" sldId="1437"/>
            <ac:cxnSpMk id="34" creationId="{8BAC47E4-CF9F-EF2D-A236-FEEE08FAE311}"/>
          </ac:cxnSpMkLst>
        </pc:cxnChg>
        <pc:cxnChg chg="mod">
          <ac:chgData name="Lines, Todd" userId="afaf7c3a-e8aa-4568-882a-02ad8f9e19b0" providerId="ADAL" clId="{D3357100-C15F-4183-B7DF-9FFD6B364804}" dt="2023-11-02T22:41:57.273" v="447"/>
          <ac:cxnSpMkLst>
            <pc:docMk/>
            <pc:sldMk cId="2365058830" sldId="1437"/>
            <ac:cxnSpMk id="35" creationId="{1BC6A51E-57A3-0574-12E2-957B4D8E4B7E}"/>
          </ac:cxnSpMkLst>
        </pc:cxnChg>
        <pc:cxnChg chg="mod">
          <ac:chgData name="Lines, Todd" userId="afaf7c3a-e8aa-4568-882a-02ad8f9e19b0" providerId="ADAL" clId="{D3357100-C15F-4183-B7DF-9FFD6B364804}" dt="2023-11-02T22:41:57.273" v="447"/>
          <ac:cxnSpMkLst>
            <pc:docMk/>
            <pc:sldMk cId="2365058830" sldId="1437"/>
            <ac:cxnSpMk id="36" creationId="{4116CC38-0E4D-B91C-9D17-18438D67E337}"/>
          </ac:cxnSpMkLst>
        </pc:cxnChg>
        <pc:cxnChg chg="mod">
          <ac:chgData name="Lines, Todd" userId="afaf7c3a-e8aa-4568-882a-02ad8f9e19b0" providerId="ADAL" clId="{D3357100-C15F-4183-B7DF-9FFD6B364804}" dt="2023-11-02T22:41:57.273" v="447"/>
          <ac:cxnSpMkLst>
            <pc:docMk/>
            <pc:sldMk cId="2365058830" sldId="1437"/>
            <ac:cxnSpMk id="37" creationId="{0A5CCD25-D061-2E42-2534-5659F04110AA}"/>
          </ac:cxnSpMkLst>
        </pc:cxnChg>
        <pc:cxnChg chg="mod">
          <ac:chgData name="Lines, Todd" userId="afaf7c3a-e8aa-4568-882a-02ad8f9e19b0" providerId="ADAL" clId="{D3357100-C15F-4183-B7DF-9FFD6B364804}" dt="2023-11-02T22:41:57.273" v="447"/>
          <ac:cxnSpMkLst>
            <pc:docMk/>
            <pc:sldMk cId="2365058830" sldId="1437"/>
            <ac:cxnSpMk id="38" creationId="{6D168621-53D6-BCCE-E40F-EC5F04C9D163}"/>
          </ac:cxnSpMkLst>
        </pc:cxnChg>
        <pc:cxnChg chg="mod">
          <ac:chgData name="Lines, Todd" userId="afaf7c3a-e8aa-4568-882a-02ad8f9e19b0" providerId="ADAL" clId="{D3357100-C15F-4183-B7DF-9FFD6B364804}" dt="2023-11-02T22:41:57.273" v="447"/>
          <ac:cxnSpMkLst>
            <pc:docMk/>
            <pc:sldMk cId="2365058830" sldId="1437"/>
            <ac:cxnSpMk id="39" creationId="{EA35A535-7185-F621-688F-FF244BA4711B}"/>
          </ac:cxnSpMkLst>
        </pc:cxnChg>
        <pc:cxnChg chg="mod">
          <ac:chgData name="Lines, Todd" userId="afaf7c3a-e8aa-4568-882a-02ad8f9e19b0" providerId="ADAL" clId="{D3357100-C15F-4183-B7DF-9FFD6B364804}" dt="2023-11-02T22:41:57.273" v="447"/>
          <ac:cxnSpMkLst>
            <pc:docMk/>
            <pc:sldMk cId="2365058830" sldId="1437"/>
            <ac:cxnSpMk id="41" creationId="{F209ACDB-5406-37BF-5F9E-6A9D0F62C0DA}"/>
          </ac:cxnSpMkLst>
        </pc:cxnChg>
        <pc:cxnChg chg="mod">
          <ac:chgData name="Lines, Todd" userId="afaf7c3a-e8aa-4568-882a-02ad8f9e19b0" providerId="ADAL" clId="{D3357100-C15F-4183-B7DF-9FFD6B364804}" dt="2023-11-02T22:41:57.273" v="447"/>
          <ac:cxnSpMkLst>
            <pc:docMk/>
            <pc:sldMk cId="2365058830" sldId="1437"/>
            <ac:cxnSpMk id="42" creationId="{0E6BCF17-CD97-D901-15BC-BDC2A4001755}"/>
          </ac:cxnSpMkLst>
        </pc:cxnChg>
        <pc:cxnChg chg="mod">
          <ac:chgData name="Lines, Todd" userId="afaf7c3a-e8aa-4568-882a-02ad8f9e19b0" providerId="ADAL" clId="{D3357100-C15F-4183-B7DF-9FFD6B364804}" dt="2023-11-02T22:41:57.273" v="447"/>
          <ac:cxnSpMkLst>
            <pc:docMk/>
            <pc:sldMk cId="2365058830" sldId="1437"/>
            <ac:cxnSpMk id="43" creationId="{D9B6A60B-F5A9-5B79-82C8-3E94507221EC}"/>
          </ac:cxnSpMkLst>
        </pc:cxnChg>
        <pc:cxnChg chg="mod">
          <ac:chgData name="Lines, Todd" userId="afaf7c3a-e8aa-4568-882a-02ad8f9e19b0" providerId="ADAL" clId="{D3357100-C15F-4183-B7DF-9FFD6B364804}" dt="2023-11-02T22:41:57.273" v="447"/>
          <ac:cxnSpMkLst>
            <pc:docMk/>
            <pc:sldMk cId="2365058830" sldId="1437"/>
            <ac:cxnSpMk id="44" creationId="{0C0E0F41-CF19-7E97-8EB1-298A7927B404}"/>
          </ac:cxnSpMkLst>
        </pc:cxnChg>
        <pc:cxnChg chg="mod">
          <ac:chgData name="Lines, Todd" userId="afaf7c3a-e8aa-4568-882a-02ad8f9e19b0" providerId="ADAL" clId="{D3357100-C15F-4183-B7DF-9FFD6B364804}" dt="2023-11-02T22:41:57.273" v="447"/>
          <ac:cxnSpMkLst>
            <pc:docMk/>
            <pc:sldMk cId="2365058830" sldId="1437"/>
            <ac:cxnSpMk id="45" creationId="{2E34E7D5-5215-17FF-DCC2-1E2C94C2D8B9}"/>
          </ac:cxnSpMkLst>
        </pc:cxnChg>
        <pc:cxnChg chg="mod">
          <ac:chgData name="Lines, Todd" userId="afaf7c3a-e8aa-4568-882a-02ad8f9e19b0" providerId="ADAL" clId="{D3357100-C15F-4183-B7DF-9FFD6B364804}" dt="2023-11-02T22:41:57.273" v="447"/>
          <ac:cxnSpMkLst>
            <pc:docMk/>
            <pc:sldMk cId="2365058830" sldId="1437"/>
            <ac:cxnSpMk id="46" creationId="{3EB33DB9-EECA-A777-5C2B-4488C843B23D}"/>
          </ac:cxnSpMkLst>
        </pc:cxnChg>
        <pc:cxnChg chg="mod">
          <ac:chgData name="Lines, Todd" userId="afaf7c3a-e8aa-4568-882a-02ad8f9e19b0" providerId="ADAL" clId="{D3357100-C15F-4183-B7DF-9FFD6B364804}" dt="2023-11-02T22:41:57.273" v="447"/>
          <ac:cxnSpMkLst>
            <pc:docMk/>
            <pc:sldMk cId="2365058830" sldId="1437"/>
            <ac:cxnSpMk id="47" creationId="{373E37FB-DF38-DCA4-58AA-1B3D20BBF4DA}"/>
          </ac:cxnSpMkLst>
        </pc:cxnChg>
        <pc:cxnChg chg="mod">
          <ac:chgData name="Lines, Todd" userId="afaf7c3a-e8aa-4568-882a-02ad8f9e19b0" providerId="ADAL" clId="{D3357100-C15F-4183-B7DF-9FFD6B364804}" dt="2023-11-02T22:41:57.273" v="447"/>
          <ac:cxnSpMkLst>
            <pc:docMk/>
            <pc:sldMk cId="2365058830" sldId="1437"/>
            <ac:cxnSpMk id="48" creationId="{AD9DCE56-C0CC-0426-DC62-26D7537C8427}"/>
          </ac:cxnSpMkLst>
        </pc:cxnChg>
        <pc:cxnChg chg="mod">
          <ac:chgData name="Lines, Todd" userId="afaf7c3a-e8aa-4568-882a-02ad8f9e19b0" providerId="ADAL" clId="{D3357100-C15F-4183-B7DF-9FFD6B364804}" dt="2023-11-02T22:41:57.273" v="447"/>
          <ac:cxnSpMkLst>
            <pc:docMk/>
            <pc:sldMk cId="2365058830" sldId="1437"/>
            <ac:cxnSpMk id="49" creationId="{89D96D89-8608-2F65-8A0C-45039EBF436B}"/>
          </ac:cxnSpMkLst>
        </pc:cxnChg>
        <pc:cxnChg chg="mod">
          <ac:chgData name="Lines, Todd" userId="afaf7c3a-e8aa-4568-882a-02ad8f9e19b0" providerId="ADAL" clId="{D3357100-C15F-4183-B7DF-9FFD6B364804}" dt="2023-11-02T22:41:57.273" v="447"/>
          <ac:cxnSpMkLst>
            <pc:docMk/>
            <pc:sldMk cId="2365058830" sldId="1437"/>
            <ac:cxnSpMk id="50" creationId="{FBA89FEF-E383-C9AC-7DCC-9DD55E4454C8}"/>
          </ac:cxnSpMkLst>
        </pc:cxnChg>
        <pc:cxnChg chg="mod">
          <ac:chgData name="Lines, Todd" userId="afaf7c3a-e8aa-4568-882a-02ad8f9e19b0" providerId="ADAL" clId="{D3357100-C15F-4183-B7DF-9FFD6B364804}" dt="2023-11-02T22:41:57.273" v="447"/>
          <ac:cxnSpMkLst>
            <pc:docMk/>
            <pc:sldMk cId="2365058830" sldId="1437"/>
            <ac:cxnSpMk id="51" creationId="{483937DD-3E36-54E5-301A-35372D6E5D98}"/>
          </ac:cxnSpMkLst>
        </pc:cxnChg>
        <pc:cxnChg chg="mod">
          <ac:chgData name="Lines, Todd" userId="afaf7c3a-e8aa-4568-882a-02ad8f9e19b0" providerId="ADAL" clId="{D3357100-C15F-4183-B7DF-9FFD6B364804}" dt="2023-11-02T22:41:57.273" v="447"/>
          <ac:cxnSpMkLst>
            <pc:docMk/>
            <pc:sldMk cId="2365058830" sldId="1437"/>
            <ac:cxnSpMk id="52" creationId="{1409A35C-0846-48BF-CC0C-5C010AE33C82}"/>
          </ac:cxnSpMkLst>
        </pc:cxnChg>
        <pc:cxnChg chg="mod">
          <ac:chgData name="Lines, Todd" userId="afaf7c3a-e8aa-4568-882a-02ad8f9e19b0" providerId="ADAL" clId="{D3357100-C15F-4183-B7DF-9FFD6B364804}" dt="2023-11-02T22:41:57.273" v="447"/>
          <ac:cxnSpMkLst>
            <pc:docMk/>
            <pc:sldMk cId="2365058830" sldId="1437"/>
            <ac:cxnSpMk id="53" creationId="{239D2E76-B095-8891-ABAD-160D6E8F88F9}"/>
          </ac:cxnSpMkLst>
        </pc:cxnChg>
        <pc:cxnChg chg="mod">
          <ac:chgData name="Lines, Todd" userId="afaf7c3a-e8aa-4568-882a-02ad8f9e19b0" providerId="ADAL" clId="{D3357100-C15F-4183-B7DF-9FFD6B364804}" dt="2023-11-02T22:41:57.273" v="447"/>
          <ac:cxnSpMkLst>
            <pc:docMk/>
            <pc:sldMk cId="2365058830" sldId="1437"/>
            <ac:cxnSpMk id="54" creationId="{B5A620CE-6753-1C74-556C-C438C943724F}"/>
          </ac:cxnSpMkLst>
        </pc:cxnChg>
        <pc:cxnChg chg="mod">
          <ac:chgData name="Lines, Todd" userId="afaf7c3a-e8aa-4568-882a-02ad8f9e19b0" providerId="ADAL" clId="{D3357100-C15F-4183-B7DF-9FFD6B364804}" dt="2023-11-02T22:41:57.273" v="447"/>
          <ac:cxnSpMkLst>
            <pc:docMk/>
            <pc:sldMk cId="2365058830" sldId="1437"/>
            <ac:cxnSpMk id="55" creationId="{F10F9D96-CFAD-C1CF-E5FD-DBEB06385F99}"/>
          </ac:cxnSpMkLst>
        </pc:cxnChg>
        <pc:cxnChg chg="mod">
          <ac:chgData name="Lines, Todd" userId="afaf7c3a-e8aa-4568-882a-02ad8f9e19b0" providerId="ADAL" clId="{D3357100-C15F-4183-B7DF-9FFD6B364804}" dt="2023-11-02T22:41:57.273" v="447"/>
          <ac:cxnSpMkLst>
            <pc:docMk/>
            <pc:sldMk cId="2365058830" sldId="1437"/>
            <ac:cxnSpMk id="56" creationId="{92F1C440-B84E-AA0D-84B0-32E38826BC6C}"/>
          </ac:cxnSpMkLst>
        </pc:cxnChg>
        <pc:cxnChg chg="mod">
          <ac:chgData name="Lines, Todd" userId="afaf7c3a-e8aa-4568-882a-02ad8f9e19b0" providerId="ADAL" clId="{D3357100-C15F-4183-B7DF-9FFD6B364804}" dt="2023-11-02T22:41:57.273" v="447"/>
          <ac:cxnSpMkLst>
            <pc:docMk/>
            <pc:sldMk cId="2365058830" sldId="1437"/>
            <ac:cxnSpMk id="57" creationId="{CD48AFB3-51FC-A268-EA1A-011F2529BA2A}"/>
          </ac:cxnSpMkLst>
        </pc:cxnChg>
        <pc:cxnChg chg="mod">
          <ac:chgData name="Lines, Todd" userId="afaf7c3a-e8aa-4568-882a-02ad8f9e19b0" providerId="ADAL" clId="{D3357100-C15F-4183-B7DF-9FFD6B364804}" dt="2023-11-02T22:41:57.273" v="447"/>
          <ac:cxnSpMkLst>
            <pc:docMk/>
            <pc:sldMk cId="2365058830" sldId="1437"/>
            <ac:cxnSpMk id="58" creationId="{0098E955-2808-48BB-7AD2-B8B89C5A53C2}"/>
          </ac:cxnSpMkLst>
        </pc:cxnChg>
        <pc:cxnChg chg="add mod">
          <ac:chgData name="Lines, Todd" userId="afaf7c3a-e8aa-4568-882a-02ad8f9e19b0" providerId="ADAL" clId="{D3357100-C15F-4183-B7DF-9FFD6B364804}" dt="2023-11-02T22:42:01.546" v="448" actId="164"/>
          <ac:cxnSpMkLst>
            <pc:docMk/>
            <pc:sldMk cId="2365058830" sldId="1437"/>
            <ac:cxnSpMk id="63" creationId="{63D18AC8-13F2-35B7-207F-660920168423}"/>
          </ac:cxnSpMkLst>
        </pc:cxnChg>
      </pc:sldChg>
      <pc:sldChg chg="modSp add mod">
        <pc:chgData name="Lines, Todd" userId="afaf7c3a-e8aa-4568-882a-02ad8f9e19b0" providerId="ADAL" clId="{D3357100-C15F-4183-B7DF-9FFD6B364804}" dt="2023-11-02T22:56:09.732" v="757" actId="20577"/>
        <pc:sldMkLst>
          <pc:docMk/>
          <pc:sldMk cId="3065316880" sldId="1438"/>
        </pc:sldMkLst>
        <pc:spChg chg="mod">
          <ac:chgData name="Lines, Todd" userId="afaf7c3a-e8aa-4568-882a-02ad8f9e19b0" providerId="ADAL" clId="{D3357100-C15F-4183-B7DF-9FFD6B364804}" dt="2023-11-02T22:50:30.302" v="648" actId="20577"/>
          <ac:spMkLst>
            <pc:docMk/>
            <pc:sldMk cId="3065316880" sldId="1438"/>
            <ac:spMk id="2" creationId="{00000000-0000-0000-0000-000000000000}"/>
          </ac:spMkLst>
        </pc:spChg>
        <pc:spChg chg="mod">
          <ac:chgData name="Lines, Todd" userId="afaf7c3a-e8aa-4568-882a-02ad8f9e19b0" providerId="ADAL" clId="{D3357100-C15F-4183-B7DF-9FFD6B364804}" dt="2023-11-02T22:56:09.732" v="757" actId="20577"/>
          <ac:spMkLst>
            <pc:docMk/>
            <pc:sldMk cId="3065316880" sldId="1438"/>
            <ac:spMk id="3" creationId="{00000000-0000-0000-0000-000000000000}"/>
          </ac:spMkLst>
        </pc:spChg>
      </pc:sldChg>
      <pc:sldChg chg="modSp add mod">
        <pc:chgData name="Lines, Todd" userId="afaf7c3a-e8aa-4568-882a-02ad8f9e19b0" providerId="ADAL" clId="{D3357100-C15F-4183-B7DF-9FFD6B364804}" dt="2023-11-02T22:58:52.656" v="780" actId="20577"/>
        <pc:sldMkLst>
          <pc:docMk/>
          <pc:sldMk cId="2880780699" sldId="1439"/>
        </pc:sldMkLst>
        <pc:spChg chg="mod">
          <ac:chgData name="Lines, Todd" userId="afaf7c3a-e8aa-4568-882a-02ad8f9e19b0" providerId="ADAL" clId="{D3357100-C15F-4183-B7DF-9FFD6B364804}" dt="2023-11-02T22:58:52.656" v="780" actId="20577"/>
          <ac:spMkLst>
            <pc:docMk/>
            <pc:sldMk cId="2880780699" sldId="1439"/>
            <ac:spMk id="2" creationId="{00000000-0000-0000-0000-000000000000}"/>
          </ac:spMkLst>
        </pc:spChg>
        <pc:spChg chg="mod">
          <ac:chgData name="Lines, Todd" userId="afaf7c3a-e8aa-4568-882a-02ad8f9e19b0" providerId="ADAL" clId="{D3357100-C15F-4183-B7DF-9FFD6B364804}" dt="2023-11-02T22:58:01.461" v="777" actId="20577"/>
          <ac:spMkLst>
            <pc:docMk/>
            <pc:sldMk cId="2880780699" sldId="1439"/>
            <ac:spMk id="3" creationId="{00000000-0000-0000-0000-000000000000}"/>
          </ac:spMkLst>
        </pc:spChg>
      </pc:sldChg>
      <pc:sldChg chg="modSp add mod">
        <pc:chgData name="Lines, Todd" userId="afaf7c3a-e8aa-4568-882a-02ad8f9e19b0" providerId="ADAL" clId="{D3357100-C15F-4183-B7DF-9FFD6B364804}" dt="2023-11-02T23:04:13.465" v="837" actId="20577"/>
        <pc:sldMkLst>
          <pc:docMk/>
          <pc:sldMk cId="986807166" sldId="1440"/>
        </pc:sldMkLst>
        <pc:spChg chg="mod">
          <ac:chgData name="Lines, Todd" userId="afaf7c3a-e8aa-4568-882a-02ad8f9e19b0" providerId="ADAL" clId="{D3357100-C15F-4183-B7DF-9FFD6B364804}" dt="2023-11-02T22:59:08.290" v="784" actId="20577"/>
          <ac:spMkLst>
            <pc:docMk/>
            <pc:sldMk cId="986807166" sldId="1440"/>
            <ac:spMk id="2" creationId="{00000000-0000-0000-0000-000000000000}"/>
          </ac:spMkLst>
        </pc:spChg>
        <pc:spChg chg="mod">
          <ac:chgData name="Lines, Todd" userId="afaf7c3a-e8aa-4568-882a-02ad8f9e19b0" providerId="ADAL" clId="{D3357100-C15F-4183-B7DF-9FFD6B364804}" dt="2023-11-02T23:04:13.465" v="837" actId="20577"/>
          <ac:spMkLst>
            <pc:docMk/>
            <pc:sldMk cId="986807166" sldId="1440"/>
            <ac:spMk id="3" creationId="{00000000-0000-0000-0000-000000000000}"/>
          </ac:spMkLst>
        </pc:spChg>
      </pc:sldChg>
      <pc:sldChg chg="addSp delSp modSp new mod">
        <pc:chgData name="Lines, Todd" userId="afaf7c3a-e8aa-4568-882a-02ad8f9e19b0" providerId="ADAL" clId="{D3357100-C15F-4183-B7DF-9FFD6B364804}" dt="2023-11-02T23:13:28.563" v="896" actId="1076"/>
        <pc:sldMkLst>
          <pc:docMk/>
          <pc:sldMk cId="4176486467" sldId="1441"/>
        </pc:sldMkLst>
        <pc:spChg chg="mod">
          <ac:chgData name="Lines, Todd" userId="afaf7c3a-e8aa-4568-882a-02ad8f9e19b0" providerId="ADAL" clId="{D3357100-C15F-4183-B7DF-9FFD6B364804}" dt="2023-11-02T23:11:24.353" v="888" actId="313"/>
          <ac:spMkLst>
            <pc:docMk/>
            <pc:sldMk cId="4176486467" sldId="1441"/>
            <ac:spMk id="2" creationId="{026C67CC-03E0-B012-E28E-CA8475B59C9E}"/>
          </ac:spMkLst>
        </pc:spChg>
        <pc:spChg chg="del mod">
          <ac:chgData name="Lines, Todd" userId="afaf7c3a-e8aa-4568-882a-02ad8f9e19b0" providerId="ADAL" clId="{D3357100-C15F-4183-B7DF-9FFD6B364804}" dt="2023-11-02T23:11:13.144" v="886" actId="478"/>
          <ac:spMkLst>
            <pc:docMk/>
            <pc:sldMk cId="4176486467" sldId="1441"/>
            <ac:spMk id="3" creationId="{AFBA2890-5FC0-165D-97C9-85FE02DA7885}"/>
          </ac:spMkLst>
        </pc:spChg>
        <pc:spChg chg="add mod">
          <ac:chgData name="Lines, Todd" userId="afaf7c3a-e8aa-4568-882a-02ad8f9e19b0" providerId="ADAL" clId="{D3357100-C15F-4183-B7DF-9FFD6B364804}" dt="2023-11-02T23:10:40.346" v="878" actId="1076"/>
          <ac:spMkLst>
            <pc:docMk/>
            <pc:sldMk cId="4176486467" sldId="1441"/>
            <ac:spMk id="5" creationId="{D77FA3AA-07AE-17BF-8913-9CB5F43A84EC}"/>
          </ac:spMkLst>
        </pc:spChg>
        <pc:spChg chg="add mod">
          <ac:chgData name="Lines, Todd" userId="afaf7c3a-e8aa-4568-882a-02ad8f9e19b0" providerId="ADAL" clId="{D3357100-C15F-4183-B7DF-9FFD6B364804}" dt="2023-11-02T23:11:10.803" v="885" actId="1076"/>
          <ac:spMkLst>
            <pc:docMk/>
            <pc:sldMk cId="4176486467" sldId="1441"/>
            <ac:spMk id="7" creationId="{3A4B5C06-8D7D-4D79-FB2D-AA2C6262FE85}"/>
          </ac:spMkLst>
        </pc:spChg>
        <pc:spChg chg="add del mod">
          <ac:chgData name="Lines, Todd" userId="afaf7c3a-e8aa-4568-882a-02ad8f9e19b0" providerId="ADAL" clId="{D3357100-C15F-4183-B7DF-9FFD6B364804}" dt="2023-11-02T23:11:16.629" v="887" actId="478"/>
          <ac:spMkLst>
            <pc:docMk/>
            <pc:sldMk cId="4176486467" sldId="1441"/>
            <ac:spMk id="9" creationId="{FD07ABBB-AE0A-79C1-4201-FBACC75D5FB0}"/>
          </ac:spMkLst>
        </pc:spChg>
        <pc:spChg chg="add mod">
          <ac:chgData name="Lines, Todd" userId="afaf7c3a-e8aa-4568-882a-02ad8f9e19b0" providerId="ADAL" clId="{D3357100-C15F-4183-B7DF-9FFD6B364804}" dt="2023-11-02T23:13:28.563" v="896" actId="1076"/>
          <ac:spMkLst>
            <pc:docMk/>
            <pc:sldMk cId="4176486467" sldId="1441"/>
            <ac:spMk id="11" creationId="{88B2C624-AC05-A67D-63A7-525E8EC7F875}"/>
          </ac:spMkLst>
        </pc:spChg>
        <pc:picChg chg="add mod">
          <ac:chgData name="Lines, Todd" userId="afaf7c3a-e8aa-4568-882a-02ad8f9e19b0" providerId="ADAL" clId="{D3357100-C15F-4183-B7DF-9FFD6B364804}" dt="2023-11-02T23:10:47.186" v="881" actId="1076"/>
          <ac:picMkLst>
            <pc:docMk/>
            <pc:sldMk cId="4176486467" sldId="1441"/>
            <ac:picMk id="1026" creationId="{56905DCA-D64E-1B95-8230-8BF4A76CDB56}"/>
          </ac:picMkLst>
        </pc:picChg>
      </pc:sldChg>
      <pc:sldChg chg="modSp add mod">
        <pc:chgData name="Lines, Todd" userId="afaf7c3a-e8aa-4568-882a-02ad8f9e19b0" providerId="ADAL" clId="{D3357100-C15F-4183-B7DF-9FFD6B364804}" dt="2023-11-02T23:18:04.968" v="967" actId="20577"/>
        <pc:sldMkLst>
          <pc:docMk/>
          <pc:sldMk cId="3370446629" sldId="1442"/>
        </pc:sldMkLst>
        <pc:spChg chg="mod">
          <ac:chgData name="Lines, Todd" userId="afaf7c3a-e8aa-4568-882a-02ad8f9e19b0" providerId="ADAL" clId="{D3357100-C15F-4183-B7DF-9FFD6B364804}" dt="2023-11-02T23:18:04.968" v="967" actId="20577"/>
          <ac:spMkLst>
            <pc:docMk/>
            <pc:sldMk cId="3370446629" sldId="1442"/>
            <ac:spMk id="3" creationId="{00000000-0000-0000-0000-000000000000}"/>
          </ac:spMkLst>
        </pc:spChg>
      </pc:sldChg>
      <pc:sldChg chg="addSp modSp new mod modClrScheme chgLayout">
        <pc:chgData name="Lines, Todd" userId="afaf7c3a-e8aa-4568-882a-02ad8f9e19b0" providerId="ADAL" clId="{D3357100-C15F-4183-B7DF-9FFD6B364804}" dt="2023-11-02T23:26:35.973" v="1305" actId="1076"/>
        <pc:sldMkLst>
          <pc:docMk/>
          <pc:sldMk cId="2939843722" sldId="1443"/>
        </pc:sldMkLst>
        <pc:spChg chg="add mod ord">
          <ac:chgData name="Lines, Todd" userId="afaf7c3a-e8aa-4568-882a-02ad8f9e19b0" providerId="ADAL" clId="{D3357100-C15F-4183-B7DF-9FFD6B364804}" dt="2023-11-02T23:23:55.205" v="983" actId="20577"/>
          <ac:spMkLst>
            <pc:docMk/>
            <pc:sldMk cId="2939843722" sldId="1443"/>
            <ac:spMk id="3" creationId="{2AD2B779-E2AB-A65B-10A2-D2B078E3FD82}"/>
          </ac:spMkLst>
        </pc:spChg>
        <pc:spChg chg="add mod ord">
          <ac:chgData name="Lines, Todd" userId="afaf7c3a-e8aa-4568-882a-02ad8f9e19b0" providerId="ADAL" clId="{D3357100-C15F-4183-B7DF-9FFD6B364804}" dt="2023-11-02T23:26:26.968" v="1304" actId="27636"/>
          <ac:spMkLst>
            <pc:docMk/>
            <pc:sldMk cId="2939843722" sldId="1443"/>
            <ac:spMk id="4" creationId="{9A30506A-D23B-206C-DE3F-D7B20224CB88}"/>
          </ac:spMkLst>
        </pc:spChg>
        <pc:picChg chg="add mod">
          <ac:chgData name="Lines, Todd" userId="afaf7c3a-e8aa-4568-882a-02ad8f9e19b0" providerId="ADAL" clId="{D3357100-C15F-4183-B7DF-9FFD6B364804}" dt="2023-11-02T23:26:35.973" v="1305" actId="1076"/>
          <ac:picMkLst>
            <pc:docMk/>
            <pc:sldMk cId="2939843722" sldId="1443"/>
            <ac:picMk id="2" creationId="{960E5086-95B7-2529-3DEC-B325F922E0E3}"/>
          </ac:picMkLst>
        </pc:picChg>
      </pc:sldChg>
      <pc:sldChg chg="addSp delSp modSp add mod">
        <pc:chgData name="Lines, Todd" userId="afaf7c3a-e8aa-4568-882a-02ad8f9e19b0" providerId="ADAL" clId="{D3357100-C15F-4183-B7DF-9FFD6B364804}" dt="2023-11-02T23:28:09.076" v="1403" actId="313"/>
        <pc:sldMkLst>
          <pc:docMk/>
          <pc:sldMk cId="1332880785" sldId="1444"/>
        </pc:sldMkLst>
        <pc:spChg chg="mod">
          <ac:chgData name="Lines, Todd" userId="afaf7c3a-e8aa-4568-882a-02ad8f9e19b0" providerId="ADAL" clId="{D3357100-C15F-4183-B7DF-9FFD6B364804}" dt="2023-11-02T23:28:09.076" v="1403" actId="313"/>
          <ac:spMkLst>
            <pc:docMk/>
            <pc:sldMk cId="1332880785" sldId="1444"/>
            <ac:spMk id="4" creationId="{9A30506A-D23B-206C-DE3F-D7B20224CB88}"/>
          </ac:spMkLst>
        </pc:spChg>
        <pc:picChg chg="del">
          <ac:chgData name="Lines, Todd" userId="afaf7c3a-e8aa-4568-882a-02ad8f9e19b0" providerId="ADAL" clId="{D3357100-C15F-4183-B7DF-9FFD6B364804}" dt="2023-11-02T23:26:54.473" v="1309" actId="478"/>
          <ac:picMkLst>
            <pc:docMk/>
            <pc:sldMk cId="1332880785" sldId="1444"/>
            <ac:picMk id="2" creationId="{960E5086-95B7-2529-3DEC-B325F922E0E3}"/>
          </ac:picMkLst>
        </pc:picChg>
        <pc:picChg chg="add mod">
          <ac:chgData name="Lines, Todd" userId="afaf7c3a-e8aa-4568-882a-02ad8f9e19b0" providerId="ADAL" clId="{D3357100-C15F-4183-B7DF-9FFD6B364804}" dt="2023-11-02T23:26:59.510" v="1313" actId="1076"/>
          <ac:picMkLst>
            <pc:docMk/>
            <pc:sldMk cId="1332880785" sldId="1444"/>
            <ac:picMk id="5" creationId="{2B992631-81F2-06C2-2511-324BFD2A01D1}"/>
          </ac:picMkLst>
        </pc:picChg>
      </pc:sldChg>
      <pc:sldChg chg="addSp delSp modSp add mod">
        <pc:chgData name="Lines, Todd" userId="afaf7c3a-e8aa-4568-882a-02ad8f9e19b0" providerId="ADAL" clId="{D3357100-C15F-4183-B7DF-9FFD6B364804}" dt="2023-11-02T23:30:58.504" v="1708" actId="1076"/>
        <pc:sldMkLst>
          <pc:docMk/>
          <pc:sldMk cId="2080041333" sldId="1445"/>
        </pc:sldMkLst>
        <pc:spChg chg="mod">
          <ac:chgData name="Lines, Todd" userId="afaf7c3a-e8aa-4568-882a-02ad8f9e19b0" providerId="ADAL" clId="{D3357100-C15F-4183-B7DF-9FFD6B364804}" dt="2023-11-02T23:30:42.885" v="1705" actId="20577"/>
          <ac:spMkLst>
            <pc:docMk/>
            <pc:sldMk cId="2080041333" sldId="1445"/>
            <ac:spMk id="4" creationId="{9A30506A-D23B-206C-DE3F-D7B20224CB88}"/>
          </ac:spMkLst>
        </pc:spChg>
        <pc:picChg chg="add mod modCrop">
          <ac:chgData name="Lines, Todd" userId="afaf7c3a-e8aa-4568-882a-02ad8f9e19b0" providerId="ADAL" clId="{D3357100-C15F-4183-B7DF-9FFD6B364804}" dt="2023-11-02T23:30:58.504" v="1708" actId="1076"/>
          <ac:picMkLst>
            <pc:docMk/>
            <pc:sldMk cId="2080041333" sldId="1445"/>
            <ac:picMk id="2" creationId="{DD5C2C62-D648-8A68-F2A0-D785ACAB38C9}"/>
          </ac:picMkLst>
        </pc:picChg>
        <pc:picChg chg="del">
          <ac:chgData name="Lines, Todd" userId="afaf7c3a-e8aa-4568-882a-02ad8f9e19b0" providerId="ADAL" clId="{D3357100-C15F-4183-B7DF-9FFD6B364804}" dt="2023-11-02T23:28:33.225" v="1405" actId="478"/>
          <ac:picMkLst>
            <pc:docMk/>
            <pc:sldMk cId="2080041333" sldId="1445"/>
            <ac:picMk id="5" creationId="{2B992631-81F2-06C2-2511-324BFD2A01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4DEA16-27BB-4C42-8376-38DEA3434E03}" type="datetimeFigureOut">
              <a:rPr lang="en-US" smtClean="0"/>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E7CA98-4349-4AC7-9556-8055B2260E5B}" type="slidenum">
              <a:rPr lang="en-US" smtClean="0"/>
              <a:t>‹#›</a:t>
            </a:fld>
            <a:endParaRPr lang="en-US"/>
          </a:p>
        </p:txBody>
      </p:sp>
    </p:spTree>
    <p:extLst>
      <p:ext uri="{BB962C8B-B14F-4D97-AF65-F5344CB8AC3E}">
        <p14:creationId xmlns:p14="http://schemas.microsoft.com/office/powerpoint/2010/main" val="1003888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22</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23</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24</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25</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26</a:t>
            </a:fld>
            <a:endParaRPr lang="en-US"/>
          </a:p>
        </p:txBody>
      </p:sp>
    </p:spTree>
    <p:extLst>
      <p:ext uri="{BB962C8B-B14F-4D97-AF65-F5344CB8AC3E}">
        <p14:creationId xmlns:p14="http://schemas.microsoft.com/office/powerpoint/2010/main" val="19894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63C9FC-D98D-450F-8666-DAE5A2C35D6D}"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3C9FC-D98D-450F-8666-DAE5A2C35D6D}"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63C9FC-D98D-450F-8666-DAE5A2C35D6D}"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63C9FC-D98D-450F-8666-DAE5A2C35D6D}"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63C9FC-D98D-450F-8666-DAE5A2C35D6D}"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3C9FC-D98D-450F-8666-DAE5A2C35D6D}"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3C9FC-D98D-450F-8666-DAE5A2C35D6D}"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3C9FC-D98D-450F-8666-DAE5A2C35D6D}"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3C9FC-D98D-450F-8666-DAE5A2C35D6D}" type="datetimeFigureOut">
              <a:rPr lang="en-US" smtClean="0"/>
              <a:pPr/>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D321A-BCF8-462A-9134-08DB1486FD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223.32.0.1</a:t>
            </a:r>
          </a:p>
        </p:txBody>
      </p:sp>
      <p:sp>
        <p:nvSpPr>
          <p:cNvPr id="3" name="Content Placeholder 2"/>
          <p:cNvSpPr>
            <a:spLocks noGrp="1"/>
          </p:cNvSpPr>
          <p:nvPr>
            <p:ph idx="1"/>
          </p:nvPr>
        </p:nvSpPr>
        <p:spPr/>
        <p:txBody>
          <a:bodyPr/>
          <a:lstStyle/>
          <a:p>
            <a:pPr marL="0" indent="0">
              <a:buNone/>
            </a:pPr>
            <a:r>
              <a:rPr lang="en-US" dirty="0"/>
              <a:t>Where does gravitational potential energy come from?</a:t>
            </a:r>
          </a:p>
          <a:p>
            <a:pPr marL="514350" indent="-514350">
              <a:buAutoNum type="alphaLcParenR"/>
            </a:pPr>
            <a:r>
              <a:rPr lang="en-US" dirty="0"/>
              <a:t>Mass</a:t>
            </a:r>
          </a:p>
          <a:p>
            <a:pPr marL="514350" indent="-514350">
              <a:buAutoNum type="alphaLcParenR"/>
            </a:pPr>
            <a:r>
              <a:rPr lang="en-US" dirty="0"/>
              <a:t>The gravitational field</a:t>
            </a:r>
          </a:p>
          <a:p>
            <a:pPr marL="514350" indent="-514350">
              <a:buAutoNum type="alphaLcParenR"/>
            </a:pPr>
            <a:r>
              <a:rPr lang="en-US" dirty="0"/>
              <a:t>Hills and mountains</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Tree>
    <p:extLst>
      <p:ext uri="{BB962C8B-B14F-4D97-AF65-F5344CB8AC3E}">
        <p14:creationId xmlns:p14="http://schemas.microsoft.com/office/powerpoint/2010/main" val="4195358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None/>
                </a:pPr>
                <a:r>
                  <a:rPr lang="en-US" dirty="0"/>
                  <a:t>What is the electric field due to a line of charge?</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𝑟</m:t>
                        </m:r>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a:p>
                <a:pPr marL="514350" indent="-514350">
                  <a:buFont typeface="+mj-lt"/>
                  <a:buAutoNum type="alphaLcParenR"/>
                </a:pPr>
                <a:r>
                  <a:rPr lang="en-US" dirty="0">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𝑧𝑄</m:t>
                        </m:r>
                      </m:num>
                      <m:den>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𝑧</m:t>
                        </m:r>
                      </m:e>
                    </m:acc>
                  </m:oMath>
                </a14:m>
                <a:endParaRPr lang="en-US" dirty="0"/>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𝜂</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r="-9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10</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531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None/>
                </a:pPr>
                <a:r>
                  <a:rPr lang="en-US" dirty="0"/>
                  <a:t>What is </a:t>
                </a:r>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𝒓</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𝑟𝑑</m:t>
                        </m:r>
                        <m:r>
                          <a:rPr lang="en-US" i="1">
                            <a:latin typeface="Cambria Math" panose="02040503050406030204" pitchFamily="18" charset="0"/>
                            <a:ea typeface="Cambria Math" panose="02040503050406030204" pitchFamily="18" charset="0"/>
                          </a:rPr>
                          <m:t>𝜃</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𝜽</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e>
                    </m:d>
                  </m:oMath>
                </a14:m>
                <a:r>
                  <a:rPr lang="en-US" dirty="0"/>
                  <a:t>?</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𝑑𝑧</m:t>
                    </m:r>
                    <m:acc>
                      <m:accPr>
                        <m:chr m:val="̂"/>
                        <m:ctrlPr>
                          <a:rPr lang="en-US" b="0"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ℓ</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𝒊</m:t>
                        </m:r>
                      </m:e>
                    </m:acc>
                  </m:oMath>
                </a14:m>
                <a:r>
                  <a:rPr lang="en-US" b="1"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𝒓</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𝑟𝑑</m:t>
                    </m:r>
                    <m:r>
                      <a:rPr lang="en-US" b="0" i="1" smtClean="0">
                        <a:latin typeface="Cambria Math" panose="02040503050406030204" pitchFamily="18" charset="0"/>
                        <a:ea typeface="Cambria Math" panose="02040503050406030204" pitchFamily="18" charset="0"/>
                      </a:rPr>
                      <m:t>𝜃</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𝜽</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b="1" i="1" smtClean="0">
                        <a:latin typeface="Cambria Math" panose="02040503050406030204" pitchFamily="18" charset="0"/>
                        <a:ea typeface="Cambria Math" panose="02040503050406030204" pitchFamily="18" charset="0"/>
                      </a:rPr>
                      <m:t>𝒙</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𝒊</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𝑑𝑦</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𝒋</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11</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078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9698" name="Picture 2"/>
          <p:cNvPicPr>
            <a:picLocks noChangeAspect="1" noChangeArrowheads="1"/>
          </p:cNvPicPr>
          <p:nvPr/>
        </p:nvPicPr>
        <p:blipFill>
          <a:blip r:embed="rId2" cstate="print"/>
          <a:srcRect/>
          <a:stretch>
            <a:fillRect/>
          </a:stretch>
        </p:blipFill>
        <p:spPr bwMode="auto">
          <a:xfrm>
            <a:off x="576775" y="771349"/>
            <a:ext cx="8004517" cy="532943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None/>
                </a:pPr>
                <a:r>
                  <a:rPr lang="en-US" dirty="0"/>
                  <a:t>What is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lim>
                        </m:limLow>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e>
                    </m:func>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𝑜</m:t>
                            </m:r>
                          </m:sub>
                        </m:sSub>
                      </m:den>
                    </m:f>
                    <m:r>
                      <a:rPr lang="en-US" b="0" i="1" smtClean="0">
                        <a:latin typeface="Cambria Math" panose="02040503050406030204" pitchFamily="18" charset="0"/>
                      </a:rPr>
                      <m:t>𝑙𝑛</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oMath>
                </a14:m>
                <a:r>
                  <a:rPr lang="en-US" dirty="0"/>
                  <a:t>?</a:t>
                </a:r>
              </a:p>
              <a:p>
                <a:pPr marL="514350" indent="-514350">
                  <a:buFont typeface="+mj-lt"/>
                  <a:buAutoNum type="alphaLcParenR"/>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endParaRPr lang="en-US" i="1" dirty="0">
                  <a:latin typeface="Cambria Math" panose="02040503050406030204" pitchFamily="18" charset="0"/>
                  <a:ea typeface="Cambria Math" panose="02040503050406030204" pitchFamily="18" charset="0"/>
                </a:endParaRPr>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0</m:t>
                    </m:r>
                  </m:oMath>
                </a14:m>
                <a:endParaRPr lang="en-US" dirty="0"/>
              </a:p>
              <a:p>
                <a:pPr marL="514350" indent="-514350">
                  <a:buFont typeface="+mj-lt"/>
                  <a:buAutoNum type="alphaLcParenR"/>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13</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680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223.32.3</a:t>
            </a:r>
          </a:p>
        </p:txBody>
      </p:sp>
      <p:sp>
        <p:nvSpPr>
          <p:cNvPr id="3" name="Content Placeholder 2"/>
          <p:cNvSpPr>
            <a:spLocks noGrp="1"/>
          </p:cNvSpPr>
          <p:nvPr>
            <p:ph idx="1"/>
          </p:nvPr>
        </p:nvSpPr>
        <p:spPr/>
        <p:txBody>
          <a:bodyPr/>
          <a:lstStyle/>
          <a:p>
            <a:pPr>
              <a:buNone/>
            </a:pPr>
            <a:r>
              <a:rPr lang="en-US" dirty="0"/>
              <a:t>Are the electric field and the electric potential different physical things?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223.32.4</a:t>
            </a:r>
          </a:p>
        </p:txBody>
      </p:sp>
      <p:sp>
        <p:nvSpPr>
          <p:cNvPr id="3" name="Content Placeholder 2"/>
          <p:cNvSpPr>
            <a:spLocks noGrp="1"/>
          </p:cNvSpPr>
          <p:nvPr>
            <p:ph idx="1"/>
          </p:nvPr>
        </p:nvSpPr>
        <p:spPr/>
        <p:txBody>
          <a:bodyPr/>
          <a:lstStyle/>
          <a:p>
            <a:pPr>
              <a:buNone/>
            </a:pPr>
            <a:r>
              <a:rPr lang="en-US" dirty="0"/>
              <a:t>How do we create electric potential?</a:t>
            </a:r>
          </a:p>
          <a:p>
            <a:pPr marL="514350" indent="-514350">
              <a:buFont typeface="+mj-lt"/>
              <a:buAutoNum type="alphaLcParenR"/>
            </a:pPr>
            <a:r>
              <a:rPr lang="en-US" dirty="0"/>
              <a:t>Mechanical work</a:t>
            </a:r>
          </a:p>
          <a:p>
            <a:pPr marL="514350" indent="-514350">
              <a:buFont typeface="+mj-lt"/>
              <a:buAutoNum type="alphaLcParenR"/>
            </a:pPr>
            <a:r>
              <a:rPr lang="en-US" dirty="0"/>
              <a:t>Chemical work</a:t>
            </a:r>
          </a:p>
          <a:p>
            <a:pPr marL="514350" indent="-514350">
              <a:buFont typeface="+mj-lt"/>
              <a:buAutoNum type="alphaLcParenR"/>
            </a:pPr>
            <a:r>
              <a:rPr lang="en-US" dirty="0"/>
              <a:t>Separate charge</a:t>
            </a:r>
          </a:p>
          <a:p>
            <a:pPr marL="514350" indent="-514350">
              <a:buFont typeface="+mj-lt"/>
              <a:buAutoNum type="alphaLcParenR"/>
            </a:pPr>
            <a:r>
              <a:rPr lang="en-US" dirty="0"/>
              <a:t>Maybe more than one of the above, but one is the best answer</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A131-169C-CC29-5E50-1C46250BB084}"/>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76F67A60-9F79-343B-06B4-F0E9E38AFC9C}"/>
              </a:ext>
            </a:extLst>
          </p:cNvPr>
          <p:cNvSpPr>
            <a:spLocks noGrp="1"/>
          </p:cNvSpPr>
          <p:nvPr>
            <p:ph idx="1"/>
          </p:nvPr>
        </p:nvSpPr>
        <p:spPr/>
        <p:txBody>
          <a:bodyPr/>
          <a:lstStyle/>
          <a:p>
            <a:pPr marL="0" indent="0">
              <a:buNone/>
            </a:pPr>
            <a:r>
              <a:rPr lang="en-US" dirty="0"/>
              <a:t>How does a van de Graaf generator separate charge?</a:t>
            </a:r>
          </a:p>
          <a:p>
            <a:pPr marL="514350" indent="-514350">
              <a:buFont typeface="+mj-lt"/>
              <a:buAutoNum type="alphaLcParenR"/>
            </a:pPr>
            <a:r>
              <a:rPr lang="en-US" dirty="0"/>
              <a:t>It mechanically transports charge on it’s belt</a:t>
            </a:r>
          </a:p>
          <a:p>
            <a:pPr marL="514350" indent="-514350">
              <a:buFont typeface="+mj-lt"/>
              <a:buAutoNum type="alphaLcParenR"/>
            </a:pPr>
            <a:r>
              <a:rPr lang="en-US" dirty="0"/>
              <a:t>It has a large capacitor that shoots the charge to the metal ball on the top</a:t>
            </a:r>
          </a:p>
          <a:p>
            <a:pPr marL="514350" indent="-514350">
              <a:buFont typeface="+mj-lt"/>
              <a:buAutoNum type="alphaLcParenR"/>
            </a:pPr>
            <a:r>
              <a:rPr lang="en-US" dirty="0"/>
              <a:t>It uses magnets to deflect the charge to the top</a:t>
            </a:r>
          </a:p>
          <a:p>
            <a:pPr marL="514350" indent="-514350">
              <a:buFont typeface="+mj-lt"/>
              <a:buAutoNum type="alphaLcParenR"/>
            </a:pPr>
            <a:r>
              <a:rPr lang="en-US" dirty="0"/>
              <a:t>Magic</a:t>
            </a:r>
          </a:p>
        </p:txBody>
      </p:sp>
    </p:spTree>
    <p:extLst>
      <p:ext uri="{BB962C8B-B14F-4D97-AF65-F5344CB8AC3E}">
        <p14:creationId xmlns:p14="http://schemas.microsoft.com/office/powerpoint/2010/main" val="276340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cstate="print"/>
          <a:srcRect/>
          <a:stretch>
            <a:fillRect/>
          </a:stretch>
        </p:blipFill>
        <p:spPr bwMode="auto">
          <a:xfrm>
            <a:off x="1941340" y="405932"/>
            <a:ext cx="5324085" cy="586825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223.32.5</a:t>
            </a:r>
          </a:p>
        </p:txBody>
      </p:sp>
      <p:sp>
        <p:nvSpPr>
          <p:cNvPr id="3" name="Content Placeholder 2"/>
          <p:cNvSpPr>
            <a:spLocks noGrp="1"/>
          </p:cNvSpPr>
          <p:nvPr>
            <p:ph idx="1"/>
          </p:nvPr>
        </p:nvSpPr>
        <p:spPr/>
        <p:txBody>
          <a:bodyPr>
            <a:normAutofit lnSpcReduction="10000"/>
          </a:bodyPr>
          <a:lstStyle/>
          <a:p>
            <a:pPr marL="0" indent="0">
              <a:buNone/>
            </a:pPr>
            <a:r>
              <a:rPr lang="en-US" dirty="0"/>
              <a:t>How does a battery separate charge?</a:t>
            </a:r>
          </a:p>
          <a:p>
            <a:pPr marL="514350" indent="-514350">
              <a:buFont typeface="+mj-lt"/>
              <a:buAutoNum type="alphaLcParenR"/>
            </a:pPr>
            <a:r>
              <a:rPr lang="en-US" dirty="0"/>
              <a:t>There is a small charge pump that separates the charge</a:t>
            </a:r>
          </a:p>
          <a:p>
            <a:pPr marL="514350" indent="-514350">
              <a:buFont typeface="+mj-lt"/>
              <a:buAutoNum type="alphaLcParenR"/>
            </a:pPr>
            <a:r>
              <a:rPr lang="en-US" dirty="0"/>
              <a:t>There is a strong static charge that attracts the moving charge in the wires</a:t>
            </a:r>
          </a:p>
          <a:p>
            <a:pPr marL="514350" indent="-514350">
              <a:buFont typeface="+mj-lt"/>
              <a:buAutoNum type="alphaLcParenR"/>
            </a:pPr>
            <a:r>
              <a:rPr lang="en-US" dirty="0"/>
              <a:t>There is an electro-chemical reaction that separates charge</a:t>
            </a:r>
          </a:p>
          <a:p>
            <a:pPr marL="514350" indent="-514350">
              <a:buFont typeface="+mj-lt"/>
              <a:buAutoNum type="alphaLcParenR"/>
            </a:pPr>
            <a:r>
              <a:rPr lang="en-US" dirty="0"/>
              <a:t>Batteries don’t separate charge, they create voltage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19</a:t>
            </a:fld>
            <a:endParaRPr lang="en-US"/>
          </a:p>
        </p:txBody>
      </p:sp>
    </p:spTree>
    <p:extLst>
      <p:ext uri="{BB962C8B-B14F-4D97-AF65-F5344CB8AC3E}">
        <p14:creationId xmlns:p14="http://schemas.microsoft.com/office/powerpoint/2010/main" val="236744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223.32.0.2</a:t>
            </a:r>
          </a:p>
        </p:txBody>
      </p:sp>
      <p:sp>
        <p:nvSpPr>
          <p:cNvPr id="3" name="Content Placeholder 2"/>
          <p:cNvSpPr>
            <a:spLocks noGrp="1"/>
          </p:cNvSpPr>
          <p:nvPr>
            <p:ph idx="1"/>
          </p:nvPr>
        </p:nvSpPr>
        <p:spPr/>
        <p:txBody>
          <a:bodyPr/>
          <a:lstStyle/>
          <a:p>
            <a:pPr marL="0" indent="0">
              <a:buNone/>
            </a:pPr>
            <a:r>
              <a:rPr lang="en-US" dirty="0"/>
              <a:t>How do we gain gravitational potential energy?</a:t>
            </a:r>
          </a:p>
          <a:p>
            <a:pPr marL="514350" indent="-514350">
              <a:buAutoNum type="alphaLcParenR"/>
            </a:pPr>
            <a:r>
              <a:rPr lang="en-US" dirty="0"/>
              <a:t>Do work against the gravitational field</a:t>
            </a:r>
          </a:p>
          <a:p>
            <a:pPr marL="514350" indent="-514350">
              <a:buAutoNum type="alphaLcParenR"/>
            </a:pPr>
            <a:r>
              <a:rPr lang="en-US" dirty="0"/>
              <a:t>Allow the mass to fall</a:t>
            </a:r>
          </a:p>
          <a:p>
            <a:pPr marL="514350" indent="-514350">
              <a:buAutoNum type="alphaLcParenR"/>
            </a:pPr>
            <a:r>
              <a:rPr lang="en-US" dirty="0"/>
              <a:t>Hook the mass to a battery</a:t>
            </a:r>
          </a:p>
          <a:p>
            <a:pPr marL="514350" indent="-514350">
              <a:buAutoNum type="alphaLcParenR"/>
            </a:pPr>
            <a:r>
              <a:rPr lang="en-US" dirty="0"/>
              <a:t>Put the mass in a nuclear reactor</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spTree>
    <p:extLst>
      <p:ext uri="{BB962C8B-B14F-4D97-AF65-F5344CB8AC3E}">
        <p14:creationId xmlns:p14="http://schemas.microsoft.com/office/powerpoint/2010/main" val="423372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08816" y="251008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5" name="Rectangle 14"/>
          <p:cNvSpPr/>
          <p:nvPr/>
        </p:nvSpPr>
        <p:spPr>
          <a:xfrm>
            <a:off x="4184151" y="4376197"/>
            <a:ext cx="744114" cy="369332"/>
          </a:xfrm>
          <a:prstGeom prst="rect">
            <a:avLst/>
          </a:prstGeom>
        </p:spPr>
        <p:txBody>
          <a:bodyPr wrap="none">
            <a:spAutoFit/>
          </a:bodyPr>
          <a:lstStyle/>
          <a:p>
            <a:pPr algn="ctr"/>
            <a:r>
              <a:rPr lang="en-US" dirty="0"/>
              <a:t>H</a:t>
            </a:r>
            <a:r>
              <a:rPr lang="en-US" baseline="-25000" dirty="0"/>
              <a:t>2</a:t>
            </a:r>
            <a:r>
              <a:rPr lang="en-US" dirty="0"/>
              <a:t>SO</a:t>
            </a:r>
            <a:r>
              <a:rPr lang="en-US" baseline="-25000" dirty="0"/>
              <a:t>4</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15188" y="238442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311042" y="4238937"/>
            <a:ext cx="1004670"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H</a:t>
            </a:r>
            <a:r>
              <a:rPr lang="en-US" baseline="-25000" dirty="0">
                <a:solidFill>
                  <a:schemeClr val="bg1"/>
                </a:solidFill>
              </a:rPr>
              <a:t>2</a:t>
            </a:r>
            <a:r>
              <a:rPr lang="en-US" dirty="0">
                <a:solidFill>
                  <a:schemeClr val="bg1"/>
                </a:solidFill>
              </a:rPr>
              <a:t>SO</a:t>
            </a:r>
            <a:r>
              <a:rPr lang="en-US" baseline="-25000" dirty="0">
                <a:solidFill>
                  <a:schemeClr val="bg1"/>
                </a:solidFill>
              </a:rPr>
              <a:t>4</a:t>
            </a:r>
          </a:p>
        </p:txBody>
      </p:sp>
      <p:grpSp>
        <p:nvGrpSpPr>
          <p:cNvPr id="7" name="Group 6"/>
          <p:cNvGrpSpPr/>
          <p:nvPr/>
        </p:nvGrpSpPr>
        <p:grpSpPr>
          <a:xfrm>
            <a:off x="5465288" y="4863777"/>
            <a:ext cx="559769" cy="609600"/>
            <a:chOff x="3623788" y="4057153"/>
            <a:chExt cx="559769" cy="609600"/>
          </a:xfrm>
        </p:grpSpPr>
        <p:sp>
          <p:nvSpPr>
            <p:cNvPr id="18" name="Oval 17"/>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grpSp>
        <p:nvGrpSpPr>
          <p:cNvPr id="9" name="Group 8"/>
          <p:cNvGrpSpPr/>
          <p:nvPr/>
        </p:nvGrpSpPr>
        <p:grpSpPr>
          <a:xfrm>
            <a:off x="3268384" y="4893161"/>
            <a:ext cx="1004670" cy="544206"/>
            <a:chOff x="4183557" y="5168577"/>
            <a:chExt cx="1004670" cy="544206"/>
          </a:xfrm>
        </p:grpSpPr>
        <p:sp>
          <p:nvSpPr>
            <p:cNvPr id="21" name="Oval 20"/>
            <p:cNvSpPr/>
            <p:nvPr/>
          </p:nvSpPr>
          <p:spPr>
            <a:xfrm>
              <a:off x="4183557" y="5168577"/>
              <a:ext cx="1004670"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17283" y="5258823"/>
              <a:ext cx="931188" cy="369332"/>
            </a:xfrm>
            <a:prstGeom prst="rect">
              <a:avLst/>
            </a:prstGeom>
          </p:spPr>
          <p:txBody>
            <a:bodyPr wrap="square">
              <a:spAutoFit/>
            </a:bodyPr>
            <a:lstStyle/>
            <a:p>
              <a:pPr algn="ctr"/>
              <a:r>
                <a:rPr lang="en-US" dirty="0">
                  <a:solidFill>
                    <a:schemeClr val="bg1"/>
                  </a:solidFill>
                </a:rPr>
                <a:t>H</a:t>
              </a:r>
              <a:r>
                <a:rPr lang="en-US" baseline="-25000" dirty="0">
                  <a:solidFill>
                    <a:schemeClr val="bg1"/>
                  </a:solidFill>
                </a:rPr>
                <a:t>2</a:t>
              </a:r>
              <a:r>
                <a:rPr lang="en-US" dirty="0">
                  <a:solidFill>
                    <a:schemeClr val="bg1"/>
                  </a:solidFill>
                </a:rPr>
                <a:t>SO</a:t>
              </a:r>
              <a:r>
                <a:rPr lang="en-US" baseline="-25000" dirty="0">
                  <a:solidFill>
                    <a:schemeClr val="bg1"/>
                  </a:solidFill>
                </a:rPr>
                <a:t>4</a:t>
              </a:r>
            </a:p>
          </p:txBody>
        </p:sp>
      </p:grpSp>
    </p:spTree>
    <p:extLst>
      <p:ext uri="{BB962C8B-B14F-4D97-AF65-F5344CB8AC3E}">
        <p14:creationId xmlns:p14="http://schemas.microsoft.com/office/powerpoint/2010/main" val="2906815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08816" y="251008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463442" y="423893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3352800" y="4264337"/>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99969" y="4267750"/>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Tree>
    <p:extLst>
      <p:ext uri="{BB962C8B-B14F-4D97-AF65-F5344CB8AC3E}">
        <p14:creationId xmlns:p14="http://schemas.microsoft.com/office/powerpoint/2010/main" val="1985487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2142" y="496389"/>
            <a:ext cx="523592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496389"/>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4463442" y="423893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5882885" y="3963266"/>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13802" y="39725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6" name="Group 25"/>
          <p:cNvGrpSpPr/>
          <p:nvPr/>
        </p:nvGrpSpPr>
        <p:grpSpPr>
          <a:xfrm>
            <a:off x="2414625" y="496389"/>
            <a:ext cx="503664" cy="461959"/>
            <a:chOff x="2414625" y="496389"/>
            <a:chExt cx="503664" cy="461959"/>
          </a:xfrm>
        </p:grpSpPr>
        <p:sp>
          <p:nvSpPr>
            <p:cNvPr id="9" name="Oval 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 name="Rectangle 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7" name="Group 36"/>
          <p:cNvGrpSpPr/>
          <p:nvPr/>
        </p:nvGrpSpPr>
        <p:grpSpPr>
          <a:xfrm>
            <a:off x="2423332" y="962301"/>
            <a:ext cx="503664" cy="461959"/>
            <a:chOff x="2414625" y="496389"/>
            <a:chExt cx="503664" cy="461959"/>
          </a:xfrm>
        </p:grpSpPr>
        <p:sp>
          <p:nvSpPr>
            <p:cNvPr id="38" name="Oval 3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9" name="Rectangle 3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0" name="Group 39"/>
          <p:cNvGrpSpPr/>
          <p:nvPr/>
        </p:nvGrpSpPr>
        <p:grpSpPr>
          <a:xfrm>
            <a:off x="2424248" y="1424260"/>
            <a:ext cx="503664" cy="461959"/>
            <a:chOff x="2414625" y="496389"/>
            <a:chExt cx="503664" cy="461959"/>
          </a:xfrm>
        </p:grpSpPr>
        <p:sp>
          <p:nvSpPr>
            <p:cNvPr id="41" name="Oval 4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2" name="Rectangle 4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3" name="Group 42"/>
          <p:cNvGrpSpPr/>
          <p:nvPr/>
        </p:nvGrpSpPr>
        <p:grpSpPr>
          <a:xfrm>
            <a:off x="2432955" y="1890172"/>
            <a:ext cx="503664" cy="461959"/>
            <a:chOff x="2414625" y="496389"/>
            <a:chExt cx="503664" cy="461959"/>
          </a:xfrm>
        </p:grpSpPr>
        <p:sp>
          <p:nvSpPr>
            <p:cNvPr id="44" name="Oval 4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5" name="Rectangle 4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6" name="Group 45"/>
          <p:cNvGrpSpPr/>
          <p:nvPr/>
        </p:nvGrpSpPr>
        <p:grpSpPr>
          <a:xfrm>
            <a:off x="2410217" y="2344823"/>
            <a:ext cx="503664" cy="461959"/>
            <a:chOff x="2414625" y="496389"/>
            <a:chExt cx="503664" cy="461959"/>
          </a:xfrm>
        </p:grpSpPr>
        <p:sp>
          <p:nvSpPr>
            <p:cNvPr id="47" name="Oval 4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8" name="Rectangle 4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9" name="Group 48"/>
          <p:cNvGrpSpPr/>
          <p:nvPr/>
        </p:nvGrpSpPr>
        <p:grpSpPr>
          <a:xfrm>
            <a:off x="2418924" y="2810735"/>
            <a:ext cx="503664" cy="461959"/>
            <a:chOff x="2414625" y="496389"/>
            <a:chExt cx="503664" cy="461959"/>
          </a:xfrm>
        </p:grpSpPr>
        <p:sp>
          <p:nvSpPr>
            <p:cNvPr id="50" name="Oval 4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1" name="Rectangle 5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2" name="Group 51"/>
          <p:cNvGrpSpPr/>
          <p:nvPr/>
        </p:nvGrpSpPr>
        <p:grpSpPr>
          <a:xfrm>
            <a:off x="2419840" y="3272694"/>
            <a:ext cx="503664" cy="461959"/>
            <a:chOff x="2414625" y="496389"/>
            <a:chExt cx="503664" cy="461959"/>
          </a:xfrm>
        </p:grpSpPr>
        <p:sp>
          <p:nvSpPr>
            <p:cNvPr id="53" name="Oval 5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4" name="Rectangle 5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5" name="Group 54"/>
          <p:cNvGrpSpPr/>
          <p:nvPr/>
        </p:nvGrpSpPr>
        <p:grpSpPr>
          <a:xfrm>
            <a:off x="2428547" y="3738606"/>
            <a:ext cx="503664" cy="461959"/>
            <a:chOff x="2414625" y="496389"/>
            <a:chExt cx="503664" cy="461959"/>
          </a:xfrm>
        </p:grpSpPr>
        <p:sp>
          <p:nvSpPr>
            <p:cNvPr id="56" name="Oval 5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7" name="Rectangle 5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8" name="Group 57"/>
          <p:cNvGrpSpPr/>
          <p:nvPr/>
        </p:nvGrpSpPr>
        <p:grpSpPr>
          <a:xfrm>
            <a:off x="2419412" y="4209540"/>
            <a:ext cx="503664" cy="461959"/>
            <a:chOff x="2414625" y="496389"/>
            <a:chExt cx="503664" cy="461959"/>
          </a:xfrm>
        </p:grpSpPr>
        <p:sp>
          <p:nvSpPr>
            <p:cNvPr id="59" name="Oval 5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0" name="Rectangle 5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1" name="Group 60"/>
          <p:cNvGrpSpPr/>
          <p:nvPr/>
        </p:nvGrpSpPr>
        <p:grpSpPr>
          <a:xfrm>
            <a:off x="2428119" y="4675452"/>
            <a:ext cx="503664" cy="461959"/>
            <a:chOff x="2414625" y="496389"/>
            <a:chExt cx="503664" cy="461959"/>
          </a:xfrm>
        </p:grpSpPr>
        <p:sp>
          <p:nvSpPr>
            <p:cNvPr id="62" name="Oval 6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3" name="Rectangle 6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4" name="Group 63"/>
          <p:cNvGrpSpPr/>
          <p:nvPr/>
        </p:nvGrpSpPr>
        <p:grpSpPr>
          <a:xfrm>
            <a:off x="2429035" y="5137411"/>
            <a:ext cx="503664" cy="461959"/>
            <a:chOff x="2414625" y="496389"/>
            <a:chExt cx="503664" cy="461959"/>
          </a:xfrm>
        </p:grpSpPr>
        <p:sp>
          <p:nvSpPr>
            <p:cNvPr id="65" name="Oval 6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6" name="Rectangle 6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7" name="Group 66"/>
          <p:cNvGrpSpPr/>
          <p:nvPr/>
        </p:nvGrpSpPr>
        <p:grpSpPr>
          <a:xfrm>
            <a:off x="2437742" y="5603323"/>
            <a:ext cx="503664" cy="461959"/>
            <a:chOff x="2414625" y="496389"/>
            <a:chExt cx="503664" cy="461959"/>
          </a:xfrm>
        </p:grpSpPr>
        <p:sp>
          <p:nvSpPr>
            <p:cNvPr id="68" name="Oval 6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9" name="Rectangle 6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73" name="Straight Arrow Connector 72"/>
          <p:cNvCxnSpPr/>
          <p:nvPr/>
        </p:nvCxnSpPr>
        <p:spPr>
          <a:xfrm flipH="1">
            <a:off x="3516417" y="4511040"/>
            <a:ext cx="931188" cy="280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882885" y="1783108"/>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882885" y="1899929"/>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72" name="Oval 71"/>
          <p:cNvSpPr/>
          <p:nvPr/>
        </p:nvSpPr>
        <p:spPr>
          <a:xfrm>
            <a:off x="5405961" y="98788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287287" y="107813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5" name="Oval 74"/>
          <p:cNvSpPr/>
          <p:nvPr/>
        </p:nvSpPr>
        <p:spPr>
          <a:xfrm>
            <a:off x="6384934" y="1373124"/>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136819" y="137333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77" name="Oval 76"/>
          <p:cNvSpPr/>
          <p:nvPr/>
        </p:nvSpPr>
        <p:spPr>
          <a:xfrm>
            <a:off x="4711767" y="172481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458936" y="172822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Tree>
    <p:extLst>
      <p:ext uri="{BB962C8B-B14F-4D97-AF65-F5344CB8AC3E}">
        <p14:creationId xmlns:p14="http://schemas.microsoft.com/office/powerpoint/2010/main" val="3492487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2142" y="496389"/>
            <a:ext cx="523592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496389"/>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2908726" y="418956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90052" y="427981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5882885" y="3963266"/>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13802" y="39725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6" name="Group 25"/>
          <p:cNvGrpSpPr/>
          <p:nvPr/>
        </p:nvGrpSpPr>
        <p:grpSpPr>
          <a:xfrm>
            <a:off x="2414625" y="496389"/>
            <a:ext cx="503664" cy="461959"/>
            <a:chOff x="2414625" y="496389"/>
            <a:chExt cx="503664" cy="461959"/>
          </a:xfrm>
        </p:grpSpPr>
        <p:sp>
          <p:nvSpPr>
            <p:cNvPr id="9" name="Oval 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 name="Rectangle 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7" name="Group 36"/>
          <p:cNvGrpSpPr/>
          <p:nvPr/>
        </p:nvGrpSpPr>
        <p:grpSpPr>
          <a:xfrm>
            <a:off x="2423332" y="962301"/>
            <a:ext cx="503664" cy="461959"/>
            <a:chOff x="2414625" y="496389"/>
            <a:chExt cx="503664" cy="461959"/>
          </a:xfrm>
        </p:grpSpPr>
        <p:sp>
          <p:nvSpPr>
            <p:cNvPr id="38" name="Oval 3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9" name="Rectangle 3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0" name="Group 39"/>
          <p:cNvGrpSpPr/>
          <p:nvPr/>
        </p:nvGrpSpPr>
        <p:grpSpPr>
          <a:xfrm>
            <a:off x="2424248" y="1424260"/>
            <a:ext cx="503664" cy="461959"/>
            <a:chOff x="2414625" y="496389"/>
            <a:chExt cx="503664" cy="461959"/>
          </a:xfrm>
        </p:grpSpPr>
        <p:sp>
          <p:nvSpPr>
            <p:cNvPr id="41" name="Oval 4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2" name="Rectangle 4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3" name="Group 42"/>
          <p:cNvGrpSpPr/>
          <p:nvPr/>
        </p:nvGrpSpPr>
        <p:grpSpPr>
          <a:xfrm>
            <a:off x="2432955" y="1890172"/>
            <a:ext cx="503664" cy="461959"/>
            <a:chOff x="2414625" y="496389"/>
            <a:chExt cx="503664" cy="461959"/>
          </a:xfrm>
        </p:grpSpPr>
        <p:sp>
          <p:nvSpPr>
            <p:cNvPr id="44" name="Oval 4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5" name="Rectangle 4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6" name="Group 45"/>
          <p:cNvGrpSpPr/>
          <p:nvPr/>
        </p:nvGrpSpPr>
        <p:grpSpPr>
          <a:xfrm>
            <a:off x="2410217" y="2344823"/>
            <a:ext cx="503664" cy="461959"/>
            <a:chOff x="2414625" y="496389"/>
            <a:chExt cx="503664" cy="461959"/>
          </a:xfrm>
        </p:grpSpPr>
        <p:sp>
          <p:nvSpPr>
            <p:cNvPr id="47" name="Oval 4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8" name="Rectangle 4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9" name="Group 48"/>
          <p:cNvGrpSpPr/>
          <p:nvPr/>
        </p:nvGrpSpPr>
        <p:grpSpPr>
          <a:xfrm>
            <a:off x="2418924" y="2810735"/>
            <a:ext cx="503664" cy="461959"/>
            <a:chOff x="2414625" y="496389"/>
            <a:chExt cx="503664" cy="461959"/>
          </a:xfrm>
        </p:grpSpPr>
        <p:sp>
          <p:nvSpPr>
            <p:cNvPr id="50" name="Oval 4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1" name="Rectangle 5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2" name="Group 51"/>
          <p:cNvGrpSpPr/>
          <p:nvPr/>
        </p:nvGrpSpPr>
        <p:grpSpPr>
          <a:xfrm>
            <a:off x="2419840" y="3272694"/>
            <a:ext cx="503664" cy="461959"/>
            <a:chOff x="2414625" y="496389"/>
            <a:chExt cx="503664" cy="461959"/>
          </a:xfrm>
        </p:grpSpPr>
        <p:sp>
          <p:nvSpPr>
            <p:cNvPr id="53" name="Oval 5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4" name="Rectangle 5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5" name="Group 54"/>
          <p:cNvGrpSpPr/>
          <p:nvPr/>
        </p:nvGrpSpPr>
        <p:grpSpPr>
          <a:xfrm>
            <a:off x="2428547" y="3738606"/>
            <a:ext cx="503664" cy="461959"/>
            <a:chOff x="2414625" y="496389"/>
            <a:chExt cx="503664" cy="461959"/>
          </a:xfrm>
        </p:grpSpPr>
        <p:sp>
          <p:nvSpPr>
            <p:cNvPr id="56" name="Oval 5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7" name="Rectangle 5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8" name="Group 57"/>
          <p:cNvGrpSpPr/>
          <p:nvPr/>
        </p:nvGrpSpPr>
        <p:grpSpPr>
          <a:xfrm>
            <a:off x="2380939" y="4209540"/>
            <a:ext cx="580608" cy="461959"/>
            <a:chOff x="2376152" y="496389"/>
            <a:chExt cx="580608" cy="461959"/>
          </a:xfrm>
        </p:grpSpPr>
        <p:sp>
          <p:nvSpPr>
            <p:cNvPr id="59" name="Oval 5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0" name="Rectangle 59"/>
            <p:cNvSpPr/>
            <p:nvPr/>
          </p:nvSpPr>
          <p:spPr>
            <a:xfrm>
              <a:off x="2376152"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61" name="Group 60"/>
          <p:cNvGrpSpPr/>
          <p:nvPr/>
        </p:nvGrpSpPr>
        <p:grpSpPr>
          <a:xfrm>
            <a:off x="2428119" y="4675452"/>
            <a:ext cx="503664" cy="461959"/>
            <a:chOff x="2414625" y="496389"/>
            <a:chExt cx="503664" cy="461959"/>
          </a:xfrm>
        </p:grpSpPr>
        <p:sp>
          <p:nvSpPr>
            <p:cNvPr id="62" name="Oval 6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3" name="Rectangle 6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4" name="Group 63"/>
          <p:cNvGrpSpPr/>
          <p:nvPr/>
        </p:nvGrpSpPr>
        <p:grpSpPr>
          <a:xfrm>
            <a:off x="2429035" y="5137411"/>
            <a:ext cx="503664" cy="461959"/>
            <a:chOff x="2414625" y="496389"/>
            <a:chExt cx="503664" cy="461959"/>
          </a:xfrm>
        </p:grpSpPr>
        <p:sp>
          <p:nvSpPr>
            <p:cNvPr id="65" name="Oval 6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6" name="Rectangle 6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7" name="Group 66"/>
          <p:cNvGrpSpPr/>
          <p:nvPr/>
        </p:nvGrpSpPr>
        <p:grpSpPr>
          <a:xfrm>
            <a:off x="2437742" y="5603323"/>
            <a:ext cx="503664" cy="461959"/>
            <a:chOff x="2414625" y="496389"/>
            <a:chExt cx="503664" cy="461959"/>
          </a:xfrm>
        </p:grpSpPr>
        <p:sp>
          <p:nvSpPr>
            <p:cNvPr id="68" name="Oval 6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9" name="Rectangle 6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73" name="Straight Arrow Connector 72"/>
          <p:cNvCxnSpPr/>
          <p:nvPr/>
        </p:nvCxnSpPr>
        <p:spPr>
          <a:xfrm flipH="1" flipV="1">
            <a:off x="2282142" y="3977673"/>
            <a:ext cx="198718" cy="3487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2059539" y="3539461"/>
            <a:ext cx="295274" cy="523220"/>
            <a:chOff x="1084217" y="3091611"/>
            <a:chExt cx="295274" cy="523220"/>
          </a:xfrm>
        </p:grpSpPr>
        <p:sp>
          <p:nvSpPr>
            <p:cNvPr id="75" name="Oval 74"/>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084217" y="3091611"/>
              <a:ext cx="295274" cy="523220"/>
            </a:xfrm>
            <a:prstGeom prst="rect">
              <a:avLst/>
            </a:prstGeom>
            <a:noFill/>
          </p:spPr>
          <p:txBody>
            <a:bodyPr wrap="none" rtlCol="0">
              <a:spAutoFit/>
            </a:bodyPr>
            <a:lstStyle/>
            <a:p>
              <a:r>
                <a:rPr lang="en-US" sz="2800" dirty="0"/>
                <a:t>-</a:t>
              </a:r>
            </a:p>
          </p:txBody>
        </p:sp>
      </p:grpSp>
      <p:cxnSp>
        <p:nvCxnSpPr>
          <p:cNvPr id="79" name="Straight Arrow Connector 78"/>
          <p:cNvCxnSpPr>
            <a:stCxn id="59" idx="2"/>
            <a:endCxn id="82" idx="3"/>
          </p:cNvCxnSpPr>
          <p:nvPr/>
        </p:nvCxnSpPr>
        <p:spPr>
          <a:xfrm flipH="1">
            <a:off x="2344902" y="4440520"/>
            <a:ext cx="109831" cy="1372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2049628" y="4316193"/>
            <a:ext cx="295274" cy="523220"/>
            <a:chOff x="1084217" y="3091611"/>
            <a:chExt cx="295274" cy="523220"/>
          </a:xfrm>
        </p:grpSpPr>
        <p:sp>
          <p:nvSpPr>
            <p:cNvPr id="81" name="Oval 80"/>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1084217" y="3091611"/>
              <a:ext cx="295274" cy="523220"/>
            </a:xfrm>
            <a:prstGeom prst="rect">
              <a:avLst/>
            </a:prstGeom>
            <a:noFill/>
          </p:spPr>
          <p:txBody>
            <a:bodyPr wrap="none" rtlCol="0">
              <a:spAutoFit/>
            </a:bodyPr>
            <a:lstStyle/>
            <a:p>
              <a:r>
                <a:rPr lang="en-US" sz="2800" dirty="0"/>
                <a:t>-</a:t>
              </a:r>
            </a:p>
          </p:txBody>
        </p:sp>
      </p:grpSp>
    </p:spTree>
    <p:extLst>
      <p:ext uri="{BB962C8B-B14F-4D97-AF65-F5344CB8AC3E}">
        <p14:creationId xmlns:p14="http://schemas.microsoft.com/office/powerpoint/2010/main" val="840759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8816" y="658870"/>
            <a:ext cx="6109252" cy="558911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5459" y="658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2" name="Rectangle 11"/>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5466801" y="38519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48127" y="39422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3352800" y="3781737"/>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99969" y="3785150"/>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4932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4966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4830127" y="4848230"/>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209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299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2349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2383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29464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29498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36" name="Group 35"/>
          <p:cNvGrpSpPr/>
          <p:nvPr/>
        </p:nvGrpSpPr>
        <p:grpSpPr>
          <a:xfrm>
            <a:off x="6602077" y="2522755"/>
            <a:ext cx="580608" cy="461959"/>
            <a:chOff x="2376153" y="496389"/>
            <a:chExt cx="580608"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39" name="Group 38"/>
          <p:cNvGrpSpPr/>
          <p:nvPr/>
        </p:nvGrpSpPr>
        <p:grpSpPr>
          <a:xfrm>
            <a:off x="6656972" y="2060796"/>
            <a:ext cx="461986" cy="461959"/>
            <a:chOff x="2435464" y="496389"/>
            <a:chExt cx="461986" cy="461959"/>
          </a:xfrm>
        </p:grpSpPr>
        <p:sp>
          <p:nvSpPr>
            <p:cNvPr id="40" name="Oval 3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73" name="Group 72"/>
          <p:cNvGrpSpPr/>
          <p:nvPr/>
        </p:nvGrpSpPr>
        <p:grpSpPr>
          <a:xfrm>
            <a:off x="7232705" y="3548278"/>
            <a:ext cx="295274" cy="523220"/>
            <a:chOff x="1084217" y="3091611"/>
            <a:chExt cx="295274" cy="523220"/>
          </a:xfrm>
        </p:grpSpPr>
        <p:sp>
          <p:nvSpPr>
            <p:cNvPr id="74" name="Oval 73"/>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084217" y="3091611"/>
              <a:ext cx="295274" cy="523220"/>
            </a:xfrm>
            <a:prstGeom prst="rect">
              <a:avLst/>
            </a:prstGeom>
            <a:noFill/>
          </p:spPr>
          <p:txBody>
            <a:bodyPr wrap="none" rtlCol="0">
              <a:spAutoFit/>
            </a:bodyPr>
            <a:lstStyle/>
            <a:p>
              <a:r>
                <a:rPr lang="en-US" sz="2800" dirty="0"/>
                <a:t>-</a:t>
              </a:r>
            </a:p>
          </p:txBody>
        </p:sp>
      </p:grpSp>
      <p:grpSp>
        <p:nvGrpSpPr>
          <p:cNvPr id="77" name="Group 76"/>
          <p:cNvGrpSpPr/>
          <p:nvPr/>
        </p:nvGrpSpPr>
        <p:grpSpPr>
          <a:xfrm>
            <a:off x="7222794" y="4325010"/>
            <a:ext cx="295274" cy="523220"/>
            <a:chOff x="1084217" y="3091611"/>
            <a:chExt cx="295274" cy="523220"/>
          </a:xfrm>
        </p:grpSpPr>
        <p:sp>
          <p:nvSpPr>
            <p:cNvPr id="78" name="Oval 77"/>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1084217" y="3091611"/>
              <a:ext cx="295274" cy="523220"/>
            </a:xfrm>
            <a:prstGeom prst="rect">
              <a:avLst/>
            </a:prstGeom>
            <a:noFill/>
          </p:spPr>
          <p:txBody>
            <a:bodyPr wrap="none" rtlCol="0">
              <a:spAutoFit/>
            </a:bodyPr>
            <a:lstStyle/>
            <a:p>
              <a:r>
                <a:rPr lang="en-US" sz="2800" dirty="0"/>
                <a:t>-</a:t>
              </a:r>
            </a:p>
          </p:txBody>
        </p:sp>
      </p:grpSp>
      <p:grpSp>
        <p:nvGrpSpPr>
          <p:cNvPr id="80" name="Group 79"/>
          <p:cNvGrpSpPr/>
          <p:nvPr/>
        </p:nvGrpSpPr>
        <p:grpSpPr>
          <a:xfrm>
            <a:off x="6638999" y="2984714"/>
            <a:ext cx="461986" cy="461959"/>
            <a:chOff x="2435464" y="496389"/>
            <a:chExt cx="461986" cy="461959"/>
          </a:xfrm>
        </p:grpSpPr>
        <p:sp>
          <p:nvSpPr>
            <p:cNvPr id="81" name="Oval 80"/>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2" name="Rectangle 81"/>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3" name="Group 82"/>
          <p:cNvGrpSpPr/>
          <p:nvPr/>
        </p:nvGrpSpPr>
        <p:grpSpPr>
          <a:xfrm>
            <a:off x="6565155" y="1126721"/>
            <a:ext cx="580608" cy="461959"/>
            <a:chOff x="2376153" y="496389"/>
            <a:chExt cx="580608" cy="461959"/>
          </a:xfrm>
        </p:grpSpPr>
        <p:sp>
          <p:nvSpPr>
            <p:cNvPr id="84" name="Oval 8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5" name="Rectangle 84"/>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6" name="Group 85"/>
          <p:cNvGrpSpPr/>
          <p:nvPr/>
        </p:nvGrpSpPr>
        <p:grpSpPr>
          <a:xfrm>
            <a:off x="6620050" y="664762"/>
            <a:ext cx="461986" cy="461959"/>
            <a:chOff x="2435464" y="496389"/>
            <a:chExt cx="461986" cy="461959"/>
          </a:xfrm>
        </p:grpSpPr>
        <p:sp>
          <p:nvSpPr>
            <p:cNvPr id="87" name="Oval 8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8" name="Rectangle 8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9" name="Group 88"/>
          <p:cNvGrpSpPr/>
          <p:nvPr/>
        </p:nvGrpSpPr>
        <p:grpSpPr>
          <a:xfrm>
            <a:off x="6602077" y="1588680"/>
            <a:ext cx="461986" cy="461959"/>
            <a:chOff x="2435464" y="496389"/>
            <a:chExt cx="461986" cy="461959"/>
          </a:xfrm>
        </p:grpSpPr>
        <p:sp>
          <p:nvSpPr>
            <p:cNvPr id="90" name="Oval 8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1" name="Rectangle 9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2" name="Group 91"/>
          <p:cNvGrpSpPr/>
          <p:nvPr/>
        </p:nvGrpSpPr>
        <p:grpSpPr>
          <a:xfrm>
            <a:off x="6571535" y="3917621"/>
            <a:ext cx="580608" cy="461959"/>
            <a:chOff x="2376153" y="496389"/>
            <a:chExt cx="580608" cy="461959"/>
          </a:xfrm>
        </p:grpSpPr>
        <p:sp>
          <p:nvSpPr>
            <p:cNvPr id="93" name="Oval 9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4" name="Rectangle 93"/>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95" name="Group 94"/>
          <p:cNvGrpSpPr/>
          <p:nvPr/>
        </p:nvGrpSpPr>
        <p:grpSpPr>
          <a:xfrm>
            <a:off x="6626430" y="3455662"/>
            <a:ext cx="461986" cy="461959"/>
            <a:chOff x="2435464" y="496389"/>
            <a:chExt cx="461986" cy="461959"/>
          </a:xfrm>
        </p:grpSpPr>
        <p:sp>
          <p:nvSpPr>
            <p:cNvPr id="96" name="Oval 95"/>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7" name="Rectangle 96"/>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8" name="Group 97"/>
          <p:cNvGrpSpPr/>
          <p:nvPr/>
        </p:nvGrpSpPr>
        <p:grpSpPr>
          <a:xfrm>
            <a:off x="6608457" y="4379580"/>
            <a:ext cx="461986" cy="461959"/>
            <a:chOff x="2435464" y="496389"/>
            <a:chExt cx="461986" cy="461959"/>
          </a:xfrm>
        </p:grpSpPr>
        <p:sp>
          <p:nvSpPr>
            <p:cNvPr id="99" name="Oval 98"/>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0" name="Rectangle 99"/>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1" name="Group 100"/>
          <p:cNvGrpSpPr/>
          <p:nvPr/>
        </p:nvGrpSpPr>
        <p:grpSpPr>
          <a:xfrm>
            <a:off x="6567179" y="5324069"/>
            <a:ext cx="580608" cy="461959"/>
            <a:chOff x="2376153" y="496389"/>
            <a:chExt cx="580608" cy="461959"/>
          </a:xfrm>
        </p:grpSpPr>
        <p:sp>
          <p:nvSpPr>
            <p:cNvPr id="102" name="Oval 10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3" name="Rectangle 10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4" name="Group 103"/>
          <p:cNvGrpSpPr/>
          <p:nvPr/>
        </p:nvGrpSpPr>
        <p:grpSpPr>
          <a:xfrm>
            <a:off x="6622074" y="4862110"/>
            <a:ext cx="461986" cy="461959"/>
            <a:chOff x="2435464" y="496389"/>
            <a:chExt cx="461986" cy="461959"/>
          </a:xfrm>
        </p:grpSpPr>
        <p:sp>
          <p:nvSpPr>
            <p:cNvPr id="105" name="Oval 10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6" name="Rectangle 10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7" name="Group 106"/>
          <p:cNvGrpSpPr/>
          <p:nvPr/>
        </p:nvGrpSpPr>
        <p:grpSpPr>
          <a:xfrm>
            <a:off x="6604101" y="5786028"/>
            <a:ext cx="461986" cy="461959"/>
            <a:chOff x="2435464" y="496389"/>
            <a:chExt cx="461986" cy="461959"/>
          </a:xfrm>
        </p:grpSpPr>
        <p:sp>
          <p:nvSpPr>
            <p:cNvPr id="108" name="Oval 10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9" name="Rectangle 10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cxnSp>
        <p:nvCxnSpPr>
          <p:cNvPr id="112" name="Straight Arrow Connector 111"/>
          <p:cNvCxnSpPr>
            <a:endCxn id="97" idx="1"/>
          </p:cNvCxnSpPr>
          <p:nvPr/>
        </p:nvCxnSpPr>
        <p:spPr>
          <a:xfrm>
            <a:off x="5068243" y="3254513"/>
            <a:ext cx="1558187" cy="4402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0" idx="5"/>
          </p:cNvCxnSpPr>
          <p:nvPr/>
        </p:nvCxnSpPr>
        <p:spPr>
          <a:xfrm>
            <a:off x="4593440" y="2574767"/>
            <a:ext cx="1978095" cy="111187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99" idx="2"/>
          </p:cNvCxnSpPr>
          <p:nvPr/>
        </p:nvCxnSpPr>
        <p:spPr>
          <a:xfrm>
            <a:off x="3657600" y="3972023"/>
            <a:ext cx="2965339" cy="6385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9" idx="6"/>
          </p:cNvCxnSpPr>
          <p:nvPr/>
        </p:nvCxnSpPr>
        <p:spPr>
          <a:xfrm flipV="1">
            <a:off x="4167721" y="4618647"/>
            <a:ext cx="2403814" cy="7368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35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8816" y="658870"/>
            <a:ext cx="6109252" cy="558911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5459" y="658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nvGrpSpPr>
          <p:cNvPr id="6" name="Group 5"/>
          <p:cNvGrpSpPr/>
          <p:nvPr/>
        </p:nvGrpSpPr>
        <p:grpSpPr>
          <a:xfrm>
            <a:off x="5616709" y="3099832"/>
            <a:ext cx="559769" cy="609600"/>
            <a:chOff x="3751273" y="2644913"/>
            <a:chExt cx="559769" cy="609600"/>
          </a:xfrm>
        </p:grpSpPr>
        <p:sp>
          <p:nvSpPr>
            <p:cNvPr id="2" name="Oval 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3" name="Oval 2"/>
          <p:cNvSpPr/>
          <p:nvPr/>
        </p:nvSpPr>
        <p:spPr>
          <a:xfrm>
            <a:off x="5924001" y="38900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05327" y="39803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22" name="Group 21"/>
          <p:cNvGrpSpPr/>
          <p:nvPr/>
        </p:nvGrpSpPr>
        <p:grpSpPr>
          <a:xfrm>
            <a:off x="4830127" y="4848230"/>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209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299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36" name="Group 35"/>
          <p:cNvGrpSpPr/>
          <p:nvPr/>
        </p:nvGrpSpPr>
        <p:grpSpPr>
          <a:xfrm>
            <a:off x="6602077" y="2522755"/>
            <a:ext cx="580608" cy="461959"/>
            <a:chOff x="2376153" y="496389"/>
            <a:chExt cx="580608"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39" name="Group 38"/>
          <p:cNvGrpSpPr/>
          <p:nvPr/>
        </p:nvGrpSpPr>
        <p:grpSpPr>
          <a:xfrm>
            <a:off x="6656972" y="2060796"/>
            <a:ext cx="461986" cy="461959"/>
            <a:chOff x="2435464" y="496389"/>
            <a:chExt cx="461986" cy="461959"/>
          </a:xfrm>
        </p:grpSpPr>
        <p:sp>
          <p:nvSpPr>
            <p:cNvPr id="40" name="Oval 3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0" name="Group 79"/>
          <p:cNvGrpSpPr/>
          <p:nvPr/>
        </p:nvGrpSpPr>
        <p:grpSpPr>
          <a:xfrm>
            <a:off x="6638999" y="2984714"/>
            <a:ext cx="461986" cy="461959"/>
            <a:chOff x="2435464" y="496389"/>
            <a:chExt cx="461986" cy="461959"/>
          </a:xfrm>
        </p:grpSpPr>
        <p:sp>
          <p:nvSpPr>
            <p:cNvPr id="81" name="Oval 80"/>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2" name="Rectangle 81"/>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3" name="Group 82"/>
          <p:cNvGrpSpPr/>
          <p:nvPr/>
        </p:nvGrpSpPr>
        <p:grpSpPr>
          <a:xfrm>
            <a:off x="6565155" y="1126721"/>
            <a:ext cx="580608" cy="461959"/>
            <a:chOff x="2376153" y="496389"/>
            <a:chExt cx="580608" cy="461959"/>
          </a:xfrm>
        </p:grpSpPr>
        <p:sp>
          <p:nvSpPr>
            <p:cNvPr id="84" name="Oval 8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5" name="Rectangle 84"/>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6" name="Group 85"/>
          <p:cNvGrpSpPr/>
          <p:nvPr/>
        </p:nvGrpSpPr>
        <p:grpSpPr>
          <a:xfrm>
            <a:off x="6620050" y="664762"/>
            <a:ext cx="461986" cy="461959"/>
            <a:chOff x="2435464" y="496389"/>
            <a:chExt cx="461986" cy="461959"/>
          </a:xfrm>
        </p:grpSpPr>
        <p:sp>
          <p:nvSpPr>
            <p:cNvPr id="87" name="Oval 8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8" name="Rectangle 8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9" name="Group 88"/>
          <p:cNvGrpSpPr/>
          <p:nvPr/>
        </p:nvGrpSpPr>
        <p:grpSpPr>
          <a:xfrm>
            <a:off x="6602077" y="1588680"/>
            <a:ext cx="461986" cy="461959"/>
            <a:chOff x="2435464" y="496389"/>
            <a:chExt cx="461986" cy="461959"/>
          </a:xfrm>
        </p:grpSpPr>
        <p:sp>
          <p:nvSpPr>
            <p:cNvPr id="90" name="Oval 8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1" name="Rectangle 9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2" name="Group 91"/>
          <p:cNvGrpSpPr/>
          <p:nvPr/>
        </p:nvGrpSpPr>
        <p:grpSpPr>
          <a:xfrm>
            <a:off x="6571535" y="3917621"/>
            <a:ext cx="580608" cy="461959"/>
            <a:chOff x="2376153" y="496389"/>
            <a:chExt cx="580608" cy="461959"/>
          </a:xfrm>
        </p:grpSpPr>
        <p:sp>
          <p:nvSpPr>
            <p:cNvPr id="93" name="Oval 9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4" name="Rectangle 93"/>
            <p:cNvSpPr/>
            <p:nvPr/>
          </p:nvSpPr>
          <p:spPr>
            <a:xfrm>
              <a:off x="2376153"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101" name="Group 100"/>
          <p:cNvGrpSpPr/>
          <p:nvPr/>
        </p:nvGrpSpPr>
        <p:grpSpPr>
          <a:xfrm>
            <a:off x="6567179" y="5324069"/>
            <a:ext cx="580608" cy="461959"/>
            <a:chOff x="2376153" y="496389"/>
            <a:chExt cx="580608" cy="461959"/>
          </a:xfrm>
        </p:grpSpPr>
        <p:sp>
          <p:nvSpPr>
            <p:cNvPr id="102" name="Oval 10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3" name="Rectangle 10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4" name="Group 103"/>
          <p:cNvGrpSpPr/>
          <p:nvPr/>
        </p:nvGrpSpPr>
        <p:grpSpPr>
          <a:xfrm>
            <a:off x="6622074" y="4862110"/>
            <a:ext cx="461986" cy="461959"/>
            <a:chOff x="2435464" y="496389"/>
            <a:chExt cx="461986" cy="461959"/>
          </a:xfrm>
        </p:grpSpPr>
        <p:sp>
          <p:nvSpPr>
            <p:cNvPr id="105" name="Oval 10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6" name="Rectangle 10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7" name="Group 106"/>
          <p:cNvGrpSpPr/>
          <p:nvPr/>
        </p:nvGrpSpPr>
        <p:grpSpPr>
          <a:xfrm>
            <a:off x="6604101" y="5786028"/>
            <a:ext cx="461986" cy="461959"/>
            <a:chOff x="2435464" y="496389"/>
            <a:chExt cx="461986" cy="461959"/>
          </a:xfrm>
        </p:grpSpPr>
        <p:sp>
          <p:nvSpPr>
            <p:cNvPr id="108" name="Oval 10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9" name="Rectangle 10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11" name="Group 110"/>
          <p:cNvGrpSpPr/>
          <p:nvPr/>
        </p:nvGrpSpPr>
        <p:grpSpPr>
          <a:xfrm>
            <a:off x="5809120" y="4572432"/>
            <a:ext cx="559769" cy="609600"/>
            <a:chOff x="3751273" y="2644913"/>
            <a:chExt cx="559769" cy="609600"/>
          </a:xfrm>
        </p:grpSpPr>
        <p:sp>
          <p:nvSpPr>
            <p:cNvPr id="113" name="Oval 112"/>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cxnSp>
        <p:nvCxnSpPr>
          <p:cNvPr id="116" name="Straight Arrow Connector 115"/>
          <p:cNvCxnSpPr/>
          <p:nvPr/>
        </p:nvCxnSpPr>
        <p:spPr>
          <a:xfrm flipH="1" flipV="1">
            <a:off x="6252496" y="3453428"/>
            <a:ext cx="635469" cy="2332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6404897" y="4689253"/>
            <a:ext cx="428173" cy="1106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58268" y="3810229"/>
            <a:ext cx="434735" cy="461665"/>
          </a:xfrm>
          <a:prstGeom prst="rect">
            <a:avLst/>
          </a:prstGeom>
        </p:spPr>
        <p:txBody>
          <a:bodyPr wrap="none">
            <a:spAutoFit/>
          </a:bodyPr>
          <a:lstStyle/>
          <a:p>
            <a:pPr algn="ctr"/>
            <a:r>
              <a:rPr lang="en-US" sz="3600" baseline="-25000" dirty="0"/>
              <a:t>-2</a:t>
            </a:r>
          </a:p>
        </p:txBody>
      </p:sp>
    </p:spTree>
    <p:extLst>
      <p:ext uri="{BB962C8B-B14F-4D97-AF65-F5344CB8AC3E}">
        <p14:creationId xmlns:p14="http://schemas.microsoft.com/office/powerpoint/2010/main" val="128438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3"/>
          <p:cNvSpPr/>
          <p:nvPr/>
        </p:nvSpPr>
        <p:spPr>
          <a:xfrm>
            <a:off x="4576957" y="4557299"/>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6603" y="542648"/>
            <a:ext cx="815606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075734" y="3173772"/>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8309" y="542648"/>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075734" y="3290593"/>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9" name="Oval 8"/>
          <p:cNvSpPr/>
          <p:nvPr/>
        </p:nvSpPr>
        <p:spPr>
          <a:xfrm>
            <a:off x="1233187" y="4235826"/>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14513" y="4326072"/>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11" name="Oval 10"/>
          <p:cNvSpPr/>
          <p:nvPr/>
        </p:nvSpPr>
        <p:spPr>
          <a:xfrm>
            <a:off x="4207346" y="4009525"/>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38263" y="401878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3" name="Oval 12"/>
          <p:cNvSpPr/>
          <p:nvPr/>
        </p:nvSpPr>
        <p:spPr>
          <a:xfrm>
            <a:off x="2093709" y="502211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40878" y="502553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15" name="Group 14"/>
          <p:cNvGrpSpPr/>
          <p:nvPr/>
        </p:nvGrpSpPr>
        <p:grpSpPr>
          <a:xfrm>
            <a:off x="3789749" y="4910036"/>
            <a:ext cx="559769" cy="609600"/>
            <a:chOff x="3623788" y="4057153"/>
            <a:chExt cx="559769" cy="609600"/>
          </a:xfrm>
        </p:grpSpPr>
        <p:sp>
          <p:nvSpPr>
            <p:cNvPr id="16" name="Oval 15"/>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18" name="Oval 17"/>
          <p:cNvSpPr/>
          <p:nvPr/>
        </p:nvSpPr>
        <p:spPr>
          <a:xfrm>
            <a:off x="3688425" y="2738388"/>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69751" y="2828634"/>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20" name="Oval 19"/>
          <p:cNvSpPr/>
          <p:nvPr/>
        </p:nvSpPr>
        <p:spPr>
          <a:xfrm>
            <a:off x="2577783" y="2763788"/>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24952" y="2767201"/>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22" name="Oval 21"/>
          <p:cNvSpPr/>
          <p:nvPr/>
        </p:nvSpPr>
        <p:spPr>
          <a:xfrm>
            <a:off x="2994231" y="3475311"/>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741400" y="34787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4" name="Group 23"/>
          <p:cNvGrpSpPr/>
          <p:nvPr/>
        </p:nvGrpSpPr>
        <p:grpSpPr>
          <a:xfrm>
            <a:off x="739086" y="542648"/>
            <a:ext cx="503664" cy="461959"/>
            <a:chOff x="2414625" y="496389"/>
            <a:chExt cx="503664" cy="461959"/>
          </a:xfrm>
        </p:grpSpPr>
        <p:sp>
          <p:nvSpPr>
            <p:cNvPr id="25" name="Oval 2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6" name="Rectangle 2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27" name="Group 26"/>
          <p:cNvGrpSpPr/>
          <p:nvPr/>
        </p:nvGrpSpPr>
        <p:grpSpPr>
          <a:xfrm>
            <a:off x="747793" y="1008560"/>
            <a:ext cx="503664" cy="461959"/>
            <a:chOff x="2414625" y="496389"/>
            <a:chExt cx="503664" cy="461959"/>
          </a:xfrm>
        </p:grpSpPr>
        <p:sp>
          <p:nvSpPr>
            <p:cNvPr id="28" name="Oval 2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9" name="Rectangle 2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0" name="Group 29"/>
          <p:cNvGrpSpPr/>
          <p:nvPr/>
        </p:nvGrpSpPr>
        <p:grpSpPr>
          <a:xfrm>
            <a:off x="748709" y="1470519"/>
            <a:ext cx="503664" cy="461959"/>
            <a:chOff x="2414625" y="496389"/>
            <a:chExt cx="503664" cy="461959"/>
          </a:xfrm>
        </p:grpSpPr>
        <p:sp>
          <p:nvSpPr>
            <p:cNvPr id="31" name="Oval 3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2" name="Rectangle 3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3" name="Group 32"/>
          <p:cNvGrpSpPr/>
          <p:nvPr/>
        </p:nvGrpSpPr>
        <p:grpSpPr>
          <a:xfrm>
            <a:off x="757416" y="1936431"/>
            <a:ext cx="503664" cy="461959"/>
            <a:chOff x="2414625" y="496389"/>
            <a:chExt cx="503664" cy="461959"/>
          </a:xfrm>
        </p:grpSpPr>
        <p:sp>
          <p:nvSpPr>
            <p:cNvPr id="34" name="Oval 3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5" name="Rectangle 3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6" name="Group 35"/>
          <p:cNvGrpSpPr/>
          <p:nvPr/>
        </p:nvGrpSpPr>
        <p:grpSpPr>
          <a:xfrm>
            <a:off x="734678" y="2391082"/>
            <a:ext cx="503664" cy="461959"/>
            <a:chOff x="2414625" y="496389"/>
            <a:chExt cx="503664"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9" name="Group 38"/>
          <p:cNvGrpSpPr/>
          <p:nvPr/>
        </p:nvGrpSpPr>
        <p:grpSpPr>
          <a:xfrm>
            <a:off x="743385" y="2856994"/>
            <a:ext cx="503664" cy="461959"/>
            <a:chOff x="2414625" y="496389"/>
            <a:chExt cx="503664" cy="461959"/>
          </a:xfrm>
        </p:grpSpPr>
        <p:sp>
          <p:nvSpPr>
            <p:cNvPr id="40" name="Oval 3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2" name="Group 41"/>
          <p:cNvGrpSpPr/>
          <p:nvPr/>
        </p:nvGrpSpPr>
        <p:grpSpPr>
          <a:xfrm>
            <a:off x="744301" y="3318953"/>
            <a:ext cx="503664" cy="461959"/>
            <a:chOff x="2414625" y="496389"/>
            <a:chExt cx="503664" cy="461959"/>
          </a:xfrm>
        </p:grpSpPr>
        <p:sp>
          <p:nvSpPr>
            <p:cNvPr id="43" name="Oval 4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4" name="Rectangle 4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5" name="Group 44"/>
          <p:cNvGrpSpPr/>
          <p:nvPr/>
        </p:nvGrpSpPr>
        <p:grpSpPr>
          <a:xfrm>
            <a:off x="753008" y="3784865"/>
            <a:ext cx="503664" cy="461959"/>
            <a:chOff x="2414625" y="496389"/>
            <a:chExt cx="503664" cy="461959"/>
          </a:xfrm>
        </p:grpSpPr>
        <p:sp>
          <p:nvSpPr>
            <p:cNvPr id="46" name="Oval 4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7" name="Rectangle 4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8" name="Group 47"/>
          <p:cNvGrpSpPr/>
          <p:nvPr/>
        </p:nvGrpSpPr>
        <p:grpSpPr>
          <a:xfrm>
            <a:off x="705400" y="4255799"/>
            <a:ext cx="580608" cy="461959"/>
            <a:chOff x="2376152" y="496389"/>
            <a:chExt cx="580608" cy="461959"/>
          </a:xfrm>
        </p:grpSpPr>
        <p:sp>
          <p:nvSpPr>
            <p:cNvPr id="49" name="Oval 4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0" name="Rectangle 49"/>
            <p:cNvSpPr/>
            <p:nvPr/>
          </p:nvSpPr>
          <p:spPr>
            <a:xfrm>
              <a:off x="2376152"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51" name="Group 50"/>
          <p:cNvGrpSpPr/>
          <p:nvPr/>
        </p:nvGrpSpPr>
        <p:grpSpPr>
          <a:xfrm>
            <a:off x="752580" y="4721711"/>
            <a:ext cx="503664" cy="461959"/>
            <a:chOff x="2414625" y="496389"/>
            <a:chExt cx="503664" cy="461959"/>
          </a:xfrm>
        </p:grpSpPr>
        <p:sp>
          <p:nvSpPr>
            <p:cNvPr id="52" name="Oval 5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3" name="Rectangle 5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4" name="Group 53"/>
          <p:cNvGrpSpPr/>
          <p:nvPr/>
        </p:nvGrpSpPr>
        <p:grpSpPr>
          <a:xfrm>
            <a:off x="753496" y="5183670"/>
            <a:ext cx="503664" cy="461959"/>
            <a:chOff x="2414625" y="496389"/>
            <a:chExt cx="503664" cy="461959"/>
          </a:xfrm>
        </p:grpSpPr>
        <p:sp>
          <p:nvSpPr>
            <p:cNvPr id="55" name="Oval 5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6" name="Rectangle 5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7" name="Group 56"/>
          <p:cNvGrpSpPr/>
          <p:nvPr/>
        </p:nvGrpSpPr>
        <p:grpSpPr>
          <a:xfrm>
            <a:off x="762203" y="5649582"/>
            <a:ext cx="503664" cy="461959"/>
            <a:chOff x="2414625" y="496389"/>
            <a:chExt cx="503664" cy="461959"/>
          </a:xfrm>
        </p:grpSpPr>
        <p:sp>
          <p:nvSpPr>
            <p:cNvPr id="58" name="Oval 5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9" name="Rectangle 5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60" name="Straight Arrow Connector 59"/>
          <p:cNvCxnSpPr/>
          <p:nvPr/>
        </p:nvCxnSpPr>
        <p:spPr>
          <a:xfrm flipH="1" flipV="1">
            <a:off x="606603" y="4023932"/>
            <a:ext cx="198718" cy="3487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84000" y="3585720"/>
            <a:ext cx="295274" cy="523220"/>
            <a:chOff x="1084217" y="3091611"/>
            <a:chExt cx="295274" cy="523220"/>
          </a:xfrm>
        </p:grpSpPr>
        <p:sp>
          <p:nvSpPr>
            <p:cNvPr id="62" name="Oval 61"/>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084217" y="3091611"/>
              <a:ext cx="295274" cy="523220"/>
            </a:xfrm>
            <a:prstGeom prst="rect">
              <a:avLst/>
            </a:prstGeom>
            <a:noFill/>
          </p:spPr>
          <p:txBody>
            <a:bodyPr wrap="none" rtlCol="0">
              <a:spAutoFit/>
            </a:bodyPr>
            <a:lstStyle/>
            <a:p>
              <a:r>
                <a:rPr lang="en-US" sz="2800" dirty="0"/>
                <a:t>-</a:t>
              </a:r>
            </a:p>
          </p:txBody>
        </p:sp>
      </p:grpSp>
      <p:cxnSp>
        <p:nvCxnSpPr>
          <p:cNvPr id="64" name="Straight Arrow Connector 63"/>
          <p:cNvCxnSpPr>
            <a:stCxn id="49" idx="2"/>
            <a:endCxn id="67" idx="3"/>
          </p:cNvCxnSpPr>
          <p:nvPr/>
        </p:nvCxnSpPr>
        <p:spPr>
          <a:xfrm flipH="1">
            <a:off x="669363" y="4486779"/>
            <a:ext cx="109831" cy="1372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74089" y="4362452"/>
            <a:ext cx="295274" cy="523220"/>
            <a:chOff x="1084217" y="3091611"/>
            <a:chExt cx="295274" cy="523220"/>
          </a:xfrm>
        </p:grpSpPr>
        <p:sp>
          <p:nvSpPr>
            <p:cNvPr id="66" name="Oval 65"/>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084217" y="3091611"/>
              <a:ext cx="295274" cy="523220"/>
            </a:xfrm>
            <a:prstGeom prst="rect">
              <a:avLst/>
            </a:prstGeom>
            <a:noFill/>
          </p:spPr>
          <p:txBody>
            <a:bodyPr wrap="none" rtlCol="0">
              <a:spAutoFit/>
            </a:bodyPr>
            <a:lstStyle/>
            <a:p>
              <a:r>
                <a:rPr lang="en-US" sz="2800" dirty="0"/>
                <a:t>-</a:t>
              </a:r>
            </a:p>
          </p:txBody>
        </p:sp>
      </p:grpSp>
      <p:sp>
        <p:nvSpPr>
          <p:cNvPr id="68" name="Rectangle 67"/>
          <p:cNvSpPr/>
          <p:nvPr/>
        </p:nvSpPr>
        <p:spPr>
          <a:xfrm>
            <a:off x="8294182" y="3901440"/>
            <a:ext cx="468486"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8100059" y="531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nvGrpSpPr>
          <p:cNvPr id="71" name="Group 70"/>
          <p:cNvGrpSpPr/>
          <p:nvPr/>
        </p:nvGrpSpPr>
        <p:grpSpPr>
          <a:xfrm>
            <a:off x="6861309" y="2972832"/>
            <a:ext cx="559769" cy="609600"/>
            <a:chOff x="3751273" y="2644913"/>
            <a:chExt cx="559769" cy="609600"/>
          </a:xfrm>
        </p:grpSpPr>
        <p:sp>
          <p:nvSpPr>
            <p:cNvPr id="72" name="Oval 7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74" name="Oval 73"/>
          <p:cNvSpPr/>
          <p:nvPr/>
        </p:nvSpPr>
        <p:spPr>
          <a:xfrm>
            <a:off x="7168601" y="37630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49927" y="38533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76" name="Group 75"/>
          <p:cNvGrpSpPr/>
          <p:nvPr/>
        </p:nvGrpSpPr>
        <p:grpSpPr>
          <a:xfrm>
            <a:off x="6074727" y="4721230"/>
            <a:ext cx="559769" cy="609600"/>
            <a:chOff x="3623788" y="4057153"/>
            <a:chExt cx="559769" cy="609600"/>
          </a:xfrm>
        </p:grpSpPr>
        <p:sp>
          <p:nvSpPr>
            <p:cNvPr id="77" name="Oval 76"/>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79" name="Oval 78"/>
          <p:cNvSpPr/>
          <p:nvPr/>
        </p:nvSpPr>
        <p:spPr>
          <a:xfrm>
            <a:off x="6608564" y="2082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89890" y="2172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81" name="Group 80"/>
          <p:cNvGrpSpPr/>
          <p:nvPr/>
        </p:nvGrpSpPr>
        <p:grpSpPr>
          <a:xfrm>
            <a:off x="7846677" y="2395755"/>
            <a:ext cx="580608" cy="461959"/>
            <a:chOff x="2376153" y="496389"/>
            <a:chExt cx="580608" cy="461959"/>
          </a:xfrm>
        </p:grpSpPr>
        <p:sp>
          <p:nvSpPr>
            <p:cNvPr id="82" name="Oval 8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3" name="Rectangle 8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4" name="Group 83"/>
          <p:cNvGrpSpPr/>
          <p:nvPr/>
        </p:nvGrpSpPr>
        <p:grpSpPr>
          <a:xfrm>
            <a:off x="7901572" y="1933796"/>
            <a:ext cx="461986" cy="461959"/>
            <a:chOff x="2435464" y="496389"/>
            <a:chExt cx="461986" cy="461959"/>
          </a:xfrm>
        </p:grpSpPr>
        <p:sp>
          <p:nvSpPr>
            <p:cNvPr id="85" name="Oval 8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6" name="Rectangle 8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7" name="Group 86"/>
          <p:cNvGrpSpPr/>
          <p:nvPr/>
        </p:nvGrpSpPr>
        <p:grpSpPr>
          <a:xfrm>
            <a:off x="7883599" y="2857714"/>
            <a:ext cx="461986" cy="461959"/>
            <a:chOff x="2435464" y="496389"/>
            <a:chExt cx="461986" cy="461959"/>
          </a:xfrm>
        </p:grpSpPr>
        <p:sp>
          <p:nvSpPr>
            <p:cNvPr id="88" name="Oval 8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9" name="Rectangle 8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0" name="Group 89"/>
          <p:cNvGrpSpPr/>
          <p:nvPr/>
        </p:nvGrpSpPr>
        <p:grpSpPr>
          <a:xfrm>
            <a:off x="7809755" y="999721"/>
            <a:ext cx="580608" cy="461959"/>
            <a:chOff x="2376153" y="496389"/>
            <a:chExt cx="580608" cy="461959"/>
          </a:xfrm>
        </p:grpSpPr>
        <p:sp>
          <p:nvSpPr>
            <p:cNvPr id="91" name="Oval 9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2" name="Rectangle 91"/>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93" name="Group 92"/>
          <p:cNvGrpSpPr/>
          <p:nvPr/>
        </p:nvGrpSpPr>
        <p:grpSpPr>
          <a:xfrm>
            <a:off x="7864650" y="537762"/>
            <a:ext cx="461986" cy="461959"/>
            <a:chOff x="2435464" y="496389"/>
            <a:chExt cx="461986" cy="461959"/>
          </a:xfrm>
        </p:grpSpPr>
        <p:sp>
          <p:nvSpPr>
            <p:cNvPr id="94" name="Oval 93"/>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5" name="Rectangle 94"/>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6" name="Group 95"/>
          <p:cNvGrpSpPr/>
          <p:nvPr/>
        </p:nvGrpSpPr>
        <p:grpSpPr>
          <a:xfrm>
            <a:off x="7846677" y="1461680"/>
            <a:ext cx="461986" cy="461959"/>
            <a:chOff x="2435464" y="496389"/>
            <a:chExt cx="461986" cy="461959"/>
          </a:xfrm>
        </p:grpSpPr>
        <p:sp>
          <p:nvSpPr>
            <p:cNvPr id="97" name="Oval 9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8" name="Rectangle 9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9" name="Group 98"/>
          <p:cNvGrpSpPr/>
          <p:nvPr/>
        </p:nvGrpSpPr>
        <p:grpSpPr>
          <a:xfrm>
            <a:off x="7816135" y="3790621"/>
            <a:ext cx="580608" cy="461959"/>
            <a:chOff x="2376153" y="496389"/>
            <a:chExt cx="580608" cy="461959"/>
          </a:xfrm>
        </p:grpSpPr>
        <p:sp>
          <p:nvSpPr>
            <p:cNvPr id="100" name="Oval 9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1" name="Rectangle 100"/>
            <p:cNvSpPr/>
            <p:nvPr/>
          </p:nvSpPr>
          <p:spPr>
            <a:xfrm>
              <a:off x="2376153"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102" name="Group 101"/>
          <p:cNvGrpSpPr/>
          <p:nvPr/>
        </p:nvGrpSpPr>
        <p:grpSpPr>
          <a:xfrm>
            <a:off x="7811779" y="5197069"/>
            <a:ext cx="580608" cy="461959"/>
            <a:chOff x="2376153" y="496389"/>
            <a:chExt cx="580608" cy="461959"/>
          </a:xfrm>
        </p:grpSpPr>
        <p:sp>
          <p:nvSpPr>
            <p:cNvPr id="103" name="Oval 10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4" name="Rectangle 103"/>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5" name="Group 104"/>
          <p:cNvGrpSpPr/>
          <p:nvPr/>
        </p:nvGrpSpPr>
        <p:grpSpPr>
          <a:xfrm>
            <a:off x="7866674" y="4735110"/>
            <a:ext cx="461986" cy="461959"/>
            <a:chOff x="2435464" y="496389"/>
            <a:chExt cx="461986" cy="461959"/>
          </a:xfrm>
        </p:grpSpPr>
        <p:sp>
          <p:nvSpPr>
            <p:cNvPr id="106" name="Oval 105"/>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7" name="Rectangle 106"/>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8" name="Group 107"/>
          <p:cNvGrpSpPr/>
          <p:nvPr/>
        </p:nvGrpSpPr>
        <p:grpSpPr>
          <a:xfrm>
            <a:off x="7848701" y="5659028"/>
            <a:ext cx="461986" cy="461959"/>
            <a:chOff x="2435464" y="496389"/>
            <a:chExt cx="461986" cy="461959"/>
          </a:xfrm>
        </p:grpSpPr>
        <p:sp>
          <p:nvSpPr>
            <p:cNvPr id="109" name="Oval 108"/>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10" name="Rectangle 109"/>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11" name="Group 110"/>
          <p:cNvGrpSpPr/>
          <p:nvPr/>
        </p:nvGrpSpPr>
        <p:grpSpPr>
          <a:xfrm>
            <a:off x="7053720" y="4445432"/>
            <a:ext cx="559769" cy="609600"/>
            <a:chOff x="3751273" y="2644913"/>
            <a:chExt cx="559769" cy="609600"/>
          </a:xfrm>
        </p:grpSpPr>
        <p:sp>
          <p:nvSpPr>
            <p:cNvPr id="112" name="Oval 11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cxnSp>
        <p:nvCxnSpPr>
          <p:cNvPr id="114" name="Straight Arrow Connector 113"/>
          <p:cNvCxnSpPr/>
          <p:nvPr/>
        </p:nvCxnSpPr>
        <p:spPr>
          <a:xfrm flipH="1" flipV="1">
            <a:off x="7497096" y="3326428"/>
            <a:ext cx="635469" cy="2332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7649497" y="4562253"/>
            <a:ext cx="428173" cy="1106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8402868" y="3683229"/>
            <a:ext cx="434735" cy="461665"/>
          </a:xfrm>
          <a:prstGeom prst="rect">
            <a:avLst/>
          </a:prstGeom>
        </p:spPr>
        <p:txBody>
          <a:bodyPr wrap="none">
            <a:spAutoFit/>
          </a:bodyPr>
          <a:lstStyle/>
          <a:p>
            <a:pPr algn="ctr"/>
            <a:r>
              <a:rPr lang="en-US" sz="3600" baseline="-25000" dirty="0"/>
              <a:t>-2</a:t>
            </a:r>
          </a:p>
        </p:txBody>
      </p:sp>
    </p:spTree>
    <p:extLst>
      <p:ext uri="{BB962C8B-B14F-4D97-AF65-F5344CB8AC3E}">
        <p14:creationId xmlns:p14="http://schemas.microsoft.com/office/powerpoint/2010/main" val="240166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67CC-03E0-B012-E28E-CA8475B59C9E}"/>
              </a:ext>
            </a:extLst>
          </p:cNvPr>
          <p:cNvSpPr>
            <a:spLocks noGrp="1"/>
          </p:cNvSpPr>
          <p:nvPr>
            <p:ph type="title"/>
          </p:nvPr>
        </p:nvSpPr>
        <p:spPr/>
        <p:txBody>
          <a:bodyPr/>
          <a:lstStyle/>
          <a:p>
            <a:r>
              <a:rPr lang="en-US" dirty="0"/>
              <a:t>Lithium-ion Batteries</a:t>
            </a:r>
          </a:p>
        </p:txBody>
      </p:sp>
      <p:pic>
        <p:nvPicPr>
          <p:cNvPr id="1026" name="Picture 2">
            <a:extLst>
              <a:ext uri="{FF2B5EF4-FFF2-40B4-BE49-F238E27FC236}">
                <a16:creationId xmlns:a16="http://schemas.microsoft.com/office/drawing/2014/main" id="{56905DCA-D64E-1B95-8230-8BF4A76CD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650" y="1812309"/>
            <a:ext cx="3523670" cy="36037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7FA3AA-07AE-17BF-8913-9CB5F43A84EC}"/>
              </a:ext>
            </a:extLst>
          </p:cNvPr>
          <p:cNvSpPr txBox="1"/>
          <p:nvPr/>
        </p:nvSpPr>
        <p:spPr>
          <a:xfrm>
            <a:off x="167055" y="3912044"/>
            <a:ext cx="4765430" cy="369332"/>
          </a:xfrm>
          <a:prstGeom prst="rect">
            <a:avLst/>
          </a:prstGeom>
          <a:noFill/>
        </p:spPr>
        <p:txBody>
          <a:bodyPr wrap="square">
            <a:spAutoFit/>
          </a:bodyPr>
          <a:lstStyle/>
          <a:p>
            <a:r>
              <a:rPr lang="en-US" b="0" i="0" dirty="0">
                <a:solidFill>
                  <a:srgbClr val="333333"/>
                </a:solidFill>
                <a:effectLst/>
                <a:latin typeface="Nunito Sans" panose="020F0502020204030204" pitchFamily="2" charset="0"/>
              </a:rPr>
              <a:t>CoO</a:t>
            </a:r>
            <a:r>
              <a:rPr lang="en-US" b="0" i="0" baseline="-25000" dirty="0">
                <a:solidFill>
                  <a:srgbClr val="333333"/>
                </a:solidFill>
                <a:effectLst/>
                <a:latin typeface="Nunito Sans" panose="020F0502020204030204" pitchFamily="2" charset="0"/>
              </a:rPr>
              <a:t>2</a:t>
            </a:r>
            <a:r>
              <a:rPr lang="en-US" b="0" i="0" dirty="0">
                <a:solidFill>
                  <a:srgbClr val="333333"/>
                </a:solidFill>
                <a:effectLst/>
                <a:latin typeface="Nunito Sans" panose="020F0502020204030204" pitchFamily="2" charset="0"/>
              </a:rPr>
              <a:t> + Li</a:t>
            </a:r>
            <a:r>
              <a:rPr lang="en-US" b="0" i="0" baseline="30000" dirty="0">
                <a:solidFill>
                  <a:srgbClr val="333333"/>
                </a:solidFill>
                <a:effectLst/>
                <a:latin typeface="Nunito Sans" panose="020F0502020204030204" pitchFamily="2" charset="0"/>
              </a:rPr>
              <a:t>+</a:t>
            </a:r>
            <a:r>
              <a:rPr lang="en-US" b="0" i="0" dirty="0">
                <a:solidFill>
                  <a:srgbClr val="333333"/>
                </a:solidFill>
                <a:effectLst/>
                <a:latin typeface="Nunito Sans" panose="020F0502020204030204" pitchFamily="2" charset="0"/>
              </a:rPr>
              <a:t> + e</a:t>
            </a:r>
            <a:r>
              <a:rPr lang="en-US" b="0" i="0" baseline="30000" dirty="0">
                <a:solidFill>
                  <a:srgbClr val="333333"/>
                </a:solidFill>
                <a:effectLst/>
                <a:latin typeface="Nunito Sans" panose="020F0502020204030204" pitchFamily="2" charset="0"/>
              </a:rPr>
              <a:t>-</a:t>
            </a:r>
            <a:r>
              <a:rPr lang="en-US" b="0" i="0" dirty="0">
                <a:solidFill>
                  <a:srgbClr val="333333"/>
                </a:solidFill>
                <a:effectLst/>
                <a:latin typeface="Nunito Sans" panose="020F0502020204030204" pitchFamily="2" charset="0"/>
              </a:rPr>
              <a:t> → LiCoO</a:t>
            </a:r>
            <a:r>
              <a:rPr lang="en-US" b="0" i="0" baseline="-25000" dirty="0">
                <a:solidFill>
                  <a:srgbClr val="333333"/>
                </a:solidFill>
                <a:effectLst/>
                <a:latin typeface="Nunito Sans" panose="020F0502020204030204" pitchFamily="2" charset="0"/>
              </a:rPr>
              <a:t>2</a:t>
            </a:r>
          </a:p>
        </p:txBody>
      </p:sp>
      <p:sp>
        <p:nvSpPr>
          <p:cNvPr id="7" name="TextBox 6">
            <a:extLst>
              <a:ext uri="{FF2B5EF4-FFF2-40B4-BE49-F238E27FC236}">
                <a16:creationId xmlns:a16="http://schemas.microsoft.com/office/drawing/2014/main" id="{3A4B5C06-8D7D-4D79-FB2D-AA2C6262FE85}"/>
              </a:ext>
            </a:extLst>
          </p:cNvPr>
          <p:cNvSpPr txBox="1"/>
          <p:nvPr/>
        </p:nvSpPr>
        <p:spPr>
          <a:xfrm>
            <a:off x="6831624" y="3912044"/>
            <a:ext cx="2169210" cy="369332"/>
          </a:xfrm>
          <a:prstGeom prst="rect">
            <a:avLst/>
          </a:prstGeom>
          <a:noFill/>
        </p:spPr>
        <p:txBody>
          <a:bodyPr wrap="square">
            <a:spAutoFit/>
          </a:bodyPr>
          <a:lstStyle/>
          <a:p>
            <a:r>
              <a:rPr lang="en-US" b="0" i="0" dirty="0">
                <a:solidFill>
                  <a:srgbClr val="333333"/>
                </a:solidFill>
                <a:effectLst/>
                <a:latin typeface="Nunito Sans" pitchFamily="2" charset="0"/>
              </a:rPr>
              <a:t>LiC</a:t>
            </a:r>
            <a:r>
              <a:rPr lang="en-US" b="0" i="0" baseline="-25000" dirty="0">
                <a:solidFill>
                  <a:srgbClr val="333333"/>
                </a:solidFill>
                <a:effectLst/>
                <a:latin typeface="Nunito Sans" pitchFamily="2" charset="0"/>
              </a:rPr>
              <a:t>6</a:t>
            </a:r>
            <a:r>
              <a:rPr lang="en-US" b="0" i="0" dirty="0">
                <a:solidFill>
                  <a:srgbClr val="333333"/>
                </a:solidFill>
                <a:effectLst/>
                <a:latin typeface="Nunito Sans" pitchFamily="2" charset="0"/>
              </a:rPr>
              <a:t> → C</a:t>
            </a:r>
            <a:r>
              <a:rPr lang="en-US" b="0" i="0" baseline="-25000" dirty="0">
                <a:solidFill>
                  <a:srgbClr val="333333"/>
                </a:solidFill>
                <a:effectLst/>
                <a:latin typeface="Nunito Sans" pitchFamily="2" charset="0"/>
              </a:rPr>
              <a:t>6</a:t>
            </a:r>
            <a:r>
              <a:rPr lang="en-US" b="0" i="0" dirty="0">
                <a:solidFill>
                  <a:srgbClr val="333333"/>
                </a:solidFill>
                <a:effectLst/>
                <a:latin typeface="Nunito Sans" pitchFamily="2" charset="0"/>
              </a:rPr>
              <a:t> + Li</a:t>
            </a:r>
            <a:r>
              <a:rPr lang="en-US" b="0" i="0" baseline="30000" dirty="0">
                <a:solidFill>
                  <a:srgbClr val="333333"/>
                </a:solidFill>
                <a:effectLst/>
                <a:latin typeface="Nunito Sans" pitchFamily="2" charset="0"/>
              </a:rPr>
              <a:t>+</a:t>
            </a:r>
            <a:r>
              <a:rPr lang="en-US" b="0" i="0" dirty="0">
                <a:solidFill>
                  <a:srgbClr val="333333"/>
                </a:solidFill>
                <a:effectLst/>
                <a:latin typeface="Nunito Sans" pitchFamily="2" charset="0"/>
              </a:rPr>
              <a:t> + e</a:t>
            </a:r>
            <a:r>
              <a:rPr lang="en-US" b="0" i="0" baseline="30000" dirty="0">
                <a:solidFill>
                  <a:srgbClr val="333333"/>
                </a:solidFill>
                <a:effectLst/>
                <a:latin typeface="Nunito Sans" pitchFamily="2" charset="0"/>
              </a:rPr>
              <a:t>-</a:t>
            </a:r>
            <a:endParaRPr lang="en-US" dirty="0"/>
          </a:p>
        </p:txBody>
      </p:sp>
      <p:sp>
        <p:nvSpPr>
          <p:cNvPr id="11" name="TextBox 10">
            <a:extLst>
              <a:ext uri="{FF2B5EF4-FFF2-40B4-BE49-F238E27FC236}">
                <a16:creationId xmlns:a16="http://schemas.microsoft.com/office/drawing/2014/main" id="{88B2C624-AC05-A67D-63A7-525E8EC7F875}"/>
              </a:ext>
            </a:extLst>
          </p:cNvPr>
          <p:cNvSpPr txBox="1"/>
          <p:nvPr/>
        </p:nvSpPr>
        <p:spPr>
          <a:xfrm>
            <a:off x="3969727" y="6581001"/>
            <a:ext cx="7893003" cy="276999"/>
          </a:xfrm>
          <a:prstGeom prst="rect">
            <a:avLst/>
          </a:prstGeom>
          <a:noFill/>
        </p:spPr>
        <p:txBody>
          <a:bodyPr wrap="square">
            <a:spAutoFit/>
          </a:bodyPr>
          <a:lstStyle/>
          <a:p>
            <a:r>
              <a:rPr lang="en-US" sz="1200" dirty="0"/>
              <a:t>https://commons.wikimedia.org/wiki/File:Schematic_of_a_Li-ion_battery.jpg</a:t>
            </a:r>
          </a:p>
        </p:txBody>
      </p:sp>
    </p:spTree>
    <p:extLst>
      <p:ext uri="{BB962C8B-B14F-4D97-AF65-F5344CB8AC3E}">
        <p14:creationId xmlns:p14="http://schemas.microsoft.com/office/powerpoint/2010/main" val="4176486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1450" y="1812925"/>
            <a:ext cx="8801100" cy="3238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223.32.0.3</a:t>
            </a:r>
          </a:p>
        </p:txBody>
      </p:sp>
      <p:sp>
        <p:nvSpPr>
          <p:cNvPr id="3" name="Content Placeholder 2"/>
          <p:cNvSpPr>
            <a:spLocks noGrp="1"/>
          </p:cNvSpPr>
          <p:nvPr>
            <p:ph idx="1"/>
          </p:nvPr>
        </p:nvSpPr>
        <p:spPr/>
        <p:txBody>
          <a:bodyPr/>
          <a:lstStyle/>
          <a:p>
            <a:pPr>
              <a:buNone/>
            </a:pPr>
            <a:r>
              <a:rPr lang="en-US" dirty="0"/>
              <a:t>Are the gravitational field and the gravitational  potential energy different physical things?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a:t>
            </a:fld>
            <a:endParaRPr lang="en-US"/>
          </a:p>
        </p:txBody>
      </p:sp>
    </p:spTree>
    <p:extLst>
      <p:ext uri="{BB962C8B-B14F-4D97-AF65-F5344CB8AC3E}">
        <p14:creationId xmlns:p14="http://schemas.microsoft.com/office/powerpoint/2010/main" val="2348027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p:cNvPicPr>
            <a:picLocks noChangeAspect="1" noChangeArrowheads="1"/>
          </p:cNvPicPr>
          <p:nvPr/>
        </p:nvPicPr>
        <p:blipFill>
          <a:blip r:embed="rId2" cstate="print"/>
          <a:srcRect/>
          <a:stretch>
            <a:fillRect/>
          </a:stretch>
        </p:blipFill>
        <p:spPr bwMode="auto">
          <a:xfrm>
            <a:off x="333829" y="1375508"/>
            <a:ext cx="8617572" cy="381683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srcRect/>
          <a:stretch>
            <a:fillRect/>
          </a:stretch>
        </p:blipFill>
        <p:spPr bwMode="auto">
          <a:xfrm>
            <a:off x="2586038" y="1851025"/>
            <a:ext cx="3971925" cy="31623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p:txBody>
          <a:bodyPr>
            <a:normAutofit lnSpcReduction="10000"/>
          </a:bodyPr>
          <a:lstStyle/>
          <a:p>
            <a:pPr marL="0" indent="0">
              <a:buNone/>
            </a:pPr>
            <a:r>
              <a:rPr lang="en-US" dirty="0"/>
              <a:t>If water travels up through the pump from the lower tank to the upper tank and then travels through the turbine from the upper tank to the lower tank, what is the change in potential energy of the water?</a:t>
            </a:r>
          </a:p>
          <a:p>
            <a:pPr marL="514350" indent="-514350">
              <a:buFont typeface="+mj-lt"/>
              <a:buAutoNum type="alphaLcParenR"/>
            </a:pPr>
            <a:r>
              <a:rPr lang="en-US" dirty="0"/>
              <a:t>400J</a:t>
            </a:r>
          </a:p>
          <a:p>
            <a:pPr marL="514350" indent="-514350">
              <a:buFont typeface="+mj-lt"/>
              <a:buAutoNum type="alphaLcParenR"/>
            </a:pPr>
            <a:r>
              <a:rPr lang="en-US" dirty="0" err="1"/>
              <a:t>Mgh</a:t>
            </a:r>
            <a:r>
              <a:rPr lang="en-US" dirty="0"/>
              <a:t> </a:t>
            </a:r>
            <a:r>
              <a:rPr lang="en-US" sz="1800" dirty="0"/>
              <a:t>where M is the mass of the water</a:t>
            </a:r>
            <a:endParaRPr lang="en-US" dirty="0"/>
          </a:p>
          <a:p>
            <a:pPr marL="514350" indent="-514350">
              <a:buFont typeface="+mj-lt"/>
              <a:buAutoNum type="alphaLcParenR"/>
            </a:pPr>
            <a:r>
              <a:rPr lang="en-US" dirty="0"/>
              <a:t>2Mgh</a:t>
            </a:r>
          </a:p>
          <a:p>
            <a:pPr marL="514350" indent="-514350">
              <a:buFont typeface="+mj-lt"/>
              <a:buAutoNum type="alphaLcParenR"/>
            </a:pPr>
            <a:r>
              <a:rPr lang="en-US" dirty="0"/>
              <a:t>0</a:t>
            </a:r>
          </a:p>
        </p:txBody>
      </p:sp>
      <p:pic>
        <p:nvPicPr>
          <p:cNvPr id="2" name="Picture 1">
            <a:extLst>
              <a:ext uri="{FF2B5EF4-FFF2-40B4-BE49-F238E27FC236}">
                <a16:creationId xmlns:a16="http://schemas.microsoft.com/office/drawing/2014/main" id="{960E5086-95B7-2529-3DEC-B325F922E0E3}"/>
              </a:ext>
            </a:extLst>
          </p:cNvPr>
          <p:cNvPicPr>
            <a:picLocks noChangeAspect="1" noChangeArrowheads="1"/>
          </p:cNvPicPr>
          <p:nvPr/>
        </p:nvPicPr>
        <p:blipFill>
          <a:blip r:embed="rId2" cstate="print"/>
          <a:srcRect/>
          <a:stretch>
            <a:fillRect/>
          </a:stretch>
        </p:blipFill>
        <p:spPr bwMode="auto">
          <a:xfrm>
            <a:off x="5325322" y="4206533"/>
            <a:ext cx="3427466" cy="1518071"/>
          </a:xfrm>
          <a:prstGeom prst="rect">
            <a:avLst/>
          </a:prstGeom>
          <a:noFill/>
          <a:ln w="9525">
            <a:noFill/>
            <a:miter lim="800000"/>
            <a:headEnd/>
            <a:tailEnd/>
          </a:ln>
          <a:effectLst/>
        </p:spPr>
      </p:pic>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2939843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p:txBody>
          <a:bodyPr>
            <a:normAutofit lnSpcReduction="10000"/>
          </a:bodyPr>
          <a:lstStyle/>
          <a:p>
            <a:pPr marL="0" indent="0">
              <a:buNone/>
            </a:pPr>
            <a:r>
              <a:rPr lang="en-US" dirty="0"/>
              <a:t>If electrons travel up through the battery from the lower terminal to the upper terminal and then travel through the lightbulb from the upper terminal to the lower terminal, what is the change in potential energy of the electrons?</a:t>
            </a:r>
          </a:p>
          <a:p>
            <a:pPr marL="514350" indent="-514350">
              <a:buFont typeface="+mj-lt"/>
              <a:buAutoNum type="alphaLcParenR"/>
            </a:pPr>
            <a:r>
              <a:rPr lang="en-US" dirty="0"/>
              <a:t>400J</a:t>
            </a:r>
          </a:p>
          <a:p>
            <a:pPr marL="514350" indent="-514350">
              <a:buFont typeface="+mj-lt"/>
              <a:buAutoNum type="alphaLcParenR"/>
            </a:pPr>
            <a:r>
              <a:rPr lang="en-US" dirty="0" err="1"/>
              <a:t>Mgh</a:t>
            </a:r>
            <a:r>
              <a:rPr lang="en-US" dirty="0"/>
              <a:t> </a:t>
            </a:r>
            <a:r>
              <a:rPr lang="en-US" sz="1800" dirty="0"/>
              <a:t>where M is the mass of the electrons</a:t>
            </a:r>
            <a:endParaRPr lang="en-US" dirty="0"/>
          </a:p>
          <a:p>
            <a:pPr marL="514350" indent="-514350">
              <a:buFont typeface="+mj-lt"/>
              <a:buAutoNum type="alphaLcParenR"/>
            </a:pPr>
            <a:r>
              <a:rPr lang="en-US" dirty="0"/>
              <a:t>2Mgh</a:t>
            </a:r>
          </a:p>
          <a:p>
            <a:pPr marL="514350" indent="-514350">
              <a:buFont typeface="+mj-lt"/>
              <a:buAutoNum type="alphaLcParenR"/>
            </a:pPr>
            <a:r>
              <a:rPr lang="en-US" dirty="0"/>
              <a:t>0</a:t>
            </a:r>
          </a:p>
        </p:txBody>
      </p:sp>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pic>
        <p:nvPicPr>
          <p:cNvPr id="5" name="Picture 4">
            <a:extLst>
              <a:ext uri="{FF2B5EF4-FFF2-40B4-BE49-F238E27FC236}">
                <a16:creationId xmlns:a16="http://schemas.microsoft.com/office/drawing/2014/main" id="{2B992631-81F2-06C2-2511-324BFD2A01D1}"/>
              </a:ext>
            </a:extLst>
          </p:cNvPr>
          <p:cNvPicPr>
            <a:picLocks noChangeAspect="1" noChangeArrowheads="1"/>
          </p:cNvPicPr>
          <p:nvPr/>
        </p:nvPicPr>
        <p:blipFill>
          <a:blip r:embed="rId2" cstate="print"/>
          <a:srcRect/>
          <a:stretch>
            <a:fillRect/>
          </a:stretch>
        </p:blipFill>
        <p:spPr bwMode="auto">
          <a:xfrm>
            <a:off x="6220069" y="4458402"/>
            <a:ext cx="2466731" cy="1963920"/>
          </a:xfrm>
          <a:prstGeom prst="rect">
            <a:avLst/>
          </a:prstGeom>
          <a:noFill/>
          <a:ln w="9525">
            <a:noFill/>
            <a:miter lim="800000"/>
            <a:headEnd/>
            <a:tailEnd/>
          </a:ln>
          <a:effectLst/>
        </p:spPr>
      </p:pic>
    </p:spTree>
    <p:extLst>
      <p:ext uri="{BB962C8B-B14F-4D97-AF65-F5344CB8AC3E}">
        <p14:creationId xmlns:p14="http://schemas.microsoft.com/office/powerpoint/2010/main" val="1332880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a:xfrm>
            <a:off x="457200" y="1600200"/>
            <a:ext cx="5198882" cy="4525963"/>
          </a:xfrm>
        </p:spPr>
        <p:txBody>
          <a:bodyPr>
            <a:normAutofit fontScale="92500" lnSpcReduction="20000"/>
          </a:bodyPr>
          <a:lstStyle/>
          <a:p>
            <a:pPr marL="0" indent="0">
              <a:buNone/>
            </a:pPr>
            <a:r>
              <a:rPr lang="en-US" dirty="0"/>
              <a:t>Suppose a particular type of batter has a voltage of 1.5V. If I put two batteries together what is the electric potential difference from the bottom of the first battery to the top of the second battery? 400J</a:t>
            </a:r>
          </a:p>
          <a:p>
            <a:pPr marL="514350" indent="-514350">
              <a:buFont typeface="+mj-lt"/>
              <a:buAutoNum type="alphaLcParenR"/>
            </a:pPr>
            <a:r>
              <a:rPr lang="en-US" dirty="0"/>
              <a:t>1.5V</a:t>
            </a:r>
          </a:p>
          <a:p>
            <a:pPr marL="514350" indent="-514350">
              <a:buFont typeface="+mj-lt"/>
              <a:buAutoNum type="alphaLcParenR"/>
            </a:pPr>
            <a:r>
              <a:rPr lang="en-US" dirty="0"/>
              <a:t>3V</a:t>
            </a:r>
          </a:p>
          <a:p>
            <a:pPr marL="514350" indent="-514350">
              <a:buFont typeface="+mj-lt"/>
              <a:buAutoNum type="alphaLcParenR"/>
            </a:pPr>
            <a:r>
              <a:rPr lang="en-US" dirty="0"/>
              <a:t>6V</a:t>
            </a:r>
          </a:p>
          <a:p>
            <a:pPr marL="514350" indent="-514350">
              <a:buFont typeface="+mj-lt"/>
              <a:buAutoNum type="alphaLcParenR"/>
            </a:pPr>
            <a:r>
              <a:rPr lang="en-US" dirty="0"/>
              <a:t>9V</a:t>
            </a:r>
          </a:p>
        </p:txBody>
      </p:sp>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pic>
        <p:nvPicPr>
          <p:cNvPr id="2" name="Picture 3">
            <a:extLst>
              <a:ext uri="{FF2B5EF4-FFF2-40B4-BE49-F238E27FC236}">
                <a16:creationId xmlns:a16="http://schemas.microsoft.com/office/drawing/2014/main" id="{DD5C2C62-D648-8A68-F2A0-D785ACAB38C9}"/>
              </a:ext>
            </a:extLst>
          </p:cNvPr>
          <p:cNvPicPr>
            <a:picLocks noChangeAspect="1" noChangeArrowheads="1"/>
          </p:cNvPicPr>
          <p:nvPr/>
        </p:nvPicPr>
        <p:blipFill rotWithShape="1">
          <a:blip r:embed="rId2" cstate="print"/>
          <a:srcRect l="632" t="-279" r="25030" b="279"/>
          <a:stretch/>
        </p:blipFill>
        <p:spPr bwMode="auto">
          <a:xfrm>
            <a:off x="6308320" y="2243578"/>
            <a:ext cx="2222938" cy="3377399"/>
          </a:xfrm>
          <a:prstGeom prst="rect">
            <a:avLst/>
          </a:prstGeom>
          <a:noFill/>
          <a:ln w="9525">
            <a:noFill/>
            <a:miter lim="800000"/>
            <a:headEnd/>
            <a:tailEnd/>
          </a:ln>
          <a:effectLst/>
        </p:spPr>
      </p:pic>
    </p:spTree>
    <p:extLst>
      <p:ext uri="{BB962C8B-B14F-4D97-AF65-F5344CB8AC3E}">
        <p14:creationId xmlns:p14="http://schemas.microsoft.com/office/powerpoint/2010/main" val="2080041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p:cNvPicPr>
            <a:picLocks noChangeAspect="1" noChangeArrowheads="1"/>
          </p:cNvPicPr>
          <p:nvPr/>
        </p:nvPicPr>
        <p:blipFill>
          <a:blip r:embed="rId2" cstate="print"/>
          <a:srcRect/>
          <a:stretch>
            <a:fillRect/>
          </a:stretch>
        </p:blipFill>
        <p:spPr bwMode="auto">
          <a:xfrm>
            <a:off x="323564" y="506433"/>
            <a:ext cx="8237509" cy="559830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2396196" y="923877"/>
            <a:ext cx="4267200" cy="48196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05501" y="70340"/>
            <a:ext cx="1504323" cy="369332"/>
          </a:xfrm>
          <a:prstGeom prst="rect">
            <a:avLst/>
          </a:prstGeom>
          <a:noFill/>
        </p:spPr>
        <p:txBody>
          <a:bodyPr wrap="none" rtlCol="0">
            <a:spAutoFit/>
          </a:bodyPr>
          <a:lstStyle/>
          <a:p>
            <a:r>
              <a:rPr lang="en-US" dirty="0"/>
              <a:t>High Potential</a:t>
            </a:r>
          </a:p>
        </p:txBody>
      </p:sp>
      <p:sp>
        <p:nvSpPr>
          <p:cNvPr id="31" name="TextBox 30"/>
          <p:cNvSpPr txBox="1"/>
          <p:nvPr/>
        </p:nvSpPr>
        <p:spPr>
          <a:xfrm>
            <a:off x="4880760" y="112544"/>
            <a:ext cx="1460143" cy="369332"/>
          </a:xfrm>
          <a:prstGeom prst="rect">
            <a:avLst/>
          </a:prstGeom>
          <a:noFill/>
        </p:spPr>
        <p:txBody>
          <a:bodyPr wrap="none" rtlCol="0">
            <a:spAutoFit/>
          </a:bodyPr>
          <a:lstStyle/>
          <a:p>
            <a:r>
              <a:rPr lang="en-US" dirty="0"/>
              <a:t>Low Potential</a:t>
            </a:r>
          </a:p>
        </p:txBody>
      </p:sp>
      <p:cxnSp>
        <p:nvCxnSpPr>
          <p:cNvPr id="42" name="Straight Connector 41"/>
          <p:cNvCxnSpPr/>
          <p:nvPr/>
        </p:nvCxnSpPr>
        <p:spPr>
          <a:xfrm rot="16200000">
            <a:off x="-24505"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rot="16200000">
            <a:off x="-657142" y="326064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rot="16200000">
            <a:off x="2098841" y="3264594"/>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629945" y="3261356"/>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rot="16200000">
            <a:off x="-807325" y="3243867"/>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rot="16200000">
            <a:off x="2192696" y="3234191"/>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rot="16200000">
            <a:off x="1988833" y="1939996"/>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rot="16200000">
            <a:off x="1978842" y="2264781"/>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rot="16200000">
            <a:off x="1964096" y="3234192"/>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40" name="TextBox 39"/>
          <p:cNvSpPr txBox="1"/>
          <p:nvPr/>
        </p:nvSpPr>
        <p:spPr>
          <a:xfrm>
            <a:off x="3335199" y="1043541"/>
            <a:ext cx="335348" cy="461665"/>
          </a:xfrm>
          <a:prstGeom prst="rect">
            <a:avLst/>
          </a:prstGeom>
          <a:noFill/>
        </p:spPr>
        <p:txBody>
          <a:bodyPr wrap="none" rtlCol="0">
            <a:spAutoFit/>
          </a:bodyPr>
          <a:lstStyle/>
          <a:p>
            <a:r>
              <a:rPr lang="en-US" sz="2400" dirty="0">
                <a:solidFill>
                  <a:srgbClr val="FF0000"/>
                </a:solidFill>
              </a:rPr>
              <a:t>E</a:t>
            </a:r>
          </a:p>
        </p:txBody>
      </p:sp>
      <p:cxnSp>
        <p:nvCxnSpPr>
          <p:cNvPr id="41" name="Straight Connector 40"/>
          <p:cNvCxnSpPr/>
          <p:nvPr/>
        </p:nvCxnSpPr>
        <p:spPr>
          <a:xfrm rot="16200000">
            <a:off x="395187"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a:off x="814879"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a:off x="1248639"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a:off x="1654263" y="3430180"/>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782329" y="6488668"/>
            <a:ext cx="1967205" cy="369332"/>
          </a:xfrm>
          <a:prstGeom prst="rect">
            <a:avLst/>
          </a:prstGeom>
          <a:noFill/>
        </p:spPr>
        <p:txBody>
          <a:bodyPr wrap="none" rtlCol="0">
            <a:spAutoFit/>
          </a:bodyPr>
          <a:lstStyle/>
          <a:p>
            <a:r>
              <a:rPr lang="en-US" dirty="0" err="1"/>
              <a:t>Equipotential</a:t>
            </a:r>
            <a:r>
              <a:rPr lang="en-US" dirty="0"/>
              <a:t> Lines</a:t>
            </a:r>
          </a:p>
        </p:txBody>
      </p:sp>
      <p:sp>
        <p:nvSpPr>
          <p:cNvPr id="53" name="Left Brace 52"/>
          <p:cNvSpPr/>
          <p:nvPr/>
        </p:nvSpPr>
        <p:spPr>
          <a:xfrm rot="16200000">
            <a:off x="3548574" y="5391438"/>
            <a:ext cx="203983" cy="1983544"/>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958503" y="792870"/>
            <a:ext cx="4185497" cy="286472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0" y="861672"/>
            <a:ext cx="4783015" cy="267226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223.32.1</a:t>
            </a:r>
          </a:p>
        </p:txBody>
      </p:sp>
      <p:sp>
        <p:nvSpPr>
          <p:cNvPr id="3" name="Content Placeholder 2"/>
          <p:cNvSpPr>
            <a:spLocks noGrp="1"/>
          </p:cNvSpPr>
          <p:nvPr>
            <p:ph idx="1"/>
          </p:nvPr>
        </p:nvSpPr>
        <p:spPr/>
        <p:txBody>
          <a:bodyPr/>
          <a:lstStyle/>
          <a:p>
            <a:pPr>
              <a:buNone/>
            </a:pPr>
            <a:r>
              <a:rPr lang="en-US" dirty="0"/>
              <a:t>What do we call the electrical potential energy for one unit of charge?</a:t>
            </a:r>
          </a:p>
          <a:p>
            <a:pPr marL="514350" indent="-514350">
              <a:buFont typeface="+mj-lt"/>
              <a:buAutoNum type="alphaLcParenR"/>
            </a:pPr>
            <a:r>
              <a:rPr lang="en-US" dirty="0"/>
              <a:t>Electric potential energy</a:t>
            </a:r>
          </a:p>
          <a:p>
            <a:pPr marL="514350" indent="-514350">
              <a:buFont typeface="+mj-lt"/>
              <a:buAutoNum type="alphaLcParenR"/>
            </a:pPr>
            <a:r>
              <a:rPr lang="en-US" dirty="0"/>
              <a:t>Electric field</a:t>
            </a:r>
          </a:p>
          <a:p>
            <a:pPr marL="514350" indent="-514350">
              <a:buFont typeface="+mj-lt"/>
              <a:buAutoNum type="alphaLcParenR"/>
            </a:pPr>
            <a:r>
              <a:rPr lang="en-US" dirty="0"/>
              <a:t>Electric field gradient</a:t>
            </a:r>
          </a:p>
          <a:p>
            <a:pPr marL="514350" indent="-514350">
              <a:buFont typeface="+mj-lt"/>
              <a:buAutoNum type="alphaLcParenR"/>
            </a:pPr>
            <a:r>
              <a:rPr lang="en-US" dirty="0"/>
              <a:t>Electric potential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223.32.6</a:t>
            </a:r>
          </a:p>
        </p:txBody>
      </p:sp>
      <p:sp>
        <p:nvSpPr>
          <p:cNvPr id="3" name="Content Placeholder 2"/>
          <p:cNvSpPr>
            <a:spLocks noGrp="1"/>
          </p:cNvSpPr>
          <p:nvPr>
            <p:ph idx="1"/>
          </p:nvPr>
        </p:nvSpPr>
        <p:spPr/>
        <p:txBody>
          <a:bodyPr/>
          <a:lstStyle/>
          <a:p>
            <a:pPr>
              <a:buNone/>
            </a:pPr>
            <a:r>
              <a:rPr lang="en-US" dirty="0"/>
              <a:t>Your nervous system needs sodium ions to work as charge carriers. How do you get sodium atoms in the body?</a:t>
            </a:r>
          </a:p>
          <a:p>
            <a:pPr marL="514350" indent="-514350">
              <a:buFont typeface="+mj-lt"/>
              <a:buAutoNum type="alphaLcParenR"/>
            </a:pPr>
            <a:r>
              <a:rPr lang="en-US" dirty="0"/>
              <a:t>You eat salt, and the water molecules in your body split up the sodium and the chlorine.</a:t>
            </a:r>
          </a:p>
          <a:p>
            <a:pPr marL="514350" indent="-514350">
              <a:buFont typeface="+mj-lt"/>
              <a:buAutoNum type="alphaLcParenR"/>
            </a:pPr>
            <a:r>
              <a:rPr lang="en-US" dirty="0"/>
              <a:t>You have an internal electrolysis system that splits up molecules using high voltages </a:t>
            </a:r>
          </a:p>
          <a:p>
            <a:pPr marL="514350" indent="-514350">
              <a:buFont typeface="+mj-lt"/>
              <a:buAutoNum type="alphaLcParenR"/>
            </a:pPr>
            <a:r>
              <a:rPr lang="en-US" dirty="0"/>
              <a:t>You are born with a large positive charge</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223.32.7</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We reasoned that a battery is like a charge pump, and that the charge must flow back ‘down’ to the pump after traveling through the wire. The battery gives us a voltage by separating charge. The moving charge looses potential energy as it returns to the battery. This is an example of </a:t>
            </a:r>
          </a:p>
          <a:p>
            <a:pPr marL="514350" indent="-514350">
              <a:buFont typeface="+mj-lt"/>
              <a:buAutoNum type="alphaLcParenR"/>
            </a:pPr>
            <a:r>
              <a:rPr lang="en-US" dirty="0"/>
              <a:t>A) Kirchhoff's loop law</a:t>
            </a:r>
          </a:p>
          <a:p>
            <a:pPr marL="514350" indent="-514350">
              <a:buFont typeface="+mj-lt"/>
              <a:buAutoNum type="alphaLcParenR"/>
            </a:pPr>
            <a:r>
              <a:rPr lang="en-US" dirty="0"/>
              <a:t>B) conservation of energy</a:t>
            </a:r>
          </a:p>
          <a:p>
            <a:pPr marL="514350" indent="-514350">
              <a:buFont typeface="+mj-lt"/>
              <a:buAutoNum type="alphaLcParenR"/>
            </a:pPr>
            <a:r>
              <a:rPr lang="en-US"/>
              <a:t>Wheatstone's </a:t>
            </a:r>
            <a:r>
              <a:rPr lang="en-US" dirty="0"/>
              <a:t>law</a:t>
            </a:r>
          </a:p>
          <a:p>
            <a:pPr marL="514350" indent="-514350">
              <a:buFont typeface="+mj-lt"/>
              <a:buAutoNum type="alphaLcParenR"/>
            </a:pPr>
            <a:r>
              <a:rPr lang="en-US" dirty="0"/>
              <a:t>Planck’s law</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41</a:t>
            </a:fld>
            <a:endParaRPr lang="en-US"/>
          </a:p>
        </p:txBody>
      </p:sp>
    </p:spTree>
    <p:extLst>
      <p:ext uri="{BB962C8B-B14F-4D97-AF65-F5344CB8AC3E}">
        <p14:creationId xmlns:p14="http://schemas.microsoft.com/office/powerpoint/2010/main" val="322237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p:sp>
        <p:nvSpPr>
          <p:cNvPr id="3" name="Content Placeholder 2"/>
          <p:cNvSpPr>
            <a:spLocks noGrp="1"/>
          </p:cNvSpPr>
          <p:nvPr>
            <p:ph idx="1"/>
          </p:nvPr>
        </p:nvSpPr>
        <p:spPr/>
        <p:txBody>
          <a:bodyPr/>
          <a:lstStyle/>
          <a:p>
            <a:pPr>
              <a:buNone/>
            </a:pPr>
            <a:r>
              <a:rPr lang="en-US" dirty="0"/>
              <a:t>What do we call the amount of electrical work done for one unit of charge?</a:t>
            </a:r>
          </a:p>
          <a:p>
            <a:pPr marL="514350" indent="-514350">
              <a:buFont typeface="+mj-lt"/>
              <a:buAutoNum type="alphaLcParenR"/>
            </a:pPr>
            <a:r>
              <a:rPr lang="en-US" dirty="0"/>
              <a:t>Electric potential energy</a:t>
            </a:r>
          </a:p>
          <a:p>
            <a:pPr marL="514350" indent="-514350">
              <a:buFont typeface="+mj-lt"/>
              <a:buAutoNum type="alphaLcParenR"/>
            </a:pPr>
            <a:r>
              <a:rPr lang="en-US" dirty="0"/>
              <a:t>Electric field</a:t>
            </a:r>
          </a:p>
          <a:p>
            <a:pPr marL="514350" indent="-514350">
              <a:buFont typeface="+mj-lt"/>
              <a:buAutoNum type="alphaLcParenR"/>
            </a:pPr>
            <a:r>
              <a:rPr lang="en-US" dirty="0"/>
              <a:t>Electric field gradient</a:t>
            </a:r>
          </a:p>
          <a:p>
            <a:pPr marL="514350" indent="-514350">
              <a:buFont typeface="+mj-lt"/>
              <a:buAutoNum type="alphaLcParenR"/>
            </a:pPr>
            <a:r>
              <a:rPr lang="en-US" dirty="0"/>
              <a:t>Electric potential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None/>
                </a:pPr>
                <a:r>
                  <a:rPr lang="en-US" dirty="0"/>
                  <a:t>Which equation expresses the work per unit charge for any system?</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𝐸𝑑</m:t>
                    </m:r>
                  </m:oMath>
                </a14:m>
                <a:r>
                  <a:rPr lang="en-US"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𝑞</m:t>
                        </m:r>
                      </m:den>
                    </m:f>
                    <m:nary>
                      <m:naryPr>
                        <m:limLoc m:val="undOvr"/>
                        <m:subHide m:val="on"/>
                        <m:supHide m:val="on"/>
                        <m:ctrlPr>
                          <a:rPr lang="en-US" i="1" smtClean="0">
                            <a:latin typeface="Cambria Math" panose="02040503050406030204" pitchFamily="18" charset="0"/>
                            <a:ea typeface="Cambria Math" panose="02040503050406030204" pitchFamily="18" charset="0"/>
                          </a:rPr>
                        </m:ctrlPr>
                      </m:naryPr>
                      <m:sub/>
                      <m:sup/>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𝐹</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𝑑𝑠</m:t>
                            </m:r>
                          </m:e>
                        </m:acc>
                      </m:e>
                    </m:nary>
                  </m:oMath>
                </a14:m>
                <a:endParaRPr lang="en-US" dirty="0"/>
              </a:p>
              <a:p>
                <a:pPr marL="514350" indent="-514350">
                  <a:buFont typeface="+mj-lt"/>
                  <a:buAutoNum type="alphaLcParenR"/>
                </a:pP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𝑜</m:t>
                            </m:r>
                          </m:sub>
                        </m:sSub>
                      </m:den>
                    </m:f>
                    <m:r>
                      <a:rPr lang="en-US"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b="0" i="1" smtClean="0">
                            <a:latin typeface="Cambria Math" panose="02040503050406030204" pitchFamily="18" charset="0"/>
                            <a:ea typeface="Cambria Math" panose="02040503050406030204" pitchFamily="18" charset="0"/>
                          </a:rPr>
                          <m:t>𝑟</m:t>
                        </m:r>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𝑟</m:t>
                        </m:r>
                      </m:den>
                    </m:f>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a:p>
        </p:txBody>
      </p:sp>
    </p:spTree>
    <p:extLst>
      <p:ext uri="{BB962C8B-B14F-4D97-AF65-F5344CB8AC3E}">
        <p14:creationId xmlns:p14="http://schemas.microsoft.com/office/powerpoint/2010/main" val="337044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None/>
                </a:pPr>
                <a:r>
                  <a:rPr lang="en-US" dirty="0"/>
                  <a:t>What equation do we use to find the electric potential difference if we know the electric field?</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𝐸𝑑</m:t>
                    </m:r>
                  </m:oMath>
                </a14:m>
                <a:r>
                  <a:rPr lang="en-US"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smtClean="0">
                            <a:latin typeface="Cambria Math" panose="02040503050406030204" pitchFamily="18" charset="0"/>
                            <a:ea typeface="Cambria Math" panose="02040503050406030204" pitchFamily="18" charset="0"/>
                          </a:rPr>
                        </m:ctrlPr>
                      </m:naryPr>
                      <m:sub/>
                      <m:sup/>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rPr>
                              <m:t>𝐸</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𝑑𝑠</m:t>
                            </m:r>
                          </m:e>
                        </m:acc>
                      </m:e>
                    </m:nary>
                  </m:oMath>
                </a14:m>
                <a:endParaRPr lang="en-US" dirty="0"/>
              </a:p>
              <a:p>
                <a:pPr marL="514350" indent="-514350">
                  <a:buFont typeface="+mj-lt"/>
                  <a:buAutoNum type="alphaLcParenR"/>
                </a:pP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𝑜</m:t>
                            </m:r>
                          </m:sub>
                        </m:sSub>
                      </m:den>
                    </m:f>
                    <m:r>
                      <a:rPr lang="en-US"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b="0" i="1" smtClean="0">
                            <a:latin typeface="Cambria Math" panose="02040503050406030204" pitchFamily="18" charset="0"/>
                            <a:ea typeface="Cambria Math" panose="02040503050406030204" pitchFamily="18" charset="0"/>
                          </a:rPr>
                          <m:t>𝑟</m:t>
                        </m:r>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𝑟</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189520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42951" y="641447"/>
            <a:ext cx="4628998" cy="5478572"/>
            <a:chOff x="3836567" y="3213846"/>
            <a:chExt cx="1488467" cy="2796989"/>
          </a:xfrm>
        </p:grpSpPr>
        <p:cxnSp>
          <p:nvCxnSpPr>
            <p:cNvPr id="5" name="Straight Arrow Connector 4"/>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7" name="Group 104"/>
            <p:cNvGrpSpPr/>
            <p:nvPr/>
          </p:nvGrpSpPr>
          <p:grpSpPr>
            <a:xfrm>
              <a:off x="5096560" y="3778152"/>
              <a:ext cx="228474" cy="1853847"/>
              <a:chOff x="6709758" y="1861949"/>
              <a:chExt cx="627854" cy="3377922"/>
            </a:xfrm>
          </p:grpSpPr>
          <p:cxnSp>
            <p:nvCxnSpPr>
              <p:cNvPr id="55" name="Straight Arrow Connector 54"/>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Group 108"/>
            <p:cNvGrpSpPr/>
            <p:nvPr/>
          </p:nvGrpSpPr>
          <p:grpSpPr>
            <a:xfrm flipH="1">
              <a:off x="3836567" y="3780612"/>
              <a:ext cx="228474" cy="1853847"/>
              <a:chOff x="6709758" y="1861949"/>
              <a:chExt cx="627854" cy="3377922"/>
            </a:xfrm>
          </p:grpSpPr>
          <p:cxnSp>
            <p:nvCxnSpPr>
              <p:cNvPr id="52" name="Straight Arrow Connector 51"/>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12"/>
            <p:cNvGrpSpPr/>
            <p:nvPr/>
          </p:nvGrpSpPr>
          <p:grpSpPr>
            <a:xfrm>
              <a:off x="4908705" y="3501663"/>
              <a:ext cx="162639" cy="1948833"/>
              <a:chOff x="6230779" y="1358153"/>
              <a:chExt cx="344833" cy="3550998"/>
            </a:xfrm>
          </p:grpSpPr>
          <p:cxnSp>
            <p:nvCxnSpPr>
              <p:cNvPr id="49" name="Straight Arrow Connector 48"/>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6"/>
            <p:cNvGrpSpPr/>
            <p:nvPr/>
          </p:nvGrpSpPr>
          <p:grpSpPr>
            <a:xfrm flipH="1">
              <a:off x="4022905" y="3526263"/>
              <a:ext cx="162639" cy="1948833"/>
              <a:chOff x="6230779" y="1358153"/>
              <a:chExt cx="344833" cy="3550998"/>
            </a:xfrm>
          </p:grpSpPr>
          <p:cxnSp>
            <p:nvCxnSpPr>
              <p:cNvPr id="46" name="Straight Arrow Connector 45"/>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486399" y="3552423"/>
            <a:ext cx="393056" cy="523220"/>
          </a:xfrm>
          <a:prstGeom prst="rect">
            <a:avLst/>
          </a:prstGeom>
          <a:noFill/>
        </p:spPr>
        <p:txBody>
          <a:bodyPr wrap="none" rtlCol="0">
            <a:spAutoFit/>
          </a:bodyPr>
          <a:lstStyle/>
          <a:p>
            <a:r>
              <a:rPr lang="en-US" sz="2800" dirty="0"/>
              <a:t>A</a:t>
            </a:r>
          </a:p>
        </p:txBody>
      </p:sp>
      <p:sp>
        <p:nvSpPr>
          <p:cNvPr id="61" name="TextBox 60"/>
          <p:cNvSpPr txBox="1"/>
          <p:nvPr/>
        </p:nvSpPr>
        <p:spPr>
          <a:xfrm>
            <a:off x="6411531" y="3552423"/>
            <a:ext cx="393056" cy="523220"/>
          </a:xfrm>
          <a:prstGeom prst="rect">
            <a:avLst/>
          </a:prstGeom>
          <a:noFill/>
        </p:spPr>
        <p:txBody>
          <a:bodyPr wrap="none" rtlCol="0">
            <a:spAutoFit/>
          </a:bodyPr>
          <a:lstStyle/>
          <a:p>
            <a:r>
              <a:rPr lang="en-US" sz="2800" dirty="0"/>
              <a:t>B</a:t>
            </a:r>
          </a:p>
        </p:txBody>
      </p:sp>
      <p:cxnSp>
        <p:nvCxnSpPr>
          <p:cNvPr id="63" name="Straight Connector 62"/>
          <p:cNvCxnSpPr>
            <a:stCxn id="58" idx="6"/>
            <a:endCxn id="59"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None/>
                </a:pPr>
                <a:r>
                  <a:rPr lang="en-US" dirty="0"/>
                  <a:t>Which of the following are an expression for ds that fits our line of charge geometry?</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𝑑𝑧</m:t>
                    </m:r>
                    <m:acc>
                      <m:accPr>
                        <m:chr m:val="̂"/>
                        <m:ctrlPr>
                          <a:rPr lang="en-US" b="0"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ℓ</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𝒊</m:t>
                        </m:r>
                      </m:e>
                    </m:acc>
                  </m:oMath>
                </a14:m>
                <a:r>
                  <a:rPr lang="en-US" b="1"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𝒓</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𝑟𝑑</m:t>
                    </m:r>
                    <m:r>
                      <a:rPr lang="en-US" b="0" i="1" smtClean="0">
                        <a:latin typeface="Cambria Math" panose="02040503050406030204" pitchFamily="18" charset="0"/>
                        <a:ea typeface="Cambria Math" panose="02040503050406030204" pitchFamily="18" charset="0"/>
                      </a:rPr>
                      <m:t>𝜃</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𝜽</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b="1" i="1" smtClean="0">
                        <a:latin typeface="Cambria Math" panose="02040503050406030204" pitchFamily="18" charset="0"/>
                        <a:ea typeface="Cambria Math" panose="02040503050406030204" pitchFamily="18" charset="0"/>
                      </a:rPr>
                      <m:t>𝒙</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𝒊</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𝑑𝑦</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𝒋</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9</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5058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TotalTime>
  <Words>1457</Words>
  <Application>Microsoft Office PowerPoint</Application>
  <PresentationFormat>On-screen Show (4:3)</PresentationFormat>
  <Paragraphs>328</Paragraphs>
  <Slides>41</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Calibri</vt:lpstr>
      <vt:lpstr>Cambria Math</vt:lpstr>
      <vt:lpstr>Nunito Sans</vt:lpstr>
      <vt:lpstr>Office Theme</vt:lpstr>
      <vt:lpstr>Equation</vt:lpstr>
      <vt:lpstr>Question 223.32.0.1</vt:lpstr>
      <vt:lpstr>Question 223.32.0.2</vt:lpstr>
      <vt:lpstr>Question 223.32.0.3</vt:lpstr>
      <vt:lpstr>Question 223.32.1</vt:lpstr>
      <vt:lpstr>Question 223.32.2</vt:lpstr>
      <vt:lpstr>Question 223.32.2</vt:lpstr>
      <vt:lpstr>Question 223.32.2</vt:lpstr>
      <vt:lpstr>PowerPoint Presentation</vt:lpstr>
      <vt:lpstr>Question 223.32.2.1</vt:lpstr>
      <vt:lpstr>Question 223.32.2.2</vt:lpstr>
      <vt:lpstr>Question 223.32.2.3</vt:lpstr>
      <vt:lpstr>PowerPoint Presentation</vt:lpstr>
      <vt:lpstr>Question 223.32.2.4</vt:lpstr>
      <vt:lpstr>Question 223.32.3</vt:lpstr>
      <vt:lpstr>PowerPoint Presentation</vt:lpstr>
      <vt:lpstr>Question 223.32.4</vt:lpstr>
      <vt:lpstr>Question</vt:lpstr>
      <vt:lpstr>PowerPoint Presentation</vt:lpstr>
      <vt:lpstr>Question 223.32.5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Lithium-ion Batteries</vt:lpstr>
      <vt:lpstr>PowerPoint Presentation</vt:lpstr>
      <vt:lpstr>PowerPoint Presentation</vt:lpstr>
      <vt:lpstr>PowerPoint Presentation</vt:lpstr>
      <vt:lpstr>Question</vt:lpstr>
      <vt:lpstr>Question</vt:lpstr>
      <vt:lpstr>Question</vt:lpstr>
      <vt:lpstr>PowerPoint Presentation</vt:lpstr>
      <vt:lpstr>PowerPoint Presentation</vt:lpstr>
      <vt:lpstr>PowerPoint Presentation</vt:lpstr>
      <vt:lpstr>PowerPoint Presentation</vt:lpstr>
      <vt:lpstr>PowerPoint Presentation</vt:lpstr>
      <vt:lpstr>Question 223.32.6</vt:lpstr>
      <vt:lpstr>Question 223.32.7</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18</cp:revision>
  <dcterms:created xsi:type="dcterms:W3CDTF">2011-11-03T20:07:41Z</dcterms:created>
  <dcterms:modified xsi:type="dcterms:W3CDTF">2023-11-02T23:31:03Z</dcterms:modified>
</cp:coreProperties>
</file>