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4" r:id="rId2"/>
    <p:sldId id="275" r:id="rId3"/>
    <p:sldId id="276" r:id="rId4"/>
    <p:sldId id="277" r:id="rId5"/>
    <p:sldId id="278" r:id="rId6"/>
    <p:sldId id="259" r:id="rId7"/>
    <p:sldId id="272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58" r:id="rId22"/>
    <p:sldId id="25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CA0F8-BD70-4694-BD56-6665D6FFBF3C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89AA8-7E2F-40B2-8B7D-8CA2E9EFC1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B7D5C6-5F1A-462C-87B0-73432CA49564}" type="slidenum">
              <a:rPr lang="en-US"/>
              <a:pPr/>
              <a:t>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4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74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6782AD-7629-407A-A45D-4732079CBA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6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76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F388C0-3755-43E3-BE35-CE5BDC839CE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8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782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F76CC5-ED35-4A36-95E2-F24FE7208B4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0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802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33775C-08A7-459F-AD14-90A0EB8D7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3FC6-F0D5-4376-9B97-08D3CD3871A3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3FC6-F0D5-4376-9B97-08D3CD3871A3}" type="datetimeFigureOut">
              <a:rPr lang="en-US" smtClean="0"/>
              <a:pPr/>
              <a:t>9/17/2013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C77B-132B-4E14-98C3-60B9E94666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E5CD1D-023B-4A85-ABD9-40D20D6391CC}" type="slidenum">
              <a:rPr lang="en-US"/>
              <a:pPr/>
              <a:t>1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Survey Results: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What do you hope to learn from this course?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 hope to learn physics</a:t>
            </a:r>
            <a:r>
              <a:rPr lang="en-US" sz="2400" dirty="0" smtClean="0"/>
              <a:t>!</a:t>
            </a:r>
          </a:p>
          <a:p>
            <a:pPr lvl="1"/>
            <a:r>
              <a:rPr lang="en-US" dirty="0"/>
              <a:t> Fundamentals of PH geared toward engineering (waves, magnetism, optics, etc.)</a:t>
            </a:r>
            <a:endParaRPr lang="en-US" sz="4000" dirty="0"/>
          </a:p>
          <a:p>
            <a:pPr lvl="1"/>
            <a:r>
              <a:rPr lang="en-US" dirty="0"/>
              <a:t> </a:t>
            </a:r>
            <a:r>
              <a:rPr lang="en-US" dirty="0" smtClean="0"/>
              <a:t>Not </a:t>
            </a:r>
            <a:r>
              <a:rPr lang="en-US" dirty="0"/>
              <a:t>really sure. Never really know before I start.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r>
              <a:rPr lang="en-US" dirty="0" smtClean="0"/>
              <a:t>What do you hope to do with this new knowledge?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Most said they wanted to apply what they learn in Engineering.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Expand my understanding of these principles to enable me to be a more competent engineer.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Also</a:t>
            </a:r>
            <a:r>
              <a:rPr lang="en-US" dirty="0"/>
              <a:t> </a:t>
            </a:r>
            <a:r>
              <a:rPr lang="en-US" sz="2000" dirty="0"/>
              <a:t>do well on the FE exam I plan on taking soon.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4740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478088" y="1371600"/>
            <a:ext cx="4176712" cy="5218113"/>
            <a:chOff x="2052322" y="95328"/>
            <a:chExt cx="4942113" cy="6420690"/>
          </a:xfrm>
        </p:grpSpPr>
        <p:sp>
          <p:nvSpPr>
            <p:cNvPr id="2" name="Oval 1"/>
            <p:cNvSpPr/>
            <p:nvPr/>
          </p:nvSpPr>
          <p:spPr>
            <a:xfrm>
              <a:off x="2580156" y="1454866"/>
              <a:ext cx="1376880" cy="1269683"/>
            </a:xfrm>
            <a:prstGeom prst="ellipse">
              <a:avLst/>
            </a:prstGeom>
            <a:solidFill>
              <a:srgbClr val="FDFD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3" name="Freeform 2"/>
            <p:cNvSpPr/>
            <p:nvPr/>
          </p:nvSpPr>
          <p:spPr>
            <a:xfrm>
              <a:off x="3102356" y="2152215"/>
              <a:ext cx="710041" cy="478572"/>
            </a:xfrm>
            <a:custGeom>
              <a:avLst/>
              <a:gdLst>
                <a:gd name="connsiteX0" fmla="*/ 0 w 1045029"/>
                <a:gd name="connsiteY0" fmla="*/ 587829 h 751115"/>
                <a:gd name="connsiteX1" fmla="*/ 293915 w 1045029"/>
                <a:gd name="connsiteY1" fmla="*/ 604157 h 751115"/>
                <a:gd name="connsiteX2" fmla="*/ 685800 w 1045029"/>
                <a:gd name="connsiteY2" fmla="*/ 440872 h 751115"/>
                <a:gd name="connsiteX3" fmla="*/ 865415 w 1045029"/>
                <a:gd name="connsiteY3" fmla="*/ 195943 h 751115"/>
                <a:gd name="connsiteX4" fmla="*/ 963386 w 1045029"/>
                <a:gd name="connsiteY4" fmla="*/ 0 h 751115"/>
                <a:gd name="connsiteX5" fmla="*/ 1045029 w 1045029"/>
                <a:gd name="connsiteY5" fmla="*/ 65315 h 751115"/>
                <a:gd name="connsiteX6" fmla="*/ 947058 w 1045029"/>
                <a:gd name="connsiteY6" fmla="*/ 310243 h 751115"/>
                <a:gd name="connsiteX7" fmla="*/ 669472 w 1045029"/>
                <a:gd name="connsiteY7" fmla="*/ 620486 h 751115"/>
                <a:gd name="connsiteX8" fmla="*/ 212272 w 1045029"/>
                <a:gd name="connsiteY8" fmla="*/ 751115 h 751115"/>
                <a:gd name="connsiteX9" fmla="*/ 0 w 1045029"/>
                <a:gd name="connsiteY9" fmla="*/ 702129 h 751115"/>
                <a:gd name="connsiteX10" fmla="*/ 32658 w 1045029"/>
                <a:gd name="connsiteY10" fmla="*/ 522515 h 75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5029" h="751115">
                  <a:moveTo>
                    <a:pt x="0" y="587829"/>
                  </a:moveTo>
                  <a:lnTo>
                    <a:pt x="293915" y="604157"/>
                  </a:lnTo>
                  <a:lnTo>
                    <a:pt x="685800" y="440872"/>
                  </a:lnTo>
                  <a:lnTo>
                    <a:pt x="865415" y="195943"/>
                  </a:lnTo>
                  <a:lnTo>
                    <a:pt x="963386" y="0"/>
                  </a:lnTo>
                  <a:lnTo>
                    <a:pt x="1045029" y="65315"/>
                  </a:lnTo>
                  <a:lnTo>
                    <a:pt x="947058" y="310243"/>
                  </a:lnTo>
                  <a:lnTo>
                    <a:pt x="669472" y="620486"/>
                  </a:lnTo>
                  <a:lnTo>
                    <a:pt x="212272" y="751115"/>
                  </a:lnTo>
                  <a:lnTo>
                    <a:pt x="0" y="702129"/>
                  </a:lnTo>
                  <a:lnTo>
                    <a:pt x="32658" y="522515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4625752" y="1249763"/>
              <a:ext cx="1376879" cy="1269683"/>
            </a:xfrm>
            <a:prstGeom prst="ellipse">
              <a:avLst/>
            </a:prstGeom>
            <a:solidFill>
              <a:srgbClr val="FDFD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5147952" y="1947112"/>
              <a:ext cx="710041" cy="478573"/>
            </a:xfrm>
            <a:custGeom>
              <a:avLst/>
              <a:gdLst>
                <a:gd name="connsiteX0" fmla="*/ 0 w 1045029"/>
                <a:gd name="connsiteY0" fmla="*/ 587829 h 751115"/>
                <a:gd name="connsiteX1" fmla="*/ 293915 w 1045029"/>
                <a:gd name="connsiteY1" fmla="*/ 604157 h 751115"/>
                <a:gd name="connsiteX2" fmla="*/ 685800 w 1045029"/>
                <a:gd name="connsiteY2" fmla="*/ 440872 h 751115"/>
                <a:gd name="connsiteX3" fmla="*/ 865415 w 1045029"/>
                <a:gd name="connsiteY3" fmla="*/ 195943 h 751115"/>
                <a:gd name="connsiteX4" fmla="*/ 963386 w 1045029"/>
                <a:gd name="connsiteY4" fmla="*/ 0 h 751115"/>
                <a:gd name="connsiteX5" fmla="*/ 1045029 w 1045029"/>
                <a:gd name="connsiteY5" fmla="*/ 65315 h 751115"/>
                <a:gd name="connsiteX6" fmla="*/ 947058 w 1045029"/>
                <a:gd name="connsiteY6" fmla="*/ 310243 h 751115"/>
                <a:gd name="connsiteX7" fmla="*/ 669472 w 1045029"/>
                <a:gd name="connsiteY7" fmla="*/ 620486 h 751115"/>
                <a:gd name="connsiteX8" fmla="*/ 212272 w 1045029"/>
                <a:gd name="connsiteY8" fmla="*/ 751115 h 751115"/>
                <a:gd name="connsiteX9" fmla="*/ 0 w 1045029"/>
                <a:gd name="connsiteY9" fmla="*/ 702129 h 751115"/>
                <a:gd name="connsiteX10" fmla="*/ 32658 w 1045029"/>
                <a:gd name="connsiteY10" fmla="*/ 522515 h 75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5029" h="751115">
                  <a:moveTo>
                    <a:pt x="0" y="587829"/>
                  </a:moveTo>
                  <a:lnTo>
                    <a:pt x="293915" y="604157"/>
                  </a:lnTo>
                  <a:lnTo>
                    <a:pt x="685800" y="440872"/>
                  </a:lnTo>
                  <a:lnTo>
                    <a:pt x="865415" y="195943"/>
                  </a:lnTo>
                  <a:lnTo>
                    <a:pt x="963386" y="0"/>
                  </a:lnTo>
                  <a:lnTo>
                    <a:pt x="1045029" y="65315"/>
                  </a:lnTo>
                  <a:lnTo>
                    <a:pt x="947058" y="310243"/>
                  </a:lnTo>
                  <a:lnTo>
                    <a:pt x="669472" y="620486"/>
                  </a:lnTo>
                  <a:lnTo>
                    <a:pt x="212272" y="751115"/>
                  </a:lnTo>
                  <a:lnTo>
                    <a:pt x="0" y="702129"/>
                  </a:lnTo>
                  <a:lnTo>
                    <a:pt x="32658" y="522515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2378" y="1454866"/>
              <a:ext cx="944843" cy="863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10" name="Arc 9"/>
            <p:cNvSpPr/>
            <p:nvPr/>
          </p:nvSpPr>
          <p:spPr>
            <a:xfrm>
              <a:off x="4633266" y="1236089"/>
              <a:ext cx="1354338" cy="1279450"/>
            </a:xfrm>
            <a:prstGeom prst="arc">
              <a:avLst>
                <a:gd name="adj1" fmla="val 18879662"/>
                <a:gd name="adj2" fmla="val 272559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11" name="Arc 10"/>
            <p:cNvSpPr/>
            <p:nvPr/>
          </p:nvSpPr>
          <p:spPr>
            <a:xfrm flipH="1">
              <a:off x="4637023" y="1249763"/>
              <a:ext cx="1354338" cy="1279449"/>
            </a:xfrm>
            <a:prstGeom prst="arc">
              <a:avLst>
                <a:gd name="adj1" fmla="val 18879662"/>
                <a:gd name="adj2" fmla="val 272559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54475" y="1548627"/>
              <a:ext cx="732582" cy="697350"/>
            </a:xfrm>
            <a:prstGeom prst="ellipse">
              <a:avLst/>
            </a:prstGeom>
            <a:solidFill>
              <a:srgbClr val="FDF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657172" y="1245857"/>
              <a:ext cx="1254782" cy="1953"/>
            </a:xfrm>
            <a:prstGeom prst="straightConnector1">
              <a:avLst/>
            </a:prstGeom>
            <a:ln w="889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979" name="TextBox 13"/>
            <p:cNvSpPr txBox="1">
              <a:spLocks noChangeArrowheads="1"/>
            </p:cNvSpPr>
            <p:nvPr/>
          </p:nvSpPr>
          <p:spPr bwMode="auto">
            <a:xfrm>
              <a:off x="3708203" y="95328"/>
              <a:ext cx="1471990" cy="643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Before</a:t>
              </a:r>
            </a:p>
          </p:txBody>
        </p:sp>
        <p:sp>
          <p:nvSpPr>
            <p:cNvPr id="467980" name="TextBox 14"/>
            <p:cNvSpPr txBox="1">
              <a:spLocks noChangeArrowheads="1"/>
            </p:cNvSpPr>
            <p:nvPr/>
          </p:nvSpPr>
          <p:spPr bwMode="auto">
            <a:xfrm>
              <a:off x="3817006" y="3481456"/>
              <a:ext cx="1115466" cy="643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After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435519" y="4783388"/>
              <a:ext cx="1376879" cy="1269683"/>
            </a:xfrm>
            <a:prstGeom prst="ellipse">
              <a:avLst/>
            </a:prstGeom>
            <a:solidFill>
              <a:srgbClr val="FDFD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957719" y="5480738"/>
              <a:ext cx="710041" cy="478572"/>
            </a:xfrm>
            <a:custGeom>
              <a:avLst/>
              <a:gdLst>
                <a:gd name="connsiteX0" fmla="*/ 0 w 1045029"/>
                <a:gd name="connsiteY0" fmla="*/ 587829 h 751115"/>
                <a:gd name="connsiteX1" fmla="*/ 293915 w 1045029"/>
                <a:gd name="connsiteY1" fmla="*/ 604157 h 751115"/>
                <a:gd name="connsiteX2" fmla="*/ 685800 w 1045029"/>
                <a:gd name="connsiteY2" fmla="*/ 440872 h 751115"/>
                <a:gd name="connsiteX3" fmla="*/ 865415 w 1045029"/>
                <a:gd name="connsiteY3" fmla="*/ 195943 h 751115"/>
                <a:gd name="connsiteX4" fmla="*/ 963386 w 1045029"/>
                <a:gd name="connsiteY4" fmla="*/ 0 h 751115"/>
                <a:gd name="connsiteX5" fmla="*/ 1045029 w 1045029"/>
                <a:gd name="connsiteY5" fmla="*/ 65315 h 751115"/>
                <a:gd name="connsiteX6" fmla="*/ 947058 w 1045029"/>
                <a:gd name="connsiteY6" fmla="*/ 310243 h 751115"/>
                <a:gd name="connsiteX7" fmla="*/ 669472 w 1045029"/>
                <a:gd name="connsiteY7" fmla="*/ 620486 h 751115"/>
                <a:gd name="connsiteX8" fmla="*/ 212272 w 1045029"/>
                <a:gd name="connsiteY8" fmla="*/ 751115 h 751115"/>
                <a:gd name="connsiteX9" fmla="*/ 0 w 1045029"/>
                <a:gd name="connsiteY9" fmla="*/ 702129 h 751115"/>
                <a:gd name="connsiteX10" fmla="*/ 32658 w 1045029"/>
                <a:gd name="connsiteY10" fmla="*/ 522515 h 75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5029" h="751115">
                  <a:moveTo>
                    <a:pt x="0" y="587829"/>
                  </a:moveTo>
                  <a:lnTo>
                    <a:pt x="293915" y="604157"/>
                  </a:lnTo>
                  <a:lnTo>
                    <a:pt x="685800" y="440872"/>
                  </a:lnTo>
                  <a:lnTo>
                    <a:pt x="865415" y="195943"/>
                  </a:lnTo>
                  <a:lnTo>
                    <a:pt x="963386" y="0"/>
                  </a:lnTo>
                  <a:lnTo>
                    <a:pt x="1045029" y="65315"/>
                  </a:lnTo>
                  <a:lnTo>
                    <a:pt x="947058" y="310243"/>
                  </a:lnTo>
                  <a:lnTo>
                    <a:pt x="669472" y="620486"/>
                  </a:lnTo>
                  <a:lnTo>
                    <a:pt x="212272" y="751115"/>
                  </a:lnTo>
                  <a:lnTo>
                    <a:pt x="0" y="702129"/>
                  </a:lnTo>
                  <a:lnTo>
                    <a:pt x="32658" y="522515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008949" y="3785223"/>
              <a:ext cx="1375001" cy="1269683"/>
            </a:xfrm>
            <a:prstGeom prst="ellipse">
              <a:avLst/>
            </a:prstGeom>
            <a:solidFill>
              <a:srgbClr val="FDFD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529270" y="4482571"/>
              <a:ext cx="710041" cy="478573"/>
            </a:xfrm>
            <a:custGeom>
              <a:avLst/>
              <a:gdLst>
                <a:gd name="connsiteX0" fmla="*/ 0 w 1045029"/>
                <a:gd name="connsiteY0" fmla="*/ 587829 h 751115"/>
                <a:gd name="connsiteX1" fmla="*/ 293915 w 1045029"/>
                <a:gd name="connsiteY1" fmla="*/ 604157 h 751115"/>
                <a:gd name="connsiteX2" fmla="*/ 685800 w 1045029"/>
                <a:gd name="connsiteY2" fmla="*/ 440872 h 751115"/>
                <a:gd name="connsiteX3" fmla="*/ 865415 w 1045029"/>
                <a:gd name="connsiteY3" fmla="*/ 195943 h 751115"/>
                <a:gd name="connsiteX4" fmla="*/ 963386 w 1045029"/>
                <a:gd name="connsiteY4" fmla="*/ 0 h 751115"/>
                <a:gd name="connsiteX5" fmla="*/ 1045029 w 1045029"/>
                <a:gd name="connsiteY5" fmla="*/ 65315 h 751115"/>
                <a:gd name="connsiteX6" fmla="*/ 947058 w 1045029"/>
                <a:gd name="connsiteY6" fmla="*/ 310243 h 751115"/>
                <a:gd name="connsiteX7" fmla="*/ 669472 w 1045029"/>
                <a:gd name="connsiteY7" fmla="*/ 620486 h 751115"/>
                <a:gd name="connsiteX8" fmla="*/ 212272 w 1045029"/>
                <a:gd name="connsiteY8" fmla="*/ 751115 h 751115"/>
                <a:gd name="connsiteX9" fmla="*/ 0 w 1045029"/>
                <a:gd name="connsiteY9" fmla="*/ 702129 h 751115"/>
                <a:gd name="connsiteX10" fmla="*/ 32658 w 1045029"/>
                <a:gd name="connsiteY10" fmla="*/ 522515 h 75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5029" h="751115">
                  <a:moveTo>
                    <a:pt x="0" y="587829"/>
                  </a:moveTo>
                  <a:lnTo>
                    <a:pt x="293915" y="604157"/>
                  </a:lnTo>
                  <a:lnTo>
                    <a:pt x="685800" y="440872"/>
                  </a:lnTo>
                  <a:lnTo>
                    <a:pt x="865415" y="195943"/>
                  </a:lnTo>
                  <a:lnTo>
                    <a:pt x="963386" y="0"/>
                  </a:lnTo>
                  <a:lnTo>
                    <a:pt x="1045029" y="65315"/>
                  </a:lnTo>
                  <a:lnTo>
                    <a:pt x="947058" y="310243"/>
                  </a:lnTo>
                  <a:lnTo>
                    <a:pt x="669472" y="620486"/>
                  </a:lnTo>
                  <a:lnTo>
                    <a:pt x="212272" y="751115"/>
                  </a:lnTo>
                  <a:lnTo>
                    <a:pt x="0" y="702129"/>
                  </a:lnTo>
                  <a:lnTo>
                    <a:pt x="32658" y="522515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15575" y="3990325"/>
              <a:ext cx="942965" cy="863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21" name="Arc 20"/>
            <p:cNvSpPr/>
            <p:nvPr/>
          </p:nvSpPr>
          <p:spPr>
            <a:xfrm>
              <a:off x="5016463" y="3771549"/>
              <a:ext cx="1352460" cy="1279450"/>
            </a:xfrm>
            <a:prstGeom prst="arc">
              <a:avLst>
                <a:gd name="adj1" fmla="val 18879662"/>
                <a:gd name="adj2" fmla="val 272559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22" name="Arc 21"/>
            <p:cNvSpPr/>
            <p:nvPr/>
          </p:nvSpPr>
          <p:spPr>
            <a:xfrm flipH="1">
              <a:off x="5020220" y="3785223"/>
              <a:ext cx="1352460" cy="1279449"/>
            </a:xfrm>
            <a:prstGeom prst="arc">
              <a:avLst>
                <a:gd name="adj1" fmla="val 18879662"/>
                <a:gd name="adj2" fmla="val 272559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337672" y="4084086"/>
              <a:ext cx="732582" cy="697350"/>
            </a:xfrm>
            <a:prstGeom prst="ellipse">
              <a:avLst/>
            </a:prstGeom>
            <a:solidFill>
              <a:srgbClr val="FDF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6395221" y="3343764"/>
              <a:ext cx="599214" cy="539127"/>
            </a:xfrm>
            <a:prstGeom prst="straightConnector1">
              <a:avLst/>
            </a:prstGeom>
            <a:ln w="889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2002723" y="5987423"/>
              <a:ext cx="578194" cy="478996"/>
            </a:xfrm>
            <a:prstGeom prst="straightConnector1">
              <a:avLst/>
            </a:prstGeom>
            <a:ln w="889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81163"/>
            <a:ext cx="5294313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017" name="Picture 1" descr="speak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2175" y="1890713"/>
            <a:ext cx="5122863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376363" y="2649538"/>
            <a:ext cx="6853237" cy="1592262"/>
            <a:chOff x="3360" y="3552"/>
            <a:chExt cx="2064" cy="480"/>
          </a:xfrm>
        </p:grpSpPr>
        <p:sp>
          <p:nvSpPr>
            <p:cNvPr id="3" name="Rectangle 39"/>
            <p:cNvSpPr>
              <a:spLocks noChangeArrowheads="1"/>
            </p:cNvSpPr>
            <p:nvPr/>
          </p:nvSpPr>
          <p:spPr bwMode="auto">
            <a:xfrm>
              <a:off x="4176" y="3600"/>
              <a:ext cx="528" cy="38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" name="Rectangle 40"/>
            <p:cNvSpPr>
              <a:spLocks noChangeArrowheads="1"/>
            </p:cNvSpPr>
            <p:nvPr/>
          </p:nvSpPr>
          <p:spPr bwMode="auto">
            <a:xfrm>
              <a:off x="4704" y="3600"/>
              <a:ext cx="528" cy="38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71044" name="Rectangle 41"/>
            <p:cNvSpPr>
              <a:spLocks noChangeArrowheads="1"/>
            </p:cNvSpPr>
            <p:nvPr/>
          </p:nvSpPr>
          <p:spPr bwMode="auto">
            <a:xfrm>
              <a:off x="5232" y="3600"/>
              <a:ext cx="192" cy="38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045" name="Rectangle 42"/>
            <p:cNvSpPr>
              <a:spLocks noChangeArrowheads="1"/>
            </p:cNvSpPr>
            <p:nvPr/>
          </p:nvSpPr>
          <p:spPr bwMode="auto">
            <a:xfrm>
              <a:off x="3696" y="3552"/>
              <a:ext cx="1728" cy="48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046" name="Rectangle 43"/>
            <p:cNvSpPr>
              <a:spLocks noChangeArrowheads="1"/>
            </p:cNvSpPr>
            <p:nvPr/>
          </p:nvSpPr>
          <p:spPr bwMode="auto">
            <a:xfrm>
              <a:off x="3696" y="3984"/>
              <a:ext cx="1728" cy="48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047" name="Rectangle 44"/>
            <p:cNvSpPr>
              <a:spLocks noChangeArrowheads="1"/>
            </p:cNvSpPr>
            <p:nvPr/>
          </p:nvSpPr>
          <p:spPr bwMode="auto">
            <a:xfrm>
              <a:off x="3360" y="3720"/>
              <a:ext cx="672" cy="144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048" name="Rectangle 45"/>
            <p:cNvSpPr>
              <a:spLocks noChangeArrowheads="1"/>
            </p:cNvSpPr>
            <p:nvPr/>
          </p:nvSpPr>
          <p:spPr bwMode="auto">
            <a:xfrm>
              <a:off x="4032" y="3600"/>
              <a:ext cx="144" cy="384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For sound waves in air, something experiences simple harmonic motion, what is it?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A pipe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The air particles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The pressure 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dust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1566863" y="1390650"/>
            <a:ext cx="6673850" cy="3919538"/>
            <a:chOff x="1306287" y="-38122"/>
            <a:chExt cx="6673061" cy="3918857"/>
          </a:xfrm>
        </p:grpSpPr>
        <p:cxnSp>
          <p:nvCxnSpPr>
            <p:cNvPr id="196" name="Straight Connector 195"/>
            <p:cNvCxnSpPr/>
            <p:nvPr/>
          </p:nvCxnSpPr>
          <p:spPr>
            <a:xfrm rot="16200000" flipH="1">
              <a:off x="-636474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16200000" flipH="1">
              <a:off x="-190440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16200000" flipH="1">
              <a:off x="223055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16200000" flipH="1">
              <a:off x="734963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6200000" flipH="1">
              <a:off x="1246078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16200000" flipH="1">
              <a:off x="1708779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16200000" flipH="1">
              <a:off x="225322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16200000" flipH="1">
              <a:off x="2781008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16200000" flipH="1">
              <a:off x="3276250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16200000" flipH="1">
              <a:off x="3755618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16200000" flipH="1">
              <a:off x="426752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16200000" flipH="1">
              <a:off x="4696895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16200000" flipH="1">
              <a:off x="5143723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558975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6003252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3090" name="Rectangle 41"/>
          <p:cNvSpPr>
            <a:spLocks noChangeArrowheads="1"/>
          </p:cNvSpPr>
          <p:nvPr/>
        </p:nvSpPr>
        <p:spPr bwMode="auto">
          <a:xfrm>
            <a:off x="1420813" y="1889125"/>
            <a:ext cx="7086600" cy="8302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1" name="Rectangle 42"/>
          <p:cNvSpPr>
            <a:spLocks noChangeArrowheads="1"/>
          </p:cNvSpPr>
          <p:nvPr/>
        </p:nvSpPr>
        <p:spPr bwMode="auto">
          <a:xfrm>
            <a:off x="760413" y="1789113"/>
            <a:ext cx="7727950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2" name="Rectangle 43"/>
          <p:cNvSpPr>
            <a:spLocks noChangeArrowheads="1"/>
          </p:cNvSpPr>
          <p:nvPr/>
        </p:nvSpPr>
        <p:spPr bwMode="auto">
          <a:xfrm>
            <a:off x="760413" y="2684463"/>
            <a:ext cx="7727950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3" name="Rectangle 44"/>
          <p:cNvSpPr>
            <a:spLocks noChangeArrowheads="1"/>
          </p:cNvSpPr>
          <p:nvPr/>
        </p:nvSpPr>
        <p:spPr bwMode="auto">
          <a:xfrm>
            <a:off x="261938" y="2136775"/>
            <a:ext cx="998537" cy="300038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4" name="Rectangle 45"/>
          <p:cNvSpPr>
            <a:spLocks noChangeArrowheads="1"/>
          </p:cNvSpPr>
          <p:nvPr/>
        </p:nvSpPr>
        <p:spPr bwMode="auto">
          <a:xfrm>
            <a:off x="1260475" y="1889125"/>
            <a:ext cx="214313" cy="795338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1535113" y="2220913"/>
            <a:ext cx="2994025" cy="147637"/>
            <a:chOff x="1273631" y="791844"/>
            <a:chExt cx="2993619" cy="146957"/>
          </a:xfrm>
        </p:grpSpPr>
        <p:sp>
          <p:nvSpPr>
            <p:cNvPr id="13" name="Oval 12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458913" y="3135313"/>
            <a:ext cx="2986087" cy="8302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3097" name="Rectangle 41"/>
          <p:cNvSpPr>
            <a:spLocks noChangeArrowheads="1"/>
          </p:cNvSpPr>
          <p:nvPr/>
        </p:nvSpPr>
        <p:spPr bwMode="auto">
          <a:xfrm>
            <a:off x="4278313" y="3135313"/>
            <a:ext cx="4217987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1109663" y="3143250"/>
            <a:ext cx="1552575" cy="81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099" name="Rectangle 44"/>
          <p:cNvSpPr>
            <a:spLocks noChangeArrowheads="1"/>
          </p:cNvSpPr>
          <p:nvPr/>
        </p:nvSpPr>
        <p:spPr bwMode="auto">
          <a:xfrm>
            <a:off x="1638300" y="338455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100" name="Rectangle 45"/>
          <p:cNvSpPr>
            <a:spLocks noChangeArrowheads="1"/>
          </p:cNvSpPr>
          <p:nvPr/>
        </p:nvSpPr>
        <p:spPr bwMode="auto">
          <a:xfrm>
            <a:off x="2638425" y="3135313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928938" y="3762375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886075" y="3609975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906713" y="3222625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914400" y="5348288"/>
            <a:ext cx="7837488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519238" y="4792663"/>
            <a:ext cx="200025" cy="5556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1958975" y="4986338"/>
            <a:ext cx="193675" cy="3571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368550" y="5162550"/>
            <a:ext cx="215900" cy="180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108" name="Rectangle 43"/>
          <p:cNvSpPr>
            <a:spLocks noChangeArrowheads="1"/>
          </p:cNvSpPr>
          <p:nvPr/>
        </p:nvSpPr>
        <p:spPr bwMode="auto">
          <a:xfrm>
            <a:off x="749300" y="3932238"/>
            <a:ext cx="7727950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135"/>
          <p:cNvGrpSpPr>
            <a:grpSpLocks/>
          </p:cNvGrpSpPr>
          <p:nvPr/>
        </p:nvGrpSpPr>
        <p:grpSpPr bwMode="auto">
          <a:xfrm flipH="1">
            <a:off x="4414838" y="2209800"/>
            <a:ext cx="2992437" cy="147638"/>
            <a:chOff x="1273631" y="791844"/>
            <a:chExt cx="2993619" cy="146957"/>
          </a:xfrm>
        </p:grpSpPr>
        <p:sp>
          <p:nvSpPr>
            <p:cNvPr id="137" name="Oval 136"/>
            <p:cNvSpPr/>
            <p:nvPr/>
          </p:nvSpPr>
          <p:spPr>
            <a:xfrm>
              <a:off x="1273631" y="791844"/>
              <a:ext cx="11434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1704013" y="791844"/>
              <a:ext cx="11434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2134396" y="791844"/>
              <a:ext cx="112757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2645773" y="791844"/>
              <a:ext cx="11434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3141268" y="791844"/>
              <a:ext cx="11434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3619294" y="791844"/>
              <a:ext cx="11434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4152905" y="791844"/>
              <a:ext cx="11434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45" name="Oval 144"/>
          <p:cNvSpPr/>
          <p:nvPr/>
        </p:nvSpPr>
        <p:spPr>
          <a:xfrm>
            <a:off x="7304088" y="22098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7734300" y="2209800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8164513" y="220980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2911475" y="3484563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3406775" y="3484563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3886200" y="3484563"/>
            <a:ext cx="114300" cy="1460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4419600" y="3484563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9"/>
          <p:cNvGrpSpPr>
            <a:grpSpLocks/>
          </p:cNvGrpSpPr>
          <p:nvPr/>
        </p:nvGrpSpPr>
        <p:grpSpPr bwMode="auto">
          <a:xfrm flipH="1">
            <a:off x="4419600" y="3473450"/>
            <a:ext cx="2994025" cy="146050"/>
            <a:chOff x="1273631" y="791844"/>
            <a:chExt cx="2993619" cy="146957"/>
          </a:xfrm>
        </p:grpSpPr>
        <p:sp>
          <p:nvSpPr>
            <p:cNvPr id="161" name="Oval 160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68" name="Oval 167"/>
          <p:cNvSpPr/>
          <p:nvPr/>
        </p:nvSpPr>
        <p:spPr>
          <a:xfrm>
            <a:off x="7310438" y="3473450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7739063" y="347345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8169275" y="347345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121" name="Rectangle 42"/>
          <p:cNvSpPr>
            <a:spLocks noChangeArrowheads="1"/>
          </p:cNvSpPr>
          <p:nvPr/>
        </p:nvSpPr>
        <p:spPr bwMode="auto">
          <a:xfrm>
            <a:off x="749300" y="3035300"/>
            <a:ext cx="7727950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3352800" y="5326063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2836863" y="5326063"/>
            <a:ext cx="227012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3832225" y="5326063"/>
            <a:ext cx="228600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4343400" y="5326063"/>
            <a:ext cx="228600" cy="71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856163" y="5326063"/>
            <a:ext cx="227012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5432425" y="5326063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5878513" y="5326063"/>
            <a:ext cx="228600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6373813" y="5326063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6804025" y="5326063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7267575" y="5326063"/>
            <a:ext cx="227013" cy="7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7696200" y="5326063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8159750" y="5326063"/>
            <a:ext cx="227013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Freeform 83"/>
          <p:cNvSpPr/>
          <p:nvPr/>
        </p:nvSpPr>
        <p:spPr>
          <a:xfrm>
            <a:off x="1585913" y="2381250"/>
            <a:ext cx="1304925" cy="1447800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Freeform 84"/>
          <p:cNvSpPr/>
          <p:nvPr/>
        </p:nvSpPr>
        <p:spPr>
          <a:xfrm>
            <a:off x="2014538" y="2333625"/>
            <a:ext cx="819150" cy="1343025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Freeform 85"/>
          <p:cNvSpPr/>
          <p:nvPr/>
        </p:nvSpPr>
        <p:spPr>
          <a:xfrm>
            <a:off x="2424113" y="2333625"/>
            <a:ext cx="428625" cy="952500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2599531" y="2767807"/>
            <a:ext cx="714375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138" name="TextBox 88"/>
          <p:cNvSpPr txBox="1">
            <a:spLocks noChangeArrowheads="1"/>
          </p:cNvSpPr>
          <p:nvPr/>
        </p:nvSpPr>
        <p:spPr bwMode="auto">
          <a:xfrm>
            <a:off x="204788" y="4618038"/>
            <a:ext cx="12096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Bar Graph of Displacement from  Original Position</a:t>
            </a:r>
          </a:p>
        </p:txBody>
      </p:sp>
      <p:sp>
        <p:nvSpPr>
          <p:cNvPr id="90" name="Right Arrow 89"/>
          <p:cNvSpPr/>
          <p:nvPr/>
        </p:nvSpPr>
        <p:spPr>
          <a:xfrm>
            <a:off x="414338" y="3424238"/>
            <a:ext cx="893762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306513" y="1592263"/>
            <a:ext cx="6672262" cy="3919537"/>
            <a:chOff x="1306287" y="-38122"/>
            <a:chExt cx="6673061" cy="3918857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H="1">
              <a:off x="-636471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190331" y="1904636"/>
              <a:ext cx="3918857" cy="333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22326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734499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1246529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170934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H="1">
              <a:off x="2253125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278103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327639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375587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4267109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469737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514351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5589655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6003249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5138" name="Rectangle 41"/>
          <p:cNvSpPr>
            <a:spLocks noChangeArrowheads="1"/>
          </p:cNvSpPr>
          <p:nvPr/>
        </p:nvSpPr>
        <p:spPr bwMode="auto">
          <a:xfrm>
            <a:off x="555625" y="3554413"/>
            <a:ext cx="7689850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640013" y="3548063"/>
            <a:ext cx="2986087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0" y="3567113"/>
            <a:ext cx="1352550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41" name="Rectangle 42"/>
          <p:cNvSpPr>
            <a:spLocks noChangeArrowheads="1"/>
          </p:cNvSpPr>
          <p:nvPr/>
        </p:nvSpPr>
        <p:spPr bwMode="auto">
          <a:xfrm>
            <a:off x="500063" y="3454400"/>
            <a:ext cx="7726362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2" name="Rectangle 43"/>
          <p:cNvSpPr>
            <a:spLocks noChangeArrowheads="1"/>
          </p:cNvSpPr>
          <p:nvPr/>
        </p:nvSpPr>
        <p:spPr bwMode="auto">
          <a:xfrm>
            <a:off x="500063" y="4351338"/>
            <a:ext cx="7726362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3" name="Rectangle 44"/>
          <p:cNvSpPr>
            <a:spLocks noChangeArrowheads="1"/>
          </p:cNvSpPr>
          <p:nvPr/>
        </p:nvSpPr>
        <p:spPr bwMode="auto">
          <a:xfrm>
            <a:off x="252413" y="3802063"/>
            <a:ext cx="998537" cy="300037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4" name="Rectangle 45"/>
          <p:cNvSpPr>
            <a:spLocks noChangeArrowheads="1"/>
          </p:cNvSpPr>
          <p:nvPr/>
        </p:nvSpPr>
        <p:spPr bwMode="auto">
          <a:xfrm>
            <a:off x="1250950" y="3554413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196975" y="2252663"/>
            <a:ext cx="2986088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5146" name="Rectangle 41"/>
          <p:cNvSpPr>
            <a:spLocks noChangeArrowheads="1"/>
          </p:cNvSpPr>
          <p:nvPr/>
        </p:nvSpPr>
        <p:spPr bwMode="auto">
          <a:xfrm>
            <a:off x="4016375" y="2252663"/>
            <a:ext cx="4217988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849313" y="2262188"/>
            <a:ext cx="1550987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48" name="Rectangle 44"/>
          <p:cNvSpPr>
            <a:spLocks noChangeArrowheads="1"/>
          </p:cNvSpPr>
          <p:nvPr/>
        </p:nvSpPr>
        <p:spPr bwMode="auto">
          <a:xfrm>
            <a:off x="1376363" y="250190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9" name="Rectangle 45"/>
          <p:cNvSpPr>
            <a:spLocks noChangeArrowheads="1"/>
          </p:cNvSpPr>
          <p:nvPr/>
        </p:nvSpPr>
        <p:spPr bwMode="auto">
          <a:xfrm>
            <a:off x="2376488" y="2252663"/>
            <a:ext cx="214312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667000" y="287972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625725" y="272732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644775" y="234156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53" name="Rectangle 43"/>
          <p:cNvSpPr>
            <a:spLocks noChangeArrowheads="1"/>
          </p:cNvSpPr>
          <p:nvPr/>
        </p:nvSpPr>
        <p:spPr bwMode="auto">
          <a:xfrm>
            <a:off x="488950" y="3049588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2651125" y="2601913"/>
            <a:ext cx="114300" cy="1476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3146425" y="2601913"/>
            <a:ext cx="114300" cy="1476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3624263" y="260191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4157663" y="2601913"/>
            <a:ext cx="114300" cy="1476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159"/>
          <p:cNvGrpSpPr>
            <a:grpSpLocks/>
          </p:cNvGrpSpPr>
          <p:nvPr/>
        </p:nvGrpSpPr>
        <p:grpSpPr bwMode="auto">
          <a:xfrm flipH="1">
            <a:off x="4157663" y="2590800"/>
            <a:ext cx="2994025" cy="147638"/>
            <a:chOff x="1273631" y="791844"/>
            <a:chExt cx="2993619" cy="146957"/>
          </a:xfrm>
        </p:grpSpPr>
        <p:sp>
          <p:nvSpPr>
            <p:cNvPr id="161" name="Oval 160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68" name="Oval 167"/>
          <p:cNvSpPr/>
          <p:nvPr/>
        </p:nvSpPr>
        <p:spPr>
          <a:xfrm>
            <a:off x="7048500" y="25908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7478713" y="2590800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7908925" y="259080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62" name="Rectangle 42"/>
          <p:cNvSpPr>
            <a:spLocks noChangeArrowheads="1"/>
          </p:cNvSpPr>
          <p:nvPr/>
        </p:nvSpPr>
        <p:spPr bwMode="auto">
          <a:xfrm>
            <a:off x="488950" y="2152650"/>
            <a:ext cx="7726363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774825" y="40767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2222500" y="3973513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095500" y="3652838"/>
            <a:ext cx="114300" cy="1476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913188" y="3881438"/>
            <a:ext cx="114300" cy="1476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081463" y="3686175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087813" y="4060825"/>
            <a:ext cx="114300" cy="147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164013" y="3865563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" name="Group 159"/>
          <p:cNvGrpSpPr>
            <a:grpSpLocks/>
          </p:cNvGrpSpPr>
          <p:nvPr/>
        </p:nvGrpSpPr>
        <p:grpSpPr bwMode="auto">
          <a:xfrm flipH="1">
            <a:off x="4164013" y="3854450"/>
            <a:ext cx="2994025" cy="146050"/>
            <a:chOff x="1273631" y="791844"/>
            <a:chExt cx="2993619" cy="146957"/>
          </a:xfrm>
        </p:grpSpPr>
        <p:sp>
          <p:nvSpPr>
            <p:cNvPr id="87" name="Oval 86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7053263" y="3854450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483475" y="385445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913688" y="385445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652463" y="5922963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257300" y="5821363"/>
            <a:ext cx="195263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1698625" y="5691188"/>
            <a:ext cx="179388" cy="227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2106613" y="5478463"/>
            <a:ext cx="244475" cy="4397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3092450" y="5527675"/>
            <a:ext cx="222250" cy="4286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2574925" y="5314950"/>
            <a:ext cx="217488" cy="623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 flipV="1">
            <a:off x="3570288" y="5707063"/>
            <a:ext cx="201612" cy="2095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4083050" y="5900738"/>
            <a:ext cx="227013" cy="71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594225" y="5900738"/>
            <a:ext cx="228600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170488" y="5900738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5618163" y="5900738"/>
            <a:ext cx="227012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6113463" y="5900738"/>
            <a:ext cx="227012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6542088" y="5900738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7005638" y="5900738"/>
            <a:ext cx="228600" cy="7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7435850" y="5900738"/>
            <a:ext cx="227013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7897813" y="5900738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6"/>
          <p:cNvGrpSpPr>
            <a:grpSpLocks/>
          </p:cNvGrpSpPr>
          <p:nvPr/>
        </p:nvGrpSpPr>
        <p:grpSpPr bwMode="auto">
          <a:xfrm>
            <a:off x="1258888" y="1724025"/>
            <a:ext cx="2994025" cy="146050"/>
            <a:chOff x="1273631" y="791844"/>
            <a:chExt cx="2993619" cy="146957"/>
          </a:xfrm>
        </p:grpSpPr>
        <p:sp>
          <p:nvSpPr>
            <p:cNvPr id="99" name="Oval 98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" name="Group 124"/>
          <p:cNvGrpSpPr>
            <a:grpSpLocks/>
          </p:cNvGrpSpPr>
          <p:nvPr/>
        </p:nvGrpSpPr>
        <p:grpSpPr bwMode="auto">
          <a:xfrm flipH="1">
            <a:off x="4138613" y="1712913"/>
            <a:ext cx="2992437" cy="146050"/>
            <a:chOff x="1273631" y="791844"/>
            <a:chExt cx="2993619" cy="146957"/>
          </a:xfrm>
        </p:grpSpPr>
        <p:sp>
          <p:nvSpPr>
            <p:cNvPr id="107" name="Oval 106"/>
            <p:cNvSpPr/>
            <p:nvPr/>
          </p:nvSpPr>
          <p:spPr>
            <a:xfrm>
              <a:off x="1273631" y="791844"/>
              <a:ext cx="11434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4013" y="791844"/>
              <a:ext cx="11434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2134396" y="791844"/>
              <a:ext cx="112757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2645773" y="791844"/>
              <a:ext cx="11434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3141268" y="791844"/>
              <a:ext cx="11434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3619294" y="791844"/>
              <a:ext cx="11434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152905" y="791844"/>
              <a:ext cx="11434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15" name="Oval 114"/>
          <p:cNvSpPr/>
          <p:nvPr/>
        </p:nvSpPr>
        <p:spPr>
          <a:xfrm>
            <a:off x="7027863" y="1712913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7458075" y="17129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7888288" y="17129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306513" y="1584325"/>
            <a:ext cx="6672262" cy="3919538"/>
            <a:chOff x="1306287" y="-38122"/>
            <a:chExt cx="6673061" cy="3918857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H="1">
              <a:off x="-636471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190330" y="1904636"/>
              <a:ext cx="3918857" cy="333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22326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734500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1246530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170934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H="1">
              <a:off x="2253125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2781032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327639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375587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4267110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469737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5143515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5589656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6003250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186" name="Rectangle 41"/>
          <p:cNvSpPr>
            <a:spLocks noChangeArrowheads="1"/>
          </p:cNvSpPr>
          <p:nvPr/>
        </p:nvSpPr>
        <p:spPr bwMode="auto">
          <a:xfrm>
            <a:off x="2530475" y="3605213"/>
            <a:ext cx="2901950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7187" name="Rectangle 41"/>
          <p:cNvSpPr>
            <a:spLocks noChangeArrowheads="1"/>
          </p:cNvSpPr>
          <p:nvPr/>
        </p:nvSpPr>
        <p:spPr bwMode="auto">
          <a:xfrm>
            <a:off x="587375" y="2108200"/>
            <a:ext cx="7691438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671763" y="2103438"/>
            <a:ext cx="2986087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7189" name="Rectangle 42"/>
          <p:cNvSpPr>
            <a:spLocks noChangeArrowheads="1"/>
          </p:cNvSpPr>
          <p:nvPr/>
        </p:nvSpPr>
        <p:spPr bwMode="auto">
          <a:xfrm>
            <a:off x="531813" y="2009775"/>
            <a:ext cx="7727950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7190" name="Rectangle 43"/>
          <p:cNvSpPr>
            <a:spLocks noChangeArrowheads="1"/>
          </p:cNvSpPr>
          <p:nvPr/>
        </p:nvSpPr>
        <p:spPr bwMode="auto">
          <a:xfrm>
            <a:off x="531813" y="2905125"/>
            <a:ext cx="7727950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7191" name="Rectangle 44"/>
          <p:cNvSpPr>
            <a:spLocks noChangeArrowheads="1"/>
          </p:cNvSpPr>
          <p:nvPr/>
        </p:nvSpPr>
        <p:spPr bwMode="auto">
          <a:xfrm>
            <a:off x="-620713" y="2357438"/>
            <a:ext cx="1000126" cy="300037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7192" name="Rectangle 45"/>
          <p:cNvSpPr>
            <a:spLocks noChangeArrowheads="1"/>
          </p:cNvSpPr>
          <p:nvPr/>
        </p:nvSpPr>
        <p:spPr bwMode="auto">
          <a:xfrm>
            <a:off x="379413" y="2108200"/>
            <a:ext cx="214312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-1" y="3584576"/>
            <a:ext cx="2665413" cy="82117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7194" name="Rectangle 41"/>
          <p:cNvSpPr>
            <a:spLocks noChangeArrowheads="1"/>
          </p:cNvSpPr>
          <p:nvPr/>
        </p:nvSpPr>
        <p:spPr bwMode="auto">
          <a:xfrm>
            <a:off x="5600700" y="3584575"/>
            <a:ext cx="2633663" cy="8302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" name="Rectangle 39"/>
          <p:cNvSpPr>
            <a:spLocks noChangeArrowheads="1"/>
          </p:cNvSpPr>
          <p:nvPr/>
        </p:nvSpPr>
        <p:spPr bwMode="auto">
          <a:xfrm>
            <a:off x="4795838" y="3573463"/>
            <a:ext cx="2984500" cy="8302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0" y="3444875"/>
            <a:ext cx="473075" cy="99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7197" name="Rectangle 44"/>
          <p:cNvSpPr>
            <a:spLocks noChangeArrowheads="1"/>
          </p:cNvSpPr>
          <p:nvPr/>
        </p:nvSpPr>
        <p:spPr bwMode="auto">
          <a:xfrm>
            <a:off x="-598488" y="3833813"/>
            <a:ext cx="998538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7198" name="Rectangle 45"/>
          <p:cNvSpPr>
            <a:spLocks noChangeArrowheads="1"/>
          </p:cNvSpPr>
          <p:nvPr/>
        </p:nvSpPr>
        <p:spPr bwMode="auto">
          <a:xfrm>
            <a:off x="400050" y="3584575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90563" y="41783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666750" y="381317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306513" y="394970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7202" name="Rectangle 43"/>
          <p:cNvSpPr>
            <a:spLocks noChangeArrowheads="1"/>
          </p:cNvSpPr>
          <p:nvPr/>
        </p:nvSpPr>
        <p:spPr bwMode="auto">
          <a:xfrm>
            <a:off x="488950" y="4381500"/>
            <a:ext cx="7726363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2176463" y="3949700"/>
            <a:ext cx="114300" cy="1476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7204" name="Rectangle 42"/>
          <p:cNvSpPr>
            <a:spLocks noChangeArrowheads="1"/>
          </p:cNvSpPr>
          <p:nvPr/>
        </p:nvSpPr>
        <p:spPr bwMode="auto">
          <a:xfrm>
            <a:off x="488950" y="3484563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806575" y="26320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2255838" y="2528888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128838" y="22082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946525" y="2486025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114800" y="2289175"/>
            <a:ext cx="114300" cy="1476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119563" y="2665413"/>
            <a:ext cx="114300" cy="1460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195763" y="2468563"/>
            <a:ext cx="114300" cy="1476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159"/>
          <p:cNvGrpSpPr>
            <a:grpSpLocks/>
          </p:cNvGrpSpPr>
          <p:nvPr/>
        </p:nvGrpSpPr>
        <p:grpSpPr bwMode="auto">
          <a:xfrm flipH="1">
            <a:off x="4195763" y="2459038"/>
            <a:ext cx="2994025" cy="146050"/>
            <a:chOff x="1273631" y="791844"/>
            <a:chExt cx="2993619" cy="146957"/>
          </a:xfrm>
        </p:grpSpPr>
        <p:sp>
          <p:nvSpPr>
            <p:cNvPr id="87" name="Oval 86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7086600" y="2459038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516813" y="2459038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947025" y="2459038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652463" y="5915025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3092450" y="5862638"/>
            <a:ext cx="238125" cy="1476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 flipV="1">
            <a:off x="3570288" y="5667375"/>
            <a:ext cx="282575" cy="27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4083050" y="5470525"/>
            <a:ext cx="244475" cy="4937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594225" y="5259388"/>
            <a:ext cx="255588" cy="7048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170488" y="5568950"/>
            <a:ext cx="266700" cy="3952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5618163" y="5781675"/>
            <a:ext cx="276225" cy="182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6113463" y="5892800"/>
            <a:ext cx="227012" cy="71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6542088" y="5892800"/>
            <a:ext cx="228600" cy="71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7005638" y="5892800"/>
            <a:ext cx="228600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7435850" y="5892800"/>
            <a:ext cx="227013" cy="71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7897813" y="5892800"/>
            <a:ext cx="228600" cy="71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257300" y="5911850"/>
            <a:ext cx="163513" cy="3270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698625" y="5926138"/>
            <a:ext cx="179388" cy="4921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2106613" y="5889625"/>
            <a:ext cx="212725" cy="349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574925" y="5889625"/>
            <a:ext cx="184150" cy="2016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3157538" y="3911600"/>
            <a:ext cx="114300" cy="1476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175125" y="399256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 flipH="1">
            <a:off x="7097713" y="39655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 flipH="1">
            <a:off x="6667500" y="396557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 flipH="1">
            <a:off x="6237288" y="3965575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9" name="Oval 108"/>
          <p:cNvSpPr/>
          <p:nvPr/>
        </p:nvSpPr>
        <p:spPr>
          <a:xfrm flipH="1">
            <a:off x="6199188" y="3868738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 flipH="1">
            <a:off x="6194425" y="4178300"/>
            <a:ext cx="114300" cy="1476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 flipH="1">
            <a:off x="6205538" y="368776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 flipH="1">
            <a:off x="5165725" y="3933825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7108825" y="39655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7539038" y="396557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7967663" y="3965575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273175" y="1724025"/>
            <a:ext cx="2994025" cy="146050"/>
            <a:chOff x="1273631" y="791844"/>
            <a:chExt cx="2993619" cy="146957"/>
          </a:xfrm>
        </p:grpSpPr>
        <p:sp>
          <p:nvSpPr>
            <p:cNvPr id="118" name="Oval 117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 flipH="1">
            <a:off x="4152900" y="1712913"/>
            <a:ext cx="2994025" cy="146050"/>
            <a:chOff x="1273631" y="791844"/>
            <a:chExt cx="2993619" cy="146957"/>
          </a:xfrm>
        </p:grpSpPr>
        <p:sp>
          <p:nvSpPr>
            <p:cNvPr id="126" name="Oval 125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40" name="Oval 139"/>
          <p:cNvSpPr/>
          <p:nvPr/>
        </p:nvSpPr>
        <p:spPr>
          <a:xfrm>
            <a:off x="7043738" y="1712913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7472363" y="17129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7902575" y="17129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306513" y="1584325"/>
            <a:ext cx="6672262" cy="3919538"/>
            <a:chOff x="1306287" y="-38122"/>
            <a:chExt cx="6673061" cy="3918857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H="1">
              <a:off x="-636471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190330" y="1904636"/>
              <a:ext cx="3918857" cy="333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22326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734500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1246530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170934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H="1">
              <a:off x="2253125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2781032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327639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375587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4267110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469737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5143515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5589656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6003250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9234" name="Rectangle 41"/>
          <p:cNvSpPr>
            <a:spLocks noChangeArrowheads="1"/>
          </p:cNvSpPr>
          <p:nvPr/>
        </p:nvSpPr>
        <p:spPr bwMode="auto">
          <a:xfrm>
            <a:off x="2530475" y="3605213"/>
            <a:ext cx="2901950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9235" name="Rectangle 41"/>
          <p:cNvSpPr>
            <a:spLocks noChangeArrowheads="1"/>
          </p:cNvSpPr>
          <p:nvPr/>
        </p:nvSpPr>
        <p:spPr bwMode="auto">
          <a:xfrm>
            <a:off x="587375" y="2108200"/>
            <a:ext cx="7691438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671763" y="2103438"/>
            <a:ext cx="2986087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9237" name="Rectangle 42"/>
          <p:cNvSpPr>
            <a:spLocks noChangeArrowheads="1"/>
          </p:cNvSpPr>
          <p:nvPr/>
        </p:nvSpPr>
        <p:spPr bwMode="auto">
          <a:xfrm>
            <a:off x="531813" y="2009775"/>
            <a:ext cx="7727950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9238" name="Rectangle 43"/>
          <p:cNvSpPr>
            <a:spLocks noChangeArrowheads="1"/>
          </p:cNvSpPr>
          <p:nvPr/>
        </p:nvSpPr>
        <p:spPr bwMode="auto">
          <a:xfrm>
            <a:off x="531813" y="2905125"/>
            <a:ext cx="7727950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9239" name="Rectangle 44"/>
          <p:cNvSpPr>
            <a:spLocks noChangeArrowheads="1"/>
          </p:cNvSpPr>
          <p:nvPr/>
        </p:nvSpPr>
        <p:spPr bwMode="auto">
          <a:xfrm>
            <a:off x="-620713" y="2357438"/>
            <a:ext cx="1000126" cy="300037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9240" name="Rectangle 45"/>
          <p:cNvSpPr>
            <a:spLocks noChangeArrowheads="1"/>
          </p:cNvSpPr>
          <p:nvPr/>
        </p:nvSpPr>
        <p:spPr bwMode="auto">
          <a:xfrm>
            <a:off x="379413" y="2108200"/>
            <a:ext cx="214312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0" y="3584575"/>
            <a:ext cx="3055938" cy="8001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9242" name="Rectangle 41"/>
          <p:cNvSpPr>
            <a:spLocks noChangeArrowheads="1"/>
          </p:cNvSpPr>
          <p:nvPr/>
        </p:nvSpPr>
        <p:spPr bwMode="auto">
          <a:xfrm>
            <a:off x="5600700" y="3584575"/>
            <a:ext cx="2633663" cy="8302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" name="Rectangle 39"/>
          <p:cNvSpPr>
            <a:spLocks noChangeArrowheads="1"/>
          </p:cNvSpPr>
          <p:nvPr/>
        </p:nvSpPr>
        <p:spPr bwMode="auto">
          <a:xfrm>
            <a:off x="4795838" y="3573463"/>
            <a:ext cx="2984500" cy="8302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0" y="3576638"/>
            <a:ext cx="1524000" cy="817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9245" name="Rectangle 44"/>
          <p:cNvSpPr>
            <a:spLocks noChangeArrowheads="1"/>
          </p:cNvSpPr>
          <p:nvPr/>
        </p:nvSpPr>
        <p:spPr bwMode="auto">
          <a:xfrm>
            <a:off x="407352" y="3833813"/>
            <a:ext cx="998538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9246" name="Rectangle 45"/>
          <p:cNvSpPr>
            <a:spLocks noChangeArrowheads="1"/>
          </p:cNvSpPr>
          <p:nvPr/>
        </p:nvSpPr>
        <p:spPr bwMode="auto">
          <a:xfrm>
            <a:off x="1405890" y="3584575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752600" y="4014788"/>
            <a:ext cx="114300" cy="1476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1776413" y="3846513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765300" y="36687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9250" name="Rectangle 43"/>
          <p:cNvSpPr>
            <a:spLocks noChangeArrowheads="1"/>
          </p:cNvSpPr>
          <p:nvPr/>
        </p:nvSpPr>
        <p:spPr bwMode="auto">
          <a:xfrm>
            <a:off x="488950" y="4381500"/>
            <a:ext cx="7726363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1785938" y="4241800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9252" name="Rectangle 42"/>
          <p:cNvSpPr>
            <a:spLocks noChangeArrowheads="1"/>
          </p:cNvSpPr>
          <p:nvPr/>
        </p:nvSpPr>
        <p:spPr bwMode="auto">
          <a:xfrm>
            <a:off x="488950" y="3484563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806575" y="26320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2255838" y="2528888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128838" y="22082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946525" y="2486025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114800" y="2289175"/>
            <a:ext cx="114300" cy="1476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119563" y="2665413"/>
            <a:ext cx="114300" cy="1460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195763" y="2468563"/>
            <a:ext cx="114300" cy="1476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159"/>
          <p:cNvGrpSpPr>
            <a:grpSpLocks/>
          </p:cNvGrpSpPr>
          <p:nvPr/>
        </p:nvGrpSpPr>
        <p:grpSpPr bwMode="auto">
          <a:xfrm flipH="1">
            <a:off x="4195763" y="2459038"/>
            <a:ext cx="2994025" cy="146050"/>
            <a:chOff x="1273631" y="791844"/>
            <a:chExt cx="2993619" cy="146957"/>
          </a:xfrm>
        </p:grpSpPr>
        <p:sp>
          <p:nvSpPr>
            <p:cNvPr id="87" name="Oval 86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7086600" y="2459038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516813" y="2459038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947025" y="2459038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652463" y="5915025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3092450" y="5862638"/>
            <a:ext cx="238125" cy="7508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570288" y="5945188"/>
            <a:ext cx="266700" cy="4730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 flipV="1">
            <a:off x="4083050" y="5964238"/>
            <a:ext cx="276225" cy="2254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594225" y="5880100"/>
            <a:ext cx="239713" cy="1000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170488" y="5781675"/>
            <a:ext cx="266700" cy="1825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5618163" y="5454650"/>
            <a:ext cx="260350" cy="5095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6113463" y="5259388"/>
            <a:ext cx="188912" cy="704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6542088" y="5503863"/>
            <a:ext cx="234950" cy="460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 flipV="1">
            <a:off x="7005638" y="5727700"/>
            <a:ext cx="276225" cy="1936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7435850" y="5892800"/>
            <a:ext cx="227013" cy="71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7897813" y="5892800"/>
            <a:ext cx="228600" cy="71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flipV="1">
            <a:off x="1257300" y="5716588"/>
            <a:ext cx="276225" cy="2016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698625" y="5894388"/>
            <a:ext cx="254000" cy="90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2106613" y="5889625"/>
            <a:ext cx="228600" cy="2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574925" y="5889625"/>
            <a:ext cx="315913" cy="561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5654675" y="3944938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632325" y="3927475"/>
            <a:ext cx="114300" cy="147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 flipH="1">
            <a:off x="7548563" y="4162425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 flipH="1">
            <a:off x="7494588" y="3687763"/>
            <a:ext cx="114300" cy="1476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9" name="Oval 108"/>
          <p:cNvSpPr/>
          <p:nvPr/>
        </p:nvSpPr>
        <p:spPr>
          <a:xfrm flipH="1">
            <a:off x="6705600" y="3900488"/>
            <a:ext cx="114300" cy="1476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 flipH="1">
            <a:off x="1851025" y="4057650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 flipH="1">
            <a:off x="2613025" y="3946525"/>
            <a:ext cx="114300" cy="147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 flipH="1">
            <a:off x="3581400" y="3970338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7631113" y="3802063"/>
            <a:ext cx="114300" cy="1476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7539038" y="396557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7967663" y="3965575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273175" y="1724025"/>
            <a:ext cx="2994025" cy="146050"/>
            <a:chOff x="1273631" y="791844"/>
            <a:chExt cx="2993619" cy="146957"/>
          </a:xfrm>
        </p:grpSpPr>
        <p:sp>
          <p:nvSpPr>
            <p:cNvPr id="118" name="Oval 117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 flipH="1">
            <a:off x="4152900" y="1712913"/>
            <a:ext cx="2994025" cy="146050"/>
            <a:chOff x="1273631" y="791844"/>
            <a:chExt cx="2993619" cy="146957"/>
          </a:xfrm>
        </p:grpSpPr>
        <p:sp>
          <p:nvSpPr>
            <p:cNvPr id="126" name="Oval 125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40" name="Oval 139"/>
          <p:cNvSpPr/>
          <p:nvPr/>
        </p:nvSpPr>
        <p:spPr>
          <a:xfrm>
            <a:off x="7043738" y="1712913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7472363" y="17129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7902575" y="17129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978" y="793652"/>
            <a:ext cx="8199707" cy="546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93BA21-EA51-4F3A-9477-04F76ED79D18}" type="slidenum">
              <a:rPr lang="en-US"/>
              <a:pPr/>
              <a:t>2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Survey Results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What do you expect the lectures to do for you?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Most wanted the lectures to answer questions and clarify concepts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This is in keeping with the Learning Model</a:t>
            </a:r>
          </a:p>
          <a:p>
            <a:pPr lvl="1"/>
            <a:r>
              <a:rPr lang="en-US" dirty="0"/>
              <a:t>Excite &amp; motivate me about Physics. Learn interesting applications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 expect the lectures to present the information in a way that allows me to associate new knowledge with old, and gives me a strong enough grasp of the material that I can teach it to others.</a:t>
            </a:r>
          </a:p>
          <a:p>
            <a:pPr lvl="1"/>
            <a:endParaRPr lang="en-US" sz="4000" dirty="0"/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7708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926" y="927598"/>
            <a:ext cx="7519811" cy="500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543" y="1490834"/>
            <a:ext cx="4959962" cy="4605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168570" y="1640115"/>
            <a:ext cx="1010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 = 0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154056" y="2765417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 = t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6161316" y="4049932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 = t</a:t>
            </a:r>
            <a:r>
              <a:rPr lang="en-US" sz="3600" baseline="-250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68570" y="5218332"/>
            <a:ext cx="1085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</a:t>
            </a:r>
            <a:r>
              <a:rPr lang="en-US" sz="3600" dirty="0" smtClean="0"/>
              <a:t> = t</a:t>
            </a:r>
            <a:r>
              <a:rPr lang="en-US" sz="3600" baseline="-25000" dirty="0" smtClean="0"/>
              <a:t>3</a:t>
            </a:r>
            <a:endParaRPr lang="en-US" sz="3600" baseline="-25000" dirty="0"/>
          </a:p>
        </p:txBody>
      </p:sp>
      <p:sp>
        <p:nvSpPr>
          <p:cNvPr id="6" name="Oval 5"/>
          <p:cNvSpPr/>
          <p:nvPr/>
        </p:nvSpPr>
        <p:spPr>
          <a:xfrm>
            <a:off x="2278743" y="1948766"/>
            <a:ext cx="116114" cy="116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3" y="2942978"/>
            <a:ext cx="116114" cy="116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78749" y="4546778"/>
            <a:ext cx="116114" cy="116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78749" y="5911094"/>
            <a:ext cx="116114" cy="116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072" y="474211"/>
            <a:ext cx="8247424" cy="5491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 flipV="1">
            <a:off x="888772" y="1423988"/>
            <a:ext cx="3356997" cy="37866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245769" y="1423988"/>
            <a:ext cx="4375718" cy="37866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07761" y="5760914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6561021" y="5760914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</a:t>
            </a:r>
            <a:r>
              <a:rPr lang="en-US" sz="3600" baseline="-25000" dirty="0" smtClean="0"/>
              <a:t>2</a:t>
            </a:r>
            <a:endParaRPr lang="en-US" sz="36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8374464" y="5760914"/>
            <a:ext cx="49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</a:t>
            </a:r>
            <a:r>
              <a:rPr lang="en-US" sz="3600" baseline="-25000" dirty="0" smtClean="0"/>
              <a:t>3</a:t>
            </a:r>
            <a:endParaRPr lang="en-US" sz="3600" baseline="-25000" dirty="0"/>
          </a:p>
        </p:txBody>
      </p:sp>
      <p:sp>
        <p:nvSpPr>
          <p:cNvPr id="21" name="Oval 20"/>
          <p:cNvSpPr/>
          <p:nvPr/>
        </p:nvSpPr>
        <p:spPr>
          <a:xfrm>
            <a:off x="2786743" y="2950252"/>
            <a:ext cx="116114" cy="116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25756" y="1803624"/>
            <a:ext cx="116114" cy="116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641134" y="3472721"/>
            <a:ext cx="116114" cy="116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563430" y="5152572"/>
            <a:ext cx="116114" cy="11611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F3DB6B-2B47-42F2-B8C4-DEE1E2190573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Survey Results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What do you expect the book to do for you?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/>
              <a:t>Answers varied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Most said the book would </a:t>
            </a:r>
            <a:r>
              <a:rPr lang="en-US" dirty="0" smtClean="0"/>
              <a:t>be a source for learning the concepts we will study.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Give greater insight to lectured material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To be a source of deepening understanding of concepts. Good guide for the course. Reference source. 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dirty="0"/>
              <a:t>I expect the book to be a detailed resource providing information regarding the topics discussed throughout the course.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 </a:t>
            </a:r>
            <a:r>
              <a:rPr lang="en-US" dirty="0"/>
              <a:t>If it does anything more than provide equations, I'll be happy.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386382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746"/>
            <a:ext cx="8229600" cy="476841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 smtClean="0"/>
              <a:t>Some Studies show reading can be important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Studies in 1990’s showed that in introductory physics courses…”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30% of students read the book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30% of students pass the course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The studies showed that the book is most helpful if read in advance of lecture and homework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Think of an English class, could you discuss and understand </a:t>
            </a:r>
            <a:r>
              <a:rPr lang="en-US" sz="1600" i="1" dirty="0" smtClean="0"/>
              <a:t>Hamlet</a:t>
            </a:r>
            <a:r>
              <a:rPr lang="en-US" sz="1600" dirty="0" smtClean="0"/>
              <a:t> without reading it?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I wanted to capitalize on this gain.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I want every advantage we can get!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Post graduate learning is mostly from books working on your own.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How to do this?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We picked the best, most easy to read book we could find! (but it weights to much)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Quizzes will be given to help remind you to read – they will not be concept questions, just test whether or not you did the reading.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7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8A24F9-8002-4144-83CD-1AE98AC4629B}" type="slidenum">
              <a:rPr lang="en-US"/>
              <a:pPr/>
              <a:t>5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Survey Results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266825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sz="2800" dirty="0" smtClean="0"/>
              <a:t>How many hours a week do you think it will take to learn all you need to know from this course?</a:t>
            </a:r>
          </a:p>
          <a:p>
            <a:pPr lvl="1" eaLnBrk="1" hangingPunct="1"/>
            <a:r>
              <a:rPr lang="en-US" sz="2400" dirty="0" smtClean="0"/>
              <a:t>Answers varied from 8 to 20.</a:t>
            </a:r>
          </a:p>
          <a:p>
            <a:pPr lvl="1" eaLnBrk="1" hangingPunct="1"/>
            <a:r>
              <a:rPr lang="en-US" sz="2400" dirty="0" smtClean="0"/>
              <a:t>Average was 11</a:t>
            </a:r>
          </a:p>
          <a:p>
            <a:pPr lvl="1" eaLnBrk="1" hangingPunct="1"/>
            <a:r>
              <a:rPr lang="en-US" sz="2400" dirty="0" smtClean="0"/>
              <a:t>I hope that it will be no more than 15</a:t>
            </a:r>
          </a:p>
          <a:p>
            <a:pPr lvl="1" eaLnBrk="1" hangingPunct="1"/>
            <a:r>
              <a:rPr lang="en-US" sz="2400" dirty="0" smtClean="0"/>
              <a:t>We meet 5 days a week and you expect two hours out of class for every hour in class = 15 hours</a:t>
            </a:r>
          </a:p>
          <a:p>
            <a:pPr lvl="1" eaLnBrk="1" hangingPunct="1"/>
            <a:r>
              <a:rPr lang="en-US" sz="2400" dirty="0" smtClean="0"/>
              <a:t>This is a 4 credit hour class, so we all expect it to be more work than the average class</a:t>
            </a:r>
          </a:p>
          <a:p>
            <a:pPr lvl="1" eaLnBrk="1" hangingPunct="1"/>
            <a:r>
              <a:rPr lang="en-US" sz="2400" dirty="0" smtClean="0"/>
              <a:t>It takes time and effort to grow new neurological connections that support these new skills</a:t>
            </a:r>
          </a:p>
          <a:p>
            <a:pPr lvl="1" eaLnBrk="1" hangingPunct="1"/>
            <a:r>
              <a:rPr lang="en-US" sz="2400" dirty="0" smtClean="0"/>
              <a:t>I want you to tell me how we are doing.  </a:t>
            </a:r>
          </a:p>
          <a:p>
            <a:pPr lvl="2"/>
            <a:r>
              <a:rPr lang="en-US" sz="2000" dirty="0" smtClean="0"/>
              <a:t>If you feel the load is too heavy</a:t>
            </a:r>
          </a:p>
          <a:p>
            <a:pPr lvl="2"/>
            <a:r>
              <a:rPr lang="en-US" sz="2000" dirty="0" smtClean="0"/>
              <a:t>If you feel the load is too light</a:t>
            </a:r>
          </a:p>
          <a:p>
            <a:pPr lvl="2"/>
            <a:r>
              <a:rPr lang="en-US" sz="2000" dirty="0" smtClean="0"/>
              <a:t>It will take some cooperation to make sure we neither kill you off nor send you to your jobs unprepared.</a:t>
            </a:r>
          </a:p>
        </p:txBody>
      </p:sp>
    </p:spTree>
    <p:extLst>
      <p:ext uri="{BB962C8B-B14F-4D97-AF65-F5344CB8AC3E}">
        <p14:creationId xmlns:p14="http://schemas.microsoft.com/office/powerpoint/2010/main" val="1343638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0"/>
          <p:cNvGrpSpPr>
            <a:grpSpLocks/>
          </p:cNvGrpSpPr>
          <p:nvPr/>
        </p:nvGrpSpPr>
        <p:grpSpPr bwMode="auto">
          <a:xfrm>
            <a:off x="636588" y="5243513"/>
            <a:ext cx="1335087" cy="625475"/>
            <a:chOff x="1231" y="3011"/>
            <a:chExt cx="795" cy="95"/>
          </a:xfrm>
        </p:grpSpPr>
        <p:grpSp>
          <p:nvGrpSpPr>
            <p:cNvPr id="3" name="Group 591"/>
            <p:cNvGrpSpPr>
              <a:grpSpLocks/>
            </p:cNvGrpSpPr>
            <p:nvPr/>
          </p:nvGrpSpPr>
          <p:grpSpPr bwMode="auto">
            <a:xfrm>
              <a:off x="1926" y="3011"/>
              <a:ext cx="100" cy="95"/>
              <a:chOff x="704" y="1880"/>
              <a:chExt cx="136" cy="128"/>
            </a:xfrm>
          </p:grpSpPr>
          <p:sp>
            <p:nvSpPr>
              <p:cNvPr id="466265" name="Line 59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66" name="Line 59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" name="Group 594"/>
            <p:cNvGrpSpPr>
              <a:grpSpLocks/>
            </p:cNvGrpSpPr>
            <p:nvPr/>
          </p:nvGrpSpPr>
          <p:grpSpPr bwMode="auto">
            <a:xfrm>
              <a:off x="1819" y="3011"/>
              <a:ext cx="100" cy="95"/>
              <a:chOff x="704" y="1880"/>
              <a:chExt cx="136" cy="128"/>
            </a:xfrm>
          </p:grpSpPr>
          <p:sp>
            <p:nvSpPr>
              <p:cNvPr id="466263" name="Line 59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64" name="Line 59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" name="Group 597"/>
            <p:cNvGrpSpPr>
              <a:grpSpLocks/>
            </p:cNvGrpSpPr>
            <p:nvPr/>
          </p:nvGrpSpPr>
          <p:grpSpPr bwMode="auto">
            <a:xfrm>
              <a:off x="1724" y="3011"/>
              <a:ext cx="100" cy="95"/>
              <a:chOff x="704" y="1880"/>
              <a:chExt cx="136" cy="128"/>
            </a:xfrm>
          </p:grpSpPr>
          <p:sp>
            <p:nvSpPr>
              <p:cNvPr id="466261" name="Line 59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62" name="Line 59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" name="Group 600"/>
            <p:cNvGrpSpPr>
              <a:grpSpLocks/>
            </p:cNvGrpSpPr>
            <p:nvPr/>
          </p:nvGrpSpPr>
          <p:grpSpPr bwMode="auto">
            <a:xfrm>
              <a:off x="1623" y="3011"/>
              <a:ext cx="100" cy="95"/>
              <a:chOff x="704" y="1880"/>
              <a:chExt cx="136" cy="128"/>
            </a:xfrm>
          </p:grpSpPr>
          <p:sp>
            <p:nvSpPr>
              <p:cNvPr id="466259" name="Line 60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60" name="Line 60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" name="Group 603"/>
            <p:cNvGrpSpPr>
              <a:grpSpLocks/>
            </p:cNvGrpSpPr>
            <p:nvPr/>
          </p:nvGrpSpPr>
          <p:grpSpPr bwMode="auto">
            <a:xfrm>
              <a:off x="1528" y="3011"/>
              <a:ext cx="100" cy="95"/>
              <a:chOff x="704" y="1880"/>
              <a:chExt cx="136" cy="128"/>
            </a:xfrm>
          </p:grpSpPr>
          <p:sp>
            <p:nvSpPr>
              <p:cNvPr id="466257" name="Line 60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58" name="Line 60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8" name="Group 606"/>
            <p:cNvGrpSpPr>
              <a:grpSpLocks/>
            </p:cNvGrpSpPr>
            <p:nvPr/>
          </p:nvGrpSpPr>
          <p:grpSpPr bwMode="auto">
            <a:xfrm>
              <a:off x="1427" y="3011"/>
              <a:ext cx="100" cy="95"/>
              <a:chOff x="704" y="1880"/>
              <a:chExt cx="136" cy="128"/>
            </a:xfrm>
          </p:grpSpPr>
          <p:sp>
            <p:nvSpPr>
              <p:cNvPr id="466255" name="Line 60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56" name="Line 60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9" name="Group 609"/>
            <p:cNvGrpSpPr>
              <a:grpSpLocks/>
            </p:cNvGrpSpPr>
            <p:nvPr/>
          </p:nvGrpSpPr>
          <p:grpSpPr bwMode="auto">
            <a:xfrm>
              <a:off x="1332" y="3011"/>
              <a:ext cx="100" cy="95"/>
              <a:chOff x="704" y="1880"/>
              <a:chExt cx="136" cy="128"/>
            </a:xfrm>
          </p:grpSpPr>
          <p:sp>
            <p:nvSpPr>
              <p:cNvPr id="466253" name="Line 61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54" name="Line 61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0" name="Group 612"/>
            <p:cNvGrpSpPr>
              <a:grpSpLocks/>
            </p:cNvGrpSpPr>
            <p:nvPr/>
          </p:nvGrpSpPr>
          <p:grpSpPr bwMode="auto">
            <a:xfrm>
              <a:off x="1231" y="3011"/>
              <a:ext cx="100" cy="95"/>
              <a:chOff x="704" y="1880"/>
              <a:chExt cx="136" cy="128"/>
            </a:xfrm>
          </p:grpSpPr>
          <p:sp>
            <p:nvSpPr>
              <p:cNvPr id="466251" name="Line 6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52" name="Line 6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90"/>
          <p:cNvGrpSpPr>
            <a:grpSpLocks/>
          </p:cNvGrpSpPr>
          <p:nvPr/>
        </p:nvGrpSpPr>
        <p:grpSpPr bwMode="auto">
          <a:xfrm>
            <a:off x="1984375" y="5249863"/>
            <a:ext cx="1966913" cy="625475"/>
            <a:chOff x="1231" y="3011"/>
            <a:chExt cx="795" cy="95"/>
          </a:xfrm>
        </p:grpSpPr>
        <p:grpSp>
          <p:nvGrpSpPr>
            <p:cNvPr id="12" name="Group 591"/>
            <p:cNvGrpSpPr>
              <a:grpSpLocks/>
            </p:cNvGrpSpPr>
            <p:nvPr/>
          </p:nvGrpSpPr>
          <p:grpSpPr bwMode="auto">
            <a:xfrm>
              <a:off x="1926" y="3011"/>
              <a:ext cx="100" cy="95"/>
              <a:chOff x="704" y="1880"/>
              <a:chExt cx="136" cy="128"/>
            </a:xfrm>
          </p:grpSpPr>
          <p:sp>
            <p:nvSpPr>
              <p:cNvPr id="466241" name="Line 59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42" name="Line 59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3" name="Group 594"/>
            <p:cNvGrpSpPr>
              <a:grpSpLocks/>
            </p:cNvGrpSpPr>
            <p:nvPr/>
          </p:nvGrpSpPr>
          <p:grpSpPr bwMode="auto">
            <a:xfrm>
              <a:off x="1819" y="3011"/>
              <a:ext cx="100" cy="95"/>
              <a:chOff x="704" y="1880"/>
              <a:chExt cx="136" cy="128"/>
            </a:xfrm>
          </p:grpSpPr>
          <p:sp>
            <p:nvSpPr>
              <p:cNvPr id="466239" name="Line 59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40" name="Line 59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4" name="Group 597"/>
            <p:cNvGrpSpPr>
              <a:grpSpLocks/>
            </p:cNvGrpSpPr>
            <p:nvPr/>
          </p:nvGrpSpPr>
          <p:grpSpPr bwMode="auto">
            <a:xfrm>
              <a:off x="1724" y="3011"/>
              <a:ext cx="100" cy="95"/>
              <a:chOff x="704" y="1880"/>
              <a:chExt cx="136" cy="128"/>
            </a:xfrm>
          </p:grpSpPr>
          <p:sp>
            <p:nvSpPr>
              <p:cNvPr id="466237" name="Line 59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38" name="Line 59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5" name="Group 600"/>
            <p:cNvGrpSpPr>
              <a:grpSpLocks/>
            </p:cNvGrpSpPr>
            <p:nvPr/>
          </p:nvGrpSpPr>
          <p:grpSpPr bwMode="auto">
            <a:xfrm>
              <a:off x="1623" y="3011"/>
              <a:ext cx="100" cy="95"/>
              <a:chOff x="704" y="1880"/>
              <a:chExt cx="136" cy="128"/>
            </a:xfrm>
          </p:grpSpPr>
          <p:sp>
            <p:nvSpPr>
              <p:cNvPr id="466235" name="Line 60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36" name="Line 60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6" name="Group 603"/>
            <p:cNvGrpSpPr>
              <a:grpSpLocks/>
            </p:cNvGrpSpPr>
            <p:nvPr/>
          </p:nvGrpSpPr>
          <p:grpSpPr bwMode="auto">
            <a:xfrm>
              <a:off x="1528" y="3011"/>
              <a:ext cx="100" cy="95"/>
              <a:chOff x="704" y="1880"/>
              <a:chExt cx="136" cy="128"/>
            </a:xfrm>
          </p:grpSpPr>
          <p:sp>
            <p:nvSpPr>
              <p:cNvPr id="466233" name="Line 60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34" name="Line 60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7" name="Group 606"/>
            <p:cNvGrpSpPr>
              <a:grpSpLocks/>
            </p:cNvGrpSpPr>
            <p:nvPr/>
          </p:nvGrpSpPr>
          <p:grpSpPr bwMode="auto">
            <a:xfrm>
              <a:off x="1427" y="3011"/>
              <a:ext cx="100" cy="95"/>
              <a:chOff x="704" y="1880"/>
              <a:chExt cx="136" cy="128"/>
            </a:xfrm>
          </p:grpSpPr>
          <p:sp>
            <p:nvSpPr>
              <p:cNvPr id="466231" name="Line 60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32" name="Line 60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8" name="Group 609"/>
            <p:cNvGrpSpPr>
              <a:grpSpLocks/>
            </p:cNvGrpSpPr>
            <p:nvPr/>
          </p:nvGrpSpPr>
          <p:grpSpPr bwMode="auto">
            <a:xfrm>
              <a:off x="1332" y="3011"/>
              <a:ext cx="100" cy="95"/>
              <a:chOff x="704" y="1880"/>
              <a:chExt cx="136" cy="128"/>
            </a:xfrm>
          </p:grpSpPr>
          <p:sp>
            <p:nvSpPr>
              <p:cNvPr id="466229" name="Line 61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30" name="Line 61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9" name="Group 612"/>
            <p:cNvGrpSpPr>
              <a:grpSpLocks/>
            </p:cNvGrpSpPr>
            <p:nvPr/>
          </p:nvGrpSpPr>
          <p:grpSpPr bwMode="auto">
            <a:xfrm>
              <a:off x="1231" y="3011"/>
              <a:ext cx="100" cy="95"/>
              <a:chOff x="704" y="1880"/>
              <a:chExt cx="136" cy="128"/>
            </a:xfrm>
          </p:grpSpPr>
          <p:sp>
            <p:nvSpPr>
              <p:cNvPr id="466227" name="Line 6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28" name="Line 6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90"/>
          <p:cNvGrpSpPr>
            <a:grpSpLocks/>
          </p:cNvGrpSpPr>
          <p:nvPr/>
        </p:nvGrpSpPr>
        <p:grpSpPr bwMode="auto">
          <a:xfrm>
            <a:off x="3973513" y="5249863"/>
            <a:ext cx="1333500" cy="625475"/>
            <a:chOff x="1231" y="3011"/>
            <a:chExt cx="795" cy="95"/>
          </a:xfrm>
        </p:grpSpPr>
        <p:grpSp>
          <p:nvGrpSpPr>
            <p:cNvPr id="21" name="Group 591"/>
            <p:cNvGrpSpPr>
              <a:grpSpLocks/>
            </p:cNvGrpSpPr>
            <p:nvPr/>
          </p:nvGrpSpPr>
          <p:grpSpPr bwMode="auto">
            <a:xfrm>
              <a:off x="1926" y="3011"/>
              <a:ext cx="100" cy="95"/>
              <a:chOff x="704" y="1880"/>
              <a:chExt cx="136" cy="128"/>
            </a:xfrm>
          </p:grpSpPr>
          <p:sp>
            <p:nvSpPr>
              <p:cNvPr id="466217" name="Line 59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18" name="Line 59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2" name="Group 594"/>
            <p:cNvGrpSpPr>
              <a:grpSpLocks/>
            </p:cNvGrpSpPr>
            <p:nvPr/>
          </p:nvGrpSpPr>
          <p:grpSpPr bwMode="auto">
            <a:xfrm>
              <a:off x="1819" y="3011"/>
              <a:ext cx="100" cy="95"/>
              <a:chOff x="704" y="1880"/>
              <a:chExt cx="136" cy="128"/>
            </a:xfrm>
          </p:grpSpPr>
          <p:sp>
            <p:nvSpPr>
              <p:cNvPr id="466215" name="Line 59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16" name="Line 59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3" name="Group 597"/>
            <p:cNvGrpSpPr>
              <a:grpSpLocks/>
            </p:cNvGrpSpPr>
            <p:nvPr/>
          </p:nvGrpSpPr>
          <p:grpSpPr bwMode="auto">
            <a:xfrm>
              <a:off x="1724" y="3011"/>
              <a:ext cx="100" cy="95"/>
              <a:chOff x="704" y="1880"/>
              <a:chExt cx="136" cy="128"/>
            </a:xfrm>
          </p:grpSpPr>
          <p:sp>
            <p:nvSpPr>
              <p:cNvPr id="466213" name="Line 59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14" name="Line 59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4" name="Group 600"/>
            <p:cNvGrpSpPr>
              <a:grpSpLocks/>
            </p:cNvGrpSpPr>
            <p:nvPr/>
          </p:nvGrpSpPr>
          <p:grpSpPr bwMode="auto">
            <a:xfrm>
              <a:off x="1623" y="3011"/>
              <a:ext cx="100" cy="95"/>
              <a:chOff x="704" y="1880"/>
              <a:chExt cx="136" cy="128"/>
            </a:xfrm>
          </p:grpSpPr>
          <p:sp>
            <p:nvSpPr>
              <p:cNvPr id="466211" name="Line 60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12" name="Line 60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5" name="Group 603"/>
            <p:cNvGrpSpPr>
              <a:grpSpLocks/>
            </p:cNvGrpSpPr>
            <p:nvPr/>
          </p:nvGrpSpPr>
          <p:grpSpPr bwMode="auto">
            <a:xfrm>
              <a:off x="1528" y="3011"/>
              <a:ext cx="100" cy="95"/>
              <a:chOff x="704" y="1880"/>
              <a:chExt cx="136" cy="128"/>
            </a:xfrm>
          </p:grpSpPr>
          <p:sp>
            <p:nvSpPr>
              <p:cNvPr id="466209" name="Line 60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10" name="Line 60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6" name="Group 606"/>
            <p:cNvGrpSpPr>
              <a:grpSpLocks/>
            </p:cNvGrpSpPr>
            <p:nvPr/>
          </p:nvGrpSpPr>
          <p:grpSpPr bwMode="auto">
            <a:xfrm>
              <a:off x="1427" y="3011"/>
              <a:ext cx="100" cy="95"/>
              <a:chOff x="704" y="1880"/>
              <a:chExt cx="136" cy="128"/>
            </a:xfrm>
          </p:grpSpPr>
          <p:sp>
            <p:nvSpPr>
              <p:cNvPr id="466207" name="Line 60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08" name="Line 60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7" name="Group 609"/>
            <p:cNvGrpSpPr>
              <a:grpSpLocks/>
            </p:cNvGrpSpPr>
            <p:nvPr/>
          </p:nvGrpSpPr>
          <p:grpSpPr bwMode="auto">
            <a:xfrm>
              <a:off x="1332" y="3011"/>
              <a:ext cx="100" cy="95"/>
              <a:chOff x="704" y="1880"/>
              <a:chExt cx="136" cy="128"/>
            </a:xfrm>
          </p:grpSpPr>
          <p:sp>
            <p:nvSpPr>
              <p:cNvPr id="466205" name="Line 61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06" name="Line 61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28" name="Group 612"/>
            <p:cNvGrpSpPr>
              <a:grpSpLocks/>
            </p:cNvGrpSpPr>
            <p:nvPr/>
          </p:nvGrpSpPr>
          <p:grpSpPr bwMode="auto">
            <a:xfrm>
              <a:off x="1231" y="3011"/>
              <a:ext cx="100" cy="95"/>
              <a:chOff x="704" y="1880"/>
              <a:chExt cx="136" cy="128"/>
            </a:xfrm>
          </p:grpSpPr>
          <p:sp>
            <p:nvSpPr>
              <p:cNvPr id="466203" name="Line 6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204" name="Line 6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29" name="Group 590"/>
          <p:cNvGrpSpPr>
            <a:grpSpLocks/>
          </p:cNvGrpSpPr>
          <p:nvPr/>
        </p:nvGrpSpPr>
        <p:grpSpPr bwMode="auto">
          <a:xfrm>
            <a:off x="5303838" y="5238750"/>
            <a:ext cx="1968500" cy="625475"/>
            <a:chOff x="1231" y="3011"/>
            <a:chExt cx="795" cy="95"/>
          </a:xfrm>
        </p:grpSpPr>
        <p:grpSp>
          <p:nvGrpSpPr>
            <p:cNvPr id="30" name="Group 591"/>
            <p:cNvGrpSpPr>
              <a:grpSpLocks/>
            </p:cNvGrpSpPr>
            <p:nvPr/>
          </p:nvGrpSpPr>
          <p:grpSpPr bwMode="auto">
            <a:xfrm>
              <a:off x="1926" y="3011"/>
              <a:ext cx="100" cy="95"/>
              <a:chOff x="704" y="1880"/>
              <a:chExt cx="136" cy="128"/>
            </a:xfrm>
          </p:grpSpPr>
          <p:sp>
            <p:nvSpPr>
              <p:cNvPr id="466193" name="Line 59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94" name="Line 59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31" name="Group 594"/>
            <p:cNvGrpSpPr>
              <a:grpSpLocks/>
            </p:cNvGrpSpPr>
            <p:nvPr/>
          </p:nvGrpSpPr>
          <p:grpSpPr bwMode="auto">
            <a:xfrm>
              <a:off x="1819" y="3011"/>
              <a:ext cx="100" cy="95"/>
              <a:chOff x="704" y="1880"/>
              <a:chExt cx="136" cy="128"/>
            </a:xfrm>
          </p:grpSpPr>
          <p:sp>
            <p:nvSpPr>
              <p:cNvPr id="466191" name="Line 59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92" name="Line 59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20" name="Group 597"/>
            <p:cNvGrpSpPr>
              <a:grpSpLocks/>
            </p:cNvGrpSpPr>
            <p:nvPr/>
          </p:nvGrpSpPr>
          <p:grpSpPr bwMode="auto">
            <a:xfrm>
              <a:off x="1724" y="3011"/>
              <a:ext cx="100" cy="95"/>
              <a:chOff x="704" y="1880"/>
              <a:chExt cx="136" cy="128"/>
            </a:xfrm>
          </p:grpSpPr>
          <p:sp>
            <p:nvSpPr>
              <p:cNvPr id="466189" name="Line 59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90" name="Line 59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21" name="Group 600"/>
            <p:cNvGrpSpPr>
              <a:grpSpLocks/>
            </p:cNvGrpSpPr>
            <p:nvPr/>
          </p:nvGrpSpPr>
          <p:grpSpPr bwMode="auto">
            <a:xfrm>
              <a:off x="1623" y="3011"/>
              <a:ext cx="100" cy="95"/>
              <a:chOff x="704" y="1880"/>
              <a:chExt cx="136" cy="128"/>
            </a:xfrm>
          </p:grpSpPr>
          <p:sp>
            <p:nvSpPr>
              <p:cNvPr id="466187" name="Line 60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88" name="Line 60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22" name="Group 603"/>
            <p:cNvGrpSpPr>
              <a:grpSpLocks/>
            </p:cNvGrpSpPr>
            <p:nvPr/>
          </p:nvGrpSpPr>
          <p:grpSpPr bwMode="auto">
            <a:xfrm>
              <a:off x="1528" y="3011"/>
              <a:ext cx="100" cy="95"/>
              <a:chOff x="704" y="1880"/>
              <a:chExt cx="136" cy="128"/>
            </a:xfrm>
          </p:grpSpPr>
          <p:sp>
            <p:nvSpPr>
              <p:cNvPr id="466185" name="Line 60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86" name="Line 60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23" name="Group 606"/>
            <p:cNvGrpSpPr>
              <a:grpSpLocks/>
            </p:cNvGrpSpPr>
            <p:nvPr/>
          </p:nvGrpSpPr>
          <p:grpSpPr bwMode="auto">
            <a:xfrm>
              <a:off x="1427" y="3011"/>
              <a:ext cx="100" cy="95"/>
              <a:chOff x="704" y="1880"/>
              <a:chExt cx="136" cy="128"/>
            </a:xfrm>
          </p:grpSpPr>
          <p:sp>
            <p:nvSpPr>
              <p:cNvPr id="466183" name="Line 60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84" name="Line 60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24" name="Group 609"/>
            <p:cNvGrpSpPr>
              <a:grpSpLocks/>
            </p:cNvGrpSpPr>
            <p:nvPr/>
          </p:nvGrpSpPr>
          <p:grpSpPr bwMode="auto">
            <a:xfrm>
              <a:off x="1332" y="3011"/>
              <a:ext cx="100" cy="95"/>
              <a:chOff x="704" y="1880"/>
              <a:chExt cx="136" cy="128"/>
            </a:xfrm>
          </p:grpSpPr>
          <p:sp>
            <p:nvSpPr>
              <p:cNvPr id="466181" name="Line 61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82" name="Line 61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25" name="Group 612"/>
            <p:cNvGrpSpPr>
              <a:grpSpLocks/>
            </p:cNvGrpSpPr>
            <p:nvPr/>
          </p:nvGrpSpPr>
          <p:grpSpPr bwMode="auto">
            <a:xfrm>
              <a:off x="1231" y="3011"/>
              <a:ext cx="100" cy="95"/>
              <a:chOff x="704" y="1880"/>
              <a:chExt cx="136" cy="128"/>
            </a:xfrm>
          </p:grpSpPr>
          <p:sp>
            <p:nvSpPr>
              <p:cNvPr id="466179" name="Line 6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80" name="Line 6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465926" name="Group 353"/>
          <p:cNvGrpSpPr>
            <a:grpSpLocks/>
          </p:cNvGrpSpPr>
          <p:nvPr/>
        </p:nvGrpSpPr>
        <p:grpSpPr bwMode="auto">
          <a:xfrm>
            <a:off x="261938" y="1247775"/>
            <a:ext cx="8474075" cy="2552700"/>
            <a:chOff x="869500" y="179911"/>
            <a:chExt cx="9277427" cy="2552427"/>
          </a:xfrm>
        </p:grpSpPr>
        <p:grpSp>
          <p:nvGrpSpPr>
            <p:cNvPr id="465929" name="Group 591"/>
            <p:cNvGrpSpPr>
              <a:grpSpLocks/>
            </p:cNvGrpSpPr>
            <p:nvPr/>
          </p:nvGrpSpPr>
          <p:grpSpPr bwMode="auto">
            <a:xfrm rot="-2958402">
              <a:off x="1645250" y="1778304"/>
              <a:ext cx="167811" cy="625427"/>
              <a:chOff x="704" y="1880"/>
              <a:chExt cx="136" cy="128"/>
            </a:xfrm>
          </p:grpSpPr>
          <p:sp>
            <p:nvSpPr>
              <p:cNvPr id="466169" name="Line 59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70" name="Line 59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30" name="Group 594"/>
            <p:cNvGrpSpPr>
              <a:grpSpLocks/>
            </p:cNvGrpSpPr>
            <p:nvPr/>
          </p:nvGrpSpPr>
          <p:grpSpPr bwMode="auto">
            <a:xfrm rot="-2484397">
              <a:off x="1556170" y="1873549"/>
              <a:ext cx="167811" cy="625427"/>
              <a:chOff x="704" y="1880"/>
              <a:chExt cx="136" cy="128"/>
            </a:xfrm>
          </p:grpSpPr>
          <p:sp>
            <p:nvSpPr>
              <p:cNvPr id="466167" name="Line 59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68" name="Line 59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31" name="Group 597"/>
            <p:cNvGrpSpPr>
              <a:grpSpLocks/>
            </p:cNvGrpSpPr>
            <p:nvPr/>
          </p:nvGrpSpPr>
          <p:grpSpPr bwMode="auto">
            <a:xfrm rot="-1920768">
              <a:off x="1463434" y="1954511"/>
              <a:ext cx="167811" cy="625427"/>
              <a:chOff x="704" y="1880"/>
              <a:chExt cx="136" cy="128"/>
            </a:xfrm>
          </p:grpSpPr>
          <p:sp>
            <p:nvSpPr>
              <p:cNvPr id="466165" name="Line 59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66" name="Line 59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32" name="Group 600"/>
            <p:cNvGrpSpPr>
              <a:grpSpLocks/>
            </p:cNvGrpSpPr>
            <p:nvPr/>
          </p:nvGrpSpPr>
          <p:grpSpPr bwMode="auto">
            <a:xfrm rot="-1451095">
              <a:off x="1351087" y="2021177"/>
              <a:ext cx="167811" cy="625427"/>
              <a:chOff x="704" y="1880"/>
              <a:chExt cx="136" cy="128"/>
            </a:xfrm>
          </p:grpSpPr>
          <p:sp>
            <p:nvSpPr>
              <p:cNvPr id="466163" name="Line 60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64" name="Line 60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33" name="Group 603"/>
            <p:cNvGrpSpPr>
              <a:grpSpLocks/>
            </p:cNvGrpSpPr>
            <p:nvPr/>
          </p:nvGrpSpPr>
          <p:grpSpPr bwMode="auto">
            <a:xfrm rot="-945984">
              <a:off x="1239297" y="2073570"/>
              <a:ext cx="167811" cy="625427"/>
              <a:chOff x="704" y="1880"/>
              <a:chExt cx="136" cy="128"/>
            </a:xfrm>
          </p:grpSpPr>
          <p:sp>
            <p:nvSpPr>
              <p:cNvPr id="466161" name="Line 60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62" name="Line 60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34" name="Group 606"/>
            <p:cNvGrpSpPr>
              <a:grpSpLocks/>
            </p:cNvGrpSpPr>
            <p:nvPr/>
          </p:nvGrpSpPr>
          <p:grpSpPr bwMode="auto">
            <a:xfrm rot="-496604">
              <a:off x="1117438" y="2102148"/>
              <a:ext cx="167811" cy="625427"/>
              <a:chOff x="704" y="1880"/>
              <a:chExt cx="136" cy="128"/>
            </a:xfrm>
          </p:grpSpPr>
          <p:sp>
            <p:nvSpPr>
              <p:cNvPr id="466159" name="Line 60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60" name="Line 60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35" name="Group 609"/>
            <p:cNvGrpSpPr>
              <a:grpSpLocks/>
            </p:cNvGrpSpPr>
            <p:nvPr/>
          </p:nvGrpSpPr>
          <p:grpSpPr bwMode="auto">
            <a:xfrm>
              <a:off x="991359" y="2106911"/>
              <a:ext cx="167811" cy="625427"/>
              <a:chOff x="704" y="1880"/>
              <a:chExt cx="136" cy="128"/>
            </a:xfrm>
          </p:grpSpPr>
          <p:sp>
            <p:nvSpPr>
              <p:cNvPr id="466157" name="Line 61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58" name="Line 61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36" name="Group 612"/>
            <p:cNvGrpSpPr>
              <a:grpSpLocks/>
            </p:cNvGrpSpPr>
            <p:nvPr/>
          </p:nvGrpSpPr>
          <p:grpSpPr bwMode="auto">
            <a:xfrm rot="569285">
              <a:off x="869500" y="2097385"/>
              <a:ext cx="167811" cy="625427"/>
              <a:chOff x="704" y="1880"/>
              <a:chExt cx="136" cy="128"/>
            </a:xfrm>
          </p:grpSpPr>
          <p:sp>
            <p:nvSpPr>
              <p:cNvPr id="466155" name="Line 6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56" name="Line 6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53" name="Group 590"/>
            <p:cNvGrpSpPr>
              <a:grpSpLocks/>
            </p:cNvGrpSpPr>
            <p:nvPr/>
          </p:nvGrpSpPr>
          <p:grpSpPr bwMode="auto">
            <a:xfrm rot="-3152204">
              <a:off x="1532163" y="1222782"/>
              <a:ext cx="1334095" cy="625427"/>
              <a:chOff x="1231" y="3011"/>
              <a:chExt cx="795" cy="95"/>
            </a:xfrm>
          </p:grpSpPr>
          <p:grpSp>
            <p:nvGrpSpPr>
              <p:cNvPr id="465954" name="Group 591"/>
              <p:cNvGrpSpPr>
                <a:grpSpLocks/>
              </p:cNvGrpSpPr>
              <p:nvPr/>
            </p:nvGrpSpPr>
            <p:grpSpPr bwMode="auto">
              <a:xfrm>
                <a:off x="1926" y="3011"/>
                <a:ext cx="100" cy="95"/>
                <a:chOff x="704" y="1880"/>
                <a:chExt cx="136" cy="128"/>
              </a:xfrm>
            </p:grpSpPr>
            <p:sp>
              <p:nvSpPr>
                <p:cNvPr id="466153" name="Line 59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154" name="Line 59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55" name="Group 594"/>
              <p:cNvGrpSpPr>
                <a:grpSpLocks/>
              </p:cNvGrpSpPr>
              <p:nvPr/>
            </p:nvGrpSpPr>
            <p:grpSpPr bwMode="auto">
              <a:xfrm>
                <a:off x="1819" y="3011"/>
                <a:ext cx="100" cy="95"/>
                <a:chOff x="704" y="1880"/>
                <a:chExt cx="136" cy="128"/>
              </a:xfrm>
            </p:grpSpPr>
            <p:sp>
              <p:nvSpPr>
                <p:cNvPr id="466151" name="Line 59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152" name="Line 59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56" name="Group 597"/>
              <p:cNvGrpSpPr>
                <a:grpSpLocks/>
              </p:cNvGrpSpPr>
              <p:nvPr/>
            </p:nvGrpSpPr>
            <p:grpSpPr bwMode="auto">
              <a:xfrm>
                <a:off x="1724" y="3011"/>
                <a:ext cx="100" cy="95"/>
                <a:chOff x="704" y="1880"/>
                <a:chExt cx="136" cy="128"/>
              </a:xfrm>
            </p:grpSpPr>
            <p:sp>
              <p:nvSpPr>
                <p:cNvPr id="466149" name="Line 59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150" name="Line 59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57" name="Group 600"/>
              <p:cNvGrpSpPr>
                <a:grpSpLocks/>
              </p:cNvGrpSpPr>
              <p:nvPr/>
            </p:nvGrpSpPr>
            <p:grpSpPr bwMode="auto">
              <a:xfrm>
                <a:off x="1623" y="3011"/>
                <a:ext cx="100" cy="95"/>
                <a:chOff x="704" y="1880"/>
                <a:chExt cx="136" cy="128"/>
              </a:xfrm>
            </p:grpSpPr>
            <p:sp>
              <p:nvSpPr>
                <p:cNvPr id="466147" name="Line 60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148" name="Line 60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58" name="Group 603"/>
              <p:cNvGrpSpPr>
                <a:grpSpLocks/>
              </p:cNvGrpSpPr>
              <p:nvPr/>
            </p:nvGrpSpPr>
            <p:grpSpPr bwMode="auto">
              <a:xfrm>
                <a:off x="1528" y="3011"/>
                <a:ext cx="100" cy="95"/>
                <a:chOff x="704" y="1880"/>
                <a:chExt cx="136" cy="128"/>
              </a:xfrm>
            </p:grpSpPr>
            <p:sp>
              <p:nvSpPr>
                <p:cNvPr id="466145" name="Line 60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146" name="Line 60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59" name="Group 606"/>
              <p:cNvGrpSpPr>
                <a:grpSpLocks/>
              </p:cNvGrpSpPr>
              <p:nvPr/>
            </p:nvGrpSpPr>
            <p:grpSpPr bwMode="auto">
              <a:xfrm>
                <a:off x="1427" y="3011"/>
                <a:ext cx="100" cy="95"/>
                <a:chOff x="704" y="1880"/>
                <a:chExt cx="136" cy="128"/>
              </a:xfrm>
            </p:grpSpPr>
            <p:sp>
              <p:nvSpPr>
                <p:cNvPr id="466143" name="Line 60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144" name="Line 60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60" name="Group 609"/>
              <p:cNvGrpSpPr>
                <a:grpSpLocks/>
              </p:cNvGrpSpPr>
              <p:nvPr/>
            </p:nvGrpSpPr>
            <p:grpSpPr bwMode="auto">
              <a:xfrm>
                <a:off x="1332" y="3011"/>
                <a:ext cx="100" cy="95"/>
                <a:chOff x="704" y="1880"/>
                <a:chExt cx="136" cy="128"/>
              </a:xfrm>
            </p:grpSpPr>
            <p:sp>
              <p:nvSpPr>
                <p:cNvPr id="466141" name="Line 6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142" name="Line 6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61" name="Group 612"/>
              <p:cNvGrpSpPr>
                <a:grpSpLocks/>
              </p:cNvGrpSpPr>
              <p:nvPr/>
            </p:nvGrpSpPr>
            <p:grpSpPr bwMode="auto">
              <a:xfrm>
                <a:off x="1231" y="3011"/>
                <a:ext cx="100" cy="95"/>
                <a:chOff x="704" y="1880"/>
                <a:chExt cx="136" cy="128"/>
              </a:xfrm>
            </p:grpSpPr>
            <p:sp>
              <p:nvSpPr>
                <p:cNvPr id="466139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140" name="Line 6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65962" name="Group 591"/>
            <p:cNvGrpSpPr>
              <a:grpSpLocks/>
            </p:cNvGrpSpPr>
            <p:nvPr/>
          </p:nvGrpSpPr>
          <p:grpSpPr bwMode="auto">
            <a:xfrm rot="2957983">
              <a:off x="4035307" y="788413"/>
              <a:ext cx="175215" cy="640085"/>
              <a:chOff x="704" y="1880"/>
              <a:chExt cx="142" cy="131"/>
            </a:xfrm>
          </p:grpSpPr>
          <p:sp>
            <p:nvSpPr>
              <p:cNvPr id="466129" name="Line 59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30" name="Line 593"/>
              <p:cNvSpPr>
                <a:spLocks noChangeShapeType="1"/>
              </p:cNvSpPr>
              <p:nvPr/>
            </p:nvSpPr>
            <p:spPr bwMode="auto">
              <a:xfrm flipH="1" flipV="1">
                <a:off x="774" y="1883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63" name="Group 594"/>
            <p:cNvGrpSpPr>
              <a:grpSpLocks/>
            </p:cNvGrpSpPr>
            <p:nvPr/>
          </p:nvGrpSpPr>
          <p:grpSpPr bwMode="auto">
            <a:xfrm rot="2079614">
              <a:off x="3862581" y="626242"/>
              <a:ext cx="167811" cy="625427"/>
              <a:chOff x="704" y="1880"/>
              <a:chExt cx="136" cy="128"/>
            </a:xfrm>
          </p:grpSpPr>
          <p:sp>
            <p:nvSpPr>
              <p:cNvPr id="466127" name="Line 59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28" name="Line 59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64" name="Group 600"/>
            <p:cNvGrpSpPr>
              <a:grpSpLocks/>
            </p:cNvGrpSpPr>
            <p:nvPr/>
          </p:nvGrpSpPr>
          <p:grpSpPr bwMode="auto">
            <a:xfrm rot="1622520">
              <a:off x="3690836" y="521475"/>
              <a:ext cx="167811" cy="625427"/>
              <a:chOff x="704" y="1880"/>
              <a:chExt cx="136" cy="128"/>
            </a:xfrm>
          </p:grpSpPr>
          <p:sp>
            <p:nvSpPr>
              <p:cNvPr id="466125" name="Line 60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26" name="Line 60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65" name="Group 603"/>
            <p:cNvGrpSpPr>
              <a:grpSpLocks/>
            </p:cNvGrpSpPr>
            <p:nvPr/>
          </p:nvGrpSpPr>
          <p:grpSpPr bwMode="auto">
            <a:xfrm rot="1108313">
              <a:off x="3488558" y="440508"/>
              <a:ext cx="167811" cy="625427"/>
              <a:chOff x="704" y="1880"/>
              <a:chExt cx="136" cy="128"/>
            </a:xfrm>
          </p:grpSpPr>
          <p:sp>
            <p:nvSpPr>
              <p:cNvPr id="466123" name="Line 60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24" name="Line 60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66" name="Group 606"/>
            <p:cNvGrpSpPr>
              <a:grpSpLocks/>
            </p:cNvGrpSpPr>
            <p:nvPr/>
          </p:nvGrpSpPr>
          <p:grpSpPr bwMode="auto">
            <a:xfrm rot="186207">
              <a:off x="3242874" y="397641"/>
              <a:ext cx="167811" cy="625427"/>
              <a:chOff x="704" y="1880"/>
              <a:chExt cx="136" cy="128"/>
            </a:xfrm>
          </p:grpSpPr>
          <p:sp>
            <p:nvSpPr>
              <p:cNvPr id="466121" name="Line 60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22" name="Line 60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67" name="Group 609"/>
            <p:cNvGrpSpPr>
              <a:grpSpLocks/>
            </p:cNvGrpSpPr>
            <p:nvPr/>
          </p:nvGrpSpPr>
          <p:grpSpPr bwMode="auto">
            <a:xfrm rot="-804977">
              <a:off x="2992970" y="407165"/>
              <a:ext cx="167811" cy="625427"/>
              <a:chOff x="704" y="1880"/>
              <a:chExt cx="136" cy="128"/>
            </a:xfrm>
          </p:grpSpPr>
          <p:sp>
            <p:nvSpPr>
              <p:cNvPr id="466119" name="Line 61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20" name="Line 61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68" name="Group 612"/>
            <p:cNvGrpSpPr>
              <a:grpSpLocks/>
            </p:cNvGrpSpPr>
            <p:nvPr/>
          </p:nvGrpSpPr>
          <p:grpSpPr bwMode="auto">
            <a:xfrm rot="-1972905">
              <a:off x="2742523" y="526229"/>
              <a:ext cx="167811" cy="625427"/>
              <a:chOff x="704" y="1880"/>
              <a:chExt cx="136" cy="128"/>
            </a:xfrm>
          </p:grpSpPr>
          <p:sp>
            <p:nvSpPr>
              <p:cNvPr id="466117" name="Line 6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118" name="Line 6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69" name="Group 590"/>
            <p:cNvGrpSpPr>
              <a:grpSpLocks/>
            </p:cNvGrpSpPr>
            <p:nvPr/>
          </p:nvGrpSpPr>
          <p:grpSpPr bwMode="auto">
            <a:xfrm rot="2726436">
              <a:off x="3956279" y="1329404"/>
              <a:ext cx="1334099" cy="625427"/>
              <a:chOff x="1231" y="3011"/>
              <a:chExt cx="795" cy="95"/>
            </a:xfrm>
          </p:grpSpPr>
          <p:grpSp>
            <p:nvGrpSpPr>
              <p:cNvPr id="465972" name="Group 591"/>
              <p:cNvGrpSpPr>
                <a:grpSpLocks/>
              </p:cNvGrpSpPr>
              <p:nvPr/>
            </p:nvGrpSpPr>
            <p:grpSpPr bwMode="auto">
              <a:xfrm>
                <a:off x="1926" y="3011"/>
                <a:ext cx="100" cy="95"/>
                <a:chOff x="704" y="1880"/>
                <a:chExt cx="136" cy="128"/>
              </a:xfrm>
            </p:grpSpPr>
            <p:sp>
              <p:nvSpPr>
                <p:cNvPr id="466115" name="Line 59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116" name="Line 59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73" name="Group 594"/>
              <p:cNvGrpSpPr>
                <a:grpSpLocks/>
              </p:cNvGrpSpPr>
              <p:nvPr/>
            </p:nvGrpSpPr>
            <p:grpSpPr bwMode="auto">
              <a:xfrm>
                <a:off x="1819" y="3011"/>
                <a:ext cx="100" cy="95"/>
                <a:chOff x="704" y="1880"/>
                <a:chExt cx="136" cy="128"/>
              </a:xfrm>
            </p:grpSpPr>
            <p:sp>
              <p:nvSpPr>
                <p:cNvPr id="466113" name="Line 59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114" name="Line 59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74" name="Group 597"/>
              <p:cNvGrpSpPr>
                <a:grpSpLocks/>
              </p:cNvGrpSpPr>
              <p:nvPr/>
            </p:nvGrpSpPr>
            <p:grpSpPr bwMode="auto">
              <a:xfrm>
                <a:off x="1724" y="3011"/>
                <a:ext cx="100" cy="95"/>
                <a:chOff x="704" y="1880"/>
                <a:chExt cx="136" cy="128"/>
              </a:xfrm>
            </p:grpSpPr>
            <p:sp>
              <p:nvSpPr>
                <p:cNvPr id="466111" name="Line 59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112" name="Line 59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75" name="Group 600"/>
              <p:cNvGrpSpPr>
                <a:grpSpLocks/>
              </p:cNvGrpSpPr>
              <p:nvPr/>
            </p:nvGrpSpPr>
            <p:grpSpPr bwMode="auto">
              <a:xfrm>
                <a:off x="1623" y="3011"/>
                <a:ext cx="100" cy="95"/>
                <a:chOff x="704" y="1880"/>
                <a:chExt cx="136" cy="128"/>
              </a:xfrm>
            </p:grpSpPr>
            <p:sp>
              <p:nvSpPr>
                <p:cNvPr id="466109" name="Line 60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110" name="Line 60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76" name="Group 603"/>
              <p:cNvGrpSpPr>
                <a:grpSpLocks/>
              </p:cNvGrpSpPr>
              <p:nvPr/>
            </p:nvGrpSpPr>
            <p:grpSpPr bwMode="auto">
              <a:xfrm>
                <a:off x="1528" y="3011"/>
                <a:ext cx="100" cy="95"/>
                <a:chOff x="704" y="1880"/>
                <a:chExt cx="136" cy="128"/>
              </a:xfrm>
            </p:grpSpPr>
            <p:sp>
              <p:nvSpPr>
                <p:cNvPr id="466107" name="Line 60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108" name="Line 60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77" name="Group 606"/>
              <p:cNvGrpSpPr>
                <a:grpSpLocks/>
              </p:cNvGrpSpPr>
              <p:nvPr/>
            </p:nvGrpSpPr>
            <p:grpSpPr bwMode="auto">
              <a:xfrm>
                <a:off x="1427" y="3011"/>
                <a:ext cx="100" cy="95"/>
                <a:chOff x="704" y="1880"/>
                <a:chExt cx="136" cy="128"/>
              </a:xfrm>
            </p:grpSpPr>
            <p:sp>
              <p:nvSpPr>
                <p:cNvPr id="466105" name="Line 60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106" name="Line 60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78" name="Group 609"/>
              <p:cNvGrpSpPr>
                <a:grpSpLocks/>
              </p:cNvGrpSpPr>
              <p:nvPr/>
            </p:nvGrpSpPr>
            <p:grpSpPr bwMode="auto">
              <a:xfrm>
                <a:off x="1332" y="3011"/>
                <a:ext cx="100" cy="95"/>
                <a:chOff x="704" y="1880"/>
                <a:chExt cx="136" cy="128"/>
              </a:xfrm>
            </p:grpSpPr>
            <p:sp>
              <p:nvSpPr>
                <p:cNvPr id="466103" name="Line 6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104" name="Line 6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79" name="Group 612"/>
              <p:cNvGrpSpPr>
                <a:grpSpLocks/>
              </p:cNvGrpSpPr>
              <p:nvPr/>
            </p:nvGrpSpPr>
            <p:grpSpPr bwMode="auto">
              <a:xfrm>
                <a:off x="1231" y="3011"/>
                <a:ext cx="100" cy="95"/>
                <a:chOff x="704" y="1880"/>
                <a:chExt cx="136" cy="128"/>
              </a:xfrm>
            </p:grpSpPr>
            <p:sp>
              <p:nvSpPr>
                <p:cNvPr id="466101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102" name="Line 6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65970" name="Line 613"/>
            <p:cNvSpPr>
              <a:spLocks noChangeShapeType="1"/>
            </p:cNvSpPr>
            <p:nvPr/>
          </p:nvSpPr>
          <p:spPr bwMode="auto">
            <a:xfrm rot="18792113" flipH="1">
              <a:off x="2616496" y="653658"/>
              <a:ext cx="57681" cy="6088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971" name="Line 614"/>
            <p:cNvSpPr>
              <a:spLocks noChangeShapeType="1"/>
            </p:cNvSpPr>
            <p:nvPr/>
          </p:nvSpPr>
          <p:spPr bwMode="auto">
            <a:xfrm rot="2807887" flipV="1">
              <a:off x="2381441" y="900684"/>
              <a:ext cx="604454" cy="79152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65980" name="Group 591"/>
            <p:cNvGrpSpPr>
              <a:grpSpLocks/>
            </p:cNvGrpSpPr>
            <p:nvPr/>
          </p:nvGrpSpPr>
          <p:grpSpPr bwMode="auto">
            <a:xfrm rot="-2958402">
              <a:off x="6141173" y="1614333"/>
              <a:ext cx="167811" cy="625427"/>
              <a:chOff x="704" y="1880"/>
              <a:chExt cx="136" cy="128"/>
            </a:xfrm>
          </p:grpSpPr>
          <p:sp>
            <p:nvSpPr>
              <p:cNvPr id="466091" name="Line 59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92" name="Line 59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81" name="Group 594"/>
            <p:cNvGrpSpPr>
              <a:grpSpLocks/>
            </p:cNvGrpSpPr>
            <p:nvPr/>
          </p:nvGrpSpPr>
          <p:grpSpPr bwMode="auto">
            <a:xfrm rot="-2484397">
              <a:off x="6094960" y="1714341"/>
              <a:ext cx="167811" cy="625427"/>
              <a:chOff x="704" y="1880"/>
              <a:chExt cx="136" cy="128"/>
            </a:xfrm>
          </p:grpSpPr>
          <p:sp>
            <p:nvSpPr>
              <p:cNvPr id="466089" name="Line 59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90" name="Line 59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82" name="Group 597"/>
            <p:cNvGrpSpPr>
              <a:grpSpLocks/>
            </p:cNvGrpSpPr>
            <p:nvPr/>
          </p:nvGrpSpPr>
          <p:grpSpPr bwMode="auto">
            <a:xfrm rot="-1920768">
              <a:off x="6002224" y="1795303"/>
              <a:ext cx="167811" cy="625427"/>
              <a:chOff x="704" y="1880"/>
              <a:chExt cx="136" cy="128"/>
            </a:xfrm>
          </p:grpSpPr>
          <p:sp>
            <p:nvSpPr>
              <p:cNvPr id="466087" name="Line 59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88" name="Line 59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83" name="Group 600"/>
            <p:cNvGrpSpPr>
              <a:grpSpLocks/>
            </p:cNvGrpSpPr>
            <p:nvPr/>
          </p:nvGrpSpPr>
          <p:grpSpPr bwMode="auto">
            <a:xfrm rot="-1451095">
              <a:off x="5889877" y="1861969"/>
              <a:ext cx="167811" cy="625427"/>
              <a:chOff x="704" y="1880"/>
              <a:chExt cx="136" cy="128"/>
            </a:xfrm>
          </p:grpSpPr>
          <p:sp>
            <p:nvSpPr>
              <p:cNvPr id="466085" name="Line 60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86" name="Line 60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84" name="Group 603"/>
            <p:cNvGrpSpPr>
              <a:grpSpLocks/>
            </p:cNvGrpSpPr>
            <p:nvPr/>
          </p:nvGrpSpPr>
          <p:grpSpPr bwMode="auto">
            <a:xfrm rot="-945984">
              <a:off x="5778087" y="1914362"/>
              <a:ext cx="167811" cy="625427"/>
              <a:chOff x="704" y="1880"/>
              <a:chExt cx="136" cy="128"/>
            </a:xfrm>
          </p:grpSpPr>
          <p:sp>
            <p:nvSpPr>
              <p:cNvPr id="466083" name="Line 60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84" name="Line 60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85" name="Group 606"/>
            <p:cNvGrpSpPr>
              <a:grpSpLocks/>
            </p:cNvGrpSpPr>
            <p:nvPr/>
          </p:nvGrpSpPr>
          <p:grpSpPr bwMode="auto">
            <a:xfrm rot="-496604">
              <a:off x="5656228" y="1942940"/>
              <a:ext cx="167811" cy="625427"/>
              <a:chOff x="704" y="1880"/>
              <a:chExt cx="136" cy="128"/>
            </a:xfrm>
          </p:grpSpPr>
          <p:sp>
            <p:nvSpPr>
              <p:cNvPr id="466081" name="Line 60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82" name="Line 60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86" name="Group 609"/>
            <p:cNvGrpSpPr>
              <a:grpSpLocks/>
            </p:cNvGrpSpPr>
            <p:nvPr/>
          </p:nvGrpSpPr>
          <p:grpSpPr bwMode="auto">
            <a:xfrm>
              <a:off x="5530149" y="1947703"/>
              <a:ext cx="167811" cy="625427"/>
              <a:chOff x="704" y="1880"/>
              <a:chExt cx="136" cy="128"/>
            </a:xfrm>
          </p:grpSpPr>
          <p:sp>
            <p:nvSpPr>
              <p:cNvPr id="466079" name="Line 61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80" name="Line 61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87" name="Group 612"/>
            <p:cNvGrpSpPr>
              <a:grpSpLocks/>
            </p:cNvGrpSpPr>
            <p:nvPr/>
          </p:nvGrpSpPr>
          <p:grpSpPr bwMode="auto">
            <a:xfrm rot="817219">
              <a:off x="5260637" y="1928651"/>
              <a:ext cx="167811" cy="625427"/>
              <a:chOff x="704" y="1880"/>
              <a:chExt cx="136" cy="128"/>
            </a:xfrm>
          </p:grpSpPr>
          <p:sp>
            <p:nvSpPr>
              <p:cNvPr id="466077" name="Line 6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78" name="Line 6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88" name="Group 612"/>
            <p:cNvGrpSpPr>
              <a:grpSpLocks/>
            </p:cNvGrpSpPr>
            <p:nvPr/>
          </p:nvGrpSpPr>
          <p:grpSpPr bwMode="auto">
            <a:xfrm rot="2178371">
              <a:off x="5046313" y="1825233"/>
              <a:ext cx="167811" cy="625427"/>
              <a:chOff x="704" y="1880"/>
              <a:chExt cx="136" cy="128"/>
            </a:xfrm>
          </p:grpSpPr>
          <p:sp>
            <p:nvSpPr>
              <p:cNvPr id="466075" name="Line 6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76" name="Line 6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89" name="Group 612"/>
            <p:cNvGrpSpPr>
              <a:grpSpLocks/>
            </p:cNvGrpSpPr>
            <p:nvPr/>
          </p:nvGrpSpPr>
          <p:grpSpPr bwMode="auto">
            <a:xfrm rot="1523074">
              <a:off x="5151083" y="1887136"/>
              <a:ext cx="167811" cy="625427"/>
              <a:chOff x="704" y="1880"/>
              <a:chExt cx="136" cy="128"/>
            </a:xfrm>
          </p:grpSpPr>
          <p:sp>
            <p:nvSpPr>
              <p:cNvPr id="466073" name="Line 6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74" name="Line 6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90" name="Group 612"/>
            <p:cNvGrpSpPr>
              <a:grpSpLocks/>
            </p:cNvGrpSpPr>
            <p:nvPr/>
          </p:nvGrpSpPr>
          <p:grpSpPr bwMode="auto">
            <a:xfrm rot="325823">
              <a:off x="5389222" y="1947687"/>
              <a:ext cx="167811" cy="625427"/>
              <a:chOff x="704" y="1880"/>
              <a:chExt cx="136" cy="128"/>
            </a:xfrm>
          </p:grpSpPr>
          <p:sp>
            <p:nvSpPr>
              <p:cNvPr id="466071" name="Line 6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72" name="Line 6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5991" name="Group 590"/>
            <p:cNvGrpSpPr>
              <a:grpSpLocks/>
            </p:cNvGrpSpPr>
            <p:nvPr/>
          </p:nvGrpSpPr>
          <p:grpSpPr bwMode="auto">
            <a:xfrm rot="-3152204">
              <a:off x="6011634" y="1032281"/>
              <a:ext cx="1334095" cy="625427"/>
              <a:chOff x="1231" y="3011"/>
              <a:chExt cx="795" cy="95"/>
            </a:xfrm>
          </p:grpSpPr>
          <p:grpSp>
            <p:nvGrpSpPr>
              <p:cNvPr id="465994" name="Group 591"/>
              <p:cNvGrpSpPr>
                <a:grpSpLocks/>
              </p:cNvGrpSpPr>
              <p:nvPr/>
            </p:nvGrpSpPr>
            <p:grpSpPr bwMode="auto">
              <a:xfrm>
                <a:off x="1926" y="3011"/>
                <a:ext cx="100" cy="95"/>
                <a:chOff x="704" y="1880"/>
                <a:chExt cx="136" cy="128"/>
              </a:xfrm>
            </p:grpSpPr>
            <p:sp>
              <p:nvSpPr>
                <p:cNvPr id="466069" name="Line 59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070" name="Line 59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95" name="Group 594"/>
              <p:cNvGrpSpPr>
                <a:grpSpLocks/>
              </p:cNvGrpSpPr>
              <p:nvPr/>
            </p:nvGrpSpPr>
            <p:grpSpPr bwMode="auto">
              <a:xfrm>
                <a:off x="1819" y="3011"/>
                <a:ext cx="100" cy="95"/>
                <a:chOff x="704" y="1880"/>
                <a:chExt cx="136" cy="128"/>
              </a:xfrm>
            </p:grpSpPr>
            <p:sp>
              <p:nvSpPr>
                <p:cNvPr id="466067" name="Line 59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068" name="Line 59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96" name="Group 597"/>
              <p:cNvGrpSpPr>
                <a:grpSpLocks/>
              </p:cNvGrpSpPr>
              <p:nvPr/>
            </p:nvGrpSpPr>
            <p:grpSpPr bwMode="auto">
              <a:xfrm>
                <a:off x="1724" y="3011"/>
                <a:ext cx="100" cy="95"/>
                <a:chOff x="704" y="1880"/>
                <a:chExt cx="136" cy="128"/>
              </a:xfrm>
            </p:grpSpPr>
            <p:sp>
              <p:nvSpPr>
                <p:cNvPr id="466065" name="Line 59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066" name="Line 59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97" name="Group 600"/>
              <p:cNvGrpSpPr>
                <a:grpSpLocks/>
              </p:cNvGrpSpPr>
              <p:nvPr/>
            </p:nvGrpSpPr>
            <p:grpSpPr bwMode="auto">
              <a:xfrm>
                <a:off x="1623" y="3011"/>
                <a:ext cx="100" cy="95"/>
                <a:chOff x="704" y="1880"/>
                <a:chExt cx="136" cy="128"/>
              </a:xfrm>
            </p:grpSpPr>
            <p:sp>
              <p:nvSpPr>
                <p:cNvPr id="466063" name="Line 60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064" name="Line 60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5998" name="Group 603"/>
              <p:cNvGrpSpPr>
                <a:grpSpLocks/>
              </p:cNvGrpSpPr>
              <p:nvPr/>
            </p:nvGrpSpPr>
            <p:grpSpPr bwMode="auto">
              <a:xfrm>
                <a:off x="1528" y="3011"/>
                <a:ext cx="100" cy="95"/>
                <a:chOff x="704" y="1880"/>
                <a:chExt cx="136" cy="128"/>
              </a:xfrm>
            </p:grpSpPr>
            <p:sp>
              <p:nvSpPr>
                <p:cNvPr id="466061" name="Line 60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062" name="Line 60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6009" name="Group 606"/>
              <p:cNvGrpSpPr>
                <a:grpSpLocks/>
              </p:cNvGrpSpPr>
              <p:nvPr/>
            </p:nvGrpSpPr>
            <p:grpSpPr bwMode="auto">
              <a:xfrm>
                <a:off x="1427" y="3011"/>
                <a:ext cx="100" cy="95"/>
                <a:chOff x="704" y="1880"/>
                <a:chExt cx="136" cy="128"/>
              </a:xfrm>
            </p:grpSpPr>
            <p:sp>
              <p:nvSpPr>
                <p:cNvPr id="466059" name="Line 60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060" name="Line 60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6010" name="Group 609"/>
              <p:cNvGrpSpPr>
                <a:grpSpLocks/>
              </p:cNvGrpSpPr>
              <p:nvPr/>
            </p:nvGrpSpPr>
            <p:grpSpPr bwMode="auto">
              <a:xfrm>
                <a:off x="1332" y="3011"/>
                <a:ext cx="100" cy="95"/>
                <a:chOff x="704" y="1880"/>
                <a:chExt cx="136" cy="128"/>
              </a:xfrm>
            </p:grpSpPr>
            <p:sp>
              <p:nvSpPr>
                <p:cNvPr id="466057" name="Line 6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058" name="Line 6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6011" name="Group 612"/>
              <p:cNvGrpSpPr>
                <a:grpSpLocks/>
              </p:cNvGrpSpPr>
              <p:nvPr/>
            </p:nvGrpSpPr>
            <p:grpSpPr bwMode="auto">
              <a:xfrm>
                <a:off x="1231" y="3011"/>
                <a:ext cx="100" cy="95"/>
                <a:chOff x="704" y="1880"/>
                <a:chExt cx="136" cy="128"/>
              </a:xfrm>
            </p:grpSpPr>
            <p:sp>
              <p:nvSpPr>
                <p:cNvPr id="466055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056" name="Line 6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66012" name="Group 591"/>
            <p:cNvGrpSpPr>
              <a:grpSpLocks/>
            </p:cNvGrpSpPr>
            <p:nvPr/>
          </p:nvGrpSpPr>
          <p:grpSpPr bwMode="auto">
            <a:xfrm rot="2957983">
              <a:off x="8484274" y="570683"/>
              <a:ext cx="175215" cy="640085"/>
              <a:chOff x="704" y="1880"/>
              <a:chExt cx="142" cy="131"/>
            </a:xfrm>
          </p:grpSpPr>
          <p:sp>
            <p:nvSpPr>
              <p:cNvPr id="466045" name="Line 59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46" name="Line 593"/>
              <p:cNvSpPr>
                <a:spLocks noChangeShapeType="1"/>
              </p:cNvSpPr>
              <p:nvPr/>
            </p:nvSpPr>
            <p:spPr bwMode="auto">
              <a:xfrm flipH="1" flipV="1">
                <a:off x="774" y="1883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013" name="Group 594"/>
            <p:cNvGrpSpPr>
              <a:grpSpLocks/>
            </p:cNvGrpSpPr>
            <p:nvPr/>
          </p:nvGrpSpPr>
          <p:grpSpPr bwMode="auto">
            <a:xfrm rot="2079614">
              <a:off x="8311548" y="408512"/>
              <a:ext cx="167811" cy="625427"/>
              <a:chOff x="704" y="1880"/>
              <a:chExt cx="136" cy="128"/>
            </a:xfrm>
          </p:grpSpPr>
          <p:sp>
            <p:nvSpPr>
              <p:cNvPr id="466043" name="Line 59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44" name="Line 59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014" name="Group 600"/>
            <p:cNvGrpSpPr>
              <a:grpSpLocks/>
            </p:cNvGrpSpPr>
            <p:nvPr/>
          </p:nvGrpSpPr>
          <p:grpSpPr bwMode="auto">
            <a:xfrm rot="1622520">
              <a:off x="8139803" y="303745"/>
              <a:ext cx="167811" cy="625427"/>
              <a:chOff x="704" y="1880"/>
              <a:chExt cx="136" cy="128"/>
            </a:xfrm>
          </p:grpSpPr>
          <p:sp>
            <p:nvSpPr>
              <p:cNvPr id="466041" name="Line 60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42" name="Line 60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015" name="Group 603"/>
            <p:cNvGrpSpPr>
              <a:grpSpLocks/>
            </p:cNvGrpSpPr>
            <p:nvPr/>
          </p:nvGrpSpPr>
          <p:grpSpPr bwMode="auto">
            <a:xfrm rot="1108313">
              <a:off x="7937525" y="222778"/>
              <a:ext cx="167811" cy="625427"/>
              <a:chOff x="704" y="1880"/>
              <a:chExt cx="136" cy="128"/>
            </a:xfrm>
          </p:grpSpPr>
          <p:sp>
            <p:nvSpPr>
              <p:cNvPr id="466039" name="Line 60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40" name="Line 60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016" name="Group 606"/>
            <p:cNvGrpSpPr>
              <a:grpSpLocks/>
            </p:cNvGrpSpPr>
            <p:nvPr/>
          </p:nvGrpSpPr>
          <p:grpSpPr bwMode="auto">
            <a:xfrm rot="186207">
              <a:off x="7691841" y="179911"/>
              <a:ext cx="167811" cy="625427"/>
              <a:chOff x="704" y="1880"/>
              <a:chExt cx="136" cy="128"/>
            </a:xfrm>
          </p:grpSpPr>
          <p:sp>
            <p:nvSpPr>
              <p:cNvPr id="466037" name="Line 60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38" name="Line 60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047" name="Group 609"/>
            <p:cNvGrpSpPr>
              <a:grpSpLocks/>
            </p:cNvGrpSpPr>
            <p:nvPr/>
          </p:nvGrpSpPr>
          <p:grpSpPr bwMode="auto">
            <a:xfrm rot="-804977">
              <a:off x="7441937" y="189435"/>
              <a:ext cx="167811" cy="625427"/>
              <a:chOff x="704" y="1880"/>
              <a:chExt cx="136" cy="128"/>
            </a:xfrm>
          </p:grpSpPr>
          <p:sp>
            <p:nvSpPr>
              <p:cNvPr id="466035" name="Line 61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36" name="Line 61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048" name="Group 612"/>
            <p:cNvGrpSpPr>
              <a:grpSpLocks/>
            </p:cNvGrpSpPr>
            <p:nvPr/>
          </p:nvGrpSpPr>
          <p:grpSpPr bwMode="auto">
            <a:xfrm rot="-1972905">
              <a:off x="7191490" y="308499"/>
              <a:ext cx="167811" cy="625427"/>
              <a:chOff x="704" y="1880"/>
              <a:chExt cx="136" cy="128"/>
            </a:xfrm>
          </p:grpSpPr>
          <p:sp>
            <p:nvSpPr>
              <p:cNvPr id="466033" name="Line 6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34" name="Line 6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049" name="Group 590"/>
            <p:cNvGrpSpPr>
              <a:grpSpLocks/>
            </p:cNvGrpSpPr>
            <p:nvPr/>
          </p:nvGrpSpPr>
          <p:grpSpPr bwMode="auto">
            <a:xfrm rot="2726436">
              <a:off x="8405246" y="1111674"/>
              <a:ext cx="1334099" cy="625427"/>
              <a:chOff x="1231" y="3011"/>
              <a:chExt cx="795" cy="95"/>
            </a:xfrm>
          </p:grpSpPr>
          <p:grpSp>
            <p:nvGrpSpPr>
              <p:cNvPr id="466050" name="Group 591"/>
              <p:cNvGrpSpPr>
                <a:grpSpLocks/>
              </p:cNvGrpSpPr>
              <p:nvPr/>
            </p:nvGrpSpPr>
            <p:grpSpPr bwMode="auto">
              <a:xfrm>
                <a:off x="1926" y="3011"/>
                <a:ext cx="100" cy="95"/>
                <a:chOff x="704" y="1880"/>
                <a:chExt cx="136" cy="128"/>
              </a:xfrm>
            </p:grpSpPr>
            <p:sp>
              <p:nvSpPr>
                <p:cNvPr id="466031" name="Line 59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032" name="Line 59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6051" name="Group 594"/>
              <p:cNvGrpSpPr>
                <a:grpSpLocks/>
              </p:cNvGrpSpPr>
              <p:nvPr/>
            </p:nvGrpSpPr>
            <p:grpSpPr bwMode="auto">
              <a:xfrm>
                <a:off x="1819" y="3011"/>
                <a:ext cx="100" cy="95"/>
                <a:chOff x="704" y="1880"/>
                <a:chExt cx="136" cy="128"/>
              </a:xfrm>
            </p:grpSpPr>
            <p:sp>
              <p:nvSpPr>
                <p:cNvPr id="466029" name="Line 59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030" name="Line 59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6052" name="Group 597"/>
              <p:cNvGrpSpPr>
                <a:grpSpLocks/>
              </p:cNvGrpSpPr>
              <p:nvPr/>
            </p:nvGrpSpPr>
            <p:grpSpPr bwMode="auto">
              <a:xfrm>
                <a:off x="1724" y="3011"/>
                <a:ext cx="100" cy="95"/>
                <a:chOff x="704" y="1880"/>
                <a:chExt cx="136" cy="128"/>
              </a:xfrm>
            </p:grpSpPr>
            <p:sp>
              <p:nvSpPr>
                <p:cNvPr id="466027" name="Line 59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028" name="Line 59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6053" name="Group 600"/>
              <p:cNvGrpSpPr>
                <a:grpSpLocks/>
              </p:cNvGrpSpPr>
              <p:nvPr/>
            </p:nvGrpSpPr>
            <p:grpSpPr bwMode="auto">
              <a:xfrm>
                <a:off x="1623" y="3011"/>
                <a:ext cx="100" cy="95"/>
                <a:chOff x="704" y="1880"/>
                <a:chExt cx="136" cy="128"/>
              </a:xfrm>
            </p:grpSpPr>
            <p:sp>
              <p:nvSpPr>
                <p:cNvPr id="466025" name="Line 60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026" name="Line 60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6054" name="Group 603"/>
              <p:cNvGrpSpPr>
                <a:grpSpLocks/>
              </p:cNvGrpSpPr>
              <p:nvPr/>
            </p:nvGrpSpPr>
            <p:grpSpPr bwMode="auto">
              <a:xfrm>
                <a:off x="1528" y="3011"/>
                <a:ext cx="100" cy="95"/>
                <a:chOff x="704" y="1880"/>
                <a:chExt cx="136" cy="128"/>
              </a:xfrm>
            </p:grpSpPr>
            <p:sp>
              <p:nvSpPr>
                <p:cNvPr id="466023" name="Line 604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024" name="Line 605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6093" name="Group 606"/>
              <p:cNvGrpSpPr>
                <a:grpSpLocks/>
              </p:cNvGrpSpPr>
              <p:nvPr/>
            </p:nvGrpSpPr>
            <p:grpSpPr bwMode="auto">
              <a:xfrm>
                <a:off x="1427" y="3011"/>
                <a:ext cx="100" cy="95"/>
                <a:chOff x="704" y="1880"/>
                <a:chExt cx="136" cy="128"/>
              </a:xfrm>
            </p:grpSpPr>
            <p:sp>
              <p:nvSpPr>
                <p:cNvPr id="466021" name="Line 607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022" name="Line 60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6094" name="Group 609"/>
              <p:cNvGrpSpPr>
                <a:grpSpLocks/>
              </p:cNvGrpSpPr>
              <p:nvPr/>
            </p:nvGrpSpPr>
            <p:grpSpPr bwMode="auto">
              <a:xfrm>
                <a:off x="1332" y="3011"/>
                <a:ext cx="100" cy="95"/>
                <a:chOff x="704" y="1880"/>
                <a:chExt cx="136" cy="128"/>
              </a:xfrm>
            </p:grpSpPr>
            <p:sp>
              <p:nvSpPr>
                <p:cNvPr id="466019" name="Line 6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020" name="Line 6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466095" name="Group 612"/>
              <p:cNvGrpSpPr>
                <a:grpSpLocks/>
              </p:cNvGrpSpPr>
              <p:nvPr/>
            </p:nvGrpSpPr>
            <p:grpSpPr bwMode="auto">
              <a:xfrm>
                <a:off x="1231" y="3011"/>
                <a:ext cx="100" cy="95"/>
                <a:chOff x="704" y="1880"/>
                <a:chExt cx="136" cy="128"/>
              </a:xfrm>
            </p:grpSpPr>
            <p:sp>
              <p:nvSpPr>
                <p:cNvPr id="466017" name="Line 6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66018" name="Line 6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465992" name="Line 613"/>
            <p:cNvSpPr>
              <a:spLocks noChangeShapeType="1"/>
            </p:cNvSpPr>
            <p:nvPr/>
          </p:nvSpPr>
          <p:spPr bwMode="auto">
            <a:xfrm rot="18792113" flipH="1">
              <a:off x="7092001" y="476755"/>
              <a:ext cx="57681" cy="608871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5993" name="Line 614"/>
            <p:cNvSpPr>
              <a:spLocks noChangeShapeType="1"/>
            </p:cNvSpPr>
            <p:nvPr/>
          </p:nvSpPr>
          <p:spPr bwMode="auto">
            <a:xfrm rot="2807887" flipV="1">
              <a:off x="6849459" y="702011"/>
              <a:ext cx="604454" cy="79152"/>
            </a:xfrm>
            <a:prstGeom prst="line">
              <a:avLst/>
            </a:prstGeom>
            <a:noFill/>
            <a:ln w="381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66096" name="Group 609"/>
            <p:cNvGrpSpPr>
              <a:grpSpLocks/>
            </p:cNvGrpSpPr>
            <p:nvPr/>
          </p:nvGrpSpPr>
          <p:grpSpPr bwMode="auto">
            <a:xfrm>
              <a:off x="9979116" y="1729973"/>
              <a:ext cx="167811" cy="625427"/>
              <a:chOff x="704" y="1880"/>
              <a:chExt cx="136" cy="128"/>
            </a:xfrm>
          </p:grpSpPr>
          <p:sp>
            <p:nvSpPr>
              <p:cNvPr id="466007" name="Line 61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08" name="Line 61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097" name="Group 612"/>
            <p:cNvGrpSpPr>
              <a:grpSpLocks/>
            </p:cNvGrpSpPr>
            <p:nvPr/>
          </p:nvGrpSpPr>
          <p:grpSpPr bwMode="auto">
            <a:xfrm rot="817219">
              <a:off x="9709604" y="1710921"/>
              <a:ext cx="167811" cy="625427"/>
              <a:chOff x="704" y="1880"/>
              <a:chExt cx="136" cy="128"/>
            </a:xfrm>
          </p:grpSpPr>
          <p:sp>
            <p:nvSpPr>
              <p:cNvPr id="466005" name="Line 6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06" name="Line 6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098" name="Group 612"/>
            <p:cNvGrpSpPr>
              <a:grpSpLocks/>
            </p:cNvGrpSpPr>
            <p:nvPr/>
          </p:nvGrpSpPr>
          <p:grpSpPr bwMode="auto">
            <a:xfrm rot="2178371">
              <a:off x="9495280" y="1607503"/>
              <a:ext cx="167811" cy="625427"/>
              <a:chOff x="704" y="1880"/>
              <a:chExt cx="136" cy="128"/>
            </a:xfrm>
          </p:grpSpPr>
          <p:sp>
            <p:nvSpPr>
              <p:cNvPr id="466003" name="Line 6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04" name="Line 6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099" name="Group 612"/>
            <p:cNvGrpSpPr>
              <a:grpSpLocks/>
            </p:cNvGrpSpPr>
            <p:nvPr/>
          </p:nvGrpSpPr>
          <p:grpSpPr bwMode="auto">
            <a:xfrm rot="1523074">
              <a:off x="9600050" y="1669406"/>
              <a:ext cx="167811" cy="625427"/>
              <a:chOff x="704" y="1880"/>
              <a:chExt cx="136" cy="128"/>
            </a:xfrm>
          </p:grpSpPr>
          <p:sp>
            <p:nvSpPr>
              <p:cNvPr id="466001" name="Line 6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02" name="Line 6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100" name="Group 612"/>
            <p:cNvGrpSpPr>
              <a:grpSpLocks/>
            </p:cNvGrpSpPr>
            <p:nvPr/>
          </p:nvGrpSpPr>
          <p:grpSpPr bwMode="auto">
            <a:xfrm rot="325823">
              <a:off x="9838189" y="1729957"/>
              <a:ext cx="167811" cy="625427"/>
              <a:chOff x="704" y="1880"/>
              <a:chExt cx="136" cy="128"/>
            </a:xfrm>
          </p:grpSpPr>
          <p:sp>
            <p:nvSpPr>
              <p:cNvPr id="465999" name="Line 6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6000" name="Line 6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466131" name="Group 590"/>
          <p:cNvGrpSpPr>
            <a:grpSpLocks/>
          </p:cNvGrpSpPr>
          <p:nvPr/>
        </p:nvGrpSpPr>
        <p:grpSpPr bwMode="auto">
          <a:xfrm>
            <a:off x="7261225" y="5222875"/>
            <a:ext cx="1333500" cy="623888"/>
            <a:chOff x="1231" y="3011"/>
            <a:chExt cx="795" cy="95"/>
          </a:xfrm>
        </p:grpSpPr>
        <p:grpSp>
          <p:nvGrpSpPr>
            <p:cNvPr id="466132" name="Group 591"/>
            <p:cNvGrpSpPr>
              <a:grpSpLocks/>
            </p:cNvGrpSpPr>
            <p:nvPr/>
          </p:nvGrpSpPr>
          <p:grpSpPr bwMode="auto">
            <a:xfrm>
              <a:off x="1926" y="3011"/>
              <a:ext cx="100" cy="95"/>
              <a:chOff x="704" y="1880"/>
              <a:chExt cx="136" cy="128"/>
            </a:xfrm>
          </p:grpSpPr>
          <p:sp>
            <p:nvSpPr>
              <p:cNvPr id="465951" name="Line 592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5952" name="Line 593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133" name="Group 594"/>
            <p:cNvGrpSpPr>
              <a:grpSpLocks/>
            </p:cNvGrpSpPr>
            <p:nvPr/>
          </p:nvGrpSpPr>
          <p:grpSpPr bwMode="auto">
            <a:xfrm>
              <a:off x="1819" y="3011"/>
              <a:ext cx="100" cy="95"/>
              <a:chOff x="704" y="1880"/>
              <a:chExt cx="136" cy="128"/>
            </a:xfrm>
          </p:grpSpPr>
          <p:sp>
            <p:nvSpPr>
              <p:cNvPr id="465949" name="Line 595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5950" name="Line 596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134" name="Group 597"/>
            <p:cNvGrpSpPr>
              <a:grpSpLocks/>
            </p:cNvGrpSpPr>
            <p:nvPr/>
          </p:nvGrpSpPr>
          <p:grpSpPr bwMode="auto">
            <a:xfrm>
              <a:off x="1724" y="3011"/>
              <a:ext cx="100" cy="95"/>
              <a:chOff x="704" y="1880"/>
              <a:chExt cx="136" cy="128"/>
            </a:xfrm>
          </p:grpSpPr>
          <p:sp>
            <p:nvSpPr>
              <p:cNvPr id="465947" name="Line 598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5948" name="Line 599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135" name="Group 600"/>
            <p:cNvGrpSpPr>
              <a:grpSpLocks/>
            </p:cNvGrpSpPr>
            <p:nvPr/>
          </p:nvGrpSpPr>
          <p:grpSpPr bwMode="auto">
            <a:xfrm>
              <a:off x="1623" y="3011"/>
              <a:ext cx="100" cy="95"/>
              <a:chOff x="704" y="1880"/>
              <a:chExt cx="136" cy="128"/>
            </a:xfrm>
          </p:grpSpPr>
          <p:sp>
            <p:nvSpPr>
              <p:cNvPr id="465945" name="Line 601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5946" name="Line 602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136" name="Group 603"/>
            <p:cNvGrpSpPr>
              <a:grpSpLocks/>
            </p:cNvGrpSpPr>
            <p:nvPr/>
          </p:nvGrpSpPr>
          <p:grpSpPr bwMode="auto">
            <a:xfrm>
              <a:off x="1528" y="3011"/>
              <a:ext cx="100" cy="95"/>
              <a:chOff x="704" y="1880"/>
              <a:chExt cx="136" cy="128"/>
            </a:xfrm>
          </p:grpSpPr>
          <p:sp>
            <p:nvSpPr>
              <p:cNvPr id="465943" name="Line 604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5944" name="Line 605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137" name="Group 606"/>
            <p:cNvGrpSpPr>
              <a:grpSpLocks/>
            </p:cNvGrpSpPr>
            <p:nvPr/>
          </p:nvGrpSpPr>
          <p:grpSpPr bwMode="auto">
            <a:xfrm>
              <a:off x="1427" y="3011"/>
              <a:ext cx="100" cy="95"/>
              <a:chOff x="704" y="1880"/>
              <a:chExt cx="136" cy="128"/>
            </a:xfrm>
          </p:grpSpPr>
          <p:sp>
            <p:nvSpPr>
              <p:cNvPr id="465941" name="Line 607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5942" name="Line 608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138" name="Group 609"/>
            <p:cNvGrpSpPr>
              <a:grpSpLocks/>
            </p:cNvGrpSpPr>
            <p:nvPr/>
          </p:nvGrpSpPr>
          <p:grpSpPr bwMode="auto">
            <a:xfrm>
              <a:off x="1332" y="3011"/>
              <a:ext cx="100" cy="95"/>
              <a:chOff x="704" y="1880"/>
              <a:chExt cx="136" cy="128"/>
            </a:xfrm>
          </p:grpSpPr>
          <p:sp>
            <p:nvSpPr>
              <p:cNvPr id="465939" name="Line 610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5940" name="Line 611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466171" name="Group 612"/>
            <p:cNvGrpSpPr>
              <a:grpSpLocks/>
            </p:cNvGrpSpPr>
            <p:nvPr/>
          </p:nvGrpSpPr>
          <p:grpSpPr bwMode="auto">
            <a:xfrm>
              <a:off x="1231" y="3011"/>
              <a:ext cx="100" cy="95"/>
              <a:chOff x="704" y="1880"/>
              <a:chExt cx="136" cy="128"/>
            </a:xfrm>
          </p:grpSpPr>
          <p:sp>
            <p:nvSpPr>
              <p:cNvPr id="465937" name="Line 613"/>
              <p:cNvSpPr>
                <a:spLocks noChangeShapeType="1"/>
              </p:cNvSpPr>
              <p:nvPr/>
            </p:nvSpPr>
            <p:spPr bwMode="auto">
              <a:xfrm flipV="1">
                <a:off x="704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5938" name="Line 614"/>
              <p:cNvSpPr>
                <a:spLocks noChangeShapeType="1"/>
              </p:cNvSpPr>
              <p:nvPr/>
            </p:nvSpPr>
            <p:spPr bwMode="auto">
              <a:xfrm flipH="1" flipV="1">
                <a:off x="768" y="1880"/>
                <a:ext cx="72" cy="128"/>
              </a:xfrm>
              <a:prstGeom prst="line">
                <a:avLst/>
              </a:prstGeom>
              <a:noFill/>
              <a:ln w="3810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465927" name="TextBox 379"/>
          <p:cNvSpPr txBox="1">
            <a:spLocks noChangeArrowheads="1"/>
          </p:cNvSpPr>
          <p:nvPr/>
        </p:nvSpPr>
        <p:spPr bwMode="auto">
          <a:xfrm>
            <a:off x="2709863" y="3697288"/>
            <a:ext cx="36623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Transverse Wave</a:t>
            </a:r>
          </a:p>
        </p:txBody>
      </p:sp>
      <p:sp>
        <p:nvSpPr>
          <p:cNvPr id="465928" name="TextBox 380"/>
          <p:cNvSpPr txBox="1">
            <a:spLocks noChangeArrowheads="1"/>
          </p:cNvSpPr>
          <p:nvPr/>
        </p:nvSpPr>
        <p:spPr bwMode="auto">
          <a:xfrm>
            <a:off x="2471738" y="6005513"/>
            <a:ext cx="41481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Longitudinal  Wave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388" y="474663"/>
            <a:ext cx="4467225" cy="591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J5P87D0K"/>
          <p:cNvPicPr>
            <a:picLocks noChangeAspect="1" noChangeArrowheads="1"/>
          </p:cNvPicPr>
          <p:nvPr/>
        </p:nvPicPr>
        <p:blipFill>
          <a:blip r:embed="rId2" cstate="print"/>
          <a:srcRect l="15001" r="16221"/>
          <a:stretch>
            <a:fillRect/>
          </a:stretch>
        </p:blipFill>
        <p:spPr bwMode="auto">
          <a:xfrm>
            <a:off x="1785665" y="1536681"/>
            <a:ext cx="5732856" cy="390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90613" y="2846388"/>
            <a:ext cx="6740525" cy="1549400"/>
            <a:chOff x="3312" y="1632"/>
            <a:chExt cx="2064" cy="480"/>
          </a:xfrm>
        </p:grpSpPr>
        <p:sp>
          <p:nvSpPr>
            <p:cNvPr id="466946" name="Rectangle 10"/>
            <p:cNvSpPr>
              <a:spLocks noChangeArrowheads="1"/>
            </p:cNvSpPr>
            <p:nvPr/>
          </p:nvSpPr>
          <p:spPr bwMode="auto">
            <a:xfrm>
              <a:off x="4128" y="1680"/>
              <a:ext cx="1248" cy="38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sp>
          <p:nvSpPr>
            <p:cNvPr id="466947" name="Rectangle 11"/>
            <p:cNvSpPr>
              <a:spLocks noChangeArrowheads="1"/>
            </p:cNvSpPr>
            <p:nvPr/>
          </p:nvSpPr>
          <p:spPr bwMode="auto">
            <a:xfrm>
              <a:off x="3648" y="1632"/>
              <a:ext cx="1728" cy="48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sp>
          <p:nvSpPr>
            <p:cNvPr id="466948" name="Rectangle 12"/>
            <p:cNvSpPr>
              <a:spLocks noChangeArrowheads="1"/>
            </p:cNvSpPr>
            <p:nvPr/>
          </p:nvSpPr>
          <p:spPr bwMode="auto">
            <a:xfrm>
              <a:off x="3648" y="2064"/>
              <a:ext cx="1728" cy="48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sp>
          <p:nvSpPr>
            <p:cNvPr id="466949" name="Rectangle 13"/>
            <p:cNvSpPr>
              <a:spLocks noChangeArrowheads="1"/>
            </p:cNvSpPr>
            <p:nvPr/>
          </p:nvSpPr>
          <p:spPr bwMode="auto">
            <a:xfrm>
              <a:off x="3312" y="1800"/>
              <a:ext cx="672" cy="144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sp>
          <p:nvSpPr>
            <p:cNvPr id="466950" name="Rectangle 14"/>
            <p:cNvSpPr>
              <a:spLocks noChangeArrowheads="1"/>
            </p:cNvSpPr>
            <p:nvPr/>
          </p:nvSpPr>
          <p:spPr bwMode="auto">
            <a:xfrm>
              <a:off x="3984" y="1680"/>
              <a:ext cx="144" cy="384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524</Words>
  <Application>Microsoft Office PowerPoint</Application>
  <PresentationFormat>On-screen Show (4:3)</PresentationFormat>
  <Paragraphs>79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Survey Results:</vt:lpstr>
      <vt:lpstr>Survey Results</vt:lpstr>
      <vt:lpstr>Survey Results</vt:lpstr>
      <vt:lpstr>Reading</vt:lpstr>
      <vt:lpstr>Survey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7.5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6</cp:revision>
  <dcterms:created xsi:type="dcterms:W3CDTF">2011-09-12T21:35:14Z</dcterms:created>
  <dcterms:modified xsi:type="dcterms:W3CDTF">2013-09-17T19:19:51Z</dcterms:modified>
</cp:coreProperties>
</file>