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0" r:id="rId7"/>
    <p:sldId id="288" r:id="rId8"/>
    <p:sldId id="285" r:id="rId9"/>
    <p:sldId id="286" r:id="rId10"/>
    <p:sldId id="292" r:id="rId11"/>
    <p:sldId id="287" r:id="rId12"/>
    <p:sldId id="261" r:id="rId13"/>
    <p:sldId id="262" r:id="rId14"/>
    <p:sldId id="263" r:id="rId15"/>
    <p:sldId id="264" r:id="rId16"/>
    <p:sldId id="265" r:id="rId17"/>
    <p:sldId id="266" r:id="rId18"/>
    <p:sldId id="270" r:id="rId19"/>
    <p:sldId id="267" r:id="rId20"/>
    <p:sldId id="271" r:id="rId21"/>
    <p:sldId id="273" r:id="rId22"/>
    <p:sldId id="274" r:id="rId23"/>
    <p:sldId id="275" r:id="rId24"/>
    <p:sldId id="272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3C6B7-F269-45C2-AC1E-46A4A9003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82CF4-FE8B-4D9D-A641-E9728F564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1D41-51D8-4A28-AECB-BBB67A1DC14D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91375" cy="21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77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170" y="4343400"/>
            <a:ext cx="37748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09800"/>
            <a:ext cx="37895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1179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Resolution, Rayleigh’s Criterion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the central maximum of one image falls on the first minimum of another image, the images are said to be just resolved</a:t>
            </a:r>
          </a:p>
          <a:p>
            <a:pPr eaLnBrk="1" hangingPunct="1"/>
            <a:r>
              <a:rPr lang="en-US" smtClean="0"/>
              <a:t>This limiting condition of resolution is called </a:t>
            </a:r>
            <a:r>
              <a:rPr lang="en-US" b="1" smtClean="0"/>
              <a:t>Rayleigh’s criterion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7535862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Resolution, Rayleigh’s Criterion, Equation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306513"/>
            <a:ext cx="77724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angle of separation, </a:t>
            </a:r>
            <a:r>
              <a:rPr lang="en-US" sz="2800" i="1" smtClean="0">
                <a:cs typeface="Arial" charset="0"/>
              </a:rPr>
              <a:t>θ</a:t>
            </a:r>
            <a:r>
              <a:rPr lang="en-US" sz="2800" baseline="-25000" smtClean="0"/>
              <a:t>min</a:t>
            </a:r>
            <a:r>
              <a:rPr lang="en-US" sz="2800" smtClean="0"/>
              <a:t>, is the angle subtended by the sources for which the images are just resolved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Since </a:t>
            </a:r>
            <a:r>
              <a:rPr lang="en-US" i="1" smtClean="0">
                <a:cs typeface="Arial" charset="0"/>
              </a:rPr>
              <a:t>λ</a:t>
            </a:r>
            <a:r>
              <a:rPr lang="en-US" sz="2800" smtClean="0"/>
              <a:t> &lt;&lt; </a:t>
            </a:r>
            <a:r>
              <a:rPr lang="en-US" sz="2800" i="1" smtClean="0"/>
              <a:t>a</a:t>
            </a:r>
            <a:r>
              <a:rPr lang="en-US" sz="2800" smtClean="0"/>
              <a:t> in most situations, sin </a:t>
            </a:r>
            <a:r>
              <a:rPr lang="en-US" sz="2800" i="1" smtClean="0">
                <a:cs typeface="Arial" charset="0"/>
              </a:rPr>
              <a:t>θ</a:t>
            </a:r>
            <a:r>
              <a:rPr lang="en-US" sz="2800" smtClean="0"/>
              <a:t> is very small and sin </a:t>
            </a:r>
            <a:r>
              <a:rPr lang="en-US" sz="2800" i="1" smtClean="0">
                <a:cs typeface="Arial" charset="0"/>
              </a:rPr>
              <a:t>θ</a:t>
            </a:r>
            <a:r>
              <a:rPr lang="en-US" sz="2800" smtClean="0"/>
              <a:t> </a:t>
            </a:r>
            <a:r>
              <a:rPr lang="en-US" sz="2800" smtClean="0">
                <a:latin typeface="Symbol" pitchFamily="18" charset="2"/>
              </a:rPr>
              <a:t>» </a:t>
            </a:r>
            <a:r>
              <a:rPr lang="en-US" sz="2800" i="1" smtClean="0">
                <a:cs typeface="Arial" charset="0"/>
              </a:rPr>
              <a:t>θ</a:t>
            </a:r>
            <a:endParaRPr lang="en-US" sz="2800" smtClean="0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Therefore, the limiting angle (in rad) of resolution for a slit of width </a:t>
            </a:r>
            <a:r>
              <a:rPr lang="en-US" sz="2800" i="1" smtClean="0"/>
              <a:t>a</a:t>
            </a:r>
            <a:r>
              <a:rPr lang="en-US" sz="2800" smtClean="0"/>
              <a:t> is 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To be resolved, the angle subtended by the two sources must be greater than </a:t>
            </a:r>
            <a:r>
              <a:rPr lang="en-US" sz="2800" i="1" smtClean="0">
                <a:cs typeface="Arial" charset="0"/>
              </a:rPr>
              <a:t>θ</a:t>
            </a:r>
            <a:r>
              <a:rPr lang="en-US" sz="2800" baseline="-25000" smtClean="0"/>
              <a:t>min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02088" y="4086225"/>
          <a:ext cx="15335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622080" imgH="304560" progId="">
                  <p:embed/>
                </p:oleObj>
              </mc:Choice>
              <mc:Fallback>
                <p:oleObj name="Equation" r:id="rId3" imgW="622080" imgH="304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086225"/>
                        <a:ext cx="15335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Circular Apertures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diffraction pattern of a circular aperture consists of a central bright disk surrounded by progressively fainter bright and dark rings</a:t>
            </a:r>
          </a:p>
          <a:p>
            <a:pPr eaLnBrk="1" hangingPunct="1"/>
            <a:r>
              <a:rPr lang="en-US" sz="2800" smtClean="0"/>
              <a:t>The limiting angle of resolution of the circular aperture is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lvl="1" eaLnBrk="1" hangingPunct="1"/>
            <a:r>
              <a:rPr lang="en-US" sz="2400" i="1" smtClean="0"/>
              <a:t>D</a:t>
            </a:r>
            <a:r>
              <a:rPr lang="en-US" sz="2400" smtClean="0"/>
              <a:t> is the diameter of the aperture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041650" y="3948113"/>
          <a:ext cx="21336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863280" imgH="393480" progId="">
                  <p:embed/>
                </p:oleObj>
              </mc:Choice>
              <mc:Fallback>
                <p:oleObj name="Equation" r:id="rId3" imgW="86328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948113"/>
                        <a:ext cx="213360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Circular Apertures, Well Resolved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639888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sources are far apart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images are well 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dashed lines are the resultant pattern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629275" y="1500188"/>
          <a:ext cx="2417763" cy="461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hoto Editor Photo" r:id="rId3" imgW="3400900" imgH="6485714" progId="">
                  <p:embed/>
                </p:oleObj>
              </mc:Choice>
              <mc:Fallback>
                <p:oleObj name="Photo Editor Photo" r:id="rId3" imgW="3400900" imgH="648571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500188"/>
                        <a:ext cx="2417763" cy="461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Circular Apertures, Just Resolved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481138"/>
            <a:ext cx="3810000" cy="4383087"/>
          </a:xfrm>
        </p:spPr>
        <p:txBody>
          <a:bodyPr/>
          <a:lstStyle/>
          <a:p>
            <a:pPr eaLnBrk="1" hangingPunct="1"/>
            <a:r>
              <a:rPr lang="en-US" sz="2400" smtClean="0"/>
              <a:t>The sources are separated by an angle that satisfies Rayleigh’s criterion</a:t>
            </a:r>
          </a:p>
          <a:p>
            <a:pPr eaLnBrk="1" hangingPunct="1"/>
            <a:r>
              <a:rPr lang="en-US" sz="2400" smtClean="0"/>
              <a:t>The images are just resolved</a:t>
            </a:r>
          </a:p>
          <a:p>
            <a:pPr eaLnBrk="1" hangingPunct="1"/>
            <a:r>
              <a:rPr lang="en-US" sz="2400" smtClean="0"/>
              <a:t>The solid curves are the individual diffraction patterns</a:t>
            </a:r>
          </a:p>
          <a:p>
            <a:pPr eaLnBrk="1" hangingPunct="1"/>
            <a:r>
              <a:rPr lang="en-US" sz="2400" smtClean="0"/>
              <a:t>The dashed lines are the resultant pattern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726113" y="1514475"/>
          <a:ext cx="220027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hoto Editor Photo" r:id="rId3" imgW="3323810" imgH="6582694" progId="">
                  <p:embed/>
                </p:oleObj>
              </mc:Choice>
              <mc:Fallback>
                <p:oleObj name="Photo Editor Photo" r:id="rId3" imgW="3323810" imgH="6582694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1514475"/>
                        <a:ext cx="2200275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Circular Apertures, Not Resolved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9713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sources are close together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images are unresolved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dashed lines are the resultant pattern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819775" y="1600200"/>
          <a:ext cx="17002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Photo Editor Photo" r:id="rId3" imgW="2734057" imgH="7000000" progId="">
                  <p:embed/>
                </p:oleObj>
              </mc:Choice>
              <mc:Fallback>
                <p:oleObj name="Photo Editor Photo" r:id="rId3" imgW="2734057" imgH="70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1600200"/>
                        <a:ext cx="1700213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528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0292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609600"/>
            <a:ext cx="3340100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410200" y="1219200"/>
            <a:ext cx="21431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Completely Resolved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Rayleigh Criterion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Sparrow Criterion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Unresolved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Resolution,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4343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Pluto and its moon, </a:t>
            </a:r>
            <a:r>
              <a:rPr lang="en-US" sz="2800" dirty="0" err="1" smtClean="0"/>
              <a:t>Charon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Left: Earth-based telescope is blurred</a:t>
            </a:r>
          </a:p>
          <a:p>
            <a:pPr eaLnBrk="1" hangingPunct="1"/>
            <a:r>
              <a:rPr lang="en-US" sz="2800" dirty="0" smtClean="0"/>
              <a:t>Right: Hubble Space Telescope clearly resolves the two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81187"/>
            <a:ext cx="2473657" cy="187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990600" y="2947987"/>
            <a:ext cx="914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90600" y="2947987"/>
            <a:ext cx="22860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3657600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Pluto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" y="1752600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Charon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9200" y="21336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199" y="1828800"/>
            <a:ext cx="38024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Disclaimer for Today’s Demonstrations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 humidity is high, we will be in trouble</a:t>
            </a:r>
          </a:p>
          <a:p>
            <a:r>
              <a:rPr lang="en-US" smtClean="0"/>
              <a:t>The fact that humidity is important is fascinating</a:t>
            </a:r>
          </a:p>
          <a:p>
            <a:pPr lvl="1"/>
            <a:r>
              <a:rPr lang="en-US" smtClean="0"/>
              <a:t>If the humidity is high, we will consider why humidity is important as an extra credit problem! – so we will be OK either way.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295400"/>
            <a:ext cx="8763000" cy="3429000"/>
            <a:chOff x="96" y="816"/>
            <a:chExt cx="5520" cy="2160"/>
          </a:xfrm>
        </p:grpSpPr>
        <p:sp>
          <p:nvSpPr>
            <p:cNvPr id="32771" name="AutoShape 3"/>
            <p:cNvSpPr>
              <a:spLocks noChangeArrowheads="1"/>
            </p:cNvSpPr>
            <p:nvPr/>
          </p:nvSpPr>
          <p:spPr bwMode="auto">
            <a:xfrm>
              <a:off x="96" y="2160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20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30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11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01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40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24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134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15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05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144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1776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1872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680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1584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720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16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624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438" y="230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912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34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25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4" name="AutoShape 26"/>
            <p:cNvSpPr>
              <a:spLocks noChangeArrowheads="1"/>
            </p:cNvSpPr>
            <p:nvPr/>
          </p:nvSpPr>
          <p:spPr bwMode="auto">
            <a:xfrm>
              <a:off x="3072" y="2160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3360" y="225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4272" y="8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H="1">
              <a:off x="3648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4272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5184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5280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508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499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5376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4224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4320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6" name="Text Box 38"/>
            <p:cNvSpPr txBox="1">
              <a:spLocks noChangeArrowheads="1"/>
            </p:cNvSpPr>
            <p:nvPr/>
          </p:nvSpPr>
          <p:spPr bwMode="auto">
            <a:xfrm>
              <a:off x="412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8" name="Text Box 40"/>
            <p:cNvSpPr txBox="1">
              <a:spLocks noChangeArrowheads="1"/>
            </p:cNvSpPr>
            <p:nvPr/>
          </p:nvSpPr>
          <p:spPr bwMode="auto">
            <a:xfrm>
              <a:off x="4416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9" name="Text Box 41"/>
            <p:cNvSpPr txBox="1">
              <a:spLocks noChangeArrowheads="1"/>
            </p:cNvSpPr>
            <p:nvPr/>
          </p:nvSpPr>
          <p:spPr bwMode="auto">
            <a:xfrm>
              <a:off x="4752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4848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4656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4560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3" name="Text Box 45"/>
            <p:cNvSpPr txBox="1">
              <a:spLocks noChangeArrowheads="1"/>
            </p:cNvSpPr>
            <p:nvPr/>
          </p:nvSpPr>
          <p:spPr bwMode="auto">
            <a:xfrm>
              <a:off x="4944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3696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3792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600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3414" y="230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888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324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228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H="1">
              <a:off x="672" y="2976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4320" y="2976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295400"/>
            <a:ext cx="8763000" cy="3352800"/>
            <a:chOff x="96" y="816"/>
            <a:chExt cx="5520" cy="2112"/>
          </a:xfrm>
        </p:grpSpPr>
        <p:sp>
          <p:nvSpPr>
            <p:cNvPr id="33795" name="AutoShape 3"/>
            <p:cNvSpPr>
              <a:spLocks noChangeArrowheads="1"/>
            </p:cNvSpPr>
            <p:nvPr/>
          </p:nvSpPr>
          <p:spPr bwMode="auto">
            <a:xfrm>
              <a:off x="96" y="2160"/>
              <a:ext cx="2544" cy="528"/>
            </a:xfrm>
            <a:prstGeom prst="flowChartTerminator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6" name="AutoShape 4"/>
            <p:cNvSpPr>
              <a:spLocks noChangeArrowheads="1"/>
            </p:cNvSpPr>
            <p:nvPr/>
          </p:nvSpPr>
          <p:spPr bwMode="auto">
            <a:xfrm>
              <a:off x="3072" y="2160"/>
              <a:ext cx="2544" cy="528"/>
            </a:xfrm>
            <a:prstGeom prst="flowChartTerminator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4272" y="8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flipH="1">
              <a:off x="3648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4272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336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45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40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326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3792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888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840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3696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4176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4272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4224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4080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462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471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466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452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5052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5148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8" name="Text Box 26"/>
            <p:cNvSpPr txBox="1">
              <a:spLocks noChangeArrowheads="1"/>
            </p:cNvSpPr>
            <p:nvPr/>
          </p:nvSpPr>
          <p:spPr bwMode="auto">
            <a:xfrm>
              <a:off x="5100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4956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384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480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2" name="Text Box 30"/>
            <p:cNvSpPr txBox="1">
              <a:spLocks noChangeArrowheads="1"/>
            </p:cNvSpPr>
            <p:nvPr/>
          </p:nvSpPr>
          <p:spPr bwMode="auto">
            <a:xfrm>
              <a:off x="432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288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4" name="Text Box 32"/>
            <p:cNvSpPr txBox="1">
              <a:spLocks noChangeArrowheads="1"/>
            </p:cNvSpPr>
            <p:nvPr/>
          </p:nvSpPr>
          <p:spPr bwMode="auto">
            <a:xfrm>
              <a:off x="816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912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864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720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120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129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110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1644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1740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1692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1548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6" name="Text Box 44"/>
            <p:cNvSpPr txBox="1">
              <a:spLocks noChangeArrowheads="1"/>
            </p:cNvSpPr>
            <p:nvPr/>
          </p:nvSpPr>
          <p:spPr bwMode="auto">
            <a:xfrm>
              <a:off x="2076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7" name="Text Box 45"/>
            <p:cNvSpPr txBox="1">
              <a:spLocks noChangeArrowheads="1"/>
            </p:cNvSpPr>
            <p:nvPr/>
          </p:nvSpPr>
          <p:spPr bwMode="auto">
            <a:xfrm>
              <a:off x="2172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2124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1980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 flipH="1">
              <a:off x="672" y="2928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4320" y="2928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52400" y="34290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4876800" y="3429000"/>
            <a:ext cx="4038600" cy="838200"/>
          </a:xfrm>
          <a:prstGeom prst="flowChartTerminator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67818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57912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7818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3340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4864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4102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1816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0198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1722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0960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8674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6294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7818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67056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4770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733425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748665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741045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718185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802005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817245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809625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86765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3505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3657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3352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200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810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981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133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1828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1676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286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2819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29718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2667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25146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31242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1430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12954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9906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695325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14478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55245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40005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 flipH="1">
            <a:off x="6096000" y="46101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2133600" y="46101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152400" y="34290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505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657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52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00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10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981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133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828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676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286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819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9718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667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5146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31242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1430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2954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9906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695325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4478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5245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0005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4876800" y="3429000"/>
            <a:ext cx="4038600" cy="838200"/>
          </a:xfrm>
          <a:prstGeom prst="flowChartTerminator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1816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3340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52578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50292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8153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83058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8153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8458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67818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H="1">
            <a:off x="57912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7818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5181600" y="46482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2667000" y="47244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2"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61722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64845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6294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4008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40080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4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6172200" y="35814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Nucleus</a:t>
            </a:r>
          </a:p>
        </p:txBody>
      </p:sp>
      <p:sp>
        <p:nvSpPr>
          <p:cNvPr id="36877" name="AutoShape 14"/>
          <p:cNvSpPr>
            <a:spLocks noChangeArrowheads="1"/>
          </p:cNvSpPr>
          <p:nvPr/>
        </p:nvSpPr>
        <p:spPr bwMode="auto">
          <a:xfrm>
            <a:off x="152400" y="3276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3505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3657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3352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3200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3810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1981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2133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828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676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26670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25146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31242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1143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1295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9906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695325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14478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55245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40005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 flipV="1">
            <a:off x="6400800" y="13716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8"/>
          <p:cNvSpPr>
            <a:spLocks noChangeShapeType="1"/>
          </p:cNvSpPr>
          <p:nvPr/>
        </p:nvSpPr>
        <p:spPr bwMode="auto">
          <a:xfrm>
            <a:off x="6400800" y="5715000"/>
            <a:ext cx="533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2" name="Line 39"/>
          <p:cNvSpPr>
            <a:spLocks noChangeShapeType="1"/>
          </p:cNvSpPr>
          <p:nvPr/>
        </p:nvSpPr>
        <p:spPr bwMode="auto">
          <a:xfrm flipV="1">
            <a:off x="8077200" y="2133600"/>
            <a:ext cx="609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3" name="Line 40"/>
          <p:cNvSpPr>
            <a:spLocks noChangeShapeType="1"/>
          </p:cNvSpPr>
          <p:nvPr/>
        </p:nvSpPr>
        <p:spPr bwMode="auto">
          <a:xfrm>
            <a:off x="8229600" y="5334000"/>
            <a:ext cx="685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41"/>
          <p:cNvSpPr>
            <a:spLocks noChangeShapeType="1"/>
          </p:cNvSpPr>
          <p:nvPr/>
        </p:nvSpPr>
        <p:spPr bwMode="auto">
          <a:xfrm flipH="1">
            <a:off x="5562600" y="3810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98813" y="2586038"/>
            <a:ext cx="3125787" cy="1604962"/>
            <a:chOff x="1824" y="1008"/>
            <a:chExt cx="1969" cy="1011"/>
          </a:xfrm>
        </p:grpSpPr>
        <p:sp>
          <p:nvSpPr>
            <p:cNvPr id="37891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8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7892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400"/>
                <a:t>+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4419600"/>
            <a:ext cx="8305800" cy="1604963"/>
            <a:chOff x="96" y="1968"/>
            <a:chExt cx="5232" cy="101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359" y="1968"/>
              <a:ext cx="1969" cy="1011"/>
              <a:chOff x="1824" y="1008"/>
              <a:chExt cx="1969" cy="1011"/>
            </a:xfrm>
          </p:grpSpPr>
          <p:sp>
            <p:nvSpPr>
              <p:cNvPr id="38969" name="Arc 4"/>
              <p:cNvSpPr>
                <a:spLocks/>
              </p:cNvSpPr>
              <p:nvPr/>
            </p:nvSpPr>
            <p:spPr bwMode="auto">
              <a:xfrm>
                <a:off x="2786" y="1011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88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8970" name="Arc 5"/>
              <p:cNvSpPr>
                <a:spLocks/>
              </p:cNvSpPr>
              <p:nvPr/>
            </p:nvSpPr>
            <p:spPr bwMode="auto">
              <a:xfrm flipH="1">
                <a:off x="1824" y="1008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5400"/>
                  <a:t>+</a:t>
                </a:r>
              </a:p>
            </p:txBody>
          </p:sp>
        </p:grpSp>
        <p:sp>
          <p:nvSpPr>
            <p:cNvPr id="38945" name="AutoShape 6"/>
            <p:cNvSpPr>
              <a:spLocks noChangeArrowheads="1"/>
            </p:cNvSpPr>
            <p:nvPr/>
          </p:nvSpPr>
          <p:spPr bwMode="auto">
            <a:xfrm>
              <a:off x="96" y="2160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Text Box 7"/>
            <p:cNvSpPr txBox="1">
              <a:spLocks noChangeArrowheads="1"/>
            </p:cNvSpPr>
            <p:nvPr/>
          </p:nvSpPr>
          <p:spPr bwMode="auto">
            <a:xfrm>
              <a:off x="220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7" name="Text Box 8"/>
            <p:cNvSpPr txBox="1">
              <a:spLocks noChangeArrowheads="1"/>
            </p:cNvSpPr>
            <p:nvPr/>
          </p:nvSpPr>
          <p:spPr bwMode="auto">
            <a:xfrm>
              <a:off x="230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8" name="Text Box 9"/>
            <p:cNvSpPr txBox="1">
              <a:spLocks noChangeArrowheads="1"/>
            </p:cNvSpPr>
            <p:nvPr/>
          </p:nvSpPr>
          <p:spPr bwMode="auto">
            <a:xfrm>
              <a:off x="211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9" name="Text Box 10"/>
            <p:cNvSpPr txBox="1">
              <a:spLocks noChangeArrowheads="1"/>
            </p:cNvSpPr>
            <p:nvPr/>
          </p:nvSpPr>
          <p:spPr bwMode="auto">
            <a:xfrm>
              <a:off x="201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0" name="Text Box 11"/>
            <p:cNvSpPr txBox="1">
              <a:spLocks noChangeArrowheads="1"/>
            </p:cNvSpPr>
            <p:nvPr/>
          </p:nvSpPr>
          <p:spPr bwMode="auto">
            <a:xfrm>
              <a:off x="240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1" name="Text Box 12"/>
            <p:cNvSpPr txBox="1">
              <a:spLocks noChangeArrowheads="1"/>
            </p:cNvSpPr>
            <p:nvPr/>
          </p:nvSpPr>
          <p:spPr bwMode="auto">
            <a:xfrm>
              <a:off x="124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2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3" name="Text Box 14"/>
            <p:cNvSpPr txBox="1">
              <a:spLocks noChangeArrowheads="1"/>
            </p:cNvSpPr>
            <p:nvPr/>
          </p:nvSpPr>
          <p:spPr bwMode="auto">
            <a:xfrm>
              <a:off x="115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4" name="Text Box 15"/>
            <p:cNvSpPr txBox="1">
              <a:spLocks noChangeArrowheads="1"/>
            </p:cNvSpPr>
            <p:nvPr/>
          </p:nvSpPr>
          <p:spPr bwMode="auto">
            <a:xfrm>
              <a:off x="105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5" name="Text Box 16"/>
            <p:cNvSpPr txBox="1">
              <a:spLocks noChangeArrowheads="1"/>
            </p:cNvSpPr>
            <p:nvPr/>
          </p:nvSpPr>
          <p:spPr bwMode="auto">
            <a:xfrm>
              <a:off x="144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6" name="Text Box 17"/>
            <p:cNvSpPr txBox="1">
              <a:spLocks noChangeArrowheads="1"/>
            </p:cNvSpPr>
            <p:nvPr/>
          </p:nvSpPr>
          <p:spPr bwMode="auto">
            <a:xfrm>
              <a:off x="1776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7" name="Text Box 18"/>
            <p:cNvSpPr txBox="1">
              <a:spLocks noChangeArrowheads="1"/>
            </p:cNvSpPr>
            <p:nvPr/>
          </p:nvSpPr>
          <p:spPr bwMode="auto">
            <a:xfrm>
              <a:off x="1872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8" name="Text Box 19"/>
            <p:cNvSpPr txBox="1">
              <a:spLocks noChangeArrowheads="1"/>
            </p:cNvSpPr>
            <p:nvPr/>
          </p:nvSpPr>
          <p:spPr bwMode="auto">
            <a:xfrm>
              <a:off x="1680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9" name="Text Box 20"/>
            <p:cNvSpPr txBox="1">
              <a:spLocks noChangeArrowheads="1"/>
            </p:cNvSpPr>
            <p:nvPr/>
          </p:nvSpPr>
          <p:spPr bwMode="auto">
            <a:xfrm>
              <a:off x="1584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0" name="Text Box 21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1" name="Text Box 22"/>
            <p:cNvSpPr txBox="1">
              <a:spLocks noChangeArrowheads="1"/>
            </p:cNvSpPr>
            <p:nvPr/>
          </p:nvSpPr>
          <p:spPr bwMode="auto">
            <a:xfrm>
              <a:off x="720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2" name="Text Box 23"/>
            <p:cNvSpPr txBox="1">
              <a:spLocks noChangeArrowheads="1"/>
            </p:cNvSpPr>
            <p:nvPr/>
          </p:nvSpPr>
          <p:spPr bwMode="auto">
            <a:xfrm>
              <a:off x="816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3" name="Text Box 24"/>
            <p:cNvSpPr txBox="1">
              <a:spLocks noChangeArrowheads="1"/>
            </p:cNvSpPr>
            <p:nvPr/>
          </p:nvSpPr>
          <p:spPr bwMode="auto">
            <a:xfrm>
              <a:off x="624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4" name="Text Box 25"/>
            <p:cNvSpPr txBox="1">
              <a:spLocks noChangeArrowheads="1"/>
            </p:cNvSpPr>
            <p:nvPr/>
          </p:nvSpPr>
          <p:spPr bwMode="auto">
            <a:xfrm>
              <a:off x="438" y="230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5" name="Text Box 26"/>
            <p:cNvSpPr txBox="1">
              <a:spLocks noChangeArrowheads="1"/>
            </p:cNvSpPr>
            <p:nvPr/>
          </p:nvSpPr>
          <p:spPr bwMode="auto">
            <a:xfrm>
              <a:off x="912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6" name="Text Box 27"/>
            <p:cNvSpPr txBox="1">
              <a:spLocks noChangeArrowheads="1"/>
            </p:cNvSpPr>
            <p:nvPr/>
          </p:nvSpPr>
          <p:spPr bwMode="auto">
            <a:xfrm>
              <a:off x="34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7" name="Text Box 28"/>
            <p:cNvSpPr txBox="1">
              <a:spLocks noChangeArrowheads="1"/>
            </p:cNvSpPr>
            <p:nvPr/>
          </p:nvSpPr>
          <p:spPr bwMode="auto">
            <a:xfrm>
              <a:off x="25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8" name="Line 29"/>
            <p:cNvSpPr>
              <a:spLocks noChangeShapeType="1"/>
            </p:cNvSpPr>
            <p:nvPr/>
          </p:nvSpPr>
          <p:spPr bwMode="auto">
            <a:xfrm flipH="1">
              <a:off x="2880" y="2448"/>
              <a:ext cx="47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28600" y="1828800"/>
            <a:ext cx="8610600" cy="1604963"/>
            <a:chOff x="144" y="336"/>
            <a:chExt cx="5424" cy="1011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3407" y="336"/>
              <a:ext cx="1969" cy="1011"/>
              <a:chOff x="1824" y="1008"/>
              <a:chExt cx="1969" cy="1011"/>
            </a:xfrm>
          </p:grpSpPr>
          <p:sp>
            <p:nvSpPr>
              <p:cNvPr id="38942" name="Arc 32"/>
              <p:cNvSpPr>
                <a:spLocks/>
              </p:cNvSpPr>
              <p:nvPr/>
            </p:nvSpPr>
            <p:spPr bwMode="auto">
              <a:xfrm>
                <a:off x="2786" y="1011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88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8943" name="Arc 33"/>
              <p:cNvSpPr>
                <a:spLocks/>
              </p:cNvSpPr>
              <p:nvPr/>
            </p:nvSpPr>
            <p:spPr bwMode="auto">
              <a:xfrm flipH="1">
                <a:off x="1824" y="1008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5400"/>
                  <a:t>+</a:t>
                </a:r>
              </a:p>
            </p:txBody>
          </p:sp>
        </p:grpSp>
        <p:sp>
          <p:nvSpPr>
            <p:cNvPr id="38917" name="AutoShape 34"/>
            <p:cNvSpPr>
              <a:spLocks noChangeArrowheads="1"/>
            </p:cNvSpPr>
            <p:nvPr/>
          </p:nvSpPr>
          <p:spPr bwMode="auto">
            <a:xfrm>
              <a:off x="144" y="528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Text Box 35"/>
            <p:cNvSpPr txBox="1">
              <a:spLocks noChangeArrowheads="1"/>
            </p:cNvSpPr>
            <p:nvPr/>
          </p:nvSpPr>
          <p:spPr bwMode="auto">
            <a:xfrm>
              <a:off x="2256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19" name="Text Box 36"/>
            <p:cNvSpPr txBox="1">
              <a:spLocks noChangeArrowheads="1"/>
            </p:cNvSpPr>
            <p:nvPr/>
          </p:nvSpPr>
          <p:spPr bwMode="auto">
            <a:xfrm>
              <a:off x="2352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0" name="Text Box 37"/>
            <p:cNvSpPr txBox="1">
              <a:spLocks noChangeArrowheads="1"/>
            </p:cNvSpPr>
            <p:nvPr/>
          </p:nvSpPr>
          <p:spPr bwMode="auto">
            <a:xfrm>
              <a:off x="2160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1" name="Text Box 38"/>
            <p:cNvSpPr txBox="1">
              <a:spLocks noChangeArrowheads="1"/>
            </p:cNvSpPr>
            <p:nvPr/>
          </p:nvSpPr>
          <p:spPr bwMode="auto">
            <a:xfrm>
              <a:off x="2064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2" name="Text Box 39"/>
            <p:cNvSpPr txBox="1">
              <a:spLocks noChangeArrowheads="1"/>
            </p:cNvSpPr>
            <p:nvPr/>
          </p:nvSpPr>
          <p:spPr bwMode="auto">
            <a:xfrm>
              <a:off x="2448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3" name="Text Box 40"/>
            <p:cNvSpPr txBox="1">
              <a:spLocks noChangeArrowheads="1"/>
            </p:cNvSpPr>
            <p:nvPr/>
          </p:nvSpPr>
          <p:spPr bwMode="auto">
            <a:xfrm>
              <a:off x="1296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4" name="Text Box 41"/>
            <p:cNvSpPr txBox="1">
              <a:spLocks noChangeArrowheads="1"/>
            </p:cNvSpPr>
            <p:nvPr/>
          </p:nvSpPr>
          <p:spPr bwMode="auto">
            <a:xfrm>
              <a:off x="1392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5" name="Text Box 42"/>
            <p:cNvSpPr txBox="1">
              <a:spLocks noChangeArrowheads="1"/>
            </p:cNvSpPr>
            <p:nvPr/>
          </p:nvSpPr>
          <p:spPr bwMode="auto">
            <a:xfrm>
              <a:off x="1200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6" name="Text Box 43"/>
            <p:cNvSpPr txBox="1">
              <a:spLocks noChangeArrowheads="1"/>
            </p:cNvSpPr>
            <p:nvPr/>
          </p:nvSpPr>
          <p:spPr bwMode="auto">
            <a:xfrm>
              <a:off x="1104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7" name="Text Box 44"/>
            <p:cNvSpPr txBox="1">
              <a:spLocks noChangeArrowheads="1"/>
            </p:cNvSpPr>
            <p:nvPr/>
          </p:nvSpPr>
          <p:spPr bwMode="auto">
            <a:xfrm>
              <a:off x="1488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8" name="Text Box 45"/>
            <p:cNvSpPr txBox="1">
              <a:spLocks noChangeArrowheads="1"/>
            </p:cNvSpPr>
            <p:nvPr/>
          </p:nvSpPr>
          <p:spPr bwMode="auto">
            <a:xfrm>
              <a:off x="1824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9" name="Text Box 46"/>
            <p:cNvSpPr txBox="1">
              <a:spLocks noChangeArrowheads="1"/>
            </p:cNvSpPr>
            <p:nvPr/>
          </p:nvSpPr>
          <p:spPr bwMode="auto">
            <a:xfrm>
              <a:off x="1920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0" name="Text Box 47"/>
            <p:cNvSpPr txBox="1">
              <a:spLocks noChangeArrowheads="1"/>
            </p:cNvSpPr>
            <p:nvPr/>
          </p:nvSpPr>
          <p:spPr bwMode="auto">
            <a:xfrm>
              <a:off x="1728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1" name="Text Box 48"/>
            <p:cNvSpPr txBox="1">
              <a:spLocks noChangeArrowheads="1"/>
            </p:cNvSpPr>
            <p:nvPr/>
          </p:nvSpPr>
          <p:spPr bwMode="auto">
            <a:xfrm>
              <a:off x="1632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2" name="Text Box 49"/>
            <p:cNvSpPr txBox="1">
              <a:spLocks noChangeArrowheads="1"/>
            </p:cNvSpPr>
            <p:nvPr/>
          </p:nvSpPr>
          <p:spPr bwMode="auto">
            <a:xfrm>
              <a:off x="2016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3" name="Text Box 50"/>
            <p:cNvSpPr txBox="1">
              <a:spLocks noChangeArrowheads="1"/>
            </p:cNvSpPr>
            <p:nvPr/>
          </p:nvSpPr>
          <p:spPr bwMode="auto">
            <a:xfrm>
              <a:off x="768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4" name="Text Box 51"/>
            <p:cNvSpPr txBox="1">
              <a:spLocks noChangeArrowheads="1"/>
            </p:cNvSpPr>
            <p:nvPr/>
          </p:nvSpPr>
          <p:spPr bwMode="auto">
            <a:xfrm>
              <a:off x="864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5" name="Text Box 52"/>
            <p:cNvSpPr txBox="1">
              <a:spLocks noChangeArrowheads="1"/>
            </p:cNvSpPr>
            <p:nvPr/>
          </p:nvSpPr>
          <p:spPr bwMode="auto">
            <a:xfrm>
              <a:off x="672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6" name="Text Box 53"/>
            <p:cNvSpPr txBox="1">
              <a:spLocks noChangeArrowheads="1"/>
            </p:cNvSpPr>
            <p:nvPr/>
          </p:nvSpPr>
          <p:spPr bwMode="auto">
            <a:xfrm>
              <a:off x="486" y="67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7" name="Text Box 54"/>
            <p:cNvSpPr txBox="1">
              <a:spLocks noChangeArrowheads="1"/>
            </p:cNvSpPr>
            <p:nvPr/>
          </p:nvSpPr>
          <p:spPr bwMode="auto">
            <a:xfrm>
              <a:off x="960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8" name="Text Box 55"/>
            <p:cNvSpPr txBox="1">
              <a:spLocks noChangeArrowheads="1"/>
            </p:cNvSpPr>
            <p:nvPr/>
          </p:nvSpPr>
          <p:spPr bwMode="auto">
            <a:xfrm>
              <a:off x="396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9" name="Text Box 56"/>
            <p:cNvSpPr txBox="1">
              <a:spLocks noChangeArrowheads="1"/>
            </p:cNvSpPr>
            <p:nvPr/>
          </p:nvSpPr>
          <p:spPr bwMode="auto">
            <a:xfrm>
              <a:off x="300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0" name="Line 57"/>
            <p:cNvSpPr>
              <a:spLocks noChangeShapeType="1"/>
            </p:cNvSpPr>
            <p:nvPr/>
          </p:nvSpPr>
          <p:spPr bwMode="auto">
            <a:xfrm flipH="1">
              <a:off x="2976" y="864"/>
              <a:ext cx="767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58"/>
            <p:cNvSpPr>
              <a:spLocks noChangeShapeType="1"/>
            </p:cNvSpPr>
            <p:nvPr/>
          </p:nvSpPr>
          <p:spPr bwMode="auto">
            <a:xfrm>
              <a:off x="5233" y="864"/>
              <a:ext cx="33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3124200"/>
            <a:ext cx="8077200" cy="1604963"/>
            <a:chOff x="240" y="1968"/>
            <a:chExt cx="5088" cy="101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flipH="1">
              <a:off x="3359" y="1968"/>
              <a:ext cx="1969" cy="1011"/>
              <a:chOff x="1824" y="1008"/>
              <a:chExt cx="1969" cy="1011"/>
            </a:xfrm>
          </p:grpSpPr>
          <p:sp>
            <p:nvSpPr>
              <p:cNvPr id="39962" name="Arc 4"/>
              <p:cNvSpPr>
                <a:spLocks/>
              </p:cNvSpPr>
              <p:nvPr/>
            </p:nvSpPr>
            <p:spPr bwMode="auto">
              <a:xfrm>
                <a:off x="2786" y="1011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88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9963" name="Arc 5"/>
              <p:cNvSpPr>
                <a:spLocks/>
              </p:cNvSpPr>
              <p:nvPr/>
            </p:nvSpPr>
            <p:spPr bwMode="auto">
              <a:xfrm flipH="1">
                <a:off x="1824" y="1008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5400"/>
                  <a:t>+</a:t>
                </a:r>
              </a:p>
            </p:txBody>
          </p:sp>
        </p:grpSp>
        <p:sp>
          <p:nvSpPr>
            <p:cNvPr id="39940" name="Line 6"/>
            <p:cNvSpPr>
              <a:spLocks noChangeShapeType="1"/>
            </p:cNvSpPr>
            <p:nvPr/>
          </p:nvSpPr>
          <p:spPr bwMode="auto">
            <a:xfrm flipH="1">
              <a:off x="2880" y="2448"/>
              <a:ext cx="47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1" name="AutoShape 7"/>
            <p:cNvSpPr>
              <a:spLocks noChangeArrowheads="1"/>
            </p:cNvSpPr>
            <p:nvPr/>
          </p:nvSpPr>
          <p:spPr bwMode="auto">
            <a:xfrm>
              <a:off x="240" y="2160"/>
              <a:ext cx="2544" cy="528"/>
            </a:xfrm>
            <a:prstGeom prst="flowChartTerminator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8"/>
            <p:cNvSpPr txBox="1">
              <a:spLocks noChangeArrowheads="1"/>
            </p:cNvSpPr>
            <p:nvPr/>
          </p:nvSpPr>
          <p:spPr bwMode="auto">
            <a:xfrm>
              <a:off x="528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3" name="Text Box 9"/>
            <p:cNvSpPr txBox="1">
              <a:spLocks noChangeArrowheads="1"/>
            </p:cNvSpPr>
            <p:nvPr/>
          </p:nvSpPr>
          <p:spPr bwMode="auto">
            <a:xfrm>
              <a:off x="624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4" name="Text Box 10"/>
            <p:cNvSpPr txBox="1">
              <a:spLocks noChangeArrowheads="1"/>
            </p:cNvSpPr>
            <p:nvPr/>
          </p:nvSpPr>
          <p:spPr bwMode="auto">
            <a:xfrm>
              <a:off x="576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5" name="Text Box 11"/>
            <p:cNvSpPr txBox="1">
              <a:spLocks noChangeArrowheads="1"/>
            </p:cNvSpPr>
            <p:nvPr/>
          </p:nvSpPr>
          <p:spPr bwMode="auto">
            <a:xfrm>
              <a:off x="432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6" name="Text Box 12"/>
            <p:cNvSpPr txBox="1">
              <a:spLocks noChangeArrowheads="1"/>
            </p:cNvSpPr>
            <p:nvPr/>
          </p:nvSpPr>
          <p:spPr bwMode="auto">
            <a:xfrm>
              <a:off x="96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7" name="Text Box 13"/>
            <p:cNvSpPr txBox="1">
              <a:spLocks noChangeArrowheads="1"/>
            </p:cNvSpPr>
            <p:nvPr/>
          </p:nvSpPr>
          <p:spPr bwMode="auto">
            <a:xfrm>
              <a:off x="105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8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9" name="Text Box 15"/>
            <p:cNvSpPr txBox="1">
              <a:spLocks noChangeArrowheads="1"/>
            </p:cNvSpPr>
            <p:nvPr/>
          </p:nvSpPr>
          <p:spPr bwMode="auto">
            <a:xfrm>
              <a:off x="86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0" name="Text Box 16"/>
            <p:cNvSpPr txBox="1">
              <a:spLocks noChangeArrowheads="1"/>
            </p:cNvSpPr>
            <p:nvPr/>
          </p:nvSpPr>
          <p:spPr bwMode="auto">
            <a:xfrm>
              <a:off x="1344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1" name="Text Box 17"/>
            <p:cNvSpPr txBox="1">
              <a:spLocks noChangeArrowheads="1"/>
            </p:cNvSpPr>
            <p:nvPr/>
          </p:nvSpPr>
          <p:spPr bwMode="auto">
            <a:xfrm>
              <a:off x="1440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2" name="Text Box 18"/>
            <p:cNvSpPr txBox="1">
              <a:spLocks noChangeArrowheads="1"/>
            </p:cNvSpPr>
            <p:nvPr/>
          </p:nvSpPr>
          <p:spPr bwMode="auto">
            <a:xfrm>
              <a:off x="1392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3" name="Text Box 19"/>
            <p:cNvSpPr txBox="1">
              <a:spLocks noChangeArrowheads="1"/>
            </p:cNvSpPr>
            <p:nvPr/>
          </p:nvSpPr>
          <p:spPr bwMode="auto">
            <a:xfrm>
              <a:off x="1248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4" name="Text Box 20"/>
            <p:cNvSpPr txBox="1">
              <a:spLocks noChangeArrowheads="1"/>
            </p:cNvSpPr>
            <p:nvPr/>
          </p:nvSpPr>
          <p:spPr bwMode="auto">
            <a:xfrm>
              <a:off x="1788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5" name="Text Box 21"/>
            <p:cNvSpPr txBox="1">
              <a:spLocks noChangeArrowheads="1"/>
            </p:cNvSpPr>
            <p:nvPr/>
          </p:nvSpPr>
          <p:spPr bwMode="auto">
            <a:xfrm>
              <a:off x="1884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6" name="Text Box 22"/>
            <p:cNvSpPr txBox="1">
              <a:spLocks noChangeArrowheads="1"/>
            </p:cNvSpPr>
            <p:nvPr/>
          </p:nvSpPr>
          <p:spPr bwMode="auto">
            <a:xfrm>
              <a:off x="1836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7" name="Text Box 23"/>
            <p:cNvSpPr txBox="1">
              <a:spLocks noChangeArrowheads="1"/>
            </p:cNvSpPr>
            <p:nvPr/>
          </p:nvSpPr>
          <p:spPr bwMode="auto">
            <a:xfrm>
              <a:off x="1692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8" name="Text Box 24"/>
            <p:cNvSpPr txBox="1">
              <a:spLocks noChangeArrowheads="1"/>
            </p:cNvSpPr>
            <p:nvPr/>
          </p:nvSpPr>
          <p:spPr bwMode="auto">
            <a:xfrm>
              <a:off x="222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9" name="Text Box 25"/>
            <p:cNvSpPr txBox="1">
              <a:spLocks noChangeArrowheads="1"/>
            </p:cNvSpPr>
            <p:nvPr/>
          </p:nvSpPr>
          <p:spPr bwMode="auto">
            <a:xfrm>
              <a:off x="231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60" name="Text Box 26"/>
            <p:cNvSpPr txBox="1">
              <a:spLocks noChangeArrowheads="1"/>
            </p:cNvSpPr>
            <p:nvPr/>
          </p:nvSpPr>
          <p:spPr bwMode="auto">
            <a:xfrm>
              <a:off x="226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61" name="Text Box 27"/>
            <p:cNvSpPr txBox="1">
              <a:spLocks noChangeArrowheads="1"/>
            </p:cNvSpPr>
            <p:nvPr/>
          </p:nvSpPr>
          <p:spPr bwMode="auto">
            <a:xfrm>
              <a:off x="212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69025" y="3124200"/>
            <a:ext cx="839788" cy="457200"/>
            <a:chOff x="1824" y="1008"/>
            <a:chExt cx="1969" cy="1011"/>
          </a:xfrm>
        </p:grpSpPr>
        <p:sp>
          <p:nvSpPr>
            <p:cNvPr id="41023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4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sp>
        <p:nvSpPr>
          <p:cNvPr id="40963" name="AutoShape 5"/>
          <p:cNvSpPr>
            <a:spLocks noChangeArrowheads="1"/>
          </p:cNvSpPr>
          <p:nvPr/>
        </p:nvSpPr>
        <p:spPr bwMode="auto">
          <a:xfrm>
            <a:off x="760413" y="2895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4113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265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3960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3808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4418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2589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2741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2436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2284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2894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>
            <a:off x="34274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798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32750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31226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7322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17510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9034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15986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2" name="Text Box 24"/>
          <p:cNvSpPr txBox="1">
            <a:spLocks noChangeArrowheads="1"/>
          </p:cNvSpPr>
          <p:nvPr/>
        </p:nvSpPr>
        <p:spPr bwMode="auto">
          <a:xfrm>
            <a:off x="1303338" y="3124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20558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116046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100806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H="1">
            <a:off x="5332413" y="3352800"/>
            <a:ext cx="7604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627813" y="3048000"/>
            <a:ext cx="839787" cy="457200"/>
            <a:chOff x="1824" y="1008"/>
            <a:chExt cx="1969" cy="1011"/>
          </a:xfrm>
        </p:grpSpPr>
        <p:sp>
          <p:nvSpPr>
            <p:cNvPr id="41021" name="Arc 3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2" name="Arc 3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75413" y="2743200"/>
            <a:ext cx="839787" cy="457200"/>
            <a:chOff x="1824" y="1008"/>
            <a:chExt cx="1969" cy="1011"/>
          </a:xfrm>
        </p:grpSpPr>
        <p:sp>
          <p:nvSpPr>
            <p:cNvPr id="41019" name="Arc 3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0" name="Arc 3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085013" y="2819400"/>
            <a:ext cx="839787" cy="457200"/>
            <a:chOff x="1824" y="1008"/>
            <a:chExt cx="1969" cy="1011"/>
          </a:xfrm>
        </p:grpSpPr>
        <p:sp>
          <p:nvSpPr>
            <p:cNvPr id="41017" name="Arc 36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8" name="Arc 37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27813" y="3429000"/>
            <a:ext cx="839787" cy="457200"/>
            <a:chOff x="1824" y="1008"/>
            <a:chExt cx="1969" cy="1011"/>
          </a:xfrm>
        </p:grpSpPr>
        <p:sp>
          <p:nvSpPr>
            <p:cNvPr id="41015" name="Arc 39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6" name="Arc 40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237413" y="3200400"/>
            <a:ext cx="839787" cy="457200"/>
            <a:chOff x="1824" y="1008"/>
            <a:chExt cx="1969" cy="1011"/>
          </a:xfrm>
        </p:grpSpPr>
        <p:sp>
          <p:nvSpPr>
            <p:cNvPr id="41013" name="Arc 42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4" name="Arc 43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170613" y="3581400"/>
            <a:ext cx="839787" cy="457200"/>
            <a:chOff x="1824" y="1008"/>
            <a:chExt cx="1969" cy="1011"/>
          </a:xfrm>
        </p:grpSpPr>
        <p:sp>
          <p:nvSpPr>
            <p:cNvPr id="41011" name="Arc 45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2" name="Arc 46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237413" y="3657600"/>
            <a:ext cx="839787" cy="457200"/>
            <a:chOff x="1824" y="1008"/>
            <a:chExt cx="1969" cy="1011"/>
          </a:xfrm>
        </p:grpSpPr>
        <p:sp>
          <p:nvSpPr>
            <p:cNvPr id="41009" name="Arc 48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0" name="Arc 49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6704013" y="3886200"/>
            <a:ext cx="839787" cy="457200"/>
            <a:chOff x="1824" y="1008"/>
            <a:chExt cx="1969" cy="1011"/>
          </a:xfrm>
        </p:grpSpPr>
        <p:sp>
          <p:nvSpPr>
            <p:cNvPr id="41007" name="Arc 51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8" name="Arc 52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856413" y="2438400"/>
            <a:ext cx="839787" cy="457200"/>
            <a:chOff x="1824" y="1008"/>
            <a:chExt cx="1969" cy="1011"/>
          </a:xfrm>
        </p:grpSpPr>
        <p:sp>
          <p:nvSpPr>
            <p:cNvPr id="41005" name="Arc 54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6" name="Arc 55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7237413" y="4038600"/>
            <a:ext cx="839787" cy="457200"/>
            <a:chOff x="1824" y="1008"/>
            <a:chExt cx="1969" cy="1011"/>
          </a:xfrm>
        </p:grpSpPr>
        <p:sp>
          <p:nvSpPr>
            <p:cNvPr id="41003" name="Arc 57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4" name="Arc 58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6627813" y="4267200"/>
            <a:ext cx="839787" cy="457200"/>
            <a:chOff x="1824" y="1008"/>
            <a:chExt cx="1969" cy="1011"/>
          </a:xfrm>
        </p:grpSpPr>
        <p:sp>
          <p:nvSpPr>
            <p:cNvPr id="41001" name="Arc 6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2" name="Arc 6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6170613" y="3962400"/>
            <a:ext cx="839787" cy="457200"/>
            <a:chOff x="1824" y="1008"/>
            <a:chExt cx="1969" cy="1011"/>
          </a:xfrm>
        </p:grpSpPr>
        <p:sp>
          <p:nvSpPr>
            <p:cNvPr id="40999" name="Arc 6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0" name="Arc 6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609600" y="1235075"/>
            <a:ext cx="8329613" cy="5089525"/>
            <a:chOff x="0" y="480"/>
            <a:chExt cx="5728" cy="3692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928" y="480"/>
              <a:ext cx="2544" cy="668"/>
              <a:chOff x="2928" y="288"/>
              <a:chExt cx="2544" cy="668"/>
            </a:xfrm>
          </p:grpSpPr>
          <p:sp>
            <p:nvSpPr>
              <p:cNvPr id="42155" name="AutoShape 3"/>
              <p:cNvSpPr>
                <a:spLocks noChangeArrowheads="1"/>
              </p:cNvSpPr>
              <p:nvPr/>
            </p:nvSpPr>
            <p:spPr bwMode="auto">
              <a:xfrm>
                <a:off x="2928" y="336"/>
                <a:ext cx="2544" cy="528"/>
              </a:xfrm>
              <a:prstGeom prst="flowChartTerminator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6" name="Freeform 4"/>
              <p:cNvSpPr>
                <a:spLocks/>
              </p:cNvSpPr>
              <p:nvPr/>
            </p:nvSpPr>
            <p:spPr bwMode="auto">
              <a:xfrm>
                <a:off x="3216" y="672"/>
                <a:ext cx="2160" cy="144"/>
              </a:xfrm>
              <a:custGeom>
                <a:avLst/>
                <a:gdLst>
                  <a:gd name="T0" fmla="*/ 0 w 2160"/>
                  <a:gd name="T1" fmla="*/ 96 h 144"/>
                  <a:gd name="T2" fmla="*/ 144 w 2160"/>
                  <a:gd name="T3" fmla="*/ 144 h 144"/>
                  <a:gd name="T4" fmla="*/ 1920 w 2160"/>
                  <a:gd name="T5" fmla="*/ 144 h 144"/>
                  <a:gd name="T6" fmla="*/ 2064 w 2160"/>
                  <a:gd name="T7" fmla="*/ 96 h 144"/>
                  <a:gd name="T8" fmla="*/ 2160 w 2160"/>
                  <a:gd name="T9" fmla="*/ 0 h 144"/>
                  <a:gd name="T10" fmla="*/ 2064 w 2160"/>
                  <a:gd name="T11" fmla="*/ 48 h 144"/>
                  <a:gd name="T12" fmla="*/ 1920 w 2160"/>
                  <a:gd name="T13" fmla="*/ 144 h 144"/>
                  <a:gd name="T14" fmla="*/ 1200 w 2160"/>
                  <a:gd name="T15" fmla="*/ 96 h 144"/>
                  <a:gd name="T16" fmla="*/ 144 w 2160"/>
                  <a:gd name="T17" fmla="*/ 96 h 144"/>
                  <a:gd name="T18" fmla="*/ 0 w 2160"/>
                  <a:gd name="T19" fmla="*/ 96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60"/>
                  <a:gd name="T31" fmla="*/ 0 h 144"/>
                  <a:gd name="T32" fmla="*/ 2160 w 2160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" h="144">
                    <a:moveTo>
                      <a:pt x="0" y="96"/>
                    </a:moveTo>
                    <a:lnTo>
                      <a:pt x="144" y="144"/>
                    </a:lnTo>
                    <a:lnTo>
                      <a:pt x="1920" y="144"/>
                    </a:lnTo>
                    <a:lnTo>
                      <a:pt x="2064" y="96"/>
                    </a:lnTo>
                    <a:lnTo>
                      <a:pt x="2160" y="0"/>
                    </a:lnTo>
                    <a:lnTo>
                      <a:pt x="2064" y="48"/>
                    </a:lnTo>
                    <a:lnTo>
                      <a:pt x="1920" y="144"/>
                    </a:lnTo>
                    <a:lnTo>
                      <a:pt x="1200" y="96"/>
                    </a:lnTo>
                    <a:lnTo>
                      <a:pt x="144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7" name="Text Box 5"/>
              <p:cNvSpPr txBox="1">
                <a:spLocks noChangeArrowheads="1"/>
              </p:cNvSpPr>
              <p:nvPr/>
            </p:nvSpPr>
            <p:spPr bwMode="auto">
              <a:xfrm>
                <a:off x="3216" y="3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58" name="Text Box 6"/>
              <p:cNvSpPr txBox="1">
                <a:spLocks noChangeArrowheads="1"/>
              </p:cNvSpPr>
              <p:nvPr/>
            </p:nvSpPr>
            <p:spPr bwMode="auto">
              <a:xfrm>
                <a:off x="3312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59" name="Text Box 7"/>
              <p:cNvSpPr txBox="1">
                <a:spLocks noChangeArrowheads="1"/>
              </p:cNvSpPr>
              <p:nvPr/>
            </p:nvSpPr>
            <p:spPr bwMode="auto">
              <a:xfrm>
                <a:off x="3312" y="624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0" name="Text Box 8"/>
              <p:cNvSpPr txBox="1">
                <a:spLocks noChangeArrowheads="1"/>
              </p:cNvSpPr>
              <p:nvPr/>
            </p:nvSpPr>
            <p:spPr bwMode="auto">
              <a:xfrm>
                <a:off x="3120" y="528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1" name="Text Box 9"/>
              <p:cNvSpPr txBox="1">
                <a:spLocks noChangeArrowheads="1"/>
              </p:cNvSpPr>
              <p:nvPr/>
            </p:nvSpPr>
            <p:spPr bwMode="auto">
              <a:xfrm>
                <a:off x="3648" y="336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2" name="Text Box 10"/>
              <p:cNvSpPr txBox="1">
                <a:spLocks noChangeArrowheads="1"/>
              </p:cNvSpPr>
              <p:nvPr/>
            </p:nvSpPr>
            <p:spPr bwMode="auto">
              <a:xfrm>
                <a:off x="3744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3" name="Text Box 11"/>
              <p:cNvSpPr txBox="1">
                <a:spLocks noChangeArrowheads="1"/>
              </p:cNvSpPr>
              <p:nvPr/>
            </p:nvSpPr>
            <p:spPr bwMode="auto">
              <a:xfrm>
                <a:off x="3696" y="57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4" name="Text Box 12"/>
              <p:cNvSpPr txBox="1">
                <a:spLocks noChangeArrowheads="1"/>
              </p:cNvSpPr>
              <p:nvPr/>
            </p:nvSpPr>
            <p:spPr bwMode="auto">
              <a:xfrm>
                <a:off x="4032" y="3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5" name="Text Box 13"/>
              <p:cNvSpPr txBox="1">
                <a:spLocks noChangeArrowheads="1"/>
              </p:cNvSpPr>
              <p:nvPr/>
            </p:nvSpPr>
            <p:spPr bwMode="auto">
              <a:xfrm>
                <a:off x="4128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6" name="Text Box 14"/>
              <p:cNvSpPr txBox="1">
                <a:spLocks noChangeArrowheads="1"/>
              </p:cNvSpPr>
              <p:nvPr/>
            </p:nvSpPr>
            <p:spPr bwMode="auto">
              <a:xfrm>
                <a:off x="4080" y="57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7" name="Text Box 15"/>
              <p:cNvSpPr txBox="1">
                <a:spLocks noChangeArrowheads="1"/>
              </p:cNvSpPr>
              <p:nvPr/>
            </p:nvSpPr>
            <p:spPr bwMode="auto">
              <a:xfrm>
                <a:off x="3936" y="528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8" name="Text Box 16"/>
              <p:cNvSpPr txBox="1">
                <a:spLocks noChangeArrowheads="1"/>
              </p:cNvSpPr>
              <p:nvPr/>
            </p:nvSpPr>
            <p:spPr bwMode="auto">
              <a:xfrm>
                <a:off x="4476" y="3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9" name="Text Box 17"/>
              <p:cNvSpPr txBox="1">
                <a:spLocks noChangeArrowheads="1"/>
              </p:cNvSpPr>
              <p:nvPr/>
            </p:nvSpPr>
            <p:spPr bwMode="auto">
              <a:xfrm>
                <a:off x="4572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0" name="Text Box 18"/>
              <p:cNvSpPr txBox="1">
                <a:spLocks noChangeArrowheads="1"/>
              </p:cNvSpPr>
              <p:nvPr/>
            </p:nvSpPr>
            <p:spPr bwMode="auto">
              <a:xfrm>
                <a:off x="4524" y="57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1" name="Text Box 19"/>
              <p:cNvSpPr txBox="1">
                <a:spLocks noChangeArrowheads="1"/>
              </p:cNvSpPr>
              <p:nvPr/>
            </p:nvSpPr>
            <p:spPr bwMode="auto">
              <a:xfrm>
                <a:off x="4380" y="528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2" name="Text Box 20"/>
              <p:cNvSpPr txBox="1">
                <a:spLocks noChangeArrowheads="1"/>
              </p:cNvSpPr>
              <p:nvPr/>
            </p:nvSpPr>
            <p:spPr bwMode="auto">
              <a:xfrm>
                <a:off x="4908" y="336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3" name="Text Box 21"/>
              <p:cNvSpPr txBox="1">
                <a:spLocks noChangeArrowheads="1"/>
              </p:cNvSpPr>
              <p:nvPr/>
            </p:nvSpPr>
            <p:spPr bwMode="auto">
              <a:xfrm>
                <a:off x="5004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4" name="Text Box 22"/>
              <p:cNvSpPr txBox="1">
                <a:spLocks noChangeArrowheads="1"/>
              </p:cNvSpPr>
              <p:nvPr/>
            </p:nvSpPr>
            <p:spPr bwMode="auto">
              <a:xfrm>
                <a:off x="4956" y="576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5" name="Text Box 23"/>
              <p:cNvSpPr txBox="1">
                <a:spLocks noChangeArrowheads="1"/>
              </p:cNvSpPr>
              <p:nvPr/>
            </p:nvSpPr>
            <p:spPr bwMode="auto">
              <a:xfrm>
                <a:off x="4813" y="528"/>
                <a:ext cx="24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6" name="Text Box 24"/>
              <p:cNvSpPr txBox="1">
                <a:spLocks noChangeArrowheads="1"/>
              </p:cNvSpPr>
              <p:nvPr/>
            </p:nvSpPr>
            <p:spPr bwMode="auto">
              <a:xfrm>
                <a:off x="5052" y="48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77" name="Text Box 25"/>
              <p:cNvSpPr txBox="1">
                <a:spLocks noChangeArrowheads="1"/>
              </p:cNvSpPr>
              <p:nvPr/>
            </p:nvSpPr>
            <p:spPr bwMode="auto">
              <a:xfrm>
                <a:off x="5148" y="576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78" name="Text Box 26"/>
              <p:cNvSpPr txBox="1">
                <a:spLocks noChangeArrowheads="1"/>
              </p:cNvSpPr>
              <p:nvPr/>
            </p:nvSpPr>
            <p:spPr bwMode="auto">
              <a:xfrm>
                <a:off x="4956" y="384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79" name="Text Box 27"/>
              <p:cNvSpPr txBox="1">
                <a:spLocks noChangeArrowheads="1"/>
              </p:cNvSpPr>
              <p:nvPr/>
            </p:nvSpPr>
            <p:spPr bwMode="auto">
              <a:xfrm>
                <a:off x="4859" y="62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0" name="Text Box 28"/>
              <p:cNvSpPr txBox="1">
                <a:spLocks noChangeArrowheads="1"/>
              </p:cNvSpPr>
              <p:nvPr/>
            </p:nvSpPr>
            <p:spPr bwMode="auto">
              <a:xfrm>
                <a:off x="5244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1" name="Text Box 29"/>
              <p:cNvSpPr txBox="1">
                <a:spLocks noChangeArrowheads="1"/>
              </p:cNvSpPr>
              <p:nvPr/>
            </p:nvSpPr>
            <p:spPr bwMode="auto">
              <a:xfrm>
                <a:off x="4092" y="48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2" name="Text Box 30"/>
              <p:cNvSpPr txBox="1">
                <a:spLocks noChangeArrowheads="1"/>
              </p:cNvSpPr>
              <p:nvPr/>
            </p:nvSpPr>
            <p:spPr bwMode="auto">
              <a:xfrm>
                <a:off x="4188" y="57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3" name="Text Box 31"/>
              <p:cNvSpPr txBox="1">
                <a:spLocks noChangeArrowheads="1"/>
              </p:cNvSpPr>
              <p:nvPr/>
            </p:nvSpPr>
            <p:spPr bwMode="auto">
              <a:xfrm>
                <a:off x="3996" y="384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4" name="Text Box 32"/>
              <p:cNvSpPr txBox="1">
                <a:spLocks noChangeArrowheads="1"/>
              </p:cNvSpPr>
              <p:nvPr/>
            </p:nvSpPr>
            <p:spPr bwMode="auto">
              <a:xfrm>
                <a:off x="3900" y="62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5" name="Text Box 33"/>
              <p:cNvSpPr txBox="1">
                <a:spLocks noChangeArrowheads="1"/>
              </p:cNvSpPr>
              <p:nvPr/>
            </p:nvSpPr>
            <p:spPr bwMode="auto">
              <a:xfrm>
                <a:off x="4284" y="432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6" name="Text Box 34"/>
              <p:cNvSpPr txBox="1">
                <a:spLocks noChangeArrowheads="1"/>
              </p:cNvSpPr>
              <p:nvPr/>
            </p:nvSpPr>
            <p:spPr bwMode="auto">
              <a:xfrm>
                <a:off x="4620" y="480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7" name="Text Box 35"/>
              <p:cNvSpPr txBox="1">
                <a:spLocks noChangeArrowheads="1"/>
              </p:cNvSpPr>
              <p:nvPr/>
            </p:nvSpPr>
            <p:spPr bwMode="auto">
              <a:xfrm>
                <a:off x="4716" y="57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8" name="Text Box 36"/>
              <p:cNvSpPr txBox="1">
                <a:spLocks noChangeArrowheads="1"/>
              </p:cNvSpPr>
              <p:nvPr/>
            </p:nvSpPr>
            <p:spPr bwMode="auto">
              <a:xfrm>
                <a:off x="4524" y="384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9" name="Text Box 37"/>
              <p:cNvSpPr txBox="1">
                <a:spLocks noChangeArrowheads="1"/>
              </p:cNvSpPr>
              <p:nvPr/>
            </p:nvSpPr>
            <p:spPr bwMode="auto">
              <a:xfrm>
                <a:off x="4428" y="62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0" name="Text Box 38"/>
              <p:cNvSpPr txBox="1">
                <a:spLocks noChangeArrowheads="1"/>
              </p:cNvSpPr>
              <p:nvPr/>
            </p:nvSpPr>
            <p:spPr bwMode="auto">
              <a:xfrm>
                <a:off x="4813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1" name="Text Box 39"/>
              <p:cNvSpPr txBox="1">
                <a:spLocks noChangeArrowheads="1"/>
              </p:cNvSpPr>
              <p:nvPr/>
            </p:nvSpPr>
            <p:spPr bwMode="auto">
              <a:xfrm>
                <a:off x="3553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2" name="Text Box 40"/>
              <p:cNvSpPr txBox="1">
                <a:spLocks noChangeArrowheads="1"/>
              </p:cNvSpPr>
              <p:nvPr/>
            </p:nvSpPr>
            <p:spPr bwMode="auto">
              <a:xfrm>
                <a:off x="3553" y="288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3" name="Text Box 41"/>
              <p:cNvSpPr txBox="1">
                <a:spLocks noChangeArrowheads="1"/>
              </p:cNvSpPr>
              <p:nvPr/>
            </p:nvSpPr>
            <p:spPr bwMode="auto">
              <a:xfrm>
                <a:off x="3468" y="384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4" name="Text Box 42"/>
              <p:cNvSpPr txBox="1">
                <a:spLocks noChangeArrowheads="1"/>
              </p:cNvSpPr>
              <p:nvPr/>
            </p:nvSpPr>
            <p:spPr bwMode="auto">
              <a:xfrm>
                <a:off x="3282" y="52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5" name="Text Box 43"/>
              <p:cNvSpPr txBox="1">
                <a:spLocks noChangeArrowheads="1"/>
              </p:cNvSpPr>
              <p:nvPr/>
            </p:nvSpPr>
            <p:spPr bwMode="auto">
              <a:xfrm>
                <a:off x="3756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6" name="Text Box 44"/>
              <p:cNvSpPr txBox="1">
                <a:spLocks noChangeArrowheads="1"/>
              </p:cNvSpPr>
              <p:nvPr/>
            </p:nvSpPr>
            <p:spPr bwMode="auto">
              <a:xfrm>
                <a:off x="3192" y="384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7" name="Text Box 45"/>
              <p:cNvSpPr txBox="1">
                <a:spLocks noChangeArrowheads="1"/>
              </p:cNvSpPr>
              <p:nvPr/>
            </p:nvSpPr>
            <p:spPr bwMode="auto">
              <a:xfrm>
                <a:off x="3096" y="62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0" y="1344"/>
              <a:ext cx="5424" cy="716"/>
              <a:chOff x="0" y="1152"/>
              <a:chExt cx="5424" cy="716"/>
            </a:xfrm>
          </p:grpSpPr>
          <p:sp>
            <p:nvSpPr>
              <p:cNvPr id="42093" name="AutoShape 47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2544" cy="528"/>
              </a:xfrm>
              <a:prstGeom prst="flowChartTerminator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4" name="Text Box 48"/>
              <p:cNvSpPr txBox="1">
                <a:spLocks noChangeArrowheads="1"/>
              </p:cNvSpPr>
              <p:nvPr/>
            </p:nvSpPr>
            <p:spPr bwMode="auto">
              <a:xfrm>
                <a:off x="2112" y="134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5" name="Text Box 49"/>
              <p:cNvSpPr txBox="1">
                <a:spLocks noChangeArrowheads="1"/>
              </p:cNvSpPr>
              <p:nvPr/>
            </p:nvSpPr>
            <p:spPr bwMode="auto">
              <a:xfrm>
                <a:off x="2208" y="1440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6" name="Text Box 50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7" name="Text Box 51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8" name="Text Box 52"/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9" name="Text Box 53"/>
              <p:cNvSpPr txBox="1">
                <a:spLocks noChangeArrowheads="1"/>
              </p:cNvSpPr>
              <p:nvPr/>
            </p:nvSpPr>
            <p:spPr bwMode="auto">
              <a:xfrm>
                <a:off x="1152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0" name="Text Box 54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1" name="Text Box 55"/>
              <p:cNvSpPr txBox="1">
                <a:spLocks noChangeArrowheads="1"/>
              </p:cNvSpPr>
              <p:nvPr/>
            </p:nvSpPr>
            <p:spPr bwMode="auto">
              <a:xfrm>
                <a:off x="1056" y="124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2" name="Text Box 56"/>
              <p:cNvSpPr txBox="1">
                <a:spLocks noChangeArrowheads="1"/>
              </p:cNvSpPr>
              <p:nvPr/>
            </p:nvSpPr>
            <p:spPr bwMode="auto">
              <a:xfrm>
                <a:off x="959" y="1488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3" name="Text Box 57"/>
              <p:cNvSpPr txBox="1">
                <a:spLocks noChangeArrowheads="1"/>
              </p:cNvSpPr>
              <p:nvPr/>
            </p:nvSpPr>
            <p:spPr bwMode="auto">
              <a:xfrm>
                <a:off x="1344" y="1296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4" name="Text Box 58"/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5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6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24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7" name="Text Box 61"/>
              <p:cNvSpPr txBox="1">
                <a:spLocks noChangeArrowheads="1"/>
              </p:cNvSpPr>
              <p:nvPr/>
            </p:nvSpPr>
            <p:spPr bwMode="auto">
              <a:xfrm>
                <a:off x="1488" y="1488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8" name="Text Box 62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9" name="Text Box 63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0" name="Text Box 6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1" name="Text Box 65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2" name="Text Box 66"/>
              <p:cNvSpPr txBox="1">
                <a:spLocks noChangeArrowheads="1"/>
              </p:cNvSpPr>
              <p:nvPr/>
            </p:nvSpPr>
            <p:spPr bwMode="auto">
              <a:xfrm>
                <a:off x="342" y="1391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3" name="Text Box 67"/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4" name="Text Box 68"/>
              <p:cNvSpPr txBox="1">
                <a:spLocks noChangeArrowheads="1"/>
              </p:cNvSpPr>
              <p:nvPr/>
            </p:nvSpPr>
            <p:spPr bwMode="auto">
              <a:xfrm>
                <a:off x="252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5" name="Text Box 69"/>
              <p:cNvSpPr txBox="1">
                <a:spLocks noChangeArrowheads="1"/>
              </p:cNvSpPr>
              <p:nvPr/>
            </p:nvSpPr>
            <p:spPr bwMode="auto">
              <a:xfrm>
                <a:off x="156" y="1488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6" name="Text Box 70"/>
              <p:cNvSpPr txBox="1">
                <a:spLocks noChangeArrowheads="1"/>
              </p:cNvSpPr>
              <p:nvPr/>
            </p:nvSpPr>
            <p:spPr bwMode="auto">
              <a:xfrm>
                <a:off x="3120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grpSp>
            <p:nvGrpSpPr>
              <p:cNvPr id="5" name="Group 71"/>
              <p:cNvGrpSpPr>
                <a:grpSpLocks/>
              </p:cNvGrpSpPr>
              <p:nvPr/>
            </p:nvGrpSpPr>
            <p:grpSpPr bwMode="auto">
              <a:xfrm>
                <a:off x="2880" y="1248"/>
                <a:ext cx="2544" cy="528"/>
                <a:chOff x="2880" y="2592"/>
                <a:chExt cx="2544" cy="528"/>
              </a:xfrm>
            </p:grpSpPr>
            <p:sp>
              <p:nvSpPr>
                <p:cNvPr id="42153" name="AutoShape 72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154" name="Freeform 73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18" name="Text Box 74"/>
              <p:cNvSpPr txBox="1">
                <a:spLocks noChangeArrowheads="1"/>
              </p:cNvSpPr>
              <p:nvPr/>
            </p:nvSpPr>
            <p:spPr bwMode="auto">
              <a:xfrm>
                <a:off x="3216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19" name="Text Box 75"/>
              <p:cNvSpPr txBox="1">
                <a:spLocks noChangeArrowheads="1"/>
              </p:cNvSpPr>
              <p:nvPr/>
            </p:nvSpPr>
            <p:spPr bwMode="auto">
              <a:xfrm>
                <a:off x="3168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0" name="Text Box 76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1" name="Text Box 77"/>
              <p:cNvSpPr txBox="1">
                <a:spLocks noChangeArrowheads="1"/>
              </p:cNvSpPr>
              <p:nvPr/>
            </p:nvSpPr>
            <p:spPr bwMode="auto">
              <a:xfrm>
                <a:off x="3648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2" name="Text Box 78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3" name="Text Box 79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4" name="Text Box 80"/>
              <p:cNvSpPr txBox="1">
                <a:spLocks noChangeArrowheads="1"/>
              </p:cNvSpPr>
              <p:nvPr/>
            </p:nvSpPr>
            <p:spPr bwMode="auto">
              <a:xfrm>
                <a:off x="3936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5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6" name="Text Box 82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7" name="Text Box 83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8" name="Text Box 84"/>
              <p:cNvSpPr txBox="1">
                <a:spLocks noChangeArrowheads="1"/>
              </p:cNvSpPr>
              <p:nvPr/>
            </p:nvSpPr>
            <p:spPr bwMode="auto">
              <a:xfrm>
                <a:off x="4380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9" name="Text Box 85"/>
              <p:cNvSpPr txBox="1">
                <a:spLocks noChangeArrowheads="1"/>
              </p:cNvSpPr>
              <p:nvPr/>
            </p:nvSpPr>
            <p:spPr bwMode="auto">
              <a:xfrm>
                <a:off x="4477" y="1391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0" name="Text Box 86"/>
              <p:cNvSpPr txBox="1">
                <a:spLocks noChangeArrowheads="1"/>
              </p:cNvSpPr>
              <p:nvPr/>
            </p:nvSpPr>
            <p:spPr bwMode="auto">
              <a:xfrm>
                <a:off x="4428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1" name="Text Box 87"/>
              <p:cNvSpPr txBox="1">
                <a:spLocks noChangeArrowheads="1"/>
              </p:cNvSpPr>
              <p:nvPr/>
            </p:nvSpPr>
            <p:spPr bwMode="auto">
              <a:xfrm>
                <a:off x="4284" y="1488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2" name="Text Box 88"/>
              <p:cNvSpPr txBox="1">
                <a:spLocks noChangeArrowheads="1"/>
              </p:cNvSpPr>
              <p:nvPr/>
            </p:nvSpPr>
            <p:spPr bwMode="auto">
              <a:xfrm>
                <a:off x="4812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3" name="Text Box 89"/>
              <p:cNvSpPr txBox="1">
                <a:spLocks noChangeArrowheads="1"/>
              </p:cNvSpPr>
              <p:nvPr/>
            </p:nvSpPr>
            <p:spPr bwMode="auto">
              <a:xfrm>
                <a:off x="4908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4" name="Text Box 90"/>
              <p:cNvSpPr txBox="1">
                <a:spLocks noChangeArrowheads="1"/>
              </p:cNvSpPr>
              <p:nvPr/>
            </p:nvSpPr>
            <p:spPr bwMode="auto">
              <a:xfrm>
                <a:off x="4860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5" name="Text Box 91"/>
              <p:cNvSpPr txBox="1">
                <a:spLocks noChangeArrowheads="1"/>
              </p:cNvSpPr>
              <p:nvPr/>
            </p:nvSpPr>
            <p:spPr bwMode="auto">
              <a:xfrm>
                <a:off x="4716" y="1488"/>
                <a:ext cx="24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6" name="Text Box 92"/>
              <p:cNvSpPr txBox="1">
                <a:spLocks noChangeArrowheads="1"/>
              </p:cNvSpPr>
              <p:nvPr/>
            </p:nvSpPr>
            <p:spPr bwMode="auto">
              <a:xfrm>
                <a:off x="4992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37" name="Text Box 93"/>
              <p:cNvSpPr txBox="1">
                <a:spLocks noChangeArrowheads="1"/>
              </p:cNvSpPr>
              <p:nvPr/>
            </p:nvSpPr>
            <p:spPr bwMode="auto">
              <a:xfrm>
                <a:off x="5088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38" name="Text Box 94"/>
              <p:cNvSpPr txBox="1">
                <a:spLocks noChangeArrowheads="1"/>
              </p:cNvSpPr>
              <p:nvPr/>
            </p:nvSpPr>
            <p:spPr bwMode="auto">
              <a:xfrm>
                <a:off x="4896" y="124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39" name="Text Box 95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0" name="Text Box 96"/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1" name="Text Box 97"/>
              <p:cNvSpPr txBox="1">
                <a:spLocks noChangeArrowheads="1"/>
              </p:cNvSpPr>
              <p:nvPr/>
            </p:nvSpPr>
            <p:spPr bwMode="auto">
              <a:xfrm>
                <a:off x="4559" y="134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2" name="Text Box 98"/>
              <p:cNvSpPr txBox="1">
                <a:spLocks noChangeArrowheads="1"/>
              </p:cNvSpPr>
              <p:nvPr/>
            </p:nvSpPr>
            <p:spPr bwMode="auto">
              <a:xfrm>
                <a:off x="4656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3" name="Text Box 99"/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4" name="Text Box 100"/>
              <p:cNvSpPr txBox="1">
                <a:spLocks noChangeArrowheads="1"/>
              </p:cNvSpPr>
              <p:nvPr/>
            </p:nvSpPr>
            <p:spPr bwMode="auto">
              <a:xfrm>
                <a:off x="4800" y="120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5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48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6" name="Text Box 102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7" name="Text Box 103"/>
              <p:cNvSpPr txBox="1">
                <a:spLocks noChangeArrowheads="1"/>
              </p:cNvSpPr>
              <p:nvPr/>
            </p:nvSpPr>
            <p:spPr bwMode="auto">
              <a:xfrm>
                <a:off x="3792" y="1392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8" name="Text Box 104"/>
              <p:cNvSpPr txBox="1">
                <a:spLocks noChangeArrowheads="1"/>
              </p:cNvSpPr>
              <p:nvPr/>
            </p:nvSpPr>
            <p:spPr bwMode="auto">
              <a:xfrm>
                <a:off x="5088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9" name="Text Box 105"/>
              <p:cNvSpPr txBox="1">
                <a:spLocks noChangeArrowheads="1"/>
              </p:cNvSpPr>
              <p:nvPr/>
            </p:nvSpPr>
            <p:spPr bwMode="auto">
              <a:xfrm>
                <a:off x="4416" y="1152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50" name="Text Box 106"/>
              <p:cNvSpPr txBox="1">
                <a:spLocks noChangeArrowheads="1"/>
              </p:cNvSpPr>
              <p:nvPr/>
            </p:nvSpPr>
            <p:spPr bwMode="auto">
              <a:xfrm>
                <a:off x="5088" y="120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51" name="Text Box 107"/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52" name="Text Box 108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</p:grp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0" y="2400"/>
              <a:ext cx="5728" cy="816"/>
              <a:chOff x="0" y="2208"/>
              <a:chExt cx="5728" cy="816"/>
            </a:xfrm>
          </p:grpSpPr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0" y="2208"/>
                <a:ext cx="5728" cy="816"/>
                <a:chOff x="0" y="2208"/>
                <a:chExt cx="5728" cy="816"/>
              </a:xfrm>
            </p:grpSpPr>
            <p:sp>
              <p:nvSpPr>
                <p:cNvPr id="42026" name="AutoShape 111"/>
                <p:cNvSpPr>
                  <a:spLocks noChangeArrowheads="1"/>
                </p:cNvSpPr>
                <p:nvPr/>
              </p:nvSpPr>
              <p:spPr bwMode="auto">
                <a:xfrm>
                  <a:off x="0" y="2256"/>
                  <a:ext cx="2544" cy="528"/>
                </a:xfrm>
                <a:prstGeom prst="flowChartTerminator">
                  <a:avLst/>
                </a:prstGeom>
                <a:solidFill>
                  <a:srgbClr val="3333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7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112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28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208" y="2449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29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016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0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920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1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305" y="2304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2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152" y="2352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3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248" y="2449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4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056" y="2256"/>
                  <a:ext cx="196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5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960" y="2496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6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344" y="2304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7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680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776" y="2449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584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1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872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624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3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721" y="2449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4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28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5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342" y="2400"/>
                  <a:ext cx="196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6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815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7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252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8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56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9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120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grpSp>
              <p:nvGrpSpPr>
                <p:cNvPr id="8" name="Group 135"/>
                <p:cNvGrpSpPr>
                  <a:grpSpLocks/>
                </p:cNvGrpSpPr>
                <p:nvPr/>
              </p:nvGrpSpPr>
              <p:grpSpPr bwMode="auto">
                <a:xfrm>
                  <a:off x="2880" y="2256"/>
                  <a:ext cx="2544" cy="528"/>
                  <a:chOff x="2880" y="2592"/>
                  <a:chExt cx="2544" cy="528"/>
                </a:xfrm>
              </p:grpSpPr>
              <p:sp>
                <p:nvSpPr>
                  <p:cNvPr id="42091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592"/>
                    <a:ext cx="2544" cy="528"/>
                  </a:xfrm>
                  <a:prstGeom prst="flowChartTerminator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2" name="Freeform 137"/>
                  <p:cNvSpPr>
                    <a:spLocks/>
                  </p:cNvSpPr>
                  <p:nvPr/>
                </p:nvSpPr>
                <p:spPr bwMode="auto">
                  <a:xfrm>
                    <a:off x="3120" y="2928"/>
                    <a:ext cx="2160" cy="144"/>
                  </a:xfrm>
                  <a:custGeom>
                    <a:avLst/>
                    <a:gdLst>
                      <a:gd name="T0" fmla="*/ 0 w 2160"/>
                      <a:gd name="T1" fmla="*/ 96 h 144"/>
                      <a:gd name="T2" fmla="*/ 144 w 2160"/>
                      <a:gd name="T3" fmla="*/ 144 h 144"/>
                      <a:gd name="T4" fmla="*/ 1920 w 2160"/>
                      <a:gd name="T5" fmla="*/ 144 h 144"/>
                      <a:gd name="T6" fmla="*/ 2064 w 2160"/>
                      <a:gd name="T7" fmla="*/ 96 h 144"/>
                      <a:gd name="T8" fmla="*/ 2160 w 2160"/>
                      <a:gd name="T9" fmla="*/ 0 h 144"/>
                      <a:gd name="T10" fmla="*/ 2064 w 2160"/>
                      <a:gd name="T11" fmla="*/ 48 h 144"/>
                      <a:gd name="T12" fmla="*/ 1920 w 2160"/>
                      <a:gd name="T13" fmla="*/ 144 h 144"/>
                      <a:gd name="T14" fmla="*/ 1200 w 2160"/>
                      <a:gd name="T15" fmla="*/ 96 h 144"/>
                      <a:gd name="T16" fmla="*/ 144 w 2160"/>
                      <a:gd name="T17" fmla="*/ 96 h 144"/>
                      <a:gd name="T18" fmla="*/ 0 w 2160"/>
                      <a:gd name="T19" fmla="*/ 96 h 1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0"/>
                      <a:gd name="T31" fmla="*/ 0 h 144"/>
                      <a:gd name="T32" fmla="*/ 2160 w 2160"/>
                      <a:gd name="T33" fmla="*/ 144 h 1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0" h="144">
                        <a:moveTo>
                          <a:pt x="0" y="96"/>
                        </a:moveTo>
                        <a:lnTo>
                          <a:pt x="144" y="144"/>
                        </a:lnTo>
                        <a:lnTo>
                          <a:pt x="1920" y="144"/>
                        </a:lnTo>
                        <a:lnTo>
                          <a:pt x="2064" y="96"/>
                        </a:lnTo>
                        <a:lnTo>
                          <a:pt x="2160" y="0"/>
                        </a:lnTo>
                        <a:lnTo>
                          <a:pt x="2064" y="48"/>
                        </a:lnTo>
                        <a:lnTo>
                          <a:pt x="1920" y="144"/>
                        </a:lnTo>
                        <a:lnTo>
                          <a:pt x="1200" y="96"/>
                        </a:lnTo>
                        <a:lnTo>
                          <a:pt x="144" y="96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5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216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168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3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552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4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48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00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6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456" y="2496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7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935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032" y="2400"/>
                  <a:ext cx="248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9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984" y="2544"/>
                  <a:ext cx="248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841" y="2496"/>
                  <a:ext cx="248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380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2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476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3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28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4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284" y="2496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5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812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6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908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860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8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4716" y="2496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9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4992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0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5088" y="2449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1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896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2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800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3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5184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4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5532" y="2449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5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5520" y="2640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6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752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7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800" y="2208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8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993" y="2496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9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704" y="2208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0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1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5088" y="2352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2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5376" y="2208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3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5088" y="2208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4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560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5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3264" y="22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86" name="Freeform 173"/>
                <p:cNvSpPr>
                  <a:spLocks/>
                </p:cNvSpPr>
                <p:nvPr/>
              </p:nvSpPr>
              <p:spPr bwMode="auto">
                <a:xfrm>
                  <a:off x="5424" y="2496"/>
                  <a:ext cx="96" cy="432"/>
                </a:xfrm>
                <a:custGeom>
                  <a:avLst/>
                  <a:gdLst>
                    <a:gd name="T0" fmla="*/ 0 w 96"/>
                    <a:gd name="T1" fmla="*/ 0 h 432"/>
                    <a:gd name="T2" fmla="*/ 96 w 96"/>
                    <a:gd name="T3" fmla="*/ 0 h 432"/>
                    <a:gd name="T4" fmla="*/ 96 w 9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432"/>
                    <a:gd name="T11" fmla="*/ 96 w 9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43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96" y="43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7" name="Line 174"/>
                <p:cNvSpPr>
                  <a:spLocks noChangeShapeType="1"/>
                </p:cNvSpPr>
                <p:nvPr/>
              </p:nvSpPr>
              <p:spPr bwMode="auto">
                <a:xfrm>
                  <a:off x="5376" y="2928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8" name="Line 175"/>
                <p:cNvSpPr>
                  <a:spLocks noChangeShapeType="1"/>
                </p:cNvSpPr>
                <p:nvPr/>
              </p:nvSpPr>
              <p:spPr bwMode="auto">
                <a:xfrm>
                  <a:off x="5424" y="29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9" name="Line 176"/>
                <p:cNvSpPr>
                  <a:spLocks noChangeShapeType="1"/>
                </p:cNvSpPr>
                <p:nvPr/>
              </p:nvSpPr>
              <p:spPr bwMode="auto">
                <a:xfrm>
                  <a:off x="5472" y="302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0" name="Freeform 177"/>
                <p:cNvSpPr>
                  <a:spLocks/>
                </p:cNvSpPr>
                <p:nvPr/>
              </p:nvSpPr>
              <p:spPr bwMode="auto">
                <a:xfrm>
                  <a:off x="5472" y="2256"/>
                  <a:ext cx="144" cy="240"/>
                </a:xfrm>
                <a:custGeom>
                  <a:avLst/>
                  <a:gdLst>
                    <a:gd name="T0" fmla="*/ 0 w 152"/>
                    <a:gd name="T1" fmla="*/ 0 h 288"/>
                    <a:gd name="T2" fmla="*/ 86 w 152"/>
                    <a:gd name="T3" fmla="*/ 33 h 288"/>
                    <a:gd name="T4" fmla="*/ 129 w 152"/>
                    <a:gd name="T5" fmla="*/ 100 h 288"/>
                    <a:gd name="T6" fmla="*/ 129 w 152"/>
                    <a:gd name="T7" fmla="*/ 200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288"/>
                    <a:gd name="T14" fmla="*/ 152 w 152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288">
                      <a:moveTo>
                        <a:pt x="0" y="0"/>
                      </a:moveTo>
                      <a:cubicBezTo>
                        <a:pt x="36" y="12"/>
                        <a:pt x="72" y="24"/>
                        <a:pt x="96" y="48"/>
                      </a:cubicBezTo>
                      <a:cubicBezTo>
                        <a:pt x="120" y="72"/>
                        <a:pt x="136" y="104"/>
                        <a:pt x="144" y="144"/>
                      </a:cubicBezTo>
                      <a:cubicBezTo>
                        <a:pt x="152" y="184"/>
                        <a:pt x="136" y="256"/>
                        <a:pt x="144" y="28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21" name="Text Box 178"/>
              <p:cNvSpPr txBox="1">
                <a:spLocks noChangeArrowheads="1"/>
              </p:cNvSpPr>
              <p:nvPr/>
            </p:nvSpPr>
            <p:spPr bwMode="auto">
              <a:xfrm>
                <a:off x="3599" y="2449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2" name="Text Box 179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3" name="Text Box 180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4" name="Text Box 181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5" name="Text Box 182"/>
              <p:cNvSpPr txBox="1">
                <a:spLocks noChangeArrowheads="1"/>
              </p:cNvSpPr>
              <p:nvPr/>
            </p:nvSpPr>
            <p:spPr bwMode="auto">
              <a:xfrm>
                <a:off x="3792" y="240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9" name="Group 183"/>
            <p:cNvGrpSpPr>
              <a:grpSpLocks/>
            </p:cNvGrpSpPr>
            <p:nvPr/>
          </p:nvGrpSpPr>
          <p:grpSpPr bwMode="auto">
            <a:xfrm>
              <a:off x="2880" y="3600"/>
              <a:ext cx="2544" cy="572"/>
              <a:chOff x="2880" y="3408"/>
              <a:chExt cx="2544" cy="572"/>
            </a:xfrm>
          </p:grpSpPr>
          <p:grpSp>
            <p:nvGrpSpPr>
              <p:cNvPr id="10" name="Group 184"/>
              <p:cNvGrpSpPr>
                <a:grpSpLocks/>
              </p:cNvGrpSpPr>
              <p:nvPr/>
            </p:nvGrpSpPr>
            <p:grpSpPr bwMode="auto">
              <a:xfrm>
                <a:off x="2880" y="3408"/>
                <a:ext cx="2544" cy="572"/>
                <a:chOff x="2880" y="3408"/>
                <a:chExt cx="2544" cy="572"/>
              </a:xfrm>
            </p:grpSpPr>
            <p:grpSp>
              <p:nvGrpSpPr>
                <p:cNvPr id="11" name="Group 185"/>
                <p:cNvGrpSpPr>
                  <a:grpSpLocks/>
                </p:cNvGrpSpPr>
                <p:nvPr/>
              </p:nvGrpSpPr>
              <p:grpSpPr bwMode="auto">
                <a:xfrm>
                  <a:off x="2880" y="3408"/>
                  <a:ext cx="2544" cy="528"/>
                  <a:chOff x="2880" y="2592"/>
                  <a:chExt cx="2544" cy="528"/>
                </a:xfrm>
              </p:grpSpPr>
              <p:sp>
                <p:nvSpPr>
                  <p:cNvPr id="42018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592"/>
                    <a:ext cx="2544" cy="528"/>
                  </a:xfrm>
                  <a:prstGeom prst="flowChartTerminator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19" name="Freeform 187"/>
                  <p:cNvSpPr>
                    <a:spLocks/>
                  </p:cNvSpPr>
                  <p:nvPr/>
                </p:nvSpPr>
                <p:spPr bwMode="auto">
                  <a:xfrm>
                    <a:off x="3120" y="2928"/>
                    <a:ext cx="2160" cy="144"/>
                  </a:xfrm>
                  <a:custGeom>
                    <a:avLst/>
                    <a:gdLst>
                      <a:gd name="T0" fmla="*/ 0 w 2160"/>
                      <a:gd name="T1" fmla="*/ 96 h 144"/>
                      <a:gd name="T2" fmla="*/ 144 w 2160"/>
                      <a:gd name="T3" fmla="*/ 144 h 144"/>
                      <a:gd name="T4" fmla="*/ 1920 w 2160"/>
                      <a:gd name="T5" fmla="*/ 144 h 144"/>
                      <a:gd name="T6" fmla="*/ 2064 w 2160"/>
                      <a:gd name="T7" fmla="*/ 96 h 144"/>
                      <a:gd name="T8" fmla="*/ 2160 w 2160"/>
                      <a:gd name="T9" fmla="*/ 0 h 144"/>
                      <a:gd name="T10" fmla="*/ 2064 w 2160"/>
                      <a:gd name="T11" fmla="*/ 48 h 144"/>
                      <a:gd name="T12" fmla="*/ 1920 w 2160"/>
                      <a:gd name="T13" fmla="*/ 144 h 144"/>
                      <a:gd name="T14" fmla="*/ 1200 w 2160"/>
                      <a:gd name="T15" fmla="*/ 96 h 144"/>
                      <a:gd name="T16" fmla="*/ 144 w 2160"/>
                      <a:gd name="T17" fmla="*/ 96 h 144"/>
                      <a:gd name="T18" fmla="*/ 0 w 2160"/>
                      <a:gd name="T19" fmla="*/ 96 h 1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0"/>
                      <a:gd name="T31" fmla="*/ 0 h 144"/>
                      <a:gd name="T32" fmla="*/ 2160 w 2160"/>
                      <a:gd name="T33" fmla="*/ 144 h 1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0" h="144">
                        <a:moveTo>
                          <a:pt x="0" y="96"/>
                        </a:moveTo>
                        <a:lnTo>
                          <a:pt x="144" y="144"/>
                        </a:lnTo>
                        <a:lnTo>
                          <a:pt x="1920" y="144"/>
                        </a:lnTo>
                        <a:lnTo>
                          <a:pt x="2064" y="96"/>
                        </a:lnTo>
                        <a:lnTo>
                          <a:pt x="2160" y="0"/>
                        </a:lnTo>
                        <a:lnTo>
                          <a:pt x="2064" y="48"/>
                        </a:lnTo>
                        <a:lnTo>
                          <a:pt x="1920" y="144"/>
                        </a:lnTo>
                        <a:lnTo>
                          <a:pt x="1200" y="96"/>
                        </a:lnTo>
                        <a:lnTo>
                          <a:pt x="144" y="96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998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3216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1999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312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0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3264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1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3120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2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3648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3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4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3696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5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3551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032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128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080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9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3936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476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1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572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2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524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380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4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908" y="3408"/>
                  <a:ext cx="248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5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5004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6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4956" y="3648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7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811" y="3600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</p:grpSp>
          <p:sp>
            <p:nvSpPr>
              <p:cNvPr id="41992" name="Text Box 208"/>
              <p:cNvSpPr txBox="1">
                <a:spLocks noChangeArrowheads="1"/>
              </p:cNvSpPr>
              <p:nvPr/>
            </p:nvSpPr>
            <p:spPr bwMode="auto">
              <a:xfrm>
                <a:off x="3072" y="345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3" name="Text Box 209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4" name="Text Box 210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5" name="Text Box 211"/>
              <p:cNvSpPr txBox="1">
                <a:spLocks noChangeArrowheads="1"/>
              </p:cNvSpPr>
              <p:nvPr/>
            </p:nvSpPr>
            <p:spPr bwMode="auto">
              <a:xfrm>
                <a:off x="4320" y="345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6" name="Text Box 212"/>
              <p:cNvSpPr txBox="1">
                <a:spLocks noChangeArrowheads="1"/>
              </p:cNvSpPr>
              <p:nvPr/>
            </p:nvSpPr>
            <p:spPr bwMode="auto">
              <a:xfrm>
                <a:off x="4753" y="3456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685800" y="1247775"/>
            <a:ext cx="8153400" cy="5305425"/>
            <a:chOff x="0" y="288"/>
            <a:chExt cx="5472" cy="3729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928" y="288"/>
              <a:ext cx="2544" cy="657"/>
              <a:chOff x="2928" y="288"/>
              <a:chExt cx="2544" cy="657"/>
            </a:xfrm>
          </p:grpSpPr>
          <p:sp>
            <p:nvSpPr>
              <p:cNvPr id="43148" name="AutoShape 3"/>
              <p:cNvSpPr>
                <a:spLocks noChangeArrowheads="1"/>
              </p:cNvSpPr>
              <p:nvPr/>
            </p:nvSpPr>
            <p:spPr bwMode="auto">
              <a:xfrm>
                <a:off x="2928" y="336"/>
                <a:ext cx="2544" cy="528"/>
              </a:xfrm>
              <a:prstGeom prst="flowChartTerminator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49" name="Freeform 4"/>
              <p:cNvSpPr>
                <a:spLocks/>
              </p:cNvSpPr>
              <p:nvPr/>
            </p:nvSpPr>
            <p:spPr bwMode="auto">
              <a:xfrm>
                <a:off x="3216" y="672"/>
                <a:ext cx="2160" cy="144"/>
              </a:xfrm>
              <a:custGeom>
                <a:avLst/>
                <a:gdLst>
                  <a:gd name="T0" fmla="*/ 0 w 2160"/>
                  <a:gd name="T1" fmla="*/ 96 h 144"/>
                  <a:gd name="T2" fmla="*/ 144 w 2160"/>
                  <a:gd name="T3" fmla="*/ 144 h 144"/>
                  <a:gd name="T4" fmla="*/ 1920 w 2160"/>
                  <a:gd name="T5" fmla="*/ 144 h 144"/>
                  <a:gd name="T6" fmla="*/ 2064 w 2160"/>
                  <a:gd name="T7" fmla="*/ 96 h 144"/>
                  <a:gd name="T8" fmla="*/ 2160 w 2160"/>
                  <a:gd name="T9" fmla="*/ 0 h 144"/>
                  <a:gd name="T10" fmla="*/ 2064 w 2160"/>
                  <a:gd name="T11" fmla="*/ 48 h 144"/>
                  <a:gd name="T12" fmla="*/ 1920 w 2160"/>
                  <a:gd name="T13" fmla="*/ 144 h 144"/>
                  <a:gd name="T14" fmla="*/ 1200 w 2160"/>
                  <a:gd name="T15" fmla="*/ 96 h 144"/>
                  <a:gd name="T16" fmla="*/ 144 w 2160"/>
                  <a:gd name="T17" fmla="*/ 96 h 144"/>
                  <a:gd name="T18" fmla="*/ 0 w 2160"/>
                  <a:gd name="T19" fmla="*/ 96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60"/>
                  <a:gd name="T31" fmla="*/ 0 h 144"/>
                  <a:gd name="T32" fmla="*/ 2160 w 2160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" h="144">
                    <a:moveTo>
                      <a:pt x="0" y="96"/>
                    </a:moveTo>
                    <a:lnTo>
                      <a:pt x="144" y="144"/>
                    </a:lnTo>
                    <a:lnTo>
                      <a:pt x="1920" y="144"/>
                    </a:lnTo>
                    <a:lnTo>
                      <a:pt x="2064" y="96"/>
                    </a:lnTo>
                    <a:lnTo>
                      <a:pt x="2160" y="0"/>
                    </a:lnTo>
                    <a:lnTo>
                      <a:pt x="2064" y="48"/>
                    </a:lnTo>
                    <a:lnTo>
                      <a:pt x="1920" y="144"/>
                    </a:lnTo>
                    <a:lnTo>
                      <a:pt x="1200" y="96"/>
                    </a:lnTo>
                    <a:lnTo>
                      <a:pt x="144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0" name="Text Box 5"/>
              <p:cNvSpPr txBox="1">
                <a:spLocks noChangeArrowheads="1"/>
              </p:cNvSpPr>
              <p:nvPr/>
            </p:nvSpPr>
            <p:spPr bwMode="auto">
              <a:xfrm>
                <a:off x="3216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1" name="Text Box 6"/>
              <p:cNvSpPr txBox="1">
                <a:spLocks noChangeArrowheads="1"/>
              </p:cNvSpPr>
              <p:nvPr/>
            </p:nvSpPr>
            <p:spPr bwMode="auto">
              <a:xfrm>
                <a:off x="3312" y="432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2" name="Text Box 7"/>
              <p:cNvSpPr txBox="1">
                <a:spLocks noChangeArrowheads="1"/>
              </p:cNvSpPr>
              <p:nvPr/>
            </p:nvSpPr>
            <p:spPr bwMode="auto">
              <a:xfrm>
                <a:off x="3312" y="624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3" name="Text Box 8"/>
              <p:cNvSpPr txBox="1">
                <a:spLocks noChangeArrowheads="1"/>
              </p:cNvSpPr>
              <p:nvPr/>
            </p:nvSpPr>
            <p:spPr bwMode="auto">
              <a:xfrm>
                <a:off x="3120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4" name="Text Box 9"/>
              <p:cNvSpPr txBox="1">
                <a:spLocks noChangeArrowheads="1"/>
              </p:cNvSpPr>
              <p:nvPr/>
            </p:nvSpPr>
            <p:spPr bwMode="auto">
              <a:xfrm>
                <a:off x="3648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5" name="Text Box 10"/>
              <p:cNvSpPr txBox="1">
                <a:spLocks noChangeArrowheads="1"/>
              </p:cNvSpPr>
              <p:nvPr/>
            </p:nvSpPr>
            <p:spPr bwMode="auto">
              <a:xfrm>
                <a:off x="3744" y="43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6" name="Text Box 11"/>
              <p:cNvSpPr txBox="1">
                <a:spLocks noChangeArrowheads="1"/>
              </p:cNvSpPr>
              <p:nvPr/>
            </p:nvSpPr>
            <p:spPr bwMode="auto">
              <a:xfrm>
                <a:off x="3696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7" name="Text Box 12"/>
              <p:cNvSpPr txBox="1">
                <a:spLocks noChangeArrowheads="1"/>
              </p:cNvSpPr>
              <p:nvPr/>
            </p:nvSpPr>
            <p:spPr bwMode="auto">
              <a:xfrm>
                <a:off x="4032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8" name="Text Box 13"/>
              <p:cNvSpPr txBox="1">
                <a:spLocks noChangeArrowheads="1"/>
              </p:cNvSpPr>
              <p:nvPr/>
            </p:nvSpPr>
            <p:spPr bwMode="auto">
              <a:xfrm>
                <a:off x="4128" y="432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9" name="Text Box 14"/>
              <p:cNvSpPr txBox="1">
                <a:spLocks noChangeArrowheads="1"/>
              </p:cNvSpPr>
              <p:nvPr/>
            </p:nvSpPr>
            <p:spPr bwMode="auto">
              <a:xfrm>
                <a:off x="4080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0" name="Text Box 15"/>
              <p:cNvSpPr txBox="1">
                <a:spLocks noChangeArrowheads="1"/>
              </p:cNvSpPr>
              <p:nvPr/>
            </p:nvSpPr>
            <p:spPr bwMode="auto">
              <a:xfrm>
                <a:off x="3936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1" name="Text Box 16"/>
              <p:cNvSpPr txBox="1">
                <a:spLocks noChangeArrowheads="1"/>
              </p:cNvSpPr>
              <p:nvPr/>
            </p:nvSpPr>
            <p:spPr bwMode="auto">
              <a:xfrm>
                <a:off x="4476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2" name="Text Box 17"/>
              <p:cNvSpPr txBox="1">
                <a:spLocks noChangeArrowheads="1"/>
              </p:cNvSpPr>
              <p:nvPr/>
            </p:nvSpPr>
            <p:spPr bwMode="auto">
              <a:xfrm>
                <a:off x="4572" y="43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3" name="Text Box 18"/>
              <p:cNvSpPr txBox="1">
                <a:spLocks noChangeArrowheads="1"/>
              </p:cNvSpPr>
              <p:nvPr/>
            </p:nvSpPr>
            <p:spPr bwMode="auto">
              <a:xfrm>
                <a:off x="4524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4" name="Text Box 19"/>
              <p:cNvSpPr txBox="1">
                <a:spLocks noChangeArrowheads="1"/>
              </p:cNvSpPr>
              <p:nvPr/>
            </p:nvSpPr>
            <p:spPr bwMode="auto">
              <a:xfrm>
                <a:off x="4380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5" name="Text Box 20"/>
              <p:cNvSpPr txBox="1">
                <a:spLocks noChangeArrowheads="1"/>
              </p:cNvSpPr>
              <p:nvPr/>
            </p:nvSpPr>
            <p:spPr bwMode="auto">
              <a:xfrm>
                <a:off x="4908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6" name="Text Box 21"/>
              <p:cNvSpPr txBox="1">
                <a:spLocks noChangeArrowheads="1"/>
              </p:cNvSpPr>
              <p:nvPr/>
            </p:nvSpPr>
            <p:spPr bwMode="auto">
              <a:xfrm>
                <a:off x="5004" y="43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7" name="Text Box 22"/>
              <p:cNvSpPr txBox="1">
                <a:spLocks noChangeArrowheads="1"/>
              </p:cNvSpPr>
              <p:nvPr/>
            </p:nvSpPr>
            <p:spPr bwMode="auto">
              <a:xfrm>
                <a:off x="4956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8" name="Text Box 23"/>
              <p:cNvSpPr txBox="1">
                <a:spLocks noChangeArrowheads="1"/>
              </p:cNvSpPr>
              <p:nvPr/>
            </p:nvSpPr>
            <p:spPr bwMode="auto">
              <a:xfrm>
                <a:off x="4811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9" name="Text Box 24"/>
              <p:cNvSpPr txBox="1">
                <a:spLocks noChangeArrowheads="1"/>
              </p:cNvSpPr>
              <p:nvPr/>
            </p:nvSpPr>
            <p:spPr bwMode="auto">
              <a:xfrm>
                <a:off x="5052" y="48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0" name="Text Box 25"/>
              <p:cNvSpPr txBox="1">
                <a:spLocks noChangeArrowheads="1"/>
              </p:cNvSpPr>
              <p:nvPr/>
            </p:nvSpPr>
            <p:spPr bwMode="auto">
              <a:xfrm>
                <a:off x="5148" y="57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1" name="Text Box 26"/>
              <p:cNvSpPr txBox="1">
                <a:spLocks noChangeArrowheads="1"/>
              </p:cNvSpPr>
              <p:nvPr/>
            </p:nvSpPr>
            <p:spPr bwMode="auto">
              <a:xfrm>
                <a:off x="4956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2" name="Text Box 27"/>
              <p:cNvSpPr txBox="1">
                <a:spLocks noChangeArrowheads="1"/>
              </p:cNvSpPr>
              <p:nvPr/>
            </p:nvSpPr>
            <p:spPr bwMode="auto">
              <a:xfrm>
                <a:off x="4861" y="62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3" name="Text Box 28"/>
              <p:cNvSpPr txBox="1">
                <a:spLocks noChangeArrowheads="1"/>
              </p:cNvSpPr>
              <p:nvPr/>
            </p:nvSpPr>
            <p:spPr bwMode="auto">
              <a:xfrm>
                <a:off x="5244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4" name="Text Box 29"/>
              <p:cNvSpPr txBox="1">
                <a:spLocks noChangeArrowheads="1"/>
              </p:cNvSpPr>
              <p:nvPr/>
            </p:nvSpPr>
            <p:spPr bwMode="auto">
              <a:xfrm>
                <a:off x="4092" y="48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5" name="Text Box 30"/>
              <p:cNvSpPr txBox="1">
                <a:spLocks noChangeArrowheads="1"/>
              </p:cNvSpPr>
              <p:nvPr/>
            </p:nvSpPr>
            <p:spPr bwMode="auto">
              <a:xfrm>
                <a:off x="4188" y="57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6" name="Text Box 31"/>
              <p:cNvSpPr txBox="1">
                <a:spLocks noChangeArrowheads="1"/>
              </p:cNvSpPr>
              <p:nvPr/>
            </p:nvSpPr>
            <p:spPr bwMode="auto">
              <a:xfrm>
                <a:off x="3997" y="38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7" name="Text Box 32"/>
              <p:cNvSpPr txBox="1">
                <a:spLocks noChangeArrowheads="1"/>
              </p:cNvSpPr>
              <p:nvPr/>
            </p:nvSpPr>
            <p:spPr bwMode="auto">
              <a:xfrm>
                <a:off x="3900" y="62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8" name="Text Box 33"/>
              <p:cNvSpPr txBox="1">
                <a:spLocks noChangeArrowheads="1"/>
              </p:cNvSpPr>
              <p:nvPr/>
            </p:nvSpPr>
            <p:spPr bwMode="auto">
              <a:xfrm>
                <a:off x="4284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9" name="Text Box 34"/>
              <p:cNvSpPr txBox="1">
                <a:spLocks noChangeArrowheads="1"/>
              </p:cNvSpPr>
              <p:nvPr/>
            </p:nvSpPr>
            <p:spPr bwMode="auto">
              <a:xfrm>
                <a:off x="4620" y="48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0" name="Text Box 35"/>
              <p:cNvSpPr txBox="1">
                <a:spLocks noChangeArrowheads="1"/>
              </p:cNvSpPr>
              <p:nvPr/>
            </p:nvSpPr>
            <p:spPr bwMode="auto">
              <a:xfrm>
                <a:off x="4716" y="57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1" name="Text Box 36"/>
              <p:cNvSpPr txBox="1">
                <a:spLocks noChangeArrowheads="1"/>
              </p:cNvSpPr>
              <p:nvPr/>
            </p:nvSpPr>
            <p:spPr bwMode="auto">
              <a:xfrm>
                <a:off x="4524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2" name="Text Box 37"/>
              <p:cNvSpPr txBox="1">
                <a:spLocks noChangeArrowheads="1"/>
              </p:cNvSpPr>
              <p:nvPr/>
            </p:nvSpPr>
            <p:spPr bwMode="auto">
              <a:xfrm>
                <a:off x="4428" y="62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3" name="Text Box 38"/>
              <p:cNvSpPr txBox="1">
                <a:spLocks noChangeArrowheads="1"/>
              </p:cNvSpPr>
              <p:nvPr/>
            </p:nvSpPr>
            <p:spPr bwMode="auto">
              <a:xfrm>
                <a:off x="4811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4" name="Text Box 39"/>
              <p:cNvSpPr txBox="1">
                <a:spLocks noChangeArrowheads="1"/>
              </p:cNvSpPr>
              <p:nvPr/>
            </p:nvSpPr>
            <p:spPr bwMode="auto">
              <a:xfrm>
                <a:off x="3552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5" name="Text Box 40"/>
              <p:cNvSpPr txBox="1">
                <a:spLocks noChangeArrowheads="1"/>
              </p:cNvSpPr>
              <p:nvPr/>
            </p:nvSpPr>
            <p:spPr bwMode="auto">
              <a:xfrm>
                <a:off x="3552" y="2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6" name="Text Box 41"/>
              <p:cNvSpPr txBox="1">
                <a:spLocks noChangeArrowheads="1"/>
              </p:cNvSpPr>
              <p:nvPr/>
            </p:nvSpPr>
            <p:spPr bwMode="auto">
              <a:xfrm>
                <a:off x="3468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7" name="Text Box 42"/>
              <p:cNvSpPr txBox="1">
                <a:spLocks noChangeArrowheads="1"/>
              </p:cNvSpPr>
              <p:nvPr/>
            </p:nvSpPr>
            <p:spPr bwMode="auto">
              <a:xfrm>
                <a:off x="3282" y="52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8" name="Text Box 43"/>
              <p:cNvSpPr txBox="1">
                <a:spLocks noChangeArrowheads="1"/>
              </p:cNvSpPr>
              <p:nvPr/>
            </p:nvSpPr>
            <p:spPr bwMode="auto">
              <a:xfrm>
                <a:off x="3756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9" name="Text Box 44"/>
              <p:cNvSpPr txBox="1">
                <a:spLocks noChangeArrowheads="1"/>
              </p:cNvSpPr>
              <p:nvPr/>
            </p:nvSpPr>
            <p:spPr bwMode="auto">
              <a:xfrm>
                <a:off x="3192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90" name="Text Box 45"/>
              <p:cNvSpPr txBox="1">
                <a:spLocks noChangeArrowheads="1"/>
              </p:cNvSpPr>
              <p:nvPr/>
            </p:nvSpPr>
            <p:spPr bwMode="auto">
              <a:xfrm>
                <a:off x="3096" y="62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0" y="1152"/>
              <a:ext cx="5424" cy="705"/>
              <a:chOff x="0" y="1152"/>
              <a:chExt cx="5424" cy="705"/>
            </a:xfrm>
          </p:grpSpPr>
          <p:sp>
            <p:nvSpPr>
              <p:cNvPr id="43086" name="AutoShape 47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2544" cy="528"/>
              </a:xfrm>
              <a:prstGeom prst="flowChartTerminator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7" name="Text Box 48"/>
              <p:cNvSpPr txBox="1">
                <a:spLocks noChangeArrowheads="1"/>
              </p:cNvSpPr>
              <p:nvPr/>
            </p:nvSpPr>
            <p:spPr bwMode="auto">
              <a:xfrm>
                <a:off x="2112" y="134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88" name="Text Box 49"/>
              <p:cNvSpPr txBox="1">
                <a:spLocks noChangeArrowheads="1"/>
              </p:cNvSpPr>
              <p:nvPr/>
            </p:nvSpPr>
            <p:spPr bwMode="auto">
              <a:xfrm>
                <a:off x="2208" y="144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89" name="Text Box 50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0" name="Text Box 51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1" name="Text Box 52"/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2" name="Text Box 53"/>
              <p:cNvSpPr txBox="1">
                <a:spLocks noChangeArrowheads="1"/>
              </p:cNvSpPr>
              <p:nvPr/>
            </p:nvSpPr>
            <p:spPr bwMode="auto">
              <a:xfrm>
                <a:off x="1152" y="134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3" name="Text Box 54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4" name="Text Box 55"/>
              <p:cNvSpPr txBox="1">
                <a:spLocks noChangeArrowheads="1"/>
              </p:cNvSpPr>
              <p:nvPr/>
            </p:nvSpPr>
            <p:spPr bwMode="auto">
              <a:xfrm>
                <a:off x="1056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5" name="Text Box 56"/>
              <p:cNvSpPr txBox="1">
                <a:spLocks noChangeArrowheads="1"/>
              </p:cNvSpPr>
              <p:nvPr/>
            </p:nvSpPr>
            <p:spPr bwMode="auto">
              <a:xfrm>
                <a:off x="960" y="14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6" name="Text Box 57"/>
              <p:cNvSpPr txBox="1">
                <a:spLocks noChangeArrowheads="1"/>
              </p:cNvSpPr>
              <p:nvPr/>
            </p:nvSpPr>
            <p:spPr bwMode="auto">
              <a:xfrm>
                <a:off x="1343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7" name="Text Box 58"/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8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0" name="Text Box 61"/>
              <p:cNvSpPr txBox="1">
                <a:spLocks noChangeArrowheads="1"/>
              </p:cNvSpPr>
              <p:nvPr/>
            </p:nvSpPr>
            <p:spPr bwMode="auto">
              <a:xfrm>
                <a:off x="1488" y="14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1" name="Text Box 62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2" name="Text Box 63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3" name="Text Box 6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4" name="Text Box 65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5" name="Text Box 66"/>
              <p:cNvSpPr txBox="1">
                <a:spLocks noChangeArrowheads="1"/>
              </p:cNvSpPr>
              <p:nvPr/>
            </p:nvSpPr>
            <p:spPr bwMode="auto">
              <a:xfrm>
                <a:off x="342" y="139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6" name="Text Box 67"/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7" name="Text Box 68"/>
              <p:cNvSpPr txBox="1">
                <a:spLocks noChangeArrowheads="1"/>
              </p:cNvSpPr>
              <p:nvPr/>
            </p:nvSpPr>
            <p:spPr bwMode="auto">
              <a:xfrm>
                <a:off x="253" y="124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8" name="Text Box 69"/>
              <p:cNvSpPr txBox="1">
                <a:spLocks noChangeArrowheads="1"/>
              </p:cNvSpPr>
              <p:nvPr/>
            </p:nvSpPr>
            <p:spPr bwMode="auto">
              <a:xfrm>
                <a:off x="156" y="148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9" name="Text Box 70"/>
              <p:cNvSpPr txBox="1">
                <a:spLocks noChangeArrowheads="1"/>
              </p:cNvSpPr>
              <p:nvPr/>
            </p:nvSpPr>
            <p:spPr bwMode="auto">
              <a:xfrm>
                <a:off x="3120" y="129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grpSp>
            <p:nvGrpSpPr>
              <p:cNvPr id="5" name="Group 71"/>
              <p:cNvGrpSpPr>
                <a:grpSpLocks/>
              </p:cNvGrpSpPr>
              <p:nvPr/>
            </p:nvGrpSpPr>
            <p:grpSpPr bwMode="auto">
              <a:xfrm>
                <a:off x="2880" y="1248"/>
                <a:ext cx="2544" cy="528"/>
                <a:chOff x="2880" y="2592"/>
                <a:chExt cx="2544" cy="528"/>
              </a:xfrm>
            </p:grpSpPr>
            <p:sp>
              <p:nvSpPr>
                <p:cNvPr id="43146" name="AutoShape 72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47" name="Freeform 73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111" name="Text Box 74"/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2" name="Text Box 75"/>
              <p:cNvSpPr txBox="1">
                <a:spLocks noChangeArrowheads="1"/>
              </p:cNvSpPr>
              <p:nvPr/>
            </p:nvSpPr>
            <p:spPr bwMode="auto">
              <a:xfrm>
                <a:off x="3169" y="153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3" name="Text Box 76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4" name="Text Box 77"/>
              <p:cNvSpPr txBox="1">
                <a:spLocks noChangeArrowheads="1"/>
              </p:cNvSpPr>
              <p:nvPr/>
            </p:nvSpPr>
            <p:spPr bwMode="auto">
              <a:xfrm>
                <a:off x="3648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5" name="Text Box 78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6" name="Text Box 79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7" name="Text Box 80"/>
              <p:cNvSpPr txBox="1">
                <a:spLocks noChangeArrowheads="1"/>
              </p:cNvSpPr>
              <p:nvPr/>
            </p:nvSpPr>
            <p:spPr bwMode="auto">
              <a:xfrm>
                <a:off x="3936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8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392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9" name="Text Box 82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0" name="Text Box 83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1" name="Text Box 84"/>
              <p:cNvSpPr txBox="1">
                <a:spLocks noChangeArrowheads="1"/>
              </p:cNvSpPr>
              <p:nvPr/>
            </p:nvSpPr>
            <p:spPr bwMode="auto">
              <a:xfrm>
                <a:off x="4380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2" name="Text Box 85"/>
              <p:cNvSpPr txBox="1">
                <a:spLocks noChangeArrowheads="1"/>
              </p:cNvSpPr>
              <p:nvPr/>
            </p:nvSpPr>
            <p:spPr bwMode="auto">
              <a:xfrm>
                <a:off x="4476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3" name="Text Box 86"/>
              <p:cNvSpPr txBox="1">
                <a:spLocks noChangeArrowheads="1"/>
              </p:cNvSpPr>
              <p:nvPr/>
            </p:nvSpPr>
            <p:spPr bwMode="auto">
              <a:xfrm>
                <a:off x="4428" y="15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4" name="Text Box 87"/>
              <p:cNvSpPr txBox="1">
                <a:spLocks noChangeArrowheads="1"/>
              </p:cNvSpPr>
              <p:nvPr/>
            </p:nvSpPr>
            <p:spPr bwMode="auto">
              <a:xfrm>
                <a:off x="4284" y="148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5" name="Text Box 88"/>
              <p:cNvSpPr txBox="1">
                <a:spLocks noChangeArrowheads="1"/>
              </p:cNvSpPr>
              <p:nvPr/>
            </p:nvSpPr>
            <p:spPr bwMode="auto">
              <a:xfrm>
                <a:off x="4812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6" name="Text Box 89"/>
              <p:cNvSpPr txBox="1">
                <a:spLocks noChangeArrowheads="1"/>
              </p:cNvSpPr>
              <p:nvPr/>
            </p:nvSpPr>
            <p:spPr bwMode="auto">
              <a:xfrm>
                <a:off x="4908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7" name="Text Box 90"/>
              <p:cNvSpPr txBox="1">
                <a:spLocks noChangeArrowheads="1"/>
              </p:cNvSpPr>
              <p:nvPr/>
            </p:nvSpPr>
            <p:spPr bwMode="auto">
              <a:xfrm>
                <a:off x="4860" y="15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8" name="Text Box 91"/>
              <p:cNvSpPr txBox="1">
                <a:spLocks noChangeArrowheads="1"/>
              </p:cNvSpPr>
              <p:nvPr/>
            </p:nvSpPr>
            <p:spPr bwMode="auto">
              <a:xfrm>
                <a:off x="4716" y="1489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9" name="Text Box 92"/>
              <p:cNvSpPr txBox="1">
                <a:spLocks noChangeArrowheads="1"/>
              </p:cNvSpPr>
              <p:nvPr/>
            </p:nvSpPr>
            <p:spPr bwMode="auto">
              <a:xfrm>
                <a:off x="4993" y="134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0" name="Text Box 93"/>
              <p:cNvSpPr txBox="1">
                <a:spLocks noChangeArrowheads="1"/>
              </p:cNvSpPr>
              <p:nvPr/>
            </p:nvSpPr>
            <p:spPr bwMode="auto">
              <a:xfrm>
                <a:off x="5088" y="1440"/>
                <a:ext cx="192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1" name="Text Box 94"/>
              <p:cNvSpPr txBox="1">
                <a:spLocks noChangeArrowheads="1"/>
              </p:cNvSpPr>
              <p:nvPr/>
            </p:nvSpPr>
            <p:spPr bwMode="auto">
              <a:xfrm>
                <a:off x="4896" y="124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2" name="Text Box 95"/>
              <p:cNvSpPr txBox="1">
                <a:spLocks noChangeArrowheads="1"/>
              </p:cNvSpPr>
              <p:nvPr/>
            </p:nvSpPr>
            <p:spPr bwMode="auto">
              <a:xfrm>
                <a:off x="4800" y="1489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3" name="Text Box 96"/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4" name="Text Box 97"/>
              <p:cNvSpPr txBox="1">
                <a:spLocks noChangeArrowheads="1"/>
              </p:cNvSpPr>
              <p:nvPr/>
            </p:nvSpPr>
            <p:spPr bwMode="auto">
              <a:xfrm>
                <a:off x="4560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5" name="Text Box 98"/>
              <p:cNvSpPr txBox="1">
                <a:spLocks noChangeArrowheads="1"/>
              </p:cNvSpPr>
              <p:nvPr/>
            </p:nvSpPr>
            <p:spPr bwMode="auto">
              <a:xfrm>
                <a:off x="4656" y="1440"/>
                <a:ext cx="192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6" name="Text Box 99"/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7" name="Text Box 100"/>
              <p:cNvSpPr txBox="1">
                <a:spLocks noChangeArrowheads="1"/>
              </p:cNvSpPr>
              <p:nvPr/>
            </p:nvSpPr>
            <p:spPr bwMode="auto">
              <a:xfrm>
                <a:off x="4800" y="120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8" name="Text Box 101"/>
              <p:cNvSpPr txBox="1">
                <a:spLocks noChangeArrowheads="1"/>
              </p:cNvSpPr>
              <p:nvPr/>
            </p:nvSpPr>
            <p:spPr bwMode="auto">
              <a:xfrm>
                <a:off x="4993" y="1489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9" name="Text Box 102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0" name="Text Box 103"/>
              <p:cNvSpPr txBox="1">
                <a:spLocks noChangeArrowheads="1"/>
              </p:cNvSpPr>
              <p:nvPr/>
            </p:nvSpPr>
            <p:spPr bwMode="auto">
              <a:xfrm>
                <a:off x="3792" y="139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1" name="Text Box 104"/>
              <p:cNvSpPr txBox="1">
                <a:spLocks noChangeArrowheads="1"/>
              </p:cNvSpPr>
              <p:nvPr/>
            </p:nvSpPr>
            <p:spPr bwMode="auto">
              <a:xfrm>
                <a:off x="5088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2" name="Text Box 105"/>
              <p:cNvSpPr txBox="1">
                <a:spLocks noChangeArrowheads="1"/>
              </p:cNvSpPr>
              <p:nvPr/>
            </p:nvSpPr>
            <p:spPr bwMode="auto">
              <a:xfrm>
                <a:off x="4416" y="11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3" name="Text Box 106"/>
              <p:cNvSpPr txBox="1">
                <a:spLocks noChangeArrowheads="1"/>
              </p:cNvSpPr>
              <p:nvPr/>
            </p:nvSpPr>
            <p:spPr bwMode="auto">
              <a:xfrm>
                <a:off x="5088" y="12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4" name="Text Box 107"/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5" name="Text Box 108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</p:grp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336" y="2208"/>
              <a:ext cx="5088" cy="657"/>
              <a:chOff x="336" y="2208"/>
              <a:chExt cx="5088" cy="657"/>
            </a:xfrm>
          </p:grpSpPr>
          <p:sp>
            <p:nvSpPr>
              <p:cNvPr id="43047" name="AutoShape 110"/>
              <p:cNvSpPr>
                <a:spLocks noChangeArrowheads="1"/>
              </p:cNvSpPr>
              <p:nvPr/>
            </p:nvSpPr>
            <p:spPr bwMode="auto">
              <a:xfrm>
                <a:off x="336" y="2256"/>
                <a:ext cx="2544" cy="528"/>
              </a:xfrm>
              <a:prstGeom prst="flowChartTerminator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Text Box 111"/>
              <p:cNvSpPr txBox="1">
                <a:spLocks noChangeArrowheads="1"/>
              </p:cNvSpPr>
              <p:nvPr/>
            </p:nvSpPr>
            <p:spPr bwMode="auto">
              <a:xfrm>
                <a:off x="2592" y="24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49" name="Text Box 112"/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0" name="Text Box 113"/>
              <p:cNvSpPr txBox="1">
                <a:spLocks noChangeArrowheads="1"/>
              </p:cNvSpPr>
              <p:nvPr/>
            </p:nvSpPr>
            <p:spPr bwMode="auto">
              <a:xfrm>
                <a:off x="2256" y="24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1" name="Text Box 114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2" name="Text Box 115"/>
              <p:cNvSpPr txBox="1">
                <a:spLocks noChangeArrowheads="1"/>
              </p:cNvSpPr>
              <p:nvPr/>
            </p:nvSpPr>
            <p:spPr bwMode="auto">
              <a:xfrm>
                <a:off x="2016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3" name="Text Box 116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4" name="Text Box 117"/>
              <p:cNvSpPr txBox="1">
                <a:spLocks noChangeArrowheads="1"/>
              </p:cNvSpPr>
              <p:nvPr/>
            </p:nvSpPr>
            <p:spPr bwMode="auto">
              <a:xfrm>
                <a:off x="769" y="22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5" name="Text Box 118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6" name="Text Box 119"/>
              <p:cNvSpPr txBox="1">
                <a:spLocks noChangeArrowheads="1"/>
              </p:cNvSpPr>
              <p:nvPr/>
            </p:nvSpPr>
            <p:spPr bwMode="auto">
              <a:xfrm>
                <a:off x="492" y="24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7" name="Text Box 120"/>
              <p:cNvSpPr txBox="1">
                <a:spLocks noChangeArrowheads="1"/>
              </p:cNvSpPr>
              <p:nvPr/>
            </p:nvSpPr>
            <p:spPr bwMode="auto">
              <a:xfrm>
                <a:off x="3120" y="23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grpSp>
            <p:nvGrpSpPr>
              <p:cNvPr id="7" name="Group 121"/>
              <p:cNvGrpSpPr>
                <a:grpSpLocks/>
              </p:cNvGrpSpPr>
              <p:nvPr/>
            </p:nvGrpSpPr>
            <p:grpSpPr bwMode="auto">
              <a:xfrm>
                <a:off x="2880" y="2256"/>
                <a:ext cx="2544" cy="528"/>
                <a:chOff x="2880" y="2592"/>
                <a:chExt cx="2544" cy="528"/>
              </a:xfrm>
            </p:grpSpPr>
            <p:sp>
              <p:nvSpPr>
                <p:cNvPr id="43084" name="AutoShape 122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85" name="Freeform 123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59" name="Text Box 124"/>
              <p:cNvSpPr txBox="1">
                <a:spLocks noChangeArrowheads="1"/>
              </p:cNvSpPr>
              <p:nvPr/>
            </p:nvSpPr>
            <p:spPr bwMode="auto">
              <a:xfrm>
                <a:off x="4380" y="23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0" name="Text Box 125"/>
              <p:cNvSpPr txBox="1">
                <a:spLocks noChangeArrowheads="1"/>
              </p:cNvSpPr>
              <p:nvPr/>
            </p:nvSpPr>
            <p:spPr bwMode="auto">
              <a:xfrm>
                <a:off x="4476" y="2400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1" name="Text Box 126"/>
              <p:cNvSpPr txBox="1">
                <a:spLocks noChangeArrowheads="1"/>
              </p:cNvSpPr>
              <p:nvPr/>
            </p:nvSpPr>
            <p:spPr bwMode="auto">
              <a:xfrm>
                <a:off x="4428" y="254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2" name="Text Box 127"/>
              <p:cNvSpPr txBox="1">
                <a:spLocks noChangeArrowheads="1"/>
              </p:cNvSpPr>
              <p:nvPr/>
            </p:nvSpPr>
            <p:spPr bwMode="auto">
              <a:xfrm>
                <a:off x="4284" y="24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3" name="Text Box 128"/>
              <p:cNvSpPr txBox="1">
                <a:spLocks noChangeArrowheads="1"/>
              </p:cNvSpPr>
              <p:nvPr/>
            </p:nvSpPr>
            <p:spPr bwMode="auto">
              <a:xfrm>
                <a:off x="4813" y="2304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4" name="Text Box 129"/>
              <p:cNvSpPr txBox="1">
                <a:spLocks noChangeArrowheads="1"/>
              </p:cNvSpPr>
              <p:nvPr/>
            </p:nvSpPr>
            <p:spPr bwMode="auto">
              <a:xfrm>
                <a:off x="4908" y="2400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5" name="Text Box 130"/>
              <p:cNvSpPr txBox="1">
                <a:spLocks noChangeArrowheads="1"/>
              </p:cNvSpPr>
              <p:nvPr/>
            </p:nvSpPr>
            <p:spPr bwMode="auto">
              <a:xfrm>
                <a:off x="4860" y="254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6" name="Text Box 131"/>
              <p:cNvSpPr txBox="1">
                <a:spLocks noChangeArrowheads="1"/>
              </p:cNvSpPr>
              <p:nvPr/>
            </p:nvSpPr>
            <p:spPr bwMode="auto">
              <a:xfrm>
                <a:off x="4716" y="249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7" name="Text Box 132"/>
              <p:cNvSpPr txBox="1">
                <a:spLocks noChangeArrowheads="1"/>
              </p:cNvSpPr>
              <p:nvPr/>
            </p:nvSpPr>
            <p:spPr bwMode="auto">
              <a:xfrm>
                <a:off x="4991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68" name="Text Box 133"/>
              <p:cNvSpPr txBox="1">
                <a:spLocks noChangeArrowheads="1"/>
              </p:cNvSpPr>
              <p:nvPr/>
            </p:nvSpPr>
            <p:spPr bwMode="auto">
              <a:xfrm>
                <a:off x="5088" y="24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69" name="Text Box 134"/>
              <p:cNvSpPr txBox="1">
                <a:spLocks noChangeArrowheads="1"/>
              </p:cNvSpPr>
              <p:nvPr/>
            </p:nvSpPr>
            <p:spPr bwMode="auto">
              <a:xfrm>
                <a:off x="4896" y="22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0" name="Text Box 135"/>
              <p:cNvSpPr txBox="1">
                <a:spLocks noChangeArrowheads="1"/>
              </p:cNvSpPr>
              <p:nvPr/>
            </p:nvSpPr>
            <p:spPr bwMode="auto">
              <a:xfrm>
                <a:off x="4800" y="24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1" name="Text Box 136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2" name="Text Box 137"/>
              <p:cNvSpPr txBox="1">
                <a:spLocks noChangeArrowheads="1"/>
              </p:cNvSpPr>
              <p:nvPr/>
            </p:nvSpPr>
            <p:spPr bwMode="auto">
              <a:xfrm>
                <a:off x="4752" y="23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3" name="Text Box 138"/>
              <p:cNvSpPr txBox="1">
                <a:spLocks noChangeArrowheads="1"/>
              </p:cNvSpPr>
              <p:nvPr/>
            </p:nvSpPr>
            <p:spPr bwMode="auto">
              <a:xfrm>
                <a:off x="4800" y="220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4" name="Text Box 139"/>
              <p:cNvSpPr txBox="1">
                <a:spLocks noChangeArrowheads="1"/>
              </p:cNvSpPr>
              <p:nvPr/>
            </p:nvSpPr>
            <p:spPr bwMode="auto">
              <a:xfrm>
                <a:off x="4991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5" name="Text Box 140"/>
              <p:cNvSpPr txBox="1">
                <a:spLocks noChangeArrowheads="1"/>
              </p:cNvSpPr>
              <p:nvPr/>
            </p:nvSpPr>
            <p:spPr bwMode="auto">
              <a:xfrm>
                <a:off x="4704" y="220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6" name="Text Box 141"/>
              <p:cNvSpPr txBox="1">
                <a:spLocks noChangeArrowheads="1"/>
              </p:cNvSpPr>
              <p:nvPr/>
            </p:nvSpPr>
            <p:spPr bwMode="auto">
              <a:xfrm>
                <a:off x="4608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7" name="Text Box 142"/>
              <p:cNvSpPr txBox="1">
                <a:spLocks noChangeArrowheads="1"/>
              </p:cNvSpPr>
              <p:nvPr/>
            </p:nvSpPr>
            <p:spPr bwMode="auto">
              <a:xfrm>
                <a:off x="5088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8" name="Text Box 143"/>
              <p:cNvSpPr txBox="1">
                <a:spLocks noChangeArrowheads="1"/>
              </p:cNvSpPr>
              <p:nvPr/>
            </p:nvSpPr>
            <p:spPr bwMode="auto">
              <a:xfrm>
                <a:off x="5088" y="220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9" name="Text Box 144"/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0" name="Text Box 145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1" name="Text Box 146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2" name="Text Box 147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3" name="Text Box 148"/>
              <p:cNvSpPr txBox="1">
                <a:spLocks noChangeArrowheads="1"/>
              </p:cNvSpPr>
              <p:nvPr/>
            </p:nvSpPr>
            <p:spPr bwMode="auto">
              <a:xfrm>
                <a:off x="3792" y="24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8" name="Group 149"/>
            <p:cNvGrpSpPr>
              <a:grpSpLocks/>
            </p:cNvGrpSpPr>
            <p:nvPr/>
          </p:nvGrpSpPr>
          <p:grpSpPr bwMode="auto">
            <a:xfrm>
              <a:off x="2880" y="3408"/>
              <a:ext cx="2544" cy="609"/>
              <a:chOff x="2880" y="3408"/>
              <a:chExt cx="2544" cy="609"/>
            </a:xfrm>
          </p:grpSpPr>
          <p:grpSp>
            <p:nvGrpSpPr>
              <p:cNvPr id="9" name="Group 150"/>
              <p:cNvGrpSpPr>
                <a:grpSpLocks/>
              </p:cNvGrpSpPr>
              <p:nvPr/>
            </p:nvGrpSpPr>
            <p:grpSpPr bwMode="auto">
              <a:xfrm>
                <a:off x="2880" y="3408"/>
                <a:ext cx="2544" cy="528"/>
                <a:chOff x="2880" y="2592"/>
                <a:chExt cx="2544" cy="528"/>
              </a:xfrm>
            </p:grpSpPr>
            <p:sp>
              <p:nvSpPr>
                <p:cNvPr id="43045" name="AutoShape 151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46" name="Freeform 152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16" name="Text Box 153"/>
              <p:cNvSpPr txBox="1">
                <a:spLocks noChangeArrowheads="1"/>
              </p:cNvSpPr>
              <p:nvPr/>
            </p:nvSpPr>
            <p:spPr bwMode="auto">
              <a:xfrm>
                <a:off x="3216" y="3408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17" name="Text Box 154"/>
              <p:cNvSpPr txBox="1">
                <a:spLocks noChangeArrowheads="1"/>
              </p:cNvSpPr>
              <p:nvPr/>
            </p:nvSpPr>
            <p:spPr bwMode="auto">
              <a:xfrm>
                <a:off x="3648" y="340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18" name="Text Box 155"/>
              <p:cNvSpPr txBox="1">
                <a:spLocks noChangeArrowheads="1"/>
              </p:cNvSpPr>
              <p:nvPr/>
            </p:nvSpPr>
            <p:spPr bwMode="auto">
              <a:xfrm>
                <a:off x="3696" y="364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19" name="Text Box 156"/>
              <p:cNvSpPr txBox="1">
                <a:spLocks noChangeArrowheads="1"/>
              </p:cNvSpPr>
              <p:nvPr/>
            </p:nvSpPr>
            <p:spPr bwMode="auto">
              <a:xfrm>
                <a:off x="4140" y="35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0" name="Text Box 157"/>
              <p:cNvSpPr txBox="1">
                <a:spLocks noChangeArrowheads="1"/>
              </p:cNvSpPr>
              <p:nvPr/>
            </p:nvSpPr>
            <p:spPr bwMode="auto">
              <a:xfrm>
                <a:off x="4476" y="340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1" name="Text Box 158"/>
              <p:cNvSpPr txBox="1">
                <a:spLocks noChangeArrowheads="1"/>
              </p:cNvSpPr>
              <p:nvPr/>
            </p:nvSpPr>
            <p:spPr bwMode="auto">
              <a:xfrm>
                <a:off x="4572" y="35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2" name="Text Box 159"/>
              <p:cNvSpPr txBox="1">
                <a:spLocks noChangeArrowheads="1"/>
              </p:cNvSpPr>
              <p:nvPr/>
            </p:nvSpPr>
            <p:spPr bwMode="auto">
              <a:xfrm>
                <a:off x="4908" y="340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3" name="Text Box 160"/>
              <p:cNvSpPr txBox="1">
                <a:spLocks noChangeArrowheads="1"/>
              </p:cNvSpPr>
              <p:nvPr/>
            </p:nvSpPr>
            <p:spPr bwMode="auto">
              <a:xfrm>
                <a:off x="4991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4" name="Text Box 161"/>
              <p:cNvSpPr txBox="1">
                <a:spLocks noChangeArrowheads="1"/>
              </p:cNvSpPr>
              <p:nvPr/>
            </p:nvSpPr>
            <p:spPr bwMode="auto">
              <a:xfrm>
                <a:off x="5088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5" name="Text Box 162"/>
              <p:cNvSpPr txBox="1">
                <a:spLocks noChangeArrowheads="1"/>
              </p:cNvSpPr>
              <p:nvPr/>
            </p:nvSpPr>
            <p:spPr bwMode="auto">
              <a:xfrm>
                <a:off x="4896" y="34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6" name="Text Box 163"/>
              <p:cNvSpPr txBox="1">
                <a:spLocks noChangeArrowheads="1"/>
              </p:cNvSpPr>
              <p:nvPr/>
            </p:nvSpPr>
            <p:spPr bwMode="auto">
              <a:xfrm>
                <a:off x="4800" y="36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7" name="Text Box 164"/>
              <p:cNvSpPr txBox="1">
                <a:spLocks noChangeArrowheads="1"/>
              </p:cNvSpPr>
              <p:nvPr/>
            </p:nvSpPr>
            <p:spPr bwMode="auto">
              <a:xfrm>
                <a:off x="5184" y="35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8" name="Text Box 165"/>
              <p:cNvSpPr txBox="1">
                <a:spLocks noChangeArrowheads="1"/>
              </p:cNvSpPr>
              <p:nvPr/>
            </p:nvSpPr>
            <p:spPr bwMode="auto">
              <a:xfrm>
                <a:off x="4032" y="3552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9" name="Text Box 166"/>
              <p:cNvSpPr txBox="1">
                <a:spLocks noChangeArrowheads="1"/>
              </p:cNvSpPr>
              <p:nvPr/>
            </p:nvSpPr>
            <p:spPr bwMode="auto">
              <a:xfrm>
                <a:off x="4127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0" name="Text Box 167"/>
              <p:cNvSpPr txBox="1">
                <a:spLocks noChangeArrowheads="1"/>
              </p:cNvSpPr>
              <p:nvPr/>
            </p:nvSpPr>
            <p:spPr bwMode="auto">
              <a:xfrm>
                <a:off x="3936" y="34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1" name="Text Box 168"/>
              <p:cNvSpPr txBox="1">
                <a:spLocks noChangeArrowheads="1"/>
              </p:cNvSpPr>
              <p:nvPr/>
            </p:nvSpPr>
            <p:spPr bwMode="auto">
              <a:xfrm>
                <a:off x="3840" y="36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2" name="Text Box 169"/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3" name="Text Box 170"/>
              <p:cNvSpPr txBox="1">
                <a:spLocks noChangeArrowheads="1"/>
              </p:cNvSpPr>
              <p:nvPr/>
            </p:nvSpPr>
            <p:spPr bwMode="auto">
              <a:xfrm>
                <a:off x="4560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4" name="Text Box 171"/>
              <p:cNvSpPr txBox="1">
                <a:spLocks noChangeArrowheads="1"/>
              </p:cNvSpPr>
              <p:nvPr/>
            </p:nvSpPr>
            <p:spPr bwMode="auto">
              <a:xfrm>
                <a:off x="4656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5" name="Text Box 172"/>
              <p:cNvSpPr txBox="1">
                <a:spLocks noChangeArrowheads="1"/>
              </p:cNvSpPr>
              <p:nvPr/>
            </p:nvSpPr>
            <p:spPr bwMode="auto">
              <a:xfrm>
                <a:off x="4464" y="34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6" name="Text Box 173"/>
              <p:cNvSpPr txBox="1">
                <a:spLocks noChangeArrowheads="1"/>
              </p:cNvSpPr>
              <p:nvPr/>
            </p:nvSpPr>
            <p:spPr bwMode="auto">
              <a:xfrm>
                <a:off x="4368" y="36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7" name="Text Box 174"/>
              <p:cNvSpPr txBox="1">
                <a:spLocks noChangeArrowheads="1"/>
              </p:cNvSpPr>
              <p:nvPr/>
            </p:nvSpPr>
            <p:spPr bwMode="auto">
              <a:xfrm>
                <a:off x="4752" y="35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8" name="Text Box 175"/>
              <p:cNvSpPr txBox="1">
                <a:spLocks noChangeArrowheads="1"/>
              </p:cNvSpPr>
              <p:nvPr/>
            </p:nvSpPr>
            <p:spPr bwMode="auto">
              <a:xfrm>
                <a:off x="3504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9" name="Text Box 176"/>
              <p:cNvSpPr txBox="1">
                <a:spLocks noChangeArrowheads="1"/>
              </p:cNvSpPr>
              <p:nvPr/>
            </p:nvSpPr>
            <p:spPr bwMode="auto">
              <a:xfrm>
                <a:off x="3600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0" name="Text Box 177"/>
              <p:cNvSpPr txBox="1">
                <a:spLocks noChangeArrowheads="1"/>
              </p:cNvSpPr>
              <p:nvPr/>
            </p:nvSpPr>
            <p:spPr bwMode="auto">
              <a:xfrm>
                <a:off x="3408" y="34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1" name="Text Box 178"/>
              <p:cNvSpPr txBox="1">
                <a:spLocks noChangeArrowheads="1"/>
              </p:cNvSpPr>
              <p:nvPr/>
            </p:nvSpPr>
            <p:spPr bwMode="auto">
              <a:xfrm>
                <a:off x="3222" y="36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2" name="Text Box 179"/>
              <p:cNvSpPr txBox="1">
                <a:spLocks noChangeArrowheads="1"/>
              </p:cNvSpPr>
              <p:nvPr/>
            </p:nvSpPr>
            <p:spPr bwMode="auto">
              <a:xfrm>
                <a:off x="3696" y="35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3" name="Text Box 180"/>
              <p:cNvSpPr txBox="1">
                <a:spLocks noChangeArrowheads="1"/>
              </p:cNvSpPr>
              <p:nvPr/>
            </p:nvSpPr>
            <p:spPr bwMode="auto">
              <a:xfrm>
                <a:off x="3132" y="34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4" name="Text Box 181"/>
              <p:cNvSpPr txBox="1">
                <a:spLocks noChangeArrowheads="1"/>
              </p:cNvSpPr>
              <p:nvPr/>
            </p:nvSpPr>
            <p:spPr bwMode="auto">
              <a:xfrm>
                <a:off x="3036" y="36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images are said to be </a:t>
            </a:r>
            <a:r>
              <a:rPr lang="en-US" sz="2400" i="1" smtClean="0"/>
              <a:t>resolved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two sources are close together, the two central maxima overlap and the images are not resolved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Resolved Images, Example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Barely Resolved, Example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Images Not Resolved, Example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images are said to be </a:t>
            </a:r>
            <a:r>
              <a:rPr lang="en-US" sz="2400" i="1" smtClean="0"/>
              <a:t>resolved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the two sources are close together, the two central maxima overlap and the images are not resolved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33400"/>
            <a:ext cx="4495800" cy="169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438400"/>
            <a:ext cx="4495800" cy="16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599" y="4343400"/>
            <a:ext cx="4419601" cy="16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1181</Words>
  <Application>Microsoft Office PowerPoint</Application>
  <PresentationFormat>On-screen Show (4:3)</PresentationFormat>
  <Paragraphs>740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Equation</vt:lpstr>
      <vt:lpstr>Photo Editor Photo</vt:lpstr>
      <vt:lpstr>PowerPoint Presentation</vt:lpstr>
      <vt:lpstr>PowerPoint Presentation</vt:lpstr>
      <vt:lpstr>Resolution</vt:lpstr>
      <vt:lpstr>Resolution</vt:lpstr>
      <vt:lpstr>Resolved Images, Example</vt:lpstr>
      <vt:lpstr>Barely Resolved, Example</vt:lpstr>
      <vt:lpstr>Images Not Resolved, Example</vt:lpstr>
      <vt:lpstr>Resolution</vt:lpstr>
      <vt:lpstr>PowerPoint Presentation</vt:lpstr>
      <vt:lpstr>PowerPoint Presentation</vt:lpstr>
      <vt:lpstr>PowerPoint Presentation</vt:lpstr>
      <vt:lpstr>Resolution, Rayleigh’s Criterion</vt:lpstr>
      <vt:lpstr>Resolution, Rayleigh’s Criterion, Equation</vt:lpstr>
      <vt:lpstr>Circular Apertures</vt:lpstr>
      <vt:lpstr>Circular Apertures, Well Resolved</vt:lpstr>
      <vt:lpstr>Circular Apertures, Just Resolved</vt:lpstr>
      <vt:lpstr>Circular Apertures, Not Resolved</vt:lpstr>
      <vt:lpstr>PowerPoint Presentation</vt:lpstr>
      <vt:lpstr>Resolution, Example</vt:lpstr>
      <vt:lpstr>Disclaimer for Today’s Demonstrations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10</cp:revision>
  <dcterms:created xsi:type="dcterms:W3CDTF">2011-10-12T14:32:03Z</dcterms:created>
  <dcterms:modified xsi:type="dcterms:W3CDTF">2013-10-17T02:48:28Z</dcterms:modified>
</cp:coreProperties>
</file>