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6" r:id="rId5"/>
    <p:sldId id="278" r:id="rId6"/>
    <p:sldId id="273" r:id="rId7"/>
    <p:sldId id="274" r:id="rId8"/>
    <p:sldId id="258" r:id="rId9"/>
    <p:sldId id="260" r:id="rId10"/>
    <p:sldId id="261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E146C-580C-4918-9B66-F389E04C6C4A}" type="datetimeFigureOut">
              <a:rPr lang="en-US" smtClean="0"/>
              <a:pPr/>
              <a:t>2/16/2012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E8DE-E79C-4AB4-A70D-9869465759C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743200" y="16002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22860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019800" y="3657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2" name="Left Arrow 31"/>
          <p:cNvSpPr/>
          <p:nvPr/>
        </p:nvSpPr>
        <p:spPr>
          <a:xfrm>
            <a:off x="1828800" y="20574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flipH="1">
            <a:off x="5181600" y="44958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rot="3725108" flipH="1" flipV="1">
            <a:off x="4809909" y="5126727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3733800" y="1066800"/>
            <a:ext cx="465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/>
              <a:t>r</a:t>
            </a:r>
            <a:r>
              <a:rPr lang="en-US" sz="4000" i="1" baseline="-25000" dirty="0" smtClean="0"/>
              <a:t>-</a:t>
            </a:r>
            <a:endParaRPr lang="en-US" sz="4000" i="1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4876800" y="4953000"/>
            <a:ext cx="4972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/>
              <a:t>r</a:t>
            </a:r>
            <a:r>
              <a:rPr lang="en-US" sz="3600" i="1" baseline="-25000" dirty="0" smtClean="0"/>
              <a:t>+</a:t>
            </a:r>
            <a:endParaRPr lang="en-US" sz="3600" i="1" baseline="-25000" dirty="0"/>
          </a:p>
        </p:txBody>
      </p:sp>
      <p:sp>
        <p:nvSpPr>
          <p:cNvPr id="47" name="Left Arrow 46"/>
          <p:cNvSpPr/>
          <p:nvPr/>
        </p:nvSpPr>
        <p:spPr>
          <a:xfrm rot="3725108">
            <a:off x="2920353" y="1518845"/>
            <a:ext cx="1337537" cy="136227"/>
          </a:xfrm>
          <a:prstGeom prst="leftArrow">
            <a:avLst>
              <a:gd name="adj1" fmla="val 42132"/>
              <a:gd name="adj2" fmla="val 7950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c 48"/>
          <p:cNvSpPr/>
          <p:nvPr/>
        </p:nvSpPr>
        <p:spPr>
          <a:xfrm rot="15897403">
            <a:off x="3086421" y="1562423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2667000" y="13716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  <p:sp>
        <p:nvSpPr>
          <p:cNvPr id="52" name="Arc 51"/>
          <p:cNvSpPr/>
          <p:nvPr/>
        </p:nvSpPr>
        <p:spPr>
          <a:xfrm rot="5097403">
            <a:off x="5067622" y="4305622"/>
            <a:ext cx="914400" cy="914400"/>
          </a:xfrm>
          <a:prstGeom prst="arc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5867400" y="4876800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ym typeface="Symbol"/>
              </a:rPr>
              <a:t></a:t>
            </a:r>
            <a:endParaRPr lang="en-US" sz="2800" i="1" baseline="-25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/>
          <p:cNvGrpSpPr/>
          <p:nvPr/>
        </p:nvGrpSpPr>
        <p:grpSpPr>
          <a:xfrm>
            <a:off x="1456635" y="2209800"/>
            <a:ext cx="6410738" cy="4267200"/>
            <a:chOff x="1456635" y="2209800"/>
            <a:chExt cx="6410738" cy="42672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456635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56635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56635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881243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456635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881243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305852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305852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730460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730460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7155069" y="22098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7155069" y="36322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7155069" y="50546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7155069" y="6477000"/>
              <a:ext cx="712304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Rectangle 108"/>
          <p:cNvSpPr/>
          <p:nvPr/>
        </p:nvSpPr>
        <p:spPr>
          <a:xfrm>
            <a:off x="1295400" y="2057400"/>
            <a:ext cx="6629400" cy="45720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 Arrow 31"/>
          <p:cNvSpPr/>
          <p:nvPr/>
        </p:nvSpPr>
        <p:spPr>
          <a:xfrm>
            <a:off x="1812787" y="29802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19200" y="4047067"/>
            <a:ext cx="461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629938" y="4165600"/>
            <a:ext cx="523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37" name="Group 9"/>
          <p:cNvGrpSpPr/>
          <p:nvPr/>
        </p:nvGrpSpPr>
        <p:grpSpPr>
          <a:xfrm>
            <a:off x="2525091" y="2802467"/>
            <a:ext cx="1662043" cy="474133"/>
            <a:chOff x="2743200" y="1600200"/>
            <a:chExt cx="3657600" cy="914400"/>
          </a:xfrm>
        </p:grpSpPr>
        <p:sp>
          <p:nvSpPr>
            <p:cNvPr id="38" name="Rectangle 3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3890341" y="3513667"/>
            <a:ext cx="1662043" cy="474133"/>
            <a:chOff x="2743200" y="1600200"/>
            <a:chExt cx="3657600" cy="914400"/>
          </a:xfrm>
        </p:grpSpPr>
        <p:sp>
          <p:nvSpPr>
            <p:cNvPr id="45" name="Rectangle 44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9"/>
          <p:cNvGrpSpPr/>
          <p:nvPr/>
        </p:nvGrpSpPr>
        <p:grpSpPr>
          <a:xfrm>
            <a:off x="2643808" y="4224867"/>
            <a:ext cx="1662043" cy="474133"/>
            <a:chOff x="2743200" y="1600200"/>
            <a:chExt cx="3657600" cy="914400"/>
          </a:xfrm>
        </p:grpSpPr>
        <p:sp>
          <p:nvSpPr>
            <p:cNvPr id="52" name="Rectangle 51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9"/>
          <p:cNvGrpSpPr/>
          <p:nvPr/>
        </p:nvGrpSpPr>
        <p:grpSpPr>
          <a:xfrm>
            <a:off x="3949700" y="4995333"/>
            <a:ext cx="1662043" cy="474133"/>
            <a:chOff x="2743200" y="1600200"/>
            <a:chExt cx="3657600" cy="914400"/>
          </a:xfrm>
        </p:grpSpPr>
        <p:sp>
          <p:nvSpPr>
            <p:cNvPr id="59" name="Rectangle 58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9"/>
          <p:cNvGrpSpPr/>
          <p:nvPr/>
        </p:nvGrpSpPr>
        <p:grpSpPr>
          <a:xfrm>
            <a:off x="5077515" y="2802467"/>
            <a:ext cx="1662043" cy="474133"/>
            <a:chOff x="2743200" y="1600200"/>
            <a:chExt cx="3657600" cy="914400"/>
          </a:xfrm>
        </p:grpSpPr>
        <p:sp>
          <p:nvSpPr>
            <p:cNvPr id="66" name="Rectangle 65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9"/>
          <p:cNvGrpSpPr/>
          <p:nvPr/>
        </p:nvGrpSpPr>
        <p:grpSpPr>
          <a:xfrm>
            <a:off x="5136873" y="4284133"/>
            <a:ext cx="1662043" cy="474133"/>
            <a:chOff x="2743200" y="1600200"/>
            <a:chExt cx="3657600" cy="914400"/>
          </a:xfrm>
        </p:grpSpPr>
        <p:sp>
          <p:nvSpPr>
            <p:cNvPr id="73" name="Rectangle 72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9"/>
          <p:cNvGrpSpPr/>
          <p:nvPr/>
        </p:nvGrpSpPr>
        <p:grpSpPr>
          <a:xfrm>
            <a:off x="2643808" y="5647267"/>
            <a:ext cx="1662043" cy="474133"/>
            <a:chOff x="2743200" y="1600200"/>
            <a:chExt cx="3657600" cy="914400"/>
          </a:xfrm>
        </p:grpSpPr>
        <p:sp>
          <p:nvSpPr>
            <p:cNvPr id="80" name="Rectangle 79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9"/>
          <p:cNvGrpSpPr/>
          <p:nvPr/>
        </p:nvGrpSpPr>
        <p:grpSpPr>
          <a:xfrm>
            <a:off x="5255591" y="5706533"/>
            <a:ext cx="1662043" cy="474133"/>
            <a:chOff x="2743200" y="1600200"/>
            <a:chExt cx="3657600" cy="914400"/>
          </a:xfrm>
        </p:grpSpPr>
        <p:sp>
          <p:nvSpPr>
            <p:cNvPr id="87" name="Rectangle 86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3" name="Left Arrow 92"/>
          <p:cNvSpPr/>
          <p:nvPr/>
        </p:nvSpPr>
        <p:spPr>
          <a:xfrm>
            <a:off x="1931504" y="43434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Arrow 93"/>
          <p:cNvSpPr/>
          <p:nvPr/>
        </p:nvSpPr>
        <p:spPr>
          <a:xfrm>
            <a:off x="1931504" y="57658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Arrow 94"/>
          <p:cNvSpPr/>
          <p:nvPr/>
        </p:nvSpPr>
        <p:spPr>
          <a:xfrm flipH="1">
            <a:off x="6739558" y="2921000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Left Arrow 95"/>
          <p:cNvSpPr/>
          <p:nvPr/>
        </p:nvSpPr>
        <p:spPr>
          <a:xfrm flipH="1">
            <a:off x="6798917" y="44026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Left Arrow 96"/>
          <p:cNvSpPr/>
          <p:nvPr/>
        </p:nvSpPr>
        <p:spPr>
          <a:xfrm flipH="1">
            <a:off x="6917634" y="5825067"/>
            <a:ext cx="712304" cy="23706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 rot="20393821">
            <a:off x="3558391" y="2489826"/>
            <a:ext cx="1066800" cy="182880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667000" y="762000"/>
            <a:ext cx="3962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Interior charges from one dipole cancel charges from another dipole</a:t>
            </a:r>
            <a:endParaRPr lang="en-US" sz="2000" dirty="0"/>
          </a:p>
        </p:txBody>
      </p:sp>
      <p:sp>
        <p:nvSpPr>
          <p:cNvPr id="101" name="Freeform 100"/>
          <p:cNvSpPr/>
          <p:nvPr/>
        </p:nvSpPr>
        <p:spPr>
          <a:xfrm>
            <a:off x="3962400" y="1447800"/>
            <a:ext cx="352268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/>
          <p:cNvSpPr/>
          <p:nvPr/>
        </p:nvSpPr>
        <p:spPr>
          <a:xfrm rot="20393821">
            <a:off x="2106308" y="2438357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 102"/>
          <p:cNvSpPr/>
          <p:nvPr/>
        </p:nvSpPr>
        <p:spPr>
          <a:xfrm rot="19649620" flipH="1">
            <a:off x="1171606" y="1695507"/>
            <a:ext cx="473063" cy="1378743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/>
          <p:cNvSpPr txBox="1"/>
          <p:nvPr/>
        </p:nvSpPr>
        <p:spPr>
          <a:xfrm>
            <a:off x="0" y="1524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Excess negative  charge on the surface will experience a force</a:t>
            </a:r>
            <a:endParaRPr lang="en-US" sz="2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7391400" y="381000"/>
            <a:ext cx="175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 smtClean="0"/>
              <a:t>Excess negative  charge on the surface will experience a force</a:t>
            </a:r>
            <a:endParaRPr lang="en-US" sz="2000" dirty="0"/>
          </a:p>
        </p:txBody>
      </p:sp>
      <p:sp>
        <p:nvSpPr>
          <p:cNvPr id="106" name="Freeform 105"/>
          <p:cNvSpPr/>
          <p:nvPr/>
        </p:nvSpPr>
        <p:spPr>
          <a:xfrm rot="1431362">
            <a:off x="7128365" y="1555111"/>
            <a:ext cx="373333" cy="1039036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 rot="1602449">
            <a:off x="5924873" y="2273974"/>
            <a:ext cx="1066800" cy="1410320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55550" y="228600"/>
            <a:ext cx="6431050" cy="6507250"/>
            <a:chOff x="-457200" y="228600"/>
            <a:chExt cx="6431050" cy="6507250"/>
          </a:xfrm>
        </p:grpSpPr>
        <p:grpSp>
          <p:nvGrpSpPr>
            <p:cNvPr id="57" name="Group 56"/>
            <p:cNvGrpSpPr/>
            <p:nvPr/>
          </p:nvGrpSpPr>
          <p:grpSpPr>
            <a:xfrm>
              <a:off x="-457200" y="228600"/>
              <a:ext cx="6400800" cy="6400800"/>
              <a:chOff x="-381000" y="228600"/>
              <a:chExt cx="6400800" cy="6400800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2590800" y="3200400"/>
                <a:ext cx="457200" cy="457200"/>
                <a:chOff x="2743200" y="3276600"/>
                <a:chExt cx="457200" cy="609600"/>
              </a:xfrm>
            </p:grpSpPr>
            <p:sp>
              <p:nvSpPr>
                <p:cNvPr id="9" name="Oval 8"/>
                <p:cNvSpPr/>
                <p:nvPr/>
              </p:nvSpPr>
              <p:spPr>
                <a:xfrm>
                  <a:off x="2743200" y="3276600"/>
                  <a:ext cx="457200" cy="6096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9600" dirty="0"/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>
                  <a:off x="2857500" y="3530600"/>
                  <a:ext cx="228600" cy="101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 rot="5400000">
                  <a:off x="2819400" y="3543300"/>
                  <a:ext cx="304800" cy="76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" name="Group 17"/>
              <p:cNvGrpSpPr/>
              <p:nvPr/>
            </p:nvGrpSpPr>
            <p:grpSpPr>
              <a:xfrm>
                <a:off x="1447800" y="2057400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/>
              <p:cNvGrpSpPr/>
              <p:nvPr/>
            </p:nvGrpSpPr>
            <p:grpSpPr>
              <a:xfrm rot="2700000">
                <a:off x="1406336" y="2092136"/>
                <a:ext cx="2743200" cy="2743200"/>
                <a:chOff x="457200" y="2057400"/>
                <a:chExt cx="2743200" cy="2743200"/>
              </a:xfrm>
            </p:grpSpPr>
            <p:cxnSp>
              <p:nvCxnSpPr>
                <p:cNvPr id="20" name="Straight Arrow Connector 19"/>
                <p:cNvCxnSpPr/>
                <p:nvPr/>
              </p:nvCxnSpPr>
              <p:spPr>
                <a:xfrm>
                  <a:off x="22860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 flipH="1">
                  <a:off x="457200" y="34290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 rot="5400000">
                  <a:off x="1371600" y="43434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/>
                <p:nvPr/>
              </p:nvCxnSpPr>
              <p:spPr>
                <a:xfrm rot="5400000" flipH="1">
                  <a:off x="1371600" y="2514600"/>
                  <a:ext cx="914400" cy="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819400" y="1066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H="1">
                <a:off x="2819400" y="52578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V="1">
                <a:off x="49149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rot="5400000" flipH="1">
                <a:off x="647700" y="3162300"/>
                <a:ext cx="0" cy="5334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/>
              <p:cNvGrpSpPr/>
              <p:nvPr/>
            </p:nvGrpSpPr>
            <p:grpSpPr>
              <a:xfrm rot="2700000">
                <a:off x="357697" y="1157797"/>
                <a:ext cx="4800600" cy="4724400"/>
                <a:chOff x="381000" y="1066800"/>
                <a:chExt cx="4800600" cy="4724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V="1">
                  <a:off x="2819400" y="1066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/>
                <p:nvPr/>
              </p:nvCxnSpPr>
              <p:spPr>
                <a:xfrm flipH="1">
                  <a:off x="2819400" y="52578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/>
                <p:cNvCxnSpPr/>
                <p:nvPr/>
              </p:nvCxnSpPr>
              <p:spPr>
                <a:xfrm rot="5400000" flipV="1">
                  <a:off x="49149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rot="5400000" flipH="1">
                  <a:off x="647700" y="3162300"/>
                  <a:ext cx="0" cy="5334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" name="Group 49"/>
              <p:cNvGrpSpPr/>
              <p:nvPr/>
            </p:nvGrpSpPr>
            <p:grpSpPr>
              <a:xfrm>
                <a:off x="-381000" y="228600"/>
                <a:ext cx="6400800" cy="6400800"/>
                <a:chOff x="-381000" y="228600"/>
                <a:chExt cx="6400800" cy="6400800"/>
              </a:xfrm>
            </p:grpSpPr>
            <p:cxnSp>
              <p:nvCxnSpPr>
                <p:cNvPr id="44" name="Straight Arrow Connector 43"/>
                <p:cNvCxnSpPr/>
                <p:nvPr/>
              </p:nvCxnSpPr>
              <p:spPr>
                <a:xfrm flipV="1">
                  <a:off x="2819400" y="228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2819400" y="63246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9" name="Group 48"/>
                <p:cNvGrpSpPr/>
                <p:nvPr/>
              </p:nvGrpSpPr>
              <p:grpSpPr>
                <a:xfrm rot="5400000">
                  <a:off x="2819400" y="228600"/>
                  <a:ext cx="0" cy="6400800"/>
                  <a:chOff x="2971800" y="381000"/>
                  <a:chExt cx="0" cy="6400800"/>
                </a:xfrm>
              </p:grpSpPr>
              <p:cxnSp>
                <p:nvCxnSpPr>
                  <p:cNvPr id="47" name="Straight Arrow Connector 46"/>
                  <p:cNvCxnSpPr/>
                  <p:nvPr/>
                </p:nvCxnSpPr>
                <p:spPr>
                  <a:xfrm flipV="1">
                    <a:off x="2971800" y="381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2971800" y="6477000"/>
                    <a:ext cx="0" cy="304800"/>
                  </a:xfrm>
                  <a:prstGeom prst="straightConnector1">
                    <a:avLst/>
                  </a:prstGeom>
                  <a:ln w="5715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" name="Group 50"/>
            <p:cNvGrpSpPr/>
            <p:nvPr/>
          </p:nvGrpSpPr>
          <p:grpSpPr>
            <a:xfrm rot="2700000">
              <a:off x="-426950" y="335050"/>
              <a:ext cx="6400800" cy="6400800"/>
              <a:chOff x="-381000" y="228600"/>
              <a:chExt cx="6400800" cy="6400800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 flipV="1">
                <a:off x="2819400" y="228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2819400" y="6324600"/>
                <a:ext cx="0" cy="30480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48"/>
              <p:cNvGrpSpPr/>
              <p:nvPr/>
            </p:nvGrpSpPr>
            <p:grpSpPr>
              <a:xfrm rot="5400000">
                <a:off x="2819400" y="228600"/>
                <a:ext cx="0" cy="6400800"/>
                <a:chOff x="2971800" y="381000"/>
                <a:chExt cx="0" cy="64008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>
                <a:xfrm flipV="1">
                  <a:off x="2971800" y="381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2971800" y="6477000"/>
                  <a:ext cx="0" cy="304800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>
          <a:xfrm>
            <a:off x="5227550" y="2895600"/>
            <a:ext cx="1828800" cy="533400"/>
            <a:chOff x="5715000" y="2971800"/>
            <a:chExt cx="1828800" cy="609600"/>
          </a:xfrm>
        </p:grpSpPr>
        <p:sp>
          <p:nvSpPr>
            <p:cNvPr id="3" name="Rectangle 2"/>
            <p:cNvSpPr/>
            <p:nvPr/>
          </p:nvSpPr>
          <p:spPr>
            <a:xfrm>
              <a:off x="6134100" y="3225800"/>
              <a:ext cx="990600" cy="152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715000" y="2971800"/>
              <a:ext cx="457200" cy="609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8293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086600" y="2971800"/>
              <a:ext cx="457200" cy="609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200900" y="3225800"/>
              <a:ext cx="228600" cy="101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7162800" y="3238500"/>
              <a:ext cx="3048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/>
          <p:cNvSpPr/>
          <p:nvPr/>
        </p:nvSpPr>
        <p:spPr>
          <a:xfrm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741650" y="3390900"/>
            <a:ext cx="228600" cy="7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13150" y="34290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 flipV="1">
            <a:off x="5951450" y="3162300"/>
            <a:ext cx="0" cy="5334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 flipV="1">
            <a:off x="6903950" y="3276600"/>
            <a:ext cx="0" cy="304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962400" y="22098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50" name="Left Arrow 49"/>
          <p:cNvSpPr/>
          <p:nvPr/>
        </p:nvSpPr>
        <p:spPr>
          <a:xfrm>
            <a:off x="3200400" y="3048000"/>
            <a:ext cx="20574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Arrow 50"/>
          <p:cNvSpPr/>
          <p:nvPr/>
        </p:nvSpPr>
        <p:spPr>
          <a:xfrm flipH="1">
            <a:off x="7010400" y="3048000"/>
            <a:ext cx="7620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239000" y="2133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43000" y="1295400"/>
            <a:ext cx="2281449" cy="4062619"/>
            <a:chOff x="3836567" y="3213846"/>
            <a:chExt cx="1488467" cy="2796989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3" name="Straight Arrow Connector 52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Straight Arrow Connector 28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724400" y="2362200"/>
            <a:ext cx="3995642" cy="2286000"/>
            <a:chOff x="1795558" y="1439056"/>
            <a:chExt cx="5707602" cy="3607630"/>
          </a:xfrm>
        </p:grpSpPr>
        <p:grpSp>
          <p:nvGrpSpPr>
            <p:cNvPr id="57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44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Isosceles Triangle 18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80" name="Rectangle 17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3" name="Rectangle 18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5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6" name="Isosceles Triangle 17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7" name="Isosceles Triangle 17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0" name="Rectangle 16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2" name="Rectangle 17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Rectangle 17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6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5" name="Isosceles Triangle 16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6" name="Isosceles Triangle 16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7" name="Isosceles Triangle 16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0" name="Rectangle 15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1" name="Rectangle 16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Rectangle 16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Rectangle 16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47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48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54" name="Isosceles Triangle 153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5" name="Isosceles Triangle 154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Isosceles Triangle 155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Isosceles Triangle 156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49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0" name="Rectangle 149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Rectangle 150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58" name="Parallelogram 57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9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00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3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40" name="Isosceles Triangle 13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Isosceles Triangle 14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36" name="Rectangle 13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Rectangle 13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8" name="Rectangle 13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Rectangle 13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2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30" name="Isosceles Triangle 12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Isosceles Triangle 13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Isosceles Triangle 13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Isosceles Triangle 13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26" name="Rectangle 12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7" name="Rectangle 12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Rectangle 12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Rectangle 12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2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1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20" name="Isosceles Triangle 11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1" name="Isosceles Triangle 12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Isosceles Triangle 12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Isosceles Triangle 12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1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16" name="Rectangle 11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8" name="Rectangle 11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9" name="Rectangle 11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3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04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10" name="Isosceles Triangle 109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1" name="Isosceles Triangle 110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2" name="Isosceles Triangle 111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Isosceles Triangle 112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5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06" name="Rectangle 105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7" name="Rectangle 106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8" name="Rectangle 107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Rectangle 10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188" name="TextBox 187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Line of Charge</a:t>
            </a:r>
            <a:endParaRPr lang="en-US" sz="2400" dirty="0"/>
          </a:p>
        </p:txBody>
      </p:sp>
      <p:sp>
        <p:nvSpPr>
          <p:cNvPr id="189" name="TextBox 188"/>
          <p:cNvSpPr txBox="1"/>
          <p:nvPr/>
        </p:nvSpPr>
        <p:spPr>
          <a:xfrm>
            <a:off x="4800600" y="4953000"/>
            <a:ext cx="3817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Semi-infinite Sheet of Charge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 rot="5400000">
            <a:off x="4419600" y="457200"/>
            <a:ext cx="304800" cy="5943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 rot="5400000">
            <a:off x="7121236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5400000">
            <a:off x="6040582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5400000">
            <a:off x="5500255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4959927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4419600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5400000">
            <a:off x="3879273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5400000">
            <a:off x="3338945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5400000">
            <a:off x="2798618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5400000">
            <a:off x="2258291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1717964" y="3158836"/>
            <a:ext cx="304800" cy="5403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2216200" y="1371600"/>
            <a:ext cx="5626000" cy="2057400"/>
            <a:chOff x="2216200" y="1371600"/>
            <a:chExt cx="5626000" cy="2057400"/>
          </a:xfrm>
        </p:grpSpPr>
        <p:sp>
          <p:nvSpPr>
            <p:cNvPr id="15" name="Left Arrow 14"/>
            <p:cNvSpPr/>
            <p:nvPr/>
          </p:nvSpPr>
          <p:spPr>
            <a:xfrm rot="7039071">
              <a:off x="1263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7039071">
              <a:off x="2406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7039071">
              <a:off x="3460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Left Arrow 17"/>
            <p:cNvSpPr/>
            <p:nvPr/>
          </p:nvSpPr>
          <p:spPr>
            <a:xfrm rot="7039071">
              <a:off x="4540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7039071">
              <a:off x="56071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 Arrow 19"/>
            <p:cNvSpPr/>
            <p:nvPr/>
          </p:nvSpPr>
          <p:spPr>
            <a:xfrm rot="7039071">
              <a:off x="6737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2209800" y="3429000"/>
            <a:ext cx="5626000" cy="2057400"/>
            <a:chOff x="2216200" y="1371600"/>
            <a:chExt cx="5626000" cy="2057400"/>
          </a:xfrm>
        </p:grpSpPr>
        <p:sp>
          <p:nvSpPr>
            <p:cNvPr id="23" name="Left Arrow 22"/>
            <p:cNvSpPr/>
            <p:nvPr/>
          </p:nvSpPr>
          <p:spPr>
            <a:xfrm rot="7039071">
              <a:off x="1263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Arrow 23"/>
            <p:cNvSpPr/>
            <p:nvPr/>
          </p:nvSpPr>
          <p:spPr>
            <a:xfrm rot="7039071">
              <a:off x="2406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Left Arrow 24"/>
            <p:cNvSpPr/>
            <p:nvPr/>
          </p:nvSpPr>
          <p:spPr>
            <a:xfrm rot="7039071">
              <a:off x="34607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Left Arrow 25"/>
            <p:cNvSpPr/>
            <p:nvPr/>
          </p:nvSpPr>
          <p:spPr>
            <a:xfrm rot="7039071">
              <a:off x="4540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Left Arrow 26"/>
            <p:cNvSpPr/>
            <p:nvPr/>
          </p:nvSpPr>
          <p:spPr>
            <a:xfrm rot="7039071">
              <a:off x="56071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Left Arrow 27"/>
            <p:cNvSpPr/>
            <p:nvPr/>
          </p:nvSpPr>
          <p:spPr>
            <a:xfrm rot="7039071">
              <a:off x="6737300" y="2324100"/>
              <a:ext cx="2057400" cy="1524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&quot;No&quot; Symbol 29"/>
          <p:cNvSpPr/>
          <p:nvPr/>
        </p:nvSpPr>
        <p:spPr>
          <a:xfrm>
            <a:off x="2895600" y="1371600"/>
            <a:ext cx="3962400" cy="4114800"/>
          </a:xfrm>
          <a:prstGeom prst="noSmoking">
            <a:avLst/>
          </a:prstGeom>
          <a:solidFill>
            <a:srgbClr val="FF0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 flipH="1">
            <a:off x="1600200" y="1371600"/>
            <a:ext cx="6242000" cy="4114800"/>
            <a:chOff x="1600200" y="1371600"/>
            <a:chExt cx="6242000" cy="4114800"/>
          </a:xfrm>
        </p:grpSpPr>
        <p:sp>
          <p:nvSpPr>
            <p:cNvPr id="2" name="Rectangle 1"/>
            <p:cNvSpPr/>
            <p:nvPr/>
          </p:nvSpPr>
          <p:spPr>
            <a:xfrm rot="5400000">
              <a:off x="4419600" y="457200"/>
              <a:ext cx="304800" cy="5943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</a:p>
            <a:p>
              <a:pPr algn="ctr"/>
              <a:endParaRPr lang="en-US" b="1" dirty="0"/>
            </a:p>
            <a:p>
              <a:pPr algn="ctr"/>
              <a:r>
                <a:rPr lang="en-US" b="1" dirty="0" smtClean="0"/>
                <a:t>+</a:t>
              </a:r>
              <a:endParaRPr lang="en-US" b="1" dirty="0"/>
            </a:p>
          </p:txBody>
        </p:sp>
        <p:sp>
          <p:nvSpPr>
            <p:cNvPr id="4" name="Rectangle 3"/>
            <p:cNvSpPr/>
            <p:nvPr/>
          </p:nvSpPr>
          <p:spPr>
            <a:xfrm rot="5400000">
              <a:off x="7121236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 rot="5400000">
              <a:off x="6040582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 rot="5400000">
              <a:off x="550025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 rot="5400000">
              <a:off x="4959927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4419600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3879273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3338945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 rot="5400000">
              <a:off x="2798618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2258291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 rot="5400000">
              <a:off x="1717964" y="3158836"/>
              <a:ext cx="304800" cy="54032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0"/>
            <p:cNvGrpSpPr/>
            <p:nvPr/>
          </p:nvGrpSpPr>
          <p:grpSpPr>
            <a:xfrm>
              <a:off x="2216200" y="1371600"/>
              <a:ext cx="5626000" cy="2057400"/>
              <a:chOff x="2216200" y="1371600"/>
              <a:chExt cx="5626000" cy="2057400"/>
            </a:xfrm>
          </p:grpSpPr>
          <p:sp>
            <p:nvSpPr>
              <p:cNvPr id="15" name="Left Arrow 14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Left Arrow 15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Left Arrow 16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21"/>
            <p:cNvGrpSpPr/>
            <p:nvPr/>
          </p:nvGrpSpPr>
          <p:grpSpPr>
            <a:xfrm flipV="1">
              <a:off x="2209800" y="3429000"/>
              <a:ext cx="5626000" cy="2057400"/>
              <a:chOff x="2216200" y="1371600"/>
              <a:chExt cx="5626000" cy="2057400"/>
            </a:xfrm>
          </p:grpSpPr>
          <p:sp>
            <p:nvSpPr>
              <p:cNvPr id="23" name="Left Arrow 22"/>
              <p:cNvSpPr/>
              <p:nvPr/>
            </p:nvSpPr>
            <p:spPr>
              <a:xfrm rot="7039071">
                <a:off x="1263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Left Arrow 23"/>
              <p:cNvSpPr/>
              <p:nvPr/>
            </p:nvSpPr>
            <p:spPr>
              <a:xfrm rot="7039071">
                <a:off x="2406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Left Arrow 24"/>
              <p:cNvSpPr/>
              <p:nvPr/>
            </p:nvSpPr>
            <p:spPr>
              <a:xfrm rot="7039071">
                <a:off x="34607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Left Arrow 25"/>
              <p:cNvSpPr/>
              <p:nvPr/>
            </p:nvSpPr>
            <p:spPr>
              <a:xfrm rot="7039071">
                <a:off x="4540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Left Arrow 26"/>
              <p:cNvSpPr/>
              <p:nvPr/>
            </p:nvSpPr>
            <p:spPr>
              <a:xfrm rot="7039071">
                <a:off x="56071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7039071">
                <a:off x="6737300" y="2324100"/>
                <a:ext cx="2057400" cy="1524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&quot;No&quot; Symbol 29"/>
            <p:cNvSpPr/>
            <p:nvPr/>
          </p:nvSpPr>
          <p:spPr>
            <a:xfrm>
              <a:off x="2895600" y="137160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89691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End View</a:t>
            </a:r>
            <a:endParaRPr lang="en-US" sz="2000" dirty="0"/>
          </a:p>
        </p:txBody>
      </p:sp>
      <p:grpSp>
        <p:nvGrpSpPr>
          <p:cNvPr id="54" name="Group 53"/>
          <p:cNvGrpSpPr/>
          <p:nvPr/>
        </p:nvGrpSpPr>
        <p:grpSpPr>
          <a:xfrm>
            <a:off x="4954646" y="1581462"/>
            <a:ext cx="3020121" cy="2945567"/>
            <a:chOff x="607499" y="1326630"/>
            <a:chExt cx="4174006" cy="4126041"/>
          </a:xfrm>
        </p:grpSpPr>
        <p:sp>
          <p:nvSpPr>
            <p:cNvPr id="30" name="&quot;No&quot; Symbol 29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34" name="Oval 33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39" name="Left Arrow 38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Left Arrow 40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Left Arrow 41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50" name="Left Arrow 4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Left Arrow 5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Left Arrow 5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Left Arrow 5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 flipH="1">
            <a:off x="759852" y="1583961"/>
            <a:ext cx="3122600" cy="2808157"/>
            <a:chOff x="607499" y="1326630"/>
            <a:chExt cx="4174006" cy="4126041"/>
          </a:xfrm>
        </p:grpSpPr>
        <p:sp>
          <p:nvSpPr>
            <p:cNvPr id="56" name="&quot;No&quot; Symbol 55"/>
            <p:cNvSpPr/>
            <p:nvPr/>
          </p:nvSpPr>
          <p:spPr>
            <a:xfrm flipH="1">
              <a:off x="740634" y="1326630"/>
              <a:ext cx="3962400" cy="4114800"/>
            </a:xfrm>
            <a:prstGeom prst="noSmoking">
              <a:avLst/>
            </a:prstGeom>
            <a:solidFill>
              <a:srgbClr val="FF0000">
                <a:alpha val="1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57" name="Group 36"/>
            <p:cNvGrpSpPr/>
            <p:nvPr/>
          </p:nvGrpSpPr>
          <p:grpSpPr>
            <a:xfrm>
              <a:off x="2347234" y="3003030"/>
              <a:ext cx="762000" cy="685800"/>
              <a:chOff x="6934200" y="381000"/>
              <a:chExt cx="457200" cy="533400"/>
            </a:xfrm>
          </p:grpSpPr>
          <p:sp>
            <p:nvSpPr>
              <p:cNvPr id="68" name="Oval 67"/>
              <p:cNvSpPr/>
              <p:nvPr/>
            </p:nvSpPr>
            <p:spPr>
              <a:xfrm>
                <a:off x="6934200" y="381000"/>
                <a:ext cx="457200" cy="533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048500" y="603250"/>
                <a:ext cx="228600" cy="88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 rot="5400000">
                <a:off x="7029450" y="609600"/>
                <a:ext cx="266700" cy="76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42"/>
            <p:cNvGrpSpPr/>
            <p:nvPr/>
          </p:nvGrpSpPr>
          <p:grpSpPr>
            <a:xfrm>
              <a:off x="640854" y="1326630"/>
              <a:ext cx="4114800" cy="4099810"/>
              <a:chOff x="2514600" y="1371600"/>
              <a:chExt cx="4114800" cy="4099810"/>
            </a:xfrm>
          </p:grpSpPr>
          <p:sp>
            <p:nvSpPr>
              <p:cNvPr id="64" name="Left Arrow 63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Left Arrow 64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Left Arrow 65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Left Arrow 66"/>
              <p:cNvSpPr/>
              <p:nvPr/>
            </p:nvSpPr>
            <p:spPr>
              <a:xfrm rot="5400000" flipV="1">
                <a:off x="3876675" y="228600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48"/>
            <p:cNvGrpSpPr/>
            <p:nvPr/>
          </p:nvGrpSpPr>
          <p:grpSpPr>
            <a:xfrm rot="2700000">
              <a:off x="637102" y="1308268"/>
              <a:ext cx="4114800" cy="4174006"/>
              <a:chOff x="2514600" y="1297404"/>
              <a:chExt cx="4114800" cy="4174006"/>
            </a:xfrm>
          </p:grpSpPr>
          <p:sp>
            <p:nvSpPr>
              <p:cNvPr id="60" name="Left Arrow 59"/>
              <p:cNvSpPr/>
              <p:nvPr/>
            </p:nvSpPr>
            <p:spPr>
              <a:xfrm>
                <a:off x="2514600" y="298132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Left Arrow 60"/>
              <p:cNvSpPr/>
              <p:nvPr/>
            </p:nvSpPr>
            <p:spPr>
              <a:xfrm rot="16200000">
                <a:off x="3215390" y="4328410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Left Arrow 61"/>
              <p:cNvSpPr/>
              <p:nvPr/>
            </p:nvSpPr>
            <p:spPr>
              <a:xfrm rot="10800000">
                <a:off x="4572000" y="3571875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Left Arrow 62"/>
              <p:cNvSpPr/>
              <p:nvPr/>
            </p:nvSpPr>
            <p:spPr>
              <a:xfrm rot="5400000" flipV="1">
                <a:off x="3844879" y="2211804"/>
                <a:ext cx="2057400" cy="228600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5111645" y="4924269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Reflection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224852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463259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3205370" y="4951750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Line of Charge, End View</a:t>
            </a:r>
            <a:endParaRPr lang="en-US" sz="2000" dirty="0"/>
          </a:p>
        </p:txBody>
      </p:sp>
      <p:grpSp>
        <p:nvGrpSpPr>
          <p:cNvPr id="7" name="Group 36"/>
          <p:cNvGrpSpPr/>
          <p:nvPr/>
        </p:nvGrpSpPr>
        <p:grpSpPr>
          <a:xfrm flipH="1">
            <a:off x="4334336" y="2698230"/>
            <a:ext cx="522451" cy="493430"/>
            <a:chOff x="6934200" y="381000"/>
            <a:chExt cx="457200" cy="533400"/>
          </a:xfrm>
        </p:grpSpPr>
        <p:sp>
          <p:nvSpPr>
            <p:cNvPr id="68" name="Oval 67"/>
            <p:cNvSpPr/>
            <p:nvPr/>
          </p:nvSpPr>
          <p:spPr>
            <a:xfrm>
              <a:off x="6934200" y="381000"/>
              <a:ext cx="457200" cy="533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48500" y="603250"/>
              <a:ext cx="228600" cy="88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7029450" y="609600"/>
              <a:ext cx="2667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Left Arrow 63"/>
          <p:cNvSpPr/>
          <p:nvPr/>
        </p:nvSpPr>
        <p:spPr>
          <a:xfrm flipH="1">
            <a:off x="4866645" y="2844419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/>
          <p:cNvSpPr/>
          <p:nvPr/>
        </p:nvSpPr>
        <p:spPr>
          <a:xfrm rot="5400000" flipH="1">
            <a:off x="3902170" y="3813480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Left Arrow 65"/>
          <p:cNvSpPr/>
          <p:nvPr/>
        </p:nvSpPr>
        <p:spPr>
          <a:xfrm rot="10800000" flipH="1">
            <a:off x="2787851" y="282662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Arrow 66"/>
          <p:cNvSpPr/>
          <p:nvPr/>
        </p:nvSpPr>
        <p:spPr>
          <a:xfrm rot="16200000" flipH="1" flipV="1">
            <a:off x="3872149" y="1928759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/>
          <p:cNvCxnSpPr/>
          <p:nvPr/>
        </p:nvCxnSpPr>
        <p:spPr>
          <a:xfrm>
            <a:off x="4556985" y="991849"/>
            <a:ext cx="59960" cy="380750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eft Arrow 44"/>
          <p:cNvSpPr/>
          <p:nvPr/>
        </p:nvSpPr>
        <p:spPr>
          <a:xfrm rot="2700000" flipH="1">
            <a:off x="4549756" y="3581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8100000" flipH="1">
            <a:off x="3205452" y="3513325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Left Arrow 46"/>
          <p:cNvSpPr/>
          <p:nvPr/>
        </p:nvSpPr>
        <p:spPr>
          <a:xfrm rot="13500000" flipH="1">
            <a:off x="3096800" y="214874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Left Arrow 47"/>
          <p:cNvSpPr/>
          <p:nvPr/>
        </p:nvSpPr>
        <p:spPr>
          <a:xfrm rot="18900000" flipH="1" flipV="1">
            <a:off x="4528276" y="2184234"/>
            <a:ext cx="1400253" cy="171017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0706" y="189091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29391" y="4636615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8563" y="194234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76052" y="1764968"/>
            <a:ext cx="600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19869" y="47000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grpSp>
        <p:nvGrpSpPr>
          <p:cNvPr id="2" name="Group 19"/>
          <p:cNvGrpSpPr/>
          <p:nvPr/>
        </p:nvGrpSpPr>
        <p:grpSpPr>
          <a:xfrm>
            <a:off x="3191254" y="2193217"/>
            <a:ext cx="3325319" cy="2425910"/>
            <a:chOff x="2953062" y="1906247"/>
            <a:chExt cx="3325319" cy="914401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41"/>
          <p:cNvGrpSpPr/>
          <p:nvPr/>
        </p:nvGrpSpPr>
        <p:grpSpPr>
          <a:xfrm>
            <a:off x="2871467" y="2188223"/>
            <a:ext cx="3325319" cy="2415915"/>
            <a:chOff x="2953062" y="1906247"/>
            <a:chExt cx="3325319" cy="914401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2953062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645108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322165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96924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5601326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6278381" y="1906247"/>
              <a:ext cx="0" cy="914401"/>
            </a:xfrm>
            <a:prstGeom prst="straightConnector1">
              <a:avLst/>
            </a:prstGeom>
            <a:ln w="63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1619868" y="4471470"/>
            <a:ext cx="5905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-  -  -  -  -  -  -  -  -  -  - -  -  -  -  -  -  -  -  -  -  -  -  -  -  -  -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4826833" y="614597"/>
            <a:ext cx="3432747" cy="4974186"/>
            <a:chOff x="1469037" y="380052"/>
            <a:chExt cx="6097503" cy="6872639"/>
          </a:xfrm>
        </p:grpSpPr>
        <p:sp>
          <p:nvSpPr>
            <p:cNvPr id="40" name="Left Arrow 39"/>
            <p:cNvSpPr/>
            <p:nvPr/>
          </p:nvSpPr>
          <p:spPr>
            <a:xfrm rot="12610027" flipH="1" flipV="1">
              <a:off x="3455233" y="7796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Left Arrow 14"/>
            <p:cNvSpPr/>
            <p:nvPr/>
          </p:nvSpPr>
          <p:spPr>
            <a:xfrm rot="8990512" flipV="1">
              <a:off x="5176583" y="777156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Left Arrow 10"/>
            <p:cNvSpPr/>
            <p:nvPr/>
          </p:nvSpPr>
          <p:spPr>
            <a:xfrm rot="10800000">
              <a:off x="6193395" y="14791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Arrow 18"/>
            <p:cNvSpPr/>
            <p:nvPr/>
          </p:nvSpPr>
          <p:spPr>
            <a:xfrm rot="10800000">
              <a:off x="6180905" y="388008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223545" y="1356763"/>
              <a:ext cx="676048" cy="4869103"/>
              <a:chOff x="2238535" y="1356763"/>
              <a:chExt cx="676048" cy="4869103"/>
            </a:xfrm>
          </p:grpSpPr>
          <p:sp>
            <p:nvSpPr>
              <p:cNvPr id="10" name="Left Arrow 9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Left Arrow 1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Left Arrow 20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" name="Left Arrow 21"/>
            <p:cNvSpPr/>
            <p:nvPr/>
          </p:nvSpPr>
          <p:spPr>
            <a:xfrm rot="10800000">
              <a:off x="6168415" y="6161063"/>
              <a:ext cx="651068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3155433" y="1943876"/>
              <a:ext cx="676048" cy="4869103"/>
              <a:chOff x="3155433" y="1943876"/>
              <a:chExt cx="676048" cy="4869103"/>
            </a:xfrm>
          </p:grpSpPr>
          <p:sp>
            <p:nvSpPr>
              <p:cNvPr id="14" name="Left Arrow 13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Left Arrow 19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Left Arrow 22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469037" y="1359263"/>
              <a:ext cx="473695" cy="4869103"/>
              <a:chOff x="2238535" y="1356763"/>
              <a:chExt cx="676048" cy="4869103"/>
            </a:xfrm>
          </p:grpSpPr>
          <p:sp>
            <p:nvSpPr>
              <p:cNvPr id="27" name="Left Arrow 26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Left Arrow 27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eft Arrow 28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 flipH="1">
              <a:off x="7092845" y="1481684"/>
              <a:ext cx="473695" cy="4869103"/>
              <a:chOff x="2238535" y="1356763"/>
              <a:chExt cx="676048" cy="4869103"/>
            </a:xfrm>
          </p:grpSpPr>
          <p:sp>
            <p:nvSpPr>
              <p:cNvPr id="31" name="Left Arrow 30"/>
              <p:cNvSpPr/>
              <p:nvPr/>
            </p:nvSpPr>
            <p:spPr>
              <a:xfrm rot="10800000" flipH="1">
                <a:off x="2263515" y="13567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Left Arrow 31"/>
              <p:cNvSpPr/>
              <p:nvPr/>
            </p:nvSpPr>
            <p:spPr>
              <a:xfrm rot="10800000" flipH="1">
                <a:off x="2251025" y="375766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Left Arrow 32"/>
              <p:cNvSpPr/>
              <p:nvPr/>
            </p:nvSpPr>
            <p:spPr>
              <a:xfrm rot="10800000" flipH="1">
                <a:off x="2238535" y="6038643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Left Arrow 33"/>
            <p:cNvSpPr/>
            <p:nvPr/>
          </p:nvSpPr>
          <p:spPr>
            <a:xfrm rot="8990512" flipV="1">
              <a:off x="5919122" y="40753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2503359" y="2366099"/>
              <a:ext cx="521154" cy="4869103"/>
              <a:chOff x="3155433" y="1943876"/>
              <a:chExt cx="676048" cy="4869103"/>
            </a:xfrm>
          </p:grpSpPr>
          <p:sp>
            <p:nvSpPr>
              <p:cNvPr id="37" name="Left Arrow 36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Left Arrow 37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Left Arrow 38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 flipH="1">
              <a:off x="5361484" y="1988897"/>
              <a:ext cx="676048" cy="4869103"/>
              <a:chOff x="3155433" y="1943876"/>
              <a:chExt cx="676048" cy="4869103"/>
            </a:xfrm>
          </p:grpSpPr>
          <p:sp>
            <p:nvSpPr>
              <p:cNvPr id="48" name="Left Arrow 47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Left Arrow 48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Left Arrow 49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" name="Left Arrow 50"/>
            <p:cNvSpPr/>
            <p:nvPr/>
          </p:nvSpPr>
          <p:spPr>
            <a:xfrm rot="12609488" flipH="1" flipV="1">
              <a:off x="2938612" y="380052"/>
              <a:ext cx="398237" cy="20076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/>
            <p:cNvGrpSpPr/>
            <p:nvPr/>
          </p:nvGrpSpPr>
          <p:grpSpPr>
            <a:xfrm flipH="1">
              <a:off x="6118486" y="2383588"/>
              <a:ext cx="521154" cy="4869103"/>
              <a:chOff x="3155433" y="1943876"/>
              <a:chExt cx="676048" cy="4869103"/>
            </a:xfrm>
          </p:grpSpPr>
          <p:sp>
            <p:nvSpPr>
              <p:cNvPr id="53" name="Left Arrow 52"/>
              <p:cNvSpPr/>
              <p:nvPr/>
            </p:nvSpPr>
            <p:spPr>
              <a:xfrm rot="8990512" flipH="1">
                <a:off x="3180413" y="19438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Left Arrow 53"/>
              <p:cNvSpPr/>
              <p:nvPr/>
            </p:nvSpPr>
            <p:spPr>
              <a:xfrm rot="8990512" flipH="1">
                <a:off x="3167923" y="434477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Left Arrow 54"/>
              <p:cNvSpPr/>
              <p:nvPr/>
            </p:nvSpPr>
            <p:spPr>
              <a:xfrm rot="8990512" flipH="1">
                <a:off x="3155433" y="6625756"/>
                <a:ext cx="651068" cy="187223"/>
              </a:xfrm>
              <a:prstGeom prst="leftArrow">
                <a:avLst>
                  <a:gd name="adj1" fmla="val 42132"/>
                  <a:gd name="adj2" fmla="val 79508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1143000" y="1115520"/>
            <a:ext cx="2281449" cy="4062619"/>
            <a:chOff x="3836567" y="3213846"/>
            <a:chExt cx="1488467" cy="2796989"/>
          </a:xfrm>
        </p:grpSpPr>
        <p:cxnSp>
          <p:nvCxnSpPr>
            <p:cNvPr id="59" name="Straight Arrow Connector 58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109" name="Straight Arrow Connector 108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106" name="Straight Arrow Connector 105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103" name="Straight Arrow Connector 102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100" name="Straight Arrow Connector 99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Straight Arrow Connector 84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TextBox 111"/>
          <p:cNvSpPr txBox="1"/>
          <p:nvPr/>
        </p:nvSpPr>
        <p:spPr>
          <a:xfrm>
            <a:off x="762000" y="5486400"/>
            <a:ext cx="29234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Infinite Line of Charge</a:t>
            </a:r>
            <a:endParaRPr lang="en-US" sz="2400" dirty="0"/>
          </a:p>
        </p:txBody>
      </p:sp>
      <p:sp>
        <p:nvSpPr>
          <p:cNvPr id="113" name="TextBox 112"/>
          <p:cNvSpPr txBox="1"/>
          <p:nvPr/>
        </p:nvSpPr>
        <p:spPr>
          <a:xfrm>
            <a:off x="5036697" y="5863652"/>
            <a:ext cx="3391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Charged Coaxial Cylinders</a:t>
            </a:r>
            <a:endParaRPr lang="en-US" sz="2400" dirty="0"/>
          </a:p>
        </p:txBody>
      </p:sp>
      <p:grpSp>
        <p:nvGrpSpPr>
          <p:cNvPr id="117" name="Group 116"/>
          <p:cNvGrpSpPr/>
          <p:nvPr/>
        </p:nvGrpSpPr>
        <p:grpSpPr>
          <a:xfrm>
            <a:off x="5786205" y="1973711"/>
            <a:ext cx="239842" cy="229846"/>
            <a:chOff x="4362138" y="1853786"/>
            <a:chExt cx="359764" cy="359764"/>
          </a:xfrm>
        </p:grpSpPr>
        <p:sp>
          <p:nvSpPr>
            <p:cNvPr id="115" name="Rectangle 1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6418290" y="2156092"/>
            <a:ext cx="239842" cy="229846"/>
            <a:chOff x="4362138" y="1853786"/>
            <a:chExt cx="359764" cy="359764"/>
          </a:xfrm>
        </p:grpSpPr>
        <p:sp>
          <p:nvSpPr>
            <p:cNvPr id="119" name="Rectangle 11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7020396" y="2038668"/>
            <a:ext cx="239842" cy="229846"/>
            <a:chOff x="4362138" y="1853786"/>
            <a:chExt cx="359764" cy="359764"/>
          </a:xfrm>
        </p:grpSpPr>
        <p:sp>
          <p:nvSpPr>
            <p:cNvPr id="122" name="Rectangle 12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/>
          <p:cNvGrpSpPr/>
          <p:nvPr/>
        </p:nvGrpSpPr>
        <p:grpSpPr>
          <a:xfrm>
            <a:off x="5788705" y="2905591"/>
            <a:ext cx="239842" cy="229846"/>
            <a:chOff x="4362138" y="1853786"/>
            <a:chExt cx="359764" cy="359764"/>
          </a:xfrm>
        </p:grpSpPr>
        <p:sp>
          <p:nvSpPr>
            <p:cNvPr id="125" name="Rectangle 12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6420790" y="3087972"/>
            <a:ext cx="239842" cy="229846"/>
            <a:chOff x="4362138" y="1853786"/>
            <a:chExt cx="359764" cy="359764"/>
          </a:xfrm>
        </p:grpSpPr>
        <p:sp>
          <p:nvSpPr>
            <p:cNvPr id="128" name="Rectangle 12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7022896" y="2970548"/>
            <a:ext cx="239842" cy="229846"/>
            <a:chOff x="4362138" y="1853786"/>
            <a:chExt cx="359764" cy="359764"/>
          </a:xfrm>
        </p:grpSpPr>
        <p:sp>
          <p:nvSpPr>
            <p:cNvPr id="131" name="Rectangle 13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5791205" y="3717551"/>
            <a:ext cx="239842" cy="229846"/>
            <a:chOff x="4362138" y="1853786"/>
            <a:chExt cx="359764" cy="359764"/>
          </a:xfrm>
        </p:grpSpPr>
        <p:sp>
          <p:nvSpPr>
            <p:cNvPr id="134" name="Rectangle 13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6423290" y="3899932"/>
            <a:ext cx="239842" cy="229846"/>
            <a:chOff x="4362138" y="1853786"/>
            <a:chExt cx="359764" cy="359764"/>
          </a:xfrm>
        </p:grpSpPr>
        <p:sp>
          <p:nvSpPr>
            <p:cNvPr id="137" name="Rectangle 13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7025396" y="3782508"/>
            <a:ext cx="239842" cy="229846"/>
            <a:chOff x="4362138" y="1853786"/>
            <a:chExt cx="359764" cy="359764"/>
          </a:xfrm>
        </p:grpSpPr>
        <p:sp>
          <p:nvSpPr>
            <p:cNvPr id="140" name="Rectangle 13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/>
          <p:cNvGrpSpPr/>
          <p:nvPr/>
        </p:nvGrpSpPr>
        <p:grpSpPr>
          <a:xfrm>
            <a:off x="5748735" y="4529511"/>
            <a:ext cx="239842" cy="229846"/>
            <a:chOff x="4362138" y="1853786"/>
            <a:chExt cx="359764" cy="359764"/>
          </a:xfrm>
        </p:grpSpPr>
        <p:sp>
          <p:nvSpPr>
            <p:cNvPr id="143" name="Rectangle 14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6380820" y="4711892"/>
            <a:ext cx="239842" cy="229846"/>
            <a:chOff x="4362138" y="1853786"/>
            <a:chExt cx="359764" cy="359764"/>
          </a:xfrm>
        </p:grpSpPr>
        <p:sp>
          <p:nvSpPr>
            <p:cNvPr id="146" name="Rectangle 14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6982926" y="4594468"/>
            <a:ext cx="239842" cy="229846"/>
            <a:chOff x="4362138" y="1853786"/>
            <a:chExt cx="359764" cy="359764"/>
          </a:xfrm>
        </p:grpSpPr>
        <p:sp>
          <p:nvSpPr>
            <p:cNvPr id="149" name="Rectangle 14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6"/>
          <p:cNvGrpSpPr/>
          <p:nvPr/>
        </p:nvGrpSpPr>
        <p:grpSpPr>
          <a:xfrm>
            <a:off x="5632635" y="1028724"/>
            <a:ext cx="1882183" cy="4219052"/>
            <a:chOff x="2900363" y="952235"/>
            <a:chExt cx="3343275" cy="582930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900363" y="952235"/>
              <a:ext cx="3343275" cy="5829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7" name="Left Arrow 6"/>
            <p:cNvSpPr/>
            <p:nvPr/>
          </p:nvSpPr>
          <p:spPr>
            <a:xfrm rot="10800000" flipH="1">
              <a:off x="3462728" y="1309295"/>
              <a:ext cx="798472" cy="174731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/>
            <p:cNvSpPr/>
            <p:nvPr/>
          </p:nvSpPr>
          <p:spPr>
            <a:xfrm rot="10800000">
              <a:off x="4874301" y="1311793"/>
              <a:ext cx="776991" cy="18722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Left Arrow 16"/>
            <p:cNvSpPr/>
            <p:nvPr/>
          </p:nvSpPr>
          <p:spPr>
            <a:xfrm rot="8990512" flipV="1">
              <a:off x="4768126" y="1131224"/>
              <a:ext cx="310123" cy="150153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Left Arrow 42"/>
            <p:cNvSpPr/>
            <p:nvPr/>
          </p:nvSpPr>
          <p:spPr>
            <a:xfrm rot="12610027" flipH="1" flipV="1">
              <a:off x="4150836" y="1137055"/>
              <a:ext cx="270087" cy="13713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/>
            <p:cNvSpPr/>
            <p:nvPr/>
          </p:nvSpPr>
          <p:spPr>
            <a:xfrm rot="8990512" flipH="1">
              <a:off x="4051222" y="1508464"/>
              <a:ext cx="448466" cy="146909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/>
          <p:cNvSpPr txBox="1"/>
          <p:nvPr/>
        </p:nvSpPr>
        <p:spPr>
          <a:xfrm>
            <a:off x="4841828" y="5428942"/>
            <a:ext cx="3852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Oppositely Charged Coaxial Cylinders</a:t>
            </a:r>
            <a:endParaRPr lang="en-US" sz="2400" dirty="0"/>
          </a:p>
        </p:txBody>
      </p:sp>
      <p:grpSp>
        <p:nvGrpSpPr>
          <p:cNvPr id="7182" name="Group 150"/>
          <p:cNvGrpSpPr/>
          <p:nvPr/>
        </p:nvGrpSpPr>
        <p:grpSpPr>
          <a:xfrm>
            <a:off x="6480749" y="1334131"/>
            <a:ext cx="239842" cy="229846"/>
            <a:chOff x="4362138" y="1853786"/>
            <a:chExt cx="359764" cy="359764"/>
          </a:xfrm>
        </p:grpSpPr>
        <p:sp>
          <p:nvSpPr>
            <p:cNvPr id="152" name="Rectangle 15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6418290" y="2245475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5806191" y="20980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7080355" y="2113061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8" name="Group 147"/>
          <p:cNvGrpSpPr/>
          <p:nvPr/>
        </p:nvGrpSpPr>
        <p:grpSpPr>
          <a:xfrm>
            <a:off x="5763721" y="2999972"/>
            <a:ext cx="1514006" cy="195288"/>
            <a:chOff x="5806191" y="2098072"/>
            <a:chExt cx="1514006" cy="195288"/>
          </a:xfrm>
        </p:grpSpPr>
        <p:sp>
          <p:nvSpPr>
            <p:cNvPr id="151" name="Rectangle 15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5796201" y="3871892"/>
            <a:ext cx="1514006" cy="195288"/>
            <a:chOff x="5806191" y="2098072"/>
            <a:chExt cx="1514006" cy="195288"/>
          </a:xfrm>
        </p:grpSpPr>
        <p:sp>
          <p:nvSpPr>
            <p:cNvPr id="157" name="Rectangle 156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/>
          <p:cNvGrpSpPr/>
          <p:nvPr/>
        </p:nvGrpSpPr>
        <p:grpSpPr>
          <a:xfrm>
            <a:off x="5798701" y="4698842"/>
            <a:ext cx="1514006" cy="195288"/>
            <a:chOff x="5806191" y="2098072"/>
            <a:chExt cx="1514006" cy="195288"/>
          </a:xfrm>
        </p:grpSpPr>
        <p:sp>
          <p:nvSpPr>
            <p:cNvPr id="161" name="Rectangle 160"/>
            <p:cNvSpPr/>
            <p:nvPr/>
          </p:nvSpPr>
          <p:spPr>
            <a:xfrm>
              <a:off x="6418290" y="2245475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5806191" y="2098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7080355" y="2113061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Left Arrow 42"/>
          <p:cNvSpPr/>
          <p:nvPr/>
        </p:nvSpPr>
        <p:spPr>
          <a:xfrm rot="12241529" flipH="1">
            <a:off x="484383" y="2792902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Arrow 43"/>
          <p:cNvSpPr/>
          <p:nvPr/>
        </p:nvSpPr>
        <p:spPr>
          <a:xfrm rot="9358471">
            <a:off x="3140140" y="2780411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1124284" y="2083627"/>
            <a:ext cx="2728210" cy="268323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399093" y="2493362"/>
            <a:ext cx="1434059" cy="1314139"/>
          </a:xfrm>
          <a:prstGeom prst="ellipse">
            <a:avLst/>
          </a:prstGeom>
          <a:solidFill>
            <a:schemeClr val="accent6">
              <a:lumMod val="20000"/>
              <a:lumOff val="80000"/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531516" y="2490861"/>
            <a:ext cx="881921" cy="911903"/>
          </a:xfrm>
          <a:prstGeom prst="ellipse">
            <a:avLst/>
          </a:prstGeom>
          <a:solidFill>
            <a:schemeClr val="accent6">
              <a:lumMod val="20000"/>
              <a:lumOff val="8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608964" y="2463381"/>
            <a:ext cx="624590" cy="714532"/>
          </a:xfrm>
          <a:prstGeom prst="ellipse">
            <a:avLst/>
          </a:prstGeom>
          <a:solidFill>
            <a:schemeClr val="accent6">
              <a:lumMod val="20000"/>
              <a:lumOff val="80000"/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696435" y="4089801"/>
            <a:ext cx="239842" cy="229846"/>
            <a:chOff x="4362138" y="1853786"/>
            <a:chExt cx="359764" cy="359764"/>
          </a:xfrm>
        </p:grpSpPr>
        <p:sp>
          <p:nvSpPr>
            <p:cNvPr id="9" name="Rectangle 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88480" y="4122282"/>
            <a:ext cx="239842" cy="229846"/>
            <a:chOff x="4362138" y="1853786"/>
            <a:chExt cx="359764" cy="359764"/>
          </a:xfrm>
        </p:grpSpPr>
        <p:sp>
          <p:nvSpPr>
            <p:cNvPr id="12" name="Rectangle 1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065536" y="4034838"/>
            <a:ext cx="239842" cy="229846"/>
            <a:chOff x="4362138" y="1853786"/>
            <a:chExt cx="359764" cy="359764"/>
          </a:xfrm>
        </p:grpSpPr>
        <p:sp>
          <p:nvSpPr>
            <p:cNvPr id="15" name="Rectangle 1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971260" y="3375282"/>
            <a:ext cx="239842" cy="229846"/>
            <a:chOff x="4362138" y="1853786"/>
            <a:chExt cx="359764" cy="359764"/>
          </a:xfrm>
        </p:grpSpPr>
        <p:sp>
          <p:nvSpPr>
            <p:cNvPr id="18" name="Rectangle 1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68230" y="3377782"/>
            <a:ext cx="239842" cy="229846"/>
            <a:chOff x="4362138" y="1853786"/>
            <a:chExt cx="359764" cy="359764"/>
          </a:xfrm>
        </p:grpSpPr>
        <p:sp>
          <p:nvSpPr>
            <p:cNvPr id="21" name="Rectangle 2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522710" y="3335312"/>
            <a:ext cx="177402" cy="262322"/>
            <a:chOff x="4362138" y="1853786"/>
            <a:chExt cx="359764" cy="359764"/>
          </a:xfrm>
        </p:grpSpPr>
        <p:sp>
          <p:nvSpPr>
            <p:cNvPr id="24" name="Rectangle 23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1246700" y="3352803"/>
            <a:ext cx="177402" cy="262322"/>
            <a:chOff x="4362138" y="1853786"/>
            <a:chExt cx="359764" cy="359764"/>
          </a:xfrm>
        </p:grpSpPr>
        <p:sp>
          <p:nvSpPr>
            <p:cNvPr id="27" name="Rectangle 26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683945" y="2563321"/>
            <a:ext cx="239842" cy="229846"/>
            <a:chOff x="4362138" y="1853786"/>
            <a:chExt cx="359764" cy="359764"/>
          </a:xfrm>
        </p:grpSpPr>
        <p:sp>
          <p:nvSpPr>
            <p:cNvPr id="30" name="Rectangle 29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75990" y="2490872"/>
            <a:ext cx="239842" cy="229846"/>
            <a:chOff x="4362138" y="1853786"/>
            <a:chExt cx="359764" cy="359764"/>
          </a:xfrm>
        </p:grpSpPr>
        <p:sp>
          <p:nvSpPr>
            <p:cNvPr id="33" name="Rectangle 3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053046" y="2523348"/>
            <a:ext cx="239842" cy="229846"/>
            <a:chOff x="4362138" y="1853786"/>
            <a:chExt cx="359764" cy="359764"/>
          </a:xfrm>
        </p:grpSpPr>
        <p:sp>
          <p:nvSpPr>
            <p:cNvPr id="36" name="Rectangle 3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Left Arrow 40"/>
          <p:cNvSpPr/>
          <p:nvPr/>
        </p:nvSpPr>
        <p:spPr>
          <a:xfrm rot="5400000" flipH="1">
            <a:off x="1723571" y="5449897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 rot="16200000" flipH="1" flipV="1">
            <a:off x="1711079" y="123142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Arrow 44"/>
          <p:cNvSpPr/>
          <p:nvPr/>
        </p:nvSpPr>
        <p:spPr>
          <a:xfrm rot="9358471" flipH="1" flipV="1">
            <a:off x="157099" y="4024595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Arrow 45"/>
          <p:cNvSpPr/>
          <p:nvPr/>
        </p:nvSpPr>
        <p:spPr>
          <a:xfrm rot="12241529" flipV="1">
            <a:off x="3157630" y="3967134"/>
            <a:ext cx="1539154" cy="155584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02237" y="1790283"/>
            <a:ext cx="3277068" cy="3155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50" name="Group 49"/>
          <p:cNvGrpSpPr/>
          <p:nvPr/>
        </p:nvGrpSpPr>
        <p:grpSpPr>
          <a:xfrm>
            <a:off x="6590732" y="3272849"/>
            <a:ext cx="239842" cy="229846"/>
            <a:chOff x="4362138" y="1853786"/>
            <a:chExt cx="359764" cy="359764"/>
          </a:xfrm>
        </p:grpSpPr>
        <p:sp>
          <p:nvSpPr>
            <p:cNvPr id="51" name="Rectangle 50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716251" y="256276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917951" y="195067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119651" y="256776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376981" y="339471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5441441" y="3397212"/>
            <a:ext cx="239842" cy="478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 flipV="1">
            <a:off x="5703759" y="4201695"/>
            <a:ext cx="2643242" cy="664975"/>
            <a:chOff x="5868651" y="2103072"/>
            <a:chExt cx="2643242" cy="664975"/>
          </a:xfrm>
        </p:grpSpPr>
        <p:sp>
          <p:nvSpPr>
            <p:cNvPr id="68" name="Rectangle 67"/>
            <p:cNvSpPr/>
            <p:nvPr/>
          </p:nvSpPr>
          <p:spPr>
            <a:xfrm>
              <a:off x="5868651" y="2715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7070351" y="210307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8272051" y="2720162"/>
              <a:ext cx="239842" cy="478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7087902" y="3485209"/>
            <a:ext cx="239842" cy="229846"/>
            <a:chOff x="4362138" y="1853786"/>
            <a:chExt cx="359764" cy="359764"/>
          </a:xfrm>
        </p:grpSpPr>
        <p:sp>
          <p:nvSpPr>
            <p:cNvPr id="73" name="Rectangle 72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6745632" y="3502699"/>
            <a:ext cx="239842" cy="229846"/>
            <a:chOff x="4362138" y="1853786"/>
            <a:chExt cx="359764" cy="359764"/>
          </a:xfrm>
        </p:grpSpPr>
        <p:sp>
          <p:nvSpPr>
            <p:cNvPr id="76" name="Rectangle 75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923012" y="3245369"/>
            <a:ext cx="239842" cy="229846"/>
            <a:chOff x="4362138" y="1853786"/>
            <a:chExt cx="359764" cy="359764"/>
          </a:xfrm>
        </p:grpSpPr>
        <p:sp>
          <p:nvSpPr>
            <p:cNvPr id="79" name="Rectangle 78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7270282" y="3277849"/>
            <a:ext cx="239842" cy="229846"/>
            <a:chOff x="4362138" y="1853786"/>
            <a:chExt cx="359764" cy="359764"/>
          </a:xfrm>
        </p:grpSpPr>
        <p:sp>
          <p:nvSpPr>
            <p:cNvPr id="82" name="Rectangle 81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7060422" y="2978049"/>
            <a:ext cx="239842" cy="229846"/>
            <a:chOff x="4362138" y="1853786"/>
            <a:chExt cx="359764" cy="359764"/>
          </a:xfrm>
        </p:grpSpPr>
        <p:sp>
          <p:nvSpPr>
            <p:cNvPr id="85" name="Rectangle 84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6718152" y="2995539"/>
            <a:ext cx="239842" cy="229846"/>
            <a:chOff x="4362138" y="1853786"/>
            <a:chExt cx="359764" cy="359764"/>
          </a:xfrm>
        </p:grpSpPr>
        <p:sp>
          <p:nvSpPr>
            <p:cNvPr id="88" name="Rectangle 87"/>
            <p:cNvSpPr/>
            <p:nvPr/>
          </p:nvSpPr>
          <p:spPr>
            <a:xfrm>
              <a:off x="4362138" y="19936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/>
            <p:cNvSpPr/>
            <p:nvPr/>
          </p:nvSpPr>
          <p:spPr>
            <a:xfrm rot="5400000">
              <a:off x="4349648" y="1996192"/>
              <a:ext cx="359764" cy="7495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/>
          <p:cNvGrpSpPr/>
          <p:nvPr/>
        </p:nvGrpSpPr>
        <p:grpSpPr>
          <a:xfrm rot="3151438">
            <a:off x="5941253" y="2787555"/>
            <a:ext cx="2133994" cy="1263340"/>
            <a:chOff x="5941253" y="2787555"/>
            <a:chExt cx="2133994" cy="1263340"/>
          </a:xfrm>
        </p:grpSpPr>
        <p:sp>
          <p:nvSpPr>
            <p:cNvPr id="90" name="Left Arrow 89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Left Arrow 90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oup 92"/>
          <p:cNvGrpSpPr/>
          <p:nvPr/>
        </p:nvGrpSpPr>
        <p:grpSpPr>
          <a:xfrm rot="6941799">
            <a:off x="5928763" y="2775065"/>
            <a:ext cx="2133994" cy="1263340"/>
            <a:chOff x="5941253" y="2787555"/>
            <a:chExt cx="2133994" cy="1263340"/>
          </a:xfrm>
        </p:grpSpPr>
        <p:sp>
          <p:nvSpPr>
            <p:cNvPr id="94" name="Left Arrow 93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Left Arrow 94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/>
          <p:cNvGrpSpPr/>
          <p:nvPr/>
        </p:nvGrpSpPr>
        <p:grpSpPr>
          <a:xfrm rot="10441712">
            <a:off x="5946253" y="2762575"/>
            <a:ext cx="2133994" cy="1263340"/>
            <a:chOff x="5941253" y="2787555"/>
            <a:chExt cx="2133994" cy="1263340"/>
          </a:xfrm>
        </p:grpSpPr>
        <p:sp>
          <p:nvSpPr>
            <p:cNvPr id="97" name="Left Arrow 96"/>
            <p:cNvSpPr/>
            <p:nvPr/>
          </p:nvSpPr>
          <p:spPr>
            <a:xfrm rot="13023285" flipV="1">
              <a:off x="7273256" y="3832177"/>
              <a:ext cx="801991" cy="218718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Left Arrow 97"/>
            <p:cNvSpPr/>
            <p:nvPr/>
          </p:nvSpPr>
          <p:spPr>
            <a:xfrm rot="2223285" flipV="1">
              <a:off x="5941253" y="2787555"/>
              <a:ext cx="762773" cy="222962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1663908" y="1576827"/>
            <a:ext cx="5170310" cy="33099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37" name="Oval 36"/>
          <p:cNvSpPr/>
          <p:nvPr/>
        </p:nvSpPr>
        <p:spPr>
          <a:xfrm>
            <a:off x="4809345" y="4187252"/>
            <a:ext cx="392242" cy="369758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38" name="Rectangle 37"/>
          <p:cNvSpPr/>
          <p:nvPr/>
        </p:nvSpPr>
        <p:spPr>
          <a:xfrm>
            <a:off x="4903033" y="4328397"/>
            <a:ext cx="213609" cy="102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5400000">
            <a:off x="4848062" y="4338397"/>
            <a:ext cx="306063" cy="712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20393821">
            <a:off x="4467673" y="3925476"/>
            <a:ext cx="1066800" cy="1060275"/>
          </a:xfrm>
          <a:prstGeom prst="ellipse">
            <a:avLst/>
          </a:prstGeom>
          <a:noFill/>
          <a:ln w="762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899414" y="5192218"/>
            <a:ext cx="2919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</a:rPr>
              <a:t>Yet another charge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42" name="Freeform 41"/>
          <p:cNvSpPr/>
          <p:nvPr/>
        </p:nvSpPr>
        <p:spPr>
          <a:xfrm rot="13880586">
            <a:off x="4085442" y="4679819"/>
            <a:ext cx="219857" cy="1019332"/>
          </a:xfrm>
          <a:custGeom>
            <a:avLst/>
            <a:gdLst>
              <a:gd name="connsiteX0" fmla="*/ 269823 w 352268"/>
              <a:gd name="connsiteY0" fmla="*/ 0 h 1019332"/>
              <a:gd name="connsiteX1" fmla="*/ 134911 w 352268"/>
              <a:gd name="connsiteY1" fmla="*/ 374754 h 1019332"/>
              <a:gd name="connsiteX2" fmla="*/ 329783 w 352268"/>
              <a:gd name="connsiteY2" fmla="*/ 344774 h 1019332"/>
              <a:gd name="connsiteX3" fmla="*/ 0 w 352268"/>
              <a:gd name="connsiteY3" fmla="*/ 1019332 h 1019332"/>
              <a:gd name="connsiteX4" fmla="*/ 0 w 352268"/>
              <a:gd name="connsiteY4" fmla="*/ 1019332 h 101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268" h="1019332">
                <a:moveTo>
                  <a:pt x="269823" y="0"/>
                </a:moveTo>
                <a:cubicBezTo>
                  <a:pt x="197370" y="158646"/>
                  <a:pt x="124918" y="317292"/>
                  <a:pt x="134911" y="374754"/>
                </a:cubicBezTo>
                <a:cubicBezTo>
                  <a:pt x="144904" y="432216"/>
                  <a:pt x="352268" y="237344"/>
                  <a:pt x="329783" y="344774"/>
                </a:cubicBezTo>
                <a:cubicBezTo>
                  <a:pt x="307298" y="452204"/>
                  <a:pt x="0" y="1019332"/>
                  <a:pt x="0" y="1019332"/>
                </a:cubicBezTo>
                <a:lnTo>
                  <a:pt x="0" y="1019332"/>
                </a:lnTo>
              </a:path>
            </a:pathLst>
          </a:custGeom>
          <a:noFill/>
          <a:ln w="25400">
            <a:solidFill>
              <a:schemeClr val="tx2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2454640" y="2049905"/>
            <a:ext cx="3991131" cy="2671997"/>
            <a:chOff x="685800" y="685800"/>
            <a:chExt cx="8458200" cy="5486400"/>
          </a:xfrm>
        </p:grpSpPr>
        <p:grpSp>
          <p:nvGrpSpPr>
            <p:cNvPr id="2" name="Group 9"/>
            <p:cNvGrpSpPr/>
            <p:nvPr/>
          </p:nvGrpSpPr>
          <p:grpSpPr>
            <a:xfrm>
              <a:off x="2438400" y="2895600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Left Arrow 31"/>
            <p:cNvSpPr/>
            <p:nvPr/>
          </p:nvSpPr>
          <p:spPr>
            <a:xfrm>
              <a:off x="6858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95400" y="3276599"/>
              <a:ext cx="822794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 smtClean="0">
                  <a:solidFill>
                    <a:srgbClr val="00B050"/>
                  </a:solidFill>
                </a:rPr>
                <a:t>-</a:t>
              </a:r>
              <a:endParaRPr lang="en-US" sz="44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6172200" y="3200400"/>
              <a:ext cx="16002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81800" y="3276599"/>
              <a:ext cx="907721" cy="9479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24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 rot="16200000">
            <a:off x="-906501" y="3261528"/>
            <a:ext cx="5925695" cy="31875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 rot="16200000">
            <a:off x="3873191" y="3265497"/>
            <a:ext cx="5912741" cy="32632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6200000">
            <a:off x="-847278" y="3230705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 rot="16200000">
            <a:off x="-1054638" y="3243196"/>
            <a:ext cx="6021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+  +   +  +  +  +  +  +  +  +  +   +  +   +  +  +  +  +  +  +  +  +  +  +  +  +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 rot="16200000">
            <a:off x="3685838" y="323338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 rot="16200000">
            <a:off x="3898198" y="3250870"/>
            <a:ext cx="6032421" cy="400110"/>
          </a:xfrm>
          <a:prstGeom prst="rect">
            <a:avLst/>
          </a:prstGeom>
        </p:spPr>
        <p:txBody>
          <a:bodyPr vert="vert" wrap="square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</a:t>
            </a:r>
          </a:p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 -  -   -    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2438400" y="2895600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6858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295400" y="32766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6172200" y="3200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781800" y="32766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1828800" y="20574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2438400" y="1295400"/>
            <a:ext cx="5918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 smtClean="0">
                <a:solidFill>
                  <a:srgbClr val="00B050"/>
                </a:solidFill>
              </a:rPr>
              <a:t>-</a:t>
            </a:r>
            <a:endParaRPr lang="en-US" sz="4800" i="1" baseline="-25000" dirty="0">
              <a:solidFill>
                <a:srgbClr val="00B050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flipH="1">
            <a:off x="5715000" y="4419600"/>
            <a:ext cx="1600200" cy="22860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96000" y="4724400"/>
            <a:ext cx="671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 smtClean="0">
                <a:solidFill>
                  <a:srgbClr val="00B050"/>
                </a:solidFill>
              </a:rPr>
              <a:t>F</a:t>
            </a:r>
            <a:r>
              <a:rPr lang="en-US" sz="4800" i="1" baseline="-25000" dirty="0">
                <a:solidFill>
                  <a:srgbClr val="00B050"/>
                </a:solidFill>
              </a:rPr>
              <a:t>+</a:t>
            </a:r>
          </a:p>
        </p:txBody>
      </p:sp>
      <p:grpSp>
        <p:nvGrpSpPr>
          <p:cNvPr id="2" name="Group 9"/>
          <p:cNvGrpSpPr/>
          <p:nvPr/>
        </p:nvGrpSpPr>
        <p:grpSpPr>
          <a:xfrm rot="3615463">
            <a:off x="2752039" y="2881502"/>
            <a:ext cx="3657600" cy="914400"/>
            <a:chOff x="2743200" y="1600200"/>
            <a:chExt cx="3657600" cy="914400"/>
          </a:xfrm>
        </p:grpSpPr>
        <p:sp>
          <p:nvSpPr>
            <p:cNvPr id="8" name="Rectangle 7"/>
            <p:cNvSpPr/>
            <p:nvPr/>
          </p:nvSpPr>
          <p:spPr>
            <a:xfrm>
              <a:off x="3581400" y="1981200"/>
              <a:ext cx="1981200" cy="2286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2743200" y="1600200"/>
              <a:ext cx="914400" cy="9144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9718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86400" y="1600200"/>
              <a:ext cx="914400" cy="9144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5715000" y="1981200"/>
              <a:ext cx="4572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914400" y="685800"/>
            <a:ext cx="8229600" cy="5486400"/>
            <a:chOff x="914400" y="685800"/>
            <a:chExt cx="8229600" cy="5486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9144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144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144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9144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27432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27432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27432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432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720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720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45720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45720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64008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4008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4008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64008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8229600" y="6858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8229600" y="25146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8229600" y="43434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8229600" y="6172200"/>
              <a:ext cx="9144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762000" y="533400"/>
            <a:ext cx="8382000" cy="5791200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828800" y="1295400"/>
            <a:ext cx="5410200" cy="4259997"/>
            <a:chOff x="1828800" y="1295400"/>
            <a:chExt cx="5410200" cy="4259997"/>
          </a:xfrm>
        </p:grpSpPr>
        <p:sp>
          <p:nvSpPr>
            <p:cNvPr id="33" name="TextBox 32"/>
            <p:cNvSpPr txBox="1"/>
            <p:nvPr/>
          </p:nvSpPr>
          <p:spPr>
            <a:xfrm>
              <a:off x="2438400" y="1295400"/>
              <a:ext cx="59182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 smtClean="0">
                  <a:solidFill>
                    <a:srgbClr val="00B050"/>
                  </a:solidFill>
                </a:rPr>
                <a:t>-</a:t>
              </a:r>
              <a:endParaRPr lang="en-US" sz="4800" i="1" baseline="-25000" dirty="0">
                <a:solidFill>
                  <a:srgbClr val="00B05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096000" y="4724400"/>
              <a:ext cx="67197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 i="1" dirty="0" smtClean="0">
                  <a:solidFill>
                    <a:srgbClr val="00B050"/>
                  </a:solidFill>
                </a:rPr>
                <a:t>F</a:t>
              </a:r>
              <a:r>
                <a:rPr lang="en-US" sz="4800" i="1" baseline="-25000" dirty="0">
                  <a:solidFill>
                    <a:srgbClr val="00B050"/>
                  </a:solidFill>
                </a:rPr>
                <a:t>+</a:t>
              </a:r>
            </a:p>
          </p:txBody>
        </p:sp>
        <p:grpSp>
          <p:nvGrpSpPr>
            <p:cNvPr id="2" name="Group 9"/>
            <p:cNvGrpSpPr/>
            <p:nvPr/>
          </p:nvGrpSpPr>
          <p:grpSpPr>
            <a:xfrm rot="3744497">
              <a:off x="2700045" y="2881502"/>
              <a:ext cx="3657600" cy="914400"/>
              <a:chOff x="2743200" y="1600200"/>
              <a:chExt cx="3657600" cy="914400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3581400" y="1981200"/>
                <a:ext cx="1981200" cy="2286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/>
              <p:cNvSpPr/>
              <p:nvPr/>
            </p:nvSpPr>
            <p:spPr>
              <a:xfrm>
                <a:off x="2743200" y="1600200"/>
                <a:ext cx="914400" cy="91440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9718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5486400" y="1600200"/>
                <a:ext cx="914400" cy="9144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600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/>
              <p:cNvSpPr/>
              <p:nvPr/>
            </p:nvSpPr>
            <p:spPr>
              <a:xfrm rot="5400000">
                <a:off x="5715000" y="1981200"/>
                <a:ext cx="4572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Left Arrow 31"/>
            <p:cNvSpPr/>
            <p:nvPr/>
          </p:nvSpPr>
          <p:spPr>
            <a:xfrm>
              <a:off x="1828800" y="20574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Left Arrow 33"/>
            <p:cNvSpPr/>
            <p:nvPr/>
          </p:nvSpPr>
          <p:spPr>
            <a:xfrm flipH="1">
              <a:off x="5181600" y="4495800"/>
              <a:ext cx="2057400" cy="228600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Arrow 37"/>
            <p:cNvSpPr/>
            <p:nvPr/>
          </p:nvSpPr>
          <p:spPr>
            <a:xfrm rot="3725108" flipH="1" flipV="1">
              <a:off x="4200310" y="3983727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419600" y="3276600"/>
              <a:ext cx="228600" cy="2286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267200" y="2286000"/>
              <a:ext cx="4651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i="1" dirty="0" smtClean="0"/>
                <a:t>r</a:t>
              </a:r>
              <a:r>
                <a:rPr lang="en-US" sz="4000" i="1" baseline="-25000" dirty="0" smtClean="0"/>
                <a:t>-</a:t>
              </a:r>
              <a:endParaRPr lang="en-US" sz="4000" i="1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800600" y="3276600"/>
              <a:ext cx="4972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i="1" dirty="0" smtClean="0"/>
                <a:t>r</a:t>
              </a:r>
              <a:r>
                <a:rPr lang="en-US" sz="3600" i="1" baseline="-25000" dirty="0" smtClean="0"/>
                <a:t>+</a:t>
              </a:r>
              <a:endParaRPr lang="en-US" sz="3600" i="1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971800" y="3352800"/>
              <a:ext cx="8181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pivot</a:t>
              </a:r>
              <a:endParaRPr lang="en-US" sz="2400" dirty="0"/>
            </a:p>
          </p:txBody>
        </p:sp>
        <p:sp>
          <p:nvSpPr>
            <p:cNvPr id="47" name="Left Arrow 46"/>
            <p:cNvSpPr/>
            <p:nvPr/>
          </p:nvSpPr>
          <p:spPr>
            <a:xfrm rot="3725108">
              <a:off x="3514510" y="2661845"/>
              <a:ext cx="1337537" cy="136227"/>
            </a:xfrm>
            <a:prstGeom prst="leftArrow">
              <a:avLst>
                <a:gd name="adj1" fmla="val 42132"/>
                <a:gd name="adj2" fmla="val 7950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3792511" y="3477718"/>
              <a:ext cx="569627" cy="134912"/>
            </a:xfrm>
            <a:custGeom>
              <a:avLst/>
              <a:gdLst>
                <a:gd name="connsiteX0" fmla="*/ 0 w 569627"/>
                <a:gd name="connsiteY0" fmla="*/ 134912 h 134912"/>
                <a:gd name="connsiteX1" fmla="*/ 314794 w 569627"/>
                <a:gd name="connsiteY1" fmla="*/ 44971 h 134912"/>
                <a:gd name="connsiteX2" fmla="*/ 284814 w 569627"/>
                <a:gd name="connsiteY2" fmla="*/ 119921 h 134912"/>
                <a:gd name="connsiteX3" fmla="*/ 569627 w 569627"/>
                <a:gd name="connsiteY3" fmla="*/ 0 h 13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9627" h="134912">
                  <a:moveTo>
                    <a:pt x="0" y="134912"/>
                  </a:moveTo>
                  <a:cubicBezTo>
                    <a:pt x="133662" y="91191"/>
                    <a:pt x="267325" y="47470"/>
                    <a:pt x="314794" y="44971"/>
                  </a:cubicBezTo>
                  <a:cubicBezTo>
                    <a:pt x="362263" y="42473"/>
                    <a:pt x="242342" y="127416"/>
                    <a:pt x="284814" y="119921"/>
                  </a:cubicBezTo>
                  <a:cubicBezTo>
                    <a:pt x="327286" y="112426"/>
                    <a:pt x="448456" y="56213"/>
                    <a:pt x="569627" y="0"/>
                  </a:cubicBezTo>
                </a:path>
              </a:pathLst>
            </a:cu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4572000" y="1676400"/>
              <a:ext cx="1295400" cy="24384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arrow" w="lg" len="lg"/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" idx="0"/>
            </p:cNvCxnSpPr>
            <p:nvPr/>
          </p:nvCxnSpPr>
          <p:spPr>
            <a:xfrm flipV="1">
              <a:off x="3961098" y="14478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257800" y="3886200"/>
              <a:ext cx="991902" cy="64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029200" y="2590800"/>
              <a:ext cx="356188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353</Words>
  <Application>Microsoft Office PowerPoint</Application>
  <PresentationFormat>On-screen Show (4:3)</PresentationFormat>
  <Paragraphs>108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Company>BYU-Idaho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7</cp:revision>
  <dcterms:created xsi:type="dcterms:W3CDTF">2011-10-22T22:19:28Z</dcterms:created>
  <dcterms:modified xsi:type="dcterms:W3CDTF">2012-02-16T17:26:31Z</dcterms:modified>
</cp:coreProperties>
</file>