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5864-E73B-452B-B46E-47A518E0B116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51822" y="3065733"/>
          <a:ext cx="778397" cy="40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822" y="3065733"/>
                        <a:ext cx="778397" cy="409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9884" y="110927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Potential Energy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161191" y="1122247"/>
            <a:ext cx="171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 Potential Energy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716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587494" y="3911663"/>
            <a:ext cx="5114865" cy="272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742529" y="3915157"/>
            <a:ext cx="5103683" cy="278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 rot="16200000">
            <a:off x="-565469" y="3914981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715425" y="3899842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821777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675528" y="2789756"/>
            <a:ext cx="2878468" cy="205085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667081" y="3070796"/>
            <a:ext cx="2878468" cy="2042400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628520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rot="16200000">
            <a:off x="2299844" y="3544996"/>
            <a:ext cx="246541" cy="215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flipV="1">
            <a:off x="2530830" y="3646225"/>
            <a:ext cx="519575" cy="648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3105244" y="5723837"/>
            <a:ext cx="25951" cy="193890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40236" y="4444054"/>
            <a:ext cx="1237283" cy="4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>
            <a:off x="2350300" y="4397802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6200000">
            <a:off x="3657677" y="4395638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2473623" y="4482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6740" y="4495956"/>
            <a:ext cx="40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89184" y="4120221"/>
          <a:ext cx="356989" cy="30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215640" imgH="177480" progId="Equation.3">
                  <p:embed/>
                </p:oleObj>
              </mc:Choice>
              <mc:Fallback>
                <p:oleObj name="Equation" r:id="rId5" imgW="215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184" y="4120221"/>
                        <a:ext cx="356989" cy="30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42510" y="19526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18544" y="6396776"/>
            <a:ext cx="346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82919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03227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74225" y="4039909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Shasta Example</a:t>
            </a:r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863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0026" y="2390449"/>
            <a:ext cx="4789122" cy="446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51822" y="3065733"/>
          <a:ext cx="778397" cy="40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822" y="3065733"/>
                        <a:ext cx="778397" cy="409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9884" y="110927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Potential Energy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161191" y="1122247"/>
            <a:ext cx="171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 Potential Energy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716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587494" y="3911663"/>
            <a:ext cx="5114865" cy="272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742529" y="3915157"/>
            <a:ext cx="5103683" cy="278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 rot="16200000">
            <a:off x="-565469" y="3914981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715425" y="3899842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821777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675528" y="2789756"/>
            <a:ext cx="2878468" cy="205085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667081" y="3070796"/>
            <a:ext cx="2878468" cy="2042400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628520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rot="16200000">
            <a:off x="2299844" y="3544996"/>
            <a:ext cx="246541" cy="215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flipV="1">
            <a:off x="2530830" y="3646225"/>
            <a:ext cx="519575" cy="648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3105244" y="5723837"/>
            <a:ext cx="25951" cy="193890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40236" y="4444054"/>
            <a:ext cx="1237283" cy="4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>
            <a:off x="2350300" y="4397802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6200000">
            <a:off x="3657677" y="4395638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2473623" y="4482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6740" y="4495956"/>
            <a:ext cx="40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89184" y="4120221"/>
          <a:ext cx="356989" cy="30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15640" imgH="177480" progId="Equation.3">
                  <p:embed/>
                </p:oleObj>
              </mc:Choice>
              <mc:Fallback>
                <p:oleObj name="Equation" r:id="rId5" imgW="2156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184" y="4120221"/>
                        <a:ext cx="356989" cy="30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42510" y="19526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18544" y="6396776"/>
            <a:ext cx="346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82919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03227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74225" y="4039909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49114" y="0"/>
            <a:ext cx="343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Equipotential</a:t>
            </a:r>
            <a:r>
              <a:rPr lang="en-US" sz="2800" dirty="0" smtClean="0"/>
              <a:t> Surfaces</a:t>
            </a:r>
            <a:endParaRPr lang="en-US" sz="2800" dirty="0"/>
          </a:p>
        </p:txBody>
      </p:sp>
      <p:sp>
        <p:nvSpPr>
          <p:cNvPr id="63" name="Freeform 62"/>
          <p:cNvSpPr/>
          <p:nvPr/>
        </p:nvSpPr>
        <p:spPr>
          <a:xfrm>
            <a:off x="2443397" y="674557"/>
            <a:ext cx="164892" cy="884420"/>
          </a:xfrm>
          <a:custGeom>
            <a:avLst/>
            <a:gdLst>
              <a:gd name="connsiteX0" fmla="*/ 164892 w 164892"/>
              <a:gd name="connsiteY0" fmla="*/ 0 h 884420"/>
              <a:gd name="connsiteX1" fmla="*/ 119921 w 164892"/>
              <a:gd name="connsiteY1" fmla="*/ 464695 h 884420"/>
              <a:gd name="connsiteX2" fmla="*/ 0 w 164892"/>
              <a:gd name="connsiteY2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2" h="884420">
                <a:moveTo>
                  <a:pt x="164892" y="0"/>
                </a:moveTo>
                <a:cubicBezTo>
                  <a:pt x="156147" y="158646"/>
                  <a:pt x="147403" y="317292"/>
                  <a:pt x="119921" y="464695"/>
                </a:cubicBezTo>
                <a:cubicBezTo>
                  <a:pt x="92439" y="612098"/>
                  <a:pt x="24984" y="819463"/>
                  <a:pt x="0" y="88442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623279" y="704538"/>
            <a:ext cx="209862" cy="809469"/>
          </a:xfrm>
          <a:custGeom>
            <a:avLst/>
            <a:gdLst>
              <a:gd name="connsiteX0" fmla="*/ 0 w 209862"/>
              <a:gd name="connsiteY0" fmla="*/ 0 h 809469"/>
              <a:gd name="connsiteX1" fmla="*/ 209862 w 209862"/>
              <a:gd name="connsiteY1" fmla="*/ 809469 h 80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862" h="809469">
                <a:moveTo>
                  <a:pt x="0" y="0"/>
                </a:moveTo>
                <a:cubicBezTo>
                  <a:pt x="91190" y="337279"/>
                  <a:pt x="182380" y="674558"/>
                  <a:pt x="209862" y="809469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623279" y="689548"/>
            <a:ext cx="569626" cy="854439"/>
          </a:xfrm>
          <a:custGeom>
            <a:avLst/>
            <a:gdLst>
              <a:gd name="connsiteX0" fmla="*/ 0 w 569626"/>
              <a:gd name="connsiteY0" fmla="*/ 0 h 854439"/>
              <a:gd name="connsiteX1" fmla="*/ 314793 w 569626"/>
              <a:gd name="connsiteY1" fmla="*/ 614596 h 854439"/>
              <a:gd name="connsiteX2" fmla="*/ 569626 w 569626"/>
              <a:gd name="connsiteY2" fmla="*/ 854439 h 85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854439">
                <a:moveTo>
                  <a:pt x="0" y="0"/>
                </a:moveTo>
                <a:cubicBezTo>
                  <a:pt x="109927" y="236095"/>
                  <a:pt x="219855" y="472190"/>
                  <a:pt x="314793" y="614596"/>
                </a:cubicBezTo>
                <a:cubicBezTo>
                  <a:pt x="409731" y="757002"/>
                  <a:pt x="529652" y="816964"/>
                  <a:pt x="569626" y="854439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2668249" y="719528"/>
            <a:ext cx="1019331" cy="839449"/>
          </a:xfrm>
          <a:custGeom>
            <a:avLst/>
            <a:gdLst>
              <a:gd name="connsiteX0" fmla="*/ 0 w 1019331"/>
              <a:gd name="connsiteY0" fmla="*/ 0 h 839449"/>
              <a:gd name="connsiteX1" fmla="*/ 629587 w 1019331"/>
              <a:gd name="connsiteY1" fmla="*/ 629587 h 839449"/>
              <a:gd name="connsiteX2" fmla="*/ 1019331 w 1019331"/>
              <a:gd name="connsiteY2" fmla="*/ 839449 h 83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331" h="839449">
                <a:moveTo>
                  <a:pt x="0" y="0"/>
                </a:moveTo>
                <a:cubicBezTo>
                  <a:pt x="229849" y="244839"/>
                  <a:pt x="459699" y="489679"/>
                  <a:pt x="629587" y="629587"/>
                </a:cubicBezTo>
                <a:cubicBezTo>
                  <a:pt x="799475" y="769495"/>
                  <a:pt x="956872" y="806970"/>
                  <a:pt x="1019331" y="839449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52" name="Freeform 28"/>
          <p:cNvSpPr>
            <a:spLocks/>
          </p:cNvSpPr>
          <p:nvPr/>
        </p:nvSpPr>
        <p:spPr bwMode="auto">
          <a:xfrm>
            <a:off x="3149600" y="1439863"/>
            <a:ext cx="2200275" cy="3925887"/>
          </a:xfrm>
          <a:custGeom>
            <a:avLst/>
            <a:gdLst/>
            <a:ahLst/>
            <a:cxnLst>
              <a:cxn ang="0">
                <a:pos x="478" y="1787"/>
              </a:cxn>
              <a:cxn ang="0">
                <a:pos x="835" y="1467"/>
              </a:cxn>
              <a:cxn ang="0">
                <a:pos x="807" y="845"/>
              </a:cxn>
              <a:cxn ang="0">
                <a:pos x="945" y="397"/>
              </a:cxn>
              <a:cxn ang="0">
                <a:pos x="570" y="49"/>
              </a:cxn>
              <a:cxn ang="0">
                <a:pos x="359" y="689"/>
              </a:cxn>
              <a:cxn ang="0">
                <a:pos x="551" y="1101"/>
              </a:cxn>
              <a:cxn ang="0">
                <a:pos x="67" y="1503"/>
              </a:cxn>
              <a:cxn ang="0">
                <a:pos x="149" y="1869"/>
              </a:cxn>
              <a:cxn ang="0">
                <a:pos x="478" y="1787"/>
              </a:cxn>
            </a:cxnLst>
            <a:rect l="0" t="0" r="r" b="b"/>
            <a:pathLst>
              <a:path w="984" h="1915">
                <a:moveTo>
                  <a:pt x="478" y="1787"/>
                </a:moveTo>
                <a:cubicBezTo>
                  <a:pt x="592" y="1720"/>
                  <a:pt x="780" y="1624"/>
                  <a:pt x="835" y="1467"/>
                </a:cubicBezTo>
                <a:cubicBezTo>
                  <a:pt x="890" y="1310"/>
                  <a:pt x="789" y="1023"/>
                  <a:pt x="807" y="845"/>
                </a:cubicBezTo>
                <a:cubicBezTo>
                  <a:pt x="825" y="667"/>
                  <a:pt x="984" y="530"/>
                  <a:pt x="945" y="397"/>
                </a:cubicBezTo>
                <a:cubicBezTo>
                  <a:pt x="906" y="264"/>
                  <a:pt x="668" y="0"/>
                  <a:pt x="570" y="49"/>
                </a:cubicBezTo>
                <a:cubicBezTo>
                  <a:pt x="472" y="98"/>
                  <a:pt x="362" y="514"/>
                  <a:pt x="359" y="689"/>
                </a:cubicBezTo>
                <a:cubicBezTo>
                  <a:pt x="356" y="864"/>
                  <a:pt x="600" y="965"/>
                  <a:pt x="551" y="1101"/>
                </a:cubicBezTo>
                <a:cubicBezTo>
                  <a:pt x="502" y="1237"/>
                  <a:pt x="134" y="1375"/>
                  <a:pt x="67" y="1503"/>
                </a:cubicBezTo>
                <a:cubicBezTo>
                  <a:pt x="0" y="1631"/>
                  <a:pt x="76" y="1823"/>
                  <a:pt x="149" y="1869"/>
                </a:cubicBezTo>
                <a:cubicBezTo>
                  <a:pt x="222" y="1915"/>
                  <a:pt x="364" y="1854"/>
                  <a:pt x="478" y="17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253" name="Freeform 29"/>
          <p:cNvSpPr>
            <a:spLocks/>
          </p:cNvSpPr>
          <p:nvPr/>
        </p:nvSpPr>
        <p:spPr bwMode="auto">
          <a:xfrm>
            <a:off x="3498850" y="4516438"/>
            <a:ext cx="1335087" cy="623887"/>
          </a:xfrm>
          <a:custGeom>
            <a:avLst/>
            <a:gdLst/>
            <a:ahLst/>
            <a:cxnLst>
              <a:cxn ang="0">
                <a:pos x="12" y="241"/>
              </a:cxn>
              <a:cxn ang="0">
                <a:pos x="95" y="287"/>
              </a:cxn>
              <a:cxn ang="0">
                <a:pos x="387" y="140"/>
              </a:cxn>
              <a:cxn ang="0">
                <a:pos x="561" y="12"/>
              </a:cxn>
              <a:cxn ang="0">
                <a:pos x="168" y="213"/>
              </a:cxn>
              <a:cxn ang="0">
                <a:pos x="12" y="241"/>
              </a:cxn>
            </a:cxnLst>
            <a:rect l="0" t="0" r="r" b="b"/>
            <a:pathLst>
              <a:path w="597" h="304">
                <a:moveTo>
                  <a:pt x="12" y="241"/>
                </a:moveTo>
                <a:cubicBezTo>
                  <a:pt x="0" y="253"/>
                  <a:pt x="33" y="304"/>
                  <a:pt x="95" y="287"/>
                </a:cubicBezTo>
                <a:cubicBezTo>
                  <a:pt x="157" y="270"/>
                  <a:pt x="309" y="186"/>
                  <a:pt x="387" y="140"/>
                </a:cubicBezTo>
                <a:cubicBezTo>
                  <a:pt x="465" y="94"/>
                  <a:pt x="597" y="0"/>
                  <a:pt x="561" y="12"/>
                </a:cubicBezTo>
                <a:cubicBezTo>
                  <a:pt x="525" y="24"/>
                  <a:pt x="265" y="176"/>
                  <a:pt x="168" y="213"/>
                </a:cubicBezTo>
                <a:cubicBezTo>
                  <a:pt x="71" y="250"/>
                  <a:pt x="24" y="229"/>
                  <a:pt x="12" y="24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254" name="Freeform 30"/>
          <p:cNvSpPr>
            <a:spLocks/>
          </p:cNvSpPr>
          <p:nvPr/>
        </p:nvSpPr>
        <p:spPr bwMode="auto">
          <a:xfrm>
            <a:off x="4133850" y="2547938"/>
            <a:ext cx="900112" cy="647700"/>
          </a:xfrm>
          <a:custGeom>
            <a:avLst/>
            <a:gdLst/>
            <a:ahLst/>
            <a:cxnLst>
              <a:cxn ang="0">
                <a:pos x="396" y="3"/>
              </a:cxn>
              <a:cxn ang="0">
                <a:pos x="259" y="259"/>
              </a:cxn>
              <a:cxn ang="0">
                <a:pos x="85" y="314"/>
              </a:cxn>
              <a:cxn ang="0">
                <a:pos x="3" y="250"/>
              </a:cxn>
              <a:cxn ang="0">
                <a:pos x="103" y="259"/>
              </a:cxn>
              <a:cxn ang="0">
                <a:pos x="222" y="241"/>
              </a:cxn>
              <a:cxn ang="0">
                <a:pos x="396" y="3"/>
              </a:cxn>
            </a:cxnLst>
            <a:rect l="0" t="0" r="r" b="b"/>
            <a:pathLst>
              <a:path w="402" h="316">
                <a:moveTo>
                  <a:pt x="396" y="3"/>
                </a:moveTo>
                <a:cubicBezTo>
                  <a:pt x="402" y="6"/>
                  <a:pt x="311" y="207"/>
                  <a:pt x="259" y="259"/>
                </a:cubicBezTo>
                <a:cubicBezTo>
                  <a:pt x="207" y="311"/>
                  <a:pt x="128" y="316"/>
                  <a:pt x="85" y="314"/>
                </a:cubicBezTo>
                <a:cubicBezTo>
                  <a:pt x="42" y="312"/>
                  <a:pt x="0" y="259"/>
                  <a:pt x="3" y="250"/>
                </a:cubicBezTo>
                <a:cubicBezTo>
                  <a:pt x="6" y="241"/>
                  <a:pt x="67" y="260"/>
                  <a:pt x="103" y="259"/>
                </a:cubicBezTo>
                <a:cubicBezTo>
                  <a:pt x="139" y="258"/>
                  <a:pt x="172" y="279"/>
                  <a:pt x="222" y="241"/>
                </a:cubicBezTo>
                <a:cubicBezTo>
                  <a:pt x="272" y="203"/>
                  <a:pt x="390" y="0"/>
                  <a:pt x="396" y="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255" name="Text Box 31"/>
          <p:cNvSpPr txBox="1">
            <a:spLocks noChangeArrowheads="1"/>
          </p:cNvSpPr>
          <p:nvPr/>
        </p:nvSpPr>
        <p:spPr bwMode="auto">
          <a:xfrm>
            <a:off x="3338513" y="43227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6" name="Text Box 32"/>
          <p:cNvSpPr txBox="1">
            <a:spLocks noChangeArrowheads="1"/>
          </p:cNvSpPr>
          <p:nvPr/>
        </p:nvSpPr>
        <p:spPr bwMode="auto">
          <a:xfrm>
            <a:off x="3605213" y="41322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7" name="Text Box 33"/>
          <p:cNvSpPr txBox="1">
            <a:spLocks noChangeArrowheads="1"/>
          </p:cNvSpPr>
          <p:nvPr/>
        </p:nvSpPr>
        <p:spPr bwMode="auto">
          <a:xfrm>
            <a:off x="3902075" y="39370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8" name="Text Box 34"/>
          <p:cNvSpPr txBox="1">
            <a:spLocks noChangeArrowheads="1"/>
          </p:cNvSpPr>
          <p:nvPr/>
        </p:nvSpPr>
        <p:spPr bwMode="auto">
          <a:xfrm>
            <a:off x="4200525" y="37417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9" name="Text Box 35"/>
          <p:cNvSpPr txBox="1">
            <a:spLocks noChangeArrowheads="1"/>
          </p:cNvSpPr>
          <p:nvPr/>
        </p:nvSpPr>
        <p:spPr bwMode="auto">
          <a:xfrm>
            <a:off x="4367213" y="34147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0" name="Text Box 36"/>
          <p:cNvSpPr txBox="1">
            <a:spLocks noChangeArrowheads="1"/>
          </p:cNvSpPr>
          <p:nvPr/>
        </p:nvSpPr>
        <p:spPr bwMode="auto">
          <a:xfrm>
            <a:off x="4184650" y="31035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1" name="Text Box 37"/>
          <p:cNvSpPr txBox="1">
            <a:spLocks noChangeArrowheads="1"/>
          </p:cNvSpPr>
          <p:nvPr/>
        </p:nvSpPr>
        <p:spPr bwMode="auto">
          <a:xfrm>
            <a:off x="3973513" y="27781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2" name="Text Box 38"/>
          <p:cNvSpPr txBox="1">
            <a:spLocks noChangeArrowheads="1"/>
          </p:cNvSpPr>
          <p:nvPr/>
        </p:nvSpPr>
        <p:spPr bwMode="auto">
          <a:xfrm>
            <a:off x="3951288" y="23796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3" name="Text Box 39"/>
          <p:cNvSpPr txBox="1">
            <a:spLocks noChangeArrowheads="1"/>
          </p:cNvSpPr>
          <p:nvPr/>
        </p:nvSpPr>
        <p:spPr bwMode="auto">
          <a:xfrm>
            <a:off x="4075113" y="19796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4" name="Text Box 40"/>
          <p:cNvSpPr txBox="1">
            <a:spLocks noChangeArrowheads="1"/>
          </p:cNvSpPr>
          <p:nvPr/>
        </p:nvSpPr>
        <p:spPr bwMode="auto">
          <a:xfrm>
            <a:off x="4213225" y="16240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5" name="Text Box 41"/>
          <p:cNvSpPr txBox="1">
            <a:spLocks noChangeArrowheads="1"/>
          </p:cNvSpPr>
          <p:nvPr/>
        </p:nvSpPr>
        <p:spPr bwMode="auto">
          <a:xfrm>
            <a:off x="4408488" y="14557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6" name="Text Box 42"/>
          <p:cNvSpPr txBox="1">
            <a:spLocks noChangeArrowheads="1"/>
          </p:cNvSpPr>
          <p:nvPr/>
        </p:nvSpPr>
        <p:spPr bwMode="auto">
          <a:xfrm>
            <a:off x="4692650" y="16224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7" name="Text Box 43"/>
          <p:cNvSpPr txBox="1">
            <a:spLocks noChangeArrowheads="1"/>
          </p:cNvSpPr>
          <p:nvPr/>
        </p:nvSpPr>
        <p:spPr bwMode="auto">
          <a:xfrm>
            <a:off x="4845050" y="17748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8" name="Text Box 44"/>
          <p:cNvSpPr txBox="1">
            <a:spLocks noChangeArrowheads="1"/>
          </p:cNvSpPr>
          <p:nvPr/>
        </p:nvSpPr>
        <p:spPr bwMode="auto">
          <a:xfrm>
            <a:off x="4997450" y="19272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9" name="Text Box 45"/>
          <p:cNvSpPr txBox="1">
            <a:spLocks noChangeArrowheads="1"/>
          </p:cNvSpPr>
          <p:nvPr/>
        </p:nvSpPr>
        <p:spPr bwMode="auto">
          <a:xfrm>
            <a:off x="5033963" y="21367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0" name="Text Box 46"/>
          <p:cNvSpPr txBox="1">
            <a:spLocks noChangeArrowheads="1"/>
          </p:cNvSpPr>
          <p:nvPr/>
        </p:nvSpPr>
        <p:spPr bwMode="auto">
          <a:xfrm>
            <a:off x="4997450" y="24050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1" name="Text Box 47"/>
          <p:cNvSpPr txBox="1">
            <a:spLocks noChangeArrowheads="1"/>
          </p:cNvSpPr>
          <p:nvPr/>
        </p:nvSpPr>
        <p:spPr bwMode="auto">
          <a:xfrm>
            <a:off x="4873625" y="26162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2" name="Text Box 48"/>
          <p:cNvSpPr txBox="1">
            <a:spLocks noChangeArrowheads="1"/>
          </p:cNvSpPr>
          <p:nvPr/>
        </p:nvSpPr>
        <p:spPr bwMode="auto">
          <a:xfrm>
            <a:off x="4764088" y="292735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3" name="Text Box 49"/>
          <p:cNvSpPr txBox="1">
            <a:spLocks noChangeArrowheads="1"/>
          </p:cNvSpPr>
          <p:nvPr/>
        </p:nvSpPr>
        <p:spPr bwMode="auto">
          <a:xfrm>
            <a:off x="4741863" y="313848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4" name="Text Box 50"/>
          <p:cNvSpPr txBox="1">
            <a:spLocks noChangeArrowheads="1"/>
          </p:cNvSpPr>
          <p:nvPr/>
        </p:nvSpPr>
        <p:spPr bwMode="auto">
          <a:xfrm>
            <a:off x="4778375" y="34194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5" name="Text Box 51"/>
          <p:cNvSpPr txBox="1">
            <a:spLocks noChangeArrowheads="1"/>
          </p:cNvSpPr>
          <p:nvPr/>
        </p:nvSpPr>
        <p:spPr bwMode="auto">
          <a:xfrm>
            <a:off x="4814888" y="376078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6" name="Text Box 52"/>
          <p:cNvSpPr txBox="1">
            <a:spLocks noChangeArrowheads="1"/>
          </p:cNvSpPr>
          <p:nvPr/>
        </p:nvSpPr>
        <p:spPr bwMode="auto">
          <a:xfrm>
            <a:off x="4851400" y="40862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7" name="Text Box 53"/>
          <p:cNvSpPr txBox="1">
            <a:spLocks noChangeArrowheads="1"/>
          </p:cNvSpPr>
          <p:nvPr/>
        </p:nvSpPr>
        <p:spPr bwMode="auto">
          <a:xfrm>
            <a:off x="4670425" y="44275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8" name="Text Box 54"/>
          <p:cNvSpPr txBox="1">
            <a:spLocks noChangeArrowheads="1"/>
          </p:cNvSpPr>
          <p:nvPr/>
        </p:nvSpPr>
        <p:spPr bwMode="auto">
          <a:xfrm>
            <a:off x="4430713" y="45942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9" name="Text Box 55"/>
          <p:cNvSpPr txBox="1">
            <a:spLocks noChangeArrowheads="1"/>
          </p:cNvSpPr>
          <p:nvPr/>
        </p:nvSpPr>
        <p:spPr bwMode="auto">
          <a:xfrm>
            <a:off x="4206875" y="47466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0" name="Text Box 56"/>
          <p:cNvSpPr txBox="1">
            <a:spLocks noChangeArrowheads="1"/>
          </p:cNvSpPr>
          <p:nvPr/>
        </p:nvSpPr>
        <p:spPr bwMode="auto">
          <a:xfrm>
            <a:off x="3895725" y="48847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1" name="Text Box 57"/>
          <p:cNvSpPr txBox="1">
            <a:spLocks noChangeArrowheads="1"/>
          </p:cNvSpPr>
          <p:nvPr/>
        </p:nvSpPr>
        <p:spPr bwMode="auto">
          <a:xfrm>
            <a:off x="3597275" y="50085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2" name="Text Box 58"/>
          <p:cNvSpPr txBox="1">
            <a:spLocks noChangeArrowheads="1"/>
          </p:cNvSpPr>
          <p:nvPr/>
        </p:nvSpPr>
        <p:spPr bwMode="auto">
          <a:xfrm>
            <a:off x="3371850" y="49133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3" name="Text Box 59"/>
          <p:cNvSpPr txBox="1">
            <a:spLocks noChangeArrowheads="1"/>
          </p:cNvSpPr>
          <p:nvPr/>
        </p:nvSpPr>
        <p:spPr bwMode="auto">
          <a:xfrm>
            <a:off x="3263900" y="46736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4" name="Text Box 60"/>
          <p:cNvSpPr txBox="1">
            <a:spLocks noChangeArrowheads="1"/>
          </p:cNvSpPr>
          <p:nvPr/>
        </p:nvSpPr>
        <p:spPr bwMode="auto">
          <a:xfrm>
            <a:off x="3473450" y="50403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5" name="Text Box 61"/>
          <p:cNvSpPr txBox="1">
            <a:spLocks noChangeArrowheads="1"/>
          </p:cNvSpPr>
          <p:nvPr/>
        </p:nvSpPr>
        <p:spPr bwMode="auto">
          <a:xfrm>
            <a:off x="3254375" y="45069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6" name="Text Box 62"/>
          <p:cNvSpPr txBox="1">
            <a:spLocks noChangeArrowheads="1"/>
          </p:cNvSpPr>
          <p:nvPr/>
        </p:nvSpPr>
        <p:spPr bwMode="auto">
          <a:xfrm>
            <a:off x="5016500" y="229235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7" name="Text Box 63"/>
          <p:cNvSpPr txBox="1">
            <a:spLocks noChangeArrowheads="1"/>
          </p:cNvSpPr>
          <p:nvPr/>
        </p:nvSpPr>
        <p:spPr bwMode="auto">
          <a:xfrm>
            <a:off x="4283075" y="153035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8" name="Text Box 64"/>
          <p:cNvSpPr txBox="1">
            <a:spLocks noChangeArrowheads="1"/>
          </p:cNvSpPr>
          <p:nvPr/>
        </p:nvSpPr>
        <p:spPr bwMode="auto">
          <a:xfrm>
            <a:off x="4564063" y="15398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9" name="Text Box 65"/>
          <p:cNvSpPr txBox="1">
            <a:spLocks noChangeArrowheads="1"/>
          </p:cNvSpPr>
          <p:nvPr/>
        </p:nvSpPr>
        <p:spPr bwMode="auto">
          <a:xfrm>
            <a:off x="4770438" y="42672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90" name="Text Box 66"/>
          <p:cNvSpPr txBox="1">
            <a:spLocks noChangeArrowheads="1"/>
          </p:cNvSpPr>
          <p:nvPr/>
        </p:nvSpPr>
        <p:spPr bwMode="auto">
          <a:xfrm>
            <a:off x="3914775" y="26336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91" name="Text Box 67"/>
          <p:cNvSpPr txBox="1">
            <a:spLocks noChangeArrowheads="1"/>
          </p:cNvSpPr>
          <p:nvPr/>
        </p:nvSpPr>
        <p:spPr bwMode="auto">
          <a:xfrm>
            <a:off x="4038600" y="29289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3344863" y="2390775"/>
            <a:ext cx="609600" cy="115887"/>
            <a:chOff x="4123" y="1902"/>
            <a:chExt cx="384" cy="73"/>
          </a:xfrm>
        </p:grpSpPr>
        <p:sp>
          <p:nvSpPr>
            <p:cNvPr id="308293" name="Line 6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94" name="Line 7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 rot="370211">
            <a:off x="3511550" y="2100263"/>
            <a:ext cx="609600" cy="115887"/>
            <a:chOff x="4123" y="1902"/>
            <a:chExt cx="384" cy="73"/>
          </a:xfrm>
        </p:grpSpPr>
        <p:sp>
          <p:nvSpPr>
            <p:cNvPr id="308296" name="Line 7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97" name="Line 7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 rot="842174">
            <a:off x="3556000" y="1830388"/>
            <a:ext cx="609600" cy="115887"/>
            <a:chOff x="4123" y="1902"/>
            <a:chExt cx="384" cy="73"/>
          </a:xfrm>
        </p:grpSpPr>
        <p:sp>
          <p:nvSpPr>
            <p:cNvPr id="308299" name="Line 7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0" name="Line 7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 rot="1027818">
            <a:off x="3665538" y="1619250"/>
            <a:ext cx="609600" cy="115887"/>
            <a:chOff x="4123" y="1902"/>
            <a:chExt cx="384" cy="73"/>
          </a:xfrm>
        </p:grpSpPr>
        <p:sp>
          <p:nvSpPr>
            <p:cNvPr id="308302" name="Line 7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3" name="Line 7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 rot="1580479">
            <a:off x="3759200" y="1409700"/>
            <a:ext cx="609600" cy="115887"/>
            <a:chOff x="4123" y="1902"/>
            <a:chExt cx="384" cy="73"/>
          </a:xfrm>
        </p:grpSpPr>
        <p:sp>
          <p:nvSpPr>
            <p:cNvPr id="308305" name="Line 8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6" name="Line 8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 rot="2422654">
            <a:off x="3883025" y="1271588"/>
            <a:ext cx="609600" cy="115887"/>
            <a:chOff x="4123" y="1902"/>
            <a:chExt cx="384" cy="73"/>
          </a:xfrm>
        </p:grpSpPr>
        <p:sp>
          <p:nvSpPr>
            <p:cNvPr id="308308" name="Line 8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9" name="Line 8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 rot="3949320">
            <a:off x="4048125" y="1162050"/>
            <a:ext cx="609600" cy="115887"/>
            <a:chOff x="4123" y="1902"/>
            <a:chExt cx="384" cy="73"/>
          </a:xfrm>
        </p:grpSpPr>
        <p:sp>
          <p:nvSpPr>
            <p:cNvPr id="308311" name="Line 8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12" name="Line 8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89"/>
          <p:cNvGrpSpPr>
            <a:grpSpLocks/>
          </p:cNvGrpSpPr>
          <p:nvPr/>
        </p:nvGrpSpPr>
        <p:grpSpPr bwMode="auto">
          <a:xfrm rot="5887806">
            <a:off x="4359275" y="1212850"/>
            <a:ext cx="609600" cy="115887"/>
            <a:chOff x="4123" y="1902"/>
            <a:chExt cx="384" cy="73"/>
          </a:xfrm>
        </p:grpSpPr>
        <p:sp>
          <p:nvSpPr>
            <p:cNvPr id="308314" name="Line 9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15" name="Line 9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 rot="6278994">
            <a:off x="4483100" y="1263650"/>
            <a:ext cx="609600" cy="115887"/>
            <a:chOff x="4123" y="1902"/>
            <a:chExt cx="384" cy="73"/>
          </a:xfrm>
        </p:grpSpPr>
        <p:sp>
          <p:nvSpPr>
            <p:cNvPr id="308317" name="Line 9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18" name="Line 9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95"/>
          <p:cNvGrpSpPr>
            <a:grpSpLocks/>
          </p:cNvGrpSpPr>
          <p:nvPr/>
        </p:nvGrpSpPr>
        <p:grpSpPr bwMode="auto">
          <a:xfrm rot="6862649">
            <a:off x="4664075" y="1373188"/>
            <a:ext cx="609600" cy="115887"/>
            <a:chOff x="4123" y="1902"/>
            <a:chExt cx="384" cy="73"/>
          </a:xfrm>
        </p:grpSpPr>
        <p:sp>
          <p:nvSpPr>
            <p:cNvPr id="308320" name="Line 9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21" name="Line 9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98"/>
          <p:cNvGrpSpPr>
            <a:grpSpLocks/>
          </p:cNvGrpSpPr>
          <p:nvPr/>
        </p:nvGrpSpPr>
        <p:grpSpPr bwMode="auto">
          <a:xfrm rot="6960844">
            <a:off x="4816475" y="1525588"/>
            <a:ext cx="609600" cy="115887"/>
            <a:chOff x="4123" y="1902"/>
            <a:chExt cx="384" cy="73"/>
          </a:xfrm>
        </p:grpSpPr>
        <p:sp>
          <p:nvSpPr>
            <p:cNvPr id="308323" name="Line 9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24" name="Line 10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01"/>
          <p:cNvGrpSpPr>
            <a:grpSpLocks/>
          </p:cNvGrpSpPr>
          <p:nvPr/>
        </p:nvGrpSpPr>
        <p:grpSpPr bwMode="auto">
          <a:xfrm rot="7352032">
            <a:off x="4968875" y="1677988"/>
            <a:ext cx="609600" cy="115887"/>
            <a:chOff x="4123" y="1902"/>
            <a:chExt cx="384" cy="73"/>
          </a:xfrm>
        </p:grpSpPr>
        <p:sp>
          <p:nvSpPr>
            <p:cNvPr id="308326" name="Line 10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27" name="Line 10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04"/>
          <p:cNvGrpSpPr>
            <a:grpSpLocks/>
          </p:cNvGrpSpPr>
          <p:nvPr/>
        </p:nvGrpSpPr>
        <p:grpSpPr bwMode="auto">
          <a:xfrm rot="8030629">
            <a:off x="5121275" y="1830388"/>
            <a:ext cx="609600" cy="115887"/>
            <a:chOff x="4123" y="1902"/>
            <a:chExt cx="384" cy="73"/>
          </a:xfrm>
        </p:grpSpPr>
        <p:sp>
          <p:nvSpPr>
            <p:cNvPr id="308329" name="Line 10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0" name="Line 10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 rot="8920217">
            <a:off x="5200650" y="2011363"/>
            <a:ext cx="609600" cy="115887"/>
            <a:chOff x="4123" y="1902"/>
            <a:chExt cx="384" cy="73"/>
          </a:xfrm>
        </p:grpSpPr>
        <p:sp>
          <p:nvSpPr>
            <p:cNvPr id="308332" name="Line 10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3" name="Line 10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10"/>
          <p:cNvGrpSpPr>
            <a:grpSpLocks/>
          </p:cNvGrpSpPr>
          <p:nvPr/>
        </p:nvGrpSpPr>
        <p:grpSpPr bwMode="auto">
          <a:xfrm rot="4939981">
            <a:off x="4214813" y="1171575"/>
            <a:ext cx="609600" cy="115887"/>
            <a:chOff x="4123" y="1902"/>
            <a:chExt cx="384" cy="73"/>
          </a:xfrm>
        </p:grpSpPr>
        <p:sp>
          <p:nvSpPr>
            <p:cNvPr id="308335" name="Line 11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6" name="Line 11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13"/>
          <p:cNvGrpSpPr>
            <a:grpSpLocks/>
          </p:cNvGrpSpPr>
          <p:nvPr/>
        </p:nvGrpSpPr>
        <p:grpSpPr bwMode="auto">
          <a:xfrm rot="9408023">
            <a:off x="5276850" y="2163763"/>
            <a:ext cx="609600" cy="115887"/>
            <a:chOff x="4123" y="1902"/>
            <a:chExt cx="384" cy="73"/>
          </a:xfrm>
        </p:grpSpPr>
        <p:sp>
          <p:nvSpPr>
            <p:cNvPr id="308338" name="Line 11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9" name="Line 11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116"/>
          <p:cNvGrpSpPr>
            <a:grpSpLocks/>
          </p:cNvGrpSpPr>
          <p:nvPr/>
        </p:nvGrpSpPr>
        <p:grpSpPr bwMode="auto">
          <a:xfrm rot="10607010">
            <a:off x="5267325" y="2344738"/>
            <a:ext cx="609600" cy="115887"/>
            <a:chOff x="4123" y="1902"/>
            <a:chExt cx="384" cy="73"/>
          </a:xfrm>
        </p:grpSpPr>
        <p:sp>
          <p:nvSpPr>
            <p:cNvPr id="308341" name="Line 11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42" name="Line 11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19"/>
          <p:cNvGrpSpPr>
            <a:grpSpLocks/>
          </p:cNvGrpSpPr>
          <p:nvPr/>
        </p:nvGrpSpPr>
        <p:grpSpPr bwMode="auto">
          <a:xfrm rot="11285606">
            <a:off x="5248275" y="2511425"/>
            <a:ext cx="609600" cy="115887"/>
            <a:chOff x="4123" y="1902"/>
            <a:chExt cx="384" cy="73"/>
          </a:xfrm>
        </p:grpSpPr>
        <p:sp>
          <p:nvSpPr>
            <p:cNvPr id="308344" name="Line 12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45" name="Line 12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22"/>
          <p:cNvGrpSpPr>
            <a:grpSpLocks/>
          </p:cNvGrpSpPr>
          <p:nvPr/>
        </p:nvGrpSpPr>
        <p:grpSpPr bwMode="auto">
          <a:xfrm rot="11964202">
            <a:off x="5168900" y="2663825"/>
            <a:ext cx="609600" cy="115887"/>
            <a:chOff x="4123" y="1902"/>
            <a:chExt cx="384" cy="73"/>
          </a:xfrm>
        </p:grpSpPr>
        <p:sp>
          <p:nvSpPr>
            <p:cNvPr id="308347" name="Line 12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48" name="Line 12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25"/>
          <p:cNvGrpSpPr>
            <a:grpSpLocks/>
          </p:cNvGrpSpPr>
          <p:nvPr/>
        </p:nvGrpSpPr>
        <p:grpSpPr bwMode="auto">
          <a:xfrm rot="11964202">
            <a:off x="5103813" y="2771775"/>
            <a:ext cx="609600" cy="115887"/>
            <a:chOff x="4123" y="1902"/>
            <a:chExt cx="384" cy="73"/>
          </a:xfrm>
        </p:grpSpPr>
        <p:sp>
          <p:nvSpPr>
            <p:cNvPr id="308350" name="Line 12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51" name="Line 12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128"/>
          <p:cNvGrpSpPr>
            <a:grpSpLocks/>
          </p:cNvGrpSpPr>
          <p:nvPr/>
        </p:nvGrpSpPr>
        <p:grpSpPr bwMode="auto">
          <a:xfrm rot="11964202">
            <a:off x="5038725" y="2925763"/>
            <a:ext cx="609600" cy="115887"/>
            <a:chOff x="4123" y="1902"/>
            <a:chExt cx="384" cy="73"/>
          </a:xfrm>
        </p:grpSpPr>
        <p:sp>
          <p:nvSpPr>
            <p:cNvPr id="308353" name="Line 12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54" name="Line 13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 rot="11074613">
            <a:off x="4959350" y="3106738"/>
            <a:ext cx="609600" cy="115887"/>
            <a:chOff x="4123" y="1902"/>
            <a:chExt cx="384" cy="73"/>
          </a:xfrm>
        </p:grpSpPr>
        <p:sp>
          <p:nvSpPr>
            <p:cNvPr id="308356" name="Line 13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57" name="Line 13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134"/>
          <p:cNvGrpSpPr>
            <a:grpSpLocks/>
          </p:cNvGrpSpPr>
          <p:nvPr/>
        </p:nvGrpSpPr>
        <p:grpSpPr bwMode="auto">
          <a:xfrm rot="9731805">
            <a:off x="4919663" y="3257550"/>
            <a:ext cx="609600" cy="177800"/>
            <a:chOff x="4123" y="1902"/>
            <a:chExt cx="384" cy="73"/>
          </a:xfrm>
        </p:grpSpPr>
        <p:sp>
          <p:nvSpPr>
            <p:cNvPr id="308359" name="Line 13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0" name="Line 13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137"/>
          <p:cNvGrpSpPr>
            <a:grpSpLocks/>
          </p:cNvGrpSpPr>
          <p:nvPr/>
        </p:nvGrpSpPr>
        <p:grpSpPr bwMode="auto">
          <a:xfrm rot="9731805">
            <a:off x="4970463" y="3525838"/>
            <a:ext cx="609600" cy="177800"/>
            <a:chOff x="4123" y="1902"/>
            <a:chExt cx="384" cy="73"/>
          </a:xfrm>
        </p:grpSpPr>
        <p:sp>
          <p:nvSpPr>
            <p:cNvPr id="308362" name="Line 13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3" name="Line 13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140"/>
          <p:cNvGrpSpPr>
            <a:grpSpLocks/>
          </p:cNvGrpSpPr>
          <p:nvPr/>
        </p:nvGrpSpPr>
        <p:grpSpPr bwMode="auto">
          <a:xfrm rot="9296613">
            <a:off x="5021263" y="3765550"/>
            <a:ext cx="609600" cy="177800"/>
            <a:chOff x="4123" y="1902"/>
            <a:chExt cx="384" cy="73"/>
          </a:xfrm>
        </p:grpSpPr>
        <p:sp>
          <p:nvSpPr>
            <p:cNvPr id="308365" name="Line 14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6" name="Line 14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143"/>
          <p:cNvGrpSpPr>
            <a:grpSpLocks/>
          </p:cNvGrpSpPr>
          <p:nvPr/>
        </p:nvGrpSpPr>
        <p:grpSpPr bwMode="auto">
          <a:xfrm rot="9546192">
            <a:off x="5056188" y="3975100"/>
            <a:ext cx="609600" cy="177800"/>
            <a:chOff x="4123" y="1902"/>
            <a:chExt cx="384" cy="73"/>
          </a:xfrm>
        </p:grpSpPr>
        <p:sp>
          <p:nvSpPr>
            <p:cNvPr id="308368" name="Line 14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9" name="Line 14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146"/>
          <p:cNvGrpSpPr>
            <a:grpSpLocks/>
          </p:cNvGrpSpPr>
          <p:nvPr/>
        </p:nvGrpSpPr>
        <p:grpSpPr bwMode="auto">
          <a:xfrm rot="10042745">
            <a:off x="5064125" y="4186238"/>
            <a:ext cx="609600" cy="177800"/>
            <a:chOff x="4123" y="1902"/>
            <a:chExt cx="384" cy="73"/>
          </a:xfrm>
        </p:grpSpPr>
        <p:sp>
          <p:nvSpPr>
            <p:cNvPr id="308371" name="Line 14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72" name="Line 14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149"/>
          <p:cNvGrpSpPr>
            <a:grpSpLocks/>
          </p:cNvGrpSpPr>
          <p:nvPr/>
        </p:nvGrpSpPr>
        <p:grpSpPr bwMode="auto">
          <a:xfrm rot="10800000">
            <a:off x="5011738" y="4410075"/>
            <a:ext cx="609600" cy="177800"/>
            <a:chOff x="4123" y="1902"/>
            <a:chExt cx="384" cy="73"/>
          </a:xfrm>
        </p:grpSpPr>
        <p:sp>
          <p:nvSpPr>
            <p:cNvPr id="308374" name="Line 15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75" name="Line 15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152"/>
          <p:cNvGrpSpPr>
            <a:grpSpLocks/>
          </p:cNvGrpSpPr>
          <p:nvPr/>
        </p:nvGrpSpPr>
        <p:grpSpPr bwMode="auto">
          <a:xfrm rot="11731447">
            <a:off x="4932363" y="4621213"/>
            <a:ext cx="609600" cy="177800"/>
            <a:chOff x="4123" y="1902"/>
            <a:chExt cx="384" cy="73"/>
          </a:xfrm>
        </p:grpSpPr>
        <p:sp>
          <p:nvSpPr>
            <p:cNvPr id="308377" name="Line 15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78" name="Line 15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85" name="Group 155"/>
          <p:cNvGrpSpPr>
            <a:grpSpLocks/>
          </p:cNvGrpSpPr>
          <p:nvPr/>
        </p:nvGrpSpPr>
        <p:grpSpPr bwMode="auto">
          <a:xfrm rot="12228000">
            <a:off x="4795838" y="4787900"/>
            <a:ext cx="609600" cy="177800"/>
            <a:chOff x="4123" y="1902"/>
            <a:chExt cx="384" cy="73"/>
          </a:xfrm>
        </p:grpSpPr>
        <p:sp>
          <p:nvSpPr>
            <p:cNvPr id="308380" name="Line 15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81" name="Line 15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88" name="Group 158"/>
          <p:cNvGrpSpPr>
            <a:grpSpLocks/>
          </p:cNvGrpSpPr>
          <p:nvPr/>
        </p:nvGrpSpPr>
        <p:grpSpPr bwMode="auto">
          <a:xfrm rot="12549976">
            <a:off x="4622800" y="4938713"/>
            <a:ext cx="609600" cy="207962"/>
            <a:chOff x="4123" y="1902"/>
            <a:chExt cx="384" cy="73"/>
          </a:xfrm>
        </p:grpSpPr>
        <p:sp>
          <p:nvSpPr>
            <p:cNvPr id="308383" name="Line 15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84" name="Line 16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91" name="Group 161"/>
          <p:cNvGrpSpPr>
            <a:grpSpLocks/>
          </p:cNvGrpSpPr>
          <p:nvPr/>
        </p:nvGrpSpPr>
        <p:grpSpPr bwMode="auto">
          <a:xfrm rot="13142138">
            <a:off x="4375150" y="5105400"/>
            <a:ext cx="609600" cy="207962"/>
            <a:chOff x="4123" y="1902"/>
            <a:chExt cx="384" cy="73"/>
          </a:xfrm>
        </p:grpSpPr>
        <p:sp>
          <p:nvSpPr>
            <p:cNvPr id="308386" name="Line 16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87" name="Line 16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94" name="Group 164"/>
          <p:cNvGrpSpPr>
            <a:grpSpLocks/>
          </p:cNvGrpSpPr>
          <p:nvPr/>
        </p:nvGrpSpPr>
        <p:grpSpPr bwMode="auto">
          <a:xfrm rot="13249533">
            <a:off x="4151313" y="5229225"/>
            <a:ext cx="609600" cy="207962"/>
            <a:chOff x="4123" y="1902"/>
            <a:chExt cx="384" cy="73"/>
          </a:xfrm>
        </p:grpSpPr>
        <p:sp>
          <p:nvSpPr>
            <p:cNvPr id="308389" name="Line 16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0" name="Line 16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97" name="Group 167"/>
          <p:cNvGrpSpPr>
            <a:grpSpLocks/>
          </p:cNvGrpSpPr>
          <p:nvPr/>
        </p:nvGrpSpPr>
        <p:grpSpPr bwMode="auto">
          <a:xfrm rot="13517563">
            <a:off x="3911600" y="5353050"/>
            <a:ext cx="609600" cy="207962"/>
            <a:chOff x="4123" y="1902"/>
            <a:chExt cx="384" cy="73"/>
          </a:xfrm>
        </p:grpSpPr>
        <p:sp>
          <p:nvSpPr>
            <p:cNvPr id="308392" name="Line 16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3" name="Line 16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0" name="Group 170"/>
          <p:cNvGrpSpPr>
            <a:grpSpLocks/>
          </p:cNvGrpSpPr>
          <p:nvPr/>
        </p:nvGrpSpPr>
        <p:grpSpPr bwMode="auto">
          <a:xfrm rot="14135853">
            <a:off x="3657600" y="5448300"/>
            <a:ext cx="609600" cy="207962"/>
            <a:chOff x="4123" y="1902"/>
            <a:chExt cx="384" cy="73"/>
          </a:xfrm>
        </p:grpSpPr>
        <p:sp>
          <p:nvSpPr>
            <p:cNvPr id="308395" name="Line 17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6" name="Line 17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3" name="Group 173"/>
          <p:cNvGrpSpPr>
            <a:grpSpLocks/>
          </p:cNvGrpSpPr>
          <p:nvPr/>
        </p:nvGrpSpPr>
        <p:grpSpPr bwMode="auto">
          <a:xfrm rot="14652792">
            <a:off x="3432175" y="5499100"/>
            <a:ext cx="609600" cy="207962"/>
            <a:chOff x="4123" y="1902"/>
            <a:chExt cx="384" cy="73"/>
          </a:xfrm>
        </p:grpSpPr>
        <p:sp>
          <p:nvSpPr>
            <p:cNvPr id="308398" name="Line 17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9" name="Line 17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6" name="Group 176"/>
          <p:cNvGrpSpPr>
            <a:grpSpLocks/>
          </p:cNvGrpSpPr>
          <p:nvPr/>
        </p:nvGrpSpPr>
        <p:grpSpPr bwMode="auto">
          <a:xfrm rot="15595309">
            <a:off x="3208338" y="5491163"/>
            <a:ext cx="609600" cy="207962"/>
            <a:chOff x="4123" y="1902"/>
            <a:chExt cx="384" cy="73"/>
          </a:xfrm>
        </p:grpSpPr>
        <p:sp>
          <p:nvSpPr>
            <p:cNvPr id="308401" name="Line 17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02" name="Line 17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9" name="Group 179"/>
          <p:cNvGrpSpPr>
            <a:grpSpLocks/>
          </p:cNvGrpSpPr>
          <p:nvPr/>
        </p:nvGrpSpPr>
        <p:grpSpPr bwMode="auto">
          <a:xfrm rot="16816501">
            <a:off x="3013075" y="5411788"/>
            <a:ext cx="609600" cy="207962"/>
            <a:chOff x="4123" y="1902"/>
            <a:chExt cx="384" cy="73"/>
          </a:xfrm>
        </p:grpSpPr>
        <p:sp>
          <p:nvSpPr>
            <p:cNvPr id="308404" name="Line 18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05" name="Line 18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12" name="Group 182"/>
          <p:cNvGrpSpPr>
            <a:grpSpLocks/>
          </p:cNvGrpSpPr>
          <p:nvPr/>
        </p:nvGrpSpPr>
        <p:grpSpPr bwMode="auto">
          <a:xfrm rot="17759019">
            <a:off x="2860675" y="5245100"/>
            <a:ext cx="609600" cy="207962"/>
            <a:chOff x="4123" y="1902"/>
            <a:chExt cx="384" cy="73"/>
          </a:xfrm>
        </p:grpSpPr>
        <p:sp>
          <p:nvSpPr>
            <p:cNvPr id="308407" name="Line 18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08" name="Line 18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15" name="Group 185"/>
          <p:cNvGrpSpPr>
            <a:grpSpLocks/>
          </p:cNvGrpSpPr>
          <p:nvPr/>
        </p:nvGrpSpPr>
        <p:grpSpPr bwMode="auto">
          <a:xfrm rot="18800259">
            <a:off x="2722563" y="5062538"/>
            <a:ext cx="609600" cy="207962"/>
            <a:chOff x="4123" y="1902"/>
            <a:chExt cx="384" cy="73"/>
          </a:xfrm>
        </p:grpSpPr>
        <p:sp>
          <p:nvSpPr>
            <p:cNvPr id="308410" name="Line 18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11" name="Line 18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18" name="Group 188"/>
          <p:cNvGrpSpPr>
            <a:grpSpLocks/>
          </p:cNvGrpSpPr>
          <p:nvPr/>
        </p:nvGrpSpPr>
        <p:grpSpPr bwMode="auto">
          <a:xfrm rot="19842524">
            <a:off x="2627313" y="4779963"/>
            <a:ext cx="609600" cy="207962"/>
            <a:chOff x="4123" y="1902"/>
            <a:chExt cx="384" cy="73"/>
          </a:xfrm>
        </p:grpSpPr>
        <p:sp>
          <p:nvSpPr>
            <p:cNvPr id="308413" name="Line 18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14" name="Line 19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21" name="Group 191"/>
          <p:cNvGrpSpPr>
            <a:grpSpLocks/>
          </p:cNvGrpSpPr>
          <p:nvPr/>
        </p:nvGrpSpPr>
        <p:grpSpPr bwMode="auto">
          <a:xfrm rot="20917104">
            <a:off x="2635250" y="4497388"/>
            <a:ext cx="609600" cy="207962"/>
            <a:chOff x="4123" y="1902"/>
            <a:chExt cx="384" cy="73"/>
          </a:xfrm>
        </p:grpSpPr>
        <p:sp>
          <p:nvSpPr>
            <p:cNvPr id="308416" name="Line 19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17" name="Line 19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24" name="Group 194"/>
          <p:cNvGrpSpPr>
            <a:grpSpLocks/>
          </p:cNvGrpSpPr>
          <p:nvPr/>
        </p:nvGrpSpPr>
        <p:grpSpPr bwMode="auto">
          <a:xfrm rot="417744">
            <a:off x="2686050" y="4270375"/>
            <a:ext cx="609600" cy="207962"/>
            <a:chOff x="4123" y="1902"/>
            <a:chExt cx="384" cy="73"/>
          </a:xfrm>
        </p:grpSpPr>
        <p:sp>
          <p:nvSpPr>
            <p:cNvPr id="308419" name="Line 19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0" name="Line 19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27" name="Group 197"/>
          <p:cNvGrpSpPr>
            <a:grpSpLocks/>
          </p:cNvGrpSpPr>
          <p:nvPr/>
        </p:nvGrpSpPr>
        <p:grpSpPr bwMode="auto">
          <a:xfrm rot="1663330">
            <a:off x="2881313" y="4117975"/>
            <a:ext cx="609600" cy="207962"/>
            <a:chOff x="4123" y="1902"/>
            <a:chExt cx="384" cy="73"/>
          </a:xfrm>
        </p:grpSpPr>
        <p:sp>
          <p:nvSpPr>
            <p:cNvPr id="308422" name="Line 19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3" name="Line 19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0" name="Group 200"/>
          <p:cNvGrpSpPr>
            <a:grpSpLocks/>
          </p:cNvGrpSpPr>
          <p:nvPr/>
        </p:nvGrpSpPr>
        <p:grpSpPr bwMode="auto">
          <a:xfrm rot="2077998">
            <a:off x="3092450" y="3935413"/>
            <a:ext cx="609600" cy="207962"/>
            <a:chOff x="4123" y="1902"/>
            <a:chExt cx="384" cy="73"/>
          </a:xfrm>
        </p:grpSpPr>
        <p:sp>
          <p:nvSpPr>
            <p:cNvPr id="308425" name="Line 20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6" name="Line 20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3" name="Group 203"/>
          <p:cNvGrpSpPr>
            <a:grpSpLocks/>
          </p:cNvGrpSpPr>
          <p:nvPr/>
        </p:nvGrpSpPr>
        <p:grpSpPr bwMode="auto">
          <a:xfrm rot="2543906">
            <a:off x="3316288" y="3768725"/>
            <a:ext cx="609600" cy="207962"/>
            <a:chOff x="4123" y="1902"/>
            <a:chExt cx="384" cy="73"/>
          </a:xfrm>
        </p:grpSpPr>
        <p:sp>
          <p:nvSpPr>
            <p:cNvPr id="308428" name="Line 20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9" name="Line 20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6" name="Group 206"/>
          <p:cNvGrpSpPr>
            <a:grpSpLocks/>
          </p:cNvGrpSpPr>
          <p:nvPr/>
        </p:nvGrpSpPr>
        <p:grpSpPr bwMode="auto">
          <a:xfrm rot="2543906">
            <a:off x="3725863" y="3724275"/>
            <a:ext cx="439737" cy="149225"/>
            <a:chOff x="4123" y="1902"/>
            <a:chExt cx="384" cy="73"/>
          </a:xfrm>
        </p:grpSpPr>
        <p:sp>
          <p:nvSpPr>
            <p:cNvPr id="308431" name="Line 20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2" name="Line 20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9" name="Group 209"/>
          <p:cNvGrpSpPr>
            <a:grpSpLocks/>
          </p:cNvGrpSpPr>
          <p:nvPr/>
        </p:nvGrpSpPr>
        <p:grpSpPr bwMode="auto">
          <a:xfrm rot="393647">
            <a:off x="3998913" y="3575050"/>
            <a:ext cx="355600" cy="138112"/>
            <a:chOff x="4123" y="1902"/>
            <a:chExt cx="384" cy="73"/>
          </a:xfrm>
        </p:grpSpPr>
        <p:sp>
          <p:nvSpPr>
            <p:cNvPr id="308434" name="Line 21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5" name="Line 21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42" name="Group 212"/>
          <p:cNvGrpSpPr>
            <a:grpSpLocks/>
          </p:cNvGrpSpPr>
          <p:nvPr/>
        </p:nvGrpSpPr>
        <p:grpSpPr bwMode="auto">
          <a:xfrm rot="18714023">
            <a:off x="3814763" y="3328988"/>
            <a:ext cx="377825" cy="109537"/>
            <a:chOff x="4123" y="1902"/>
            <a:chExt cx="384" cy="73"/>
          </a:xfrm>
        </p:grpSpPr>
        <p:sp>
          <p:nvSpPr>
            <p:cNvPr id="308437" name="Line 21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8" name="Line 21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45" name="Group 215"/>
          <p:cNvGrpSpPr>
            <a:grpSpLocks/>
          </p:cNvGrpSpPr>
          <p:nvPr/>
        </p:nvGrpSpPr>
        <p:grpSpPr bwMode="auto">
          <a:xfrm rot="21138237">
            <a:off x="3365500" y="2630488"/>
            <a:ext cx="609600" cy="115887"/>
            <a:chOff x="4123" y="1902"/>
            <a:chExt cx="384" cy="73"/>
          </a:xfrm>
        </p:grpSpPr>
        <p:sp>
          <p:nvSpPr>
            <p:cNvPr id="308440" name="Line 21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1" name="Line 21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50" name="Group 218"/>
          <p:cNvGrpSpPr>
            <a:grpSpLocks/>
          </p:cNvGrpSpPr>
          <p:nvPr/>
        </p:nvGrpSpPr>
        <p:grpSpPr bwMode="auto">
          <a:xfrm rot="20676475">
            <a:off x="3357563" y="2898775"/>
            <a:ext cx="609600" cy="115887"/>
            <a:chOff x="4123" y="1902"/>
            <a:chExt cx="384" cy="73"/>
          </a:xfrm>
        </p:grpSpPr>
        <p:sp>
          <p:nvSpPr>
            <p:cNvPr id="308443" name="Line 21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4" name="Line 22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53" name="Group 221"/>
          <p:cNvGrpSpPr>
            <a:grpSpLocks/>
          </p:cNvGrpSpPr>
          <p:nvPr/>
        </p:nvGrpSpPr>
        <p:grpSpPr bwMode="auto">
          <a:xfrm rot="19570378">
            <a:off x="3436938" y="3167063"/>
            <a:ext cx="609600" cy="115887"/>
            <a:chOff x="4123" y="1902"/>
            <a:chExt cx="384" cy="73"/>
          </a:xfrm>
        </p:grpSpPr>
        <p:sp>
          <p:nvSpPr>
            <p:cNvPr id="308446" name="Line 22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7" name="Line 22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8448" name="Freeform 224"/>
          <p:cNvSpPr>
            <a:spLocks/>
          </p:cNvSpPr>
          <p:nvPr/>
        </p:nvSpPr>
        <p:spPr bwMode="auto">
          <a:xfrm>
            <a:off x="2992438" y="1314450"/>
            <a:ext cx="2520950" cy="4224337"/>
          </a:xfrm>
          <a:custGeom>
            <a:avLst/>
            <a:gdLst/>
            <a:ahLst/>
            <a:cxnLst>
              <a:cxn ang="0">
                <a:pos x="1292" y="211"/>
              </a:cxn>
              <a:cxn ang="0">
                <a:pos x="1018" y="29"/>
              </a:cxn>
              <a:cxn ang="0">
                <a:pos x="844" y="38"/>
              </a:cxn>
              <a:cxn ang="0">
                <a:pos x="652" y="230"/>
              </a:cxn>
              <a:cxn ang="0">
                <a:pos x="469" y="879"/>
              </a:cxn>
              <a:cxn ang="0">
                <a:pos x="542" y="1153"/>
              </a:cxn>
              <a:cxn ang="0">
                <a:pos x="707" y="1354"/>
              </a:cxn>
              <a:cxn ang="0">
                <a:pos x="707" y="1464"/>
              </a:cxn>
              <a:cxn ang="0">
                <a:pos x="606" y="1565"/>
              </a:cxn>
              <a:cxn ang="0">
                <a:pos x="158" y="1811"/>
              </a:cxn>
              <a:cxn ang="0">
                <a:pos x="12" y="2131"/>
              </a:cxn>
              <a:cxn ang="0">
                <a:pos x="85" y="2451"/>
              </a:cxn>
              <a:cxn ang="0">
                <a:pos x="286" y="2634"/>
              </a:cxn>
              <a:cxn ang="0">
                <a:pos x="560" y="2616"/>
              </a:cxn>
              <a:cxn ang="0">
                <a:pos x="1091" y="2387"/>
              </a:cxn>
              <a:cxn ang="0">
                <a:pos x="1319" y="2168"/>
              </a:cxn>
              <a:cxn ang="0">
                <a:pos x="1420" y="1912"/>
              </a:cxn>
              <a:cxn ang="0">
                <a:pos x="1365" y="1510"/>
              </a:cxn>
              <a:cxn ang="0">
                <a:pos x="1347" y="1235"/>
              </a:cxn>
              <a:cxn ang="0">
                <a:pos x="1438" y="998"/>
              </a:cxn>
              <a:cxn ang="0">
                <a:pos x="1566" y="723"/>
              </a:cxn>
              <a:cxn ang="0">
                <a:pos x="1539" y="467"/>
              </a:cxn>
              <a:cxn ang="0">
                <a:pos x="1292" y="211"/>
              </a:cxn>
            </a:cxnLst>
            <a:rect l="0" t="0" r="r" b="b"/>
            <a:pathLst>
              <a:path w="1588" h="2661">
                <a:moveTo>
                  <a:pt x="1292" y="211"/>
                </a:moveTo>
                <a:cubicBezTo>
                  <a:pt x="1205" y="138"/>
                  <a:pt x="1093" y="58"/>
                  <a:pt x="1018" y="29"/>
                </a:cubicBezTo>
                <a:cubicBezTo>
                  <a:pt x="943" y="0"/>
                  <a:pt x="905" y="5"/>
                  <a:pt x="844" y="38"/>
                </a:cubicBezTo>
                <a:cubicBezTo>
                  <a:pt x="783" y="71"/>
                  <a:pt x="714" y="90"/>
                  <a:pt x="652" y="230"/>
                </a:cubicBezTo>
                <a:cubicBezTo>
                  <a:pt x="590" y="370"/>
                  <a:pt x="487" y="725"/>
                  <a:pt x="469" y="879"/>
                </a:cubicBezTo>
                <a:cubicBezTo>
                  <a:pt x="451" y="1033"/>
                  <a:pt x="502" y="1074"/>
                  <a:pt x="542" y="1153"/>
                </a:cubicBezTo>
                <a:cubicBezTo>
                  <a:pt x="582" y="1232"/>
                  <a:pt x="680" y="1302"/>
                  <a:pt x="707" y="1354"/>
                </a:cubicBezTo>
                <a:cubicBezTo>
                  <a:pt x="734" y="1406"/>
                  <a:pt x="724" y="1429"/>
                  <a:pt x="707" y="1464"/>
                </a:cubicBezTo>
                <a:cubicBezTo>
                  <a:pt x="690" y="1499"/>
                  <a:pt x="697" y="1507"/>
                  <a:pt x="606" y="1565"/>
                </a:cubicBezTo>
                <a:cubicBezTo>
                  <a:pt x="515" y="1623"/>
                  <a:pt x="257" y="1717"/>
                  <a:pt x="158" y="1811"/>
                </a:cubicBezTo>
                <a:cubicBezTo>
                  <a:pt x="59" y="1905"/>
                  <a:pt x="24" y="2024"/>
                  <a:pt x="12" y="2131"/>
                </a:cubicBezTo>
                <a:cubicBezTo>
                  <a:pt x="0" y="2238"/>
                  <a:pt x="39" y="2367"/>
                  <a:pt x="85" y="2451"/>
                </a:cubicBezTo>
                <a:cubicBezTo>
                  <a:pt x="131" y="2535"/>
                  <a:pt x="207" y="2607"/>
                  <a:pt x="286" y="2634"/>
                </a:cubicBezTo>
                <a:cubicBezTo>
                  <a:pt x="365" y="2661"/>
                  <a:pt x="426" y="2657"/>
                  <a:pt x="560" y="2616"/>
                </a:cubicBezTo>
                <a:cubicBezTo>
                  <a:pt x="694" y="2575"/>
                  <a:pt x="965" y="2462"/>
                  <a:pt x="1091" y="2387"/>
                </a:cubicBezTo>
                <a:cubicBezTo>
                  <a:pt x="1217" y="2312"/>
                  <a:pt x="1264" y="2247"/>
                  <a:pt x="1319" y="2168"/>
                </a:cubicBezTo>
                <a:cubicBezTo>
                  <a:pt x="1374" y="2089"/>
                  <a:pt x="1412" y="2022"/>
                  <a:pt x="1420" y="1912"/>
                </a:cubicBezTo>
                <a:cubicBezTo>
                  <a:pt x="1428" y="1802"/>
                  <a:pt x="1377" y="1623"/>
                  <a:pt x="1365" y="1510"/>
                </a:cubicBezTo>
                <a:cubicBezTo>
                  <a:pt x="1353" y="1397"/>
                  <a:pt x="1335" y="1320"/>
                  <a:pt x="1347" y="1235"/>
                </a:cubicBezTo>
                <a:cubicBezTo>
                  <a:pt x="1359" y="1150"/>
                  <a:pt x="1402" y="1083"/>
                  <a:pt x="1438" y="998"/>
                </a:cubicBezTo>
                <a:cubicBezTo>
                  <a:pt x="1474" y="913"/>
                  <a:pt x="1549" y="811"/>
                  <a:pt x="1566" y="723"/>
                </a:cubicBezTo>
                <a:cubicBezTo>
                  <a:pt x="1583" y="635"/>
                  <a:pt x="1588" y="558"/>
                  <a:pt x="1539" y="467"/>
                </a:cubicBezTo>
                <a:cubicBezTo>
                  <a:pt x="1490" y="376"/>
                  <a:pt x="1379" y="284"/>
                  <a:pt x="1292" y="211"/>
                </a:cubicBezTo>
                <a:close/>
              </a:path>
            </a:pathLst>
          </a:custGeom>
          <a:noFill/>
          <a:ln w="19050" cap="flat" cmpd="sng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449" name="Freeform 225"/>
          <p:cNvSpPr>
            <a:spLocks/>
          </p:cNvSpPr>
          <p:nvPr/>
        </p:nvSpPr>
        <p:spPr bwMode="auto">
          <a:xfrm>
            <a:off x="2697163" y="1096963"/>
            <a:ext cx="3079750" cy="4667250"/>
          </a:xfrm>
          <a:custGeom>
            <a:avLst/>
            <a:gdLst/>
            <a:ahLst/>
            <a:cxnLst>
              <a:cxn ang="0">
                <a:pos x="97" y="2616"/>
              </a:cxn>
              <a:cxn ang="0">
                <a:pos x="180" y="2735"/>
              </a:cxn>
              <a:cxn ang="0">
                <a:pos x="344" y="2872"/>
              </a:cxn>
              <a:cxn ang="0">
                <a:pos x="545" y="2927"/>
              </a:cxn>
              <a:cxn ang="0">
                <a:pos x="838" y="2890"/>
              </a:cxn>
              <a:cxn ang="0">
                <a:pos x="1405" y="2625"/>
              </a:cxn>
              <a:cxn ang="0">
                <a:pos x="1661" y="2369"/>
              </a:cxn>
              <a:cxn ang="0">
                <a:pos x="1761" y="1976"/>
              </a:cxn>
              <a:cxn ang="0">
                <a:pos x="1706" y="1555"/>
              </a:cxn>
              <a:cxn ang="0">
                <a:pos x="1688" y="1391"/>
              </a:cxn>
              <a:cxn ang="0">
                <a:pos x="1798" y="1135"/>
              </a:cxn>
              <a:cxn ang="0">
                <a:pos x="1926" y="815"/>
              </a:cxn>
              <a:cxn ang="0">
                <a:pos x="1880" y="531"/>
              </a:cxn>
              <a:cxn ang="0">
                <a:pos x="1688" y="294"/>
              </a:cxn>
              <a:cxn ang="0">
                <a:pos x="1295" y="56"/>
              </a:cxn>
              <a:cxn ang="0">
                <a:pos x="1112" y="1"/>
              </a:cxn>
              <a:cxn ang="0">
                <a:pos x="948" y="47"/>
              </a:cxn>
              <a:cxn ang="0">
                <a:pos x="838" y="147"/>
              </a:cxn>
              <a:cxn ang="0">
                <a:pos x="728" y="294"/>
              </a:cxn>
              <a:cxn ang="0">
                <a:pos x="591" y="678"/>
              </a:cxn>
              <a:cxn ang="0">
                <a:pos x="536" y="1025"/>
              </a:cxn>
              <a:cxn ang="0">
                <a:pos x="582" y="1281"/>
              </a:cxn>
              <a:cxn ang="0">
                <a:pos x="746" y="1491"/>
              </a:cxn>
              <a:cxn ang="0">
                <a:pos x="692" y="1601"/>
              </a:cxn>
              <a:cxn ang="0">
                <a:pos x="372" y="1738"/>
              </a:cxn>
              <a:cxn ang="0">
                <a:pos x="152" y="1921"/>
              </a:cxn>
              <a:cxn ang="0">
                <a:pos x="15" y="2214"/>
              </a:cxn>
              <a:cxn ang="0">
                <a:pos x="97" y="2616"/>
              </a:cxn>
            </a:cxnLst>
            <a:rect l="0" t="0" r="r" b="b"/>
            <a:pathLst>
              <a:path w="1940" h="2940">
                <a:moveTo>
                  <a:pt x="97" y="2616"/>
                </a:moveTo>
                <a:cubicBezTo>
                  <a:pt x="124" y="2703"/>
                  <a:pt x="139" y="2692"/>
                  <a:pt x="180" y="2735"/>
                </a:cubicBezTo>
                <a:cubicBezTo>
                  <a:pt x="221" y="2778"/>
                  <a:pt x="283" y="2840"/>
                  <a:pt x="344" y="2872"/>
                </a:cubicBezTo>
                <a:cubicBezTo>
                  <a:pt x="405" y="2904"/>
                  <a:pt x="463" y="2924"/>
                  <a:pt x="545" y="2927"/>
                </a:cubicBezTo>
                <a:cubicBezTo>
                  <a:pt x="627" y="2930"/>
                  <a:pt x="695" y="2940"/>
                  <a:pt x="838" y="2890"/>
                </a:cubicBezTo>
                <a:cubicBezTo>
                  <a:pt x="981" y="2840"/>
                  <a:pt x="1268" y="2712"/>
                  <a:pt x="1405" y="2625"/>
                </a:cubicBezTo>
                <a:cubicBezTo>
                  <a:pt x="1542" y="2538"/>
                  <a:pt x="1602" y="2477"/>
                  <a:pt x="1661" y="2369"/>
                </a:cubicBezTo>
                <a:cubicBezTo>
                  <a:pt x="1720" y="2261"/>
                  <a:pt x="1754" y="2112"/>
                  <a:pt x="1761" y="1976"/>
                </a:cubicBezTo>
                <a:cubicBezTo>
                  <a:pt x="1768" y="1840"/>
                  <a:pt x="1718" y="1652"/>
                  <a:pt x="1706" y="1555"/>
                </a:cubicBezTo>
                <a:cubicBezTo>
                  <a:pt x="1694" y="1458"/>
                  <a:pt x="1673" y="1461"/>
                  <a:pt x="1688" y="1391"/>
                </a:cubicBezTo>
                <a:cubicBezTo>
                  <a:pt x="1703" y="1321"/>
                  <a:pt x="1758" y="1231"/>
                  <a:pt x="1798" y="1135"/>
                </a:cubicBezTo>
                <a:cubicBezTo>
                  <a:pt x="1838" y="1039"/>
                  <a:pt x="1912" y="916"/>
                  <a:pt x="1926" y="815"/>
                </a:cubicBezTo>
                <a:cubicBezTo>
                  <a:pt x="1940" y="714"/>
                  <a:pt x="1920" y="618"/>
                  <a:pt x="1880" y="531"/>
                </a:cubicBezTo>
                <a:cubicBezTo>
                  <a:pt x="1840" y="444"/>
                  <a:pt x="1785" y="373"/>
                  <a:pt x="1688" y="294"/>
                </a:cubicBezTo>
                <a:cubicBezTo>
                  <a:pt x="1591" y="215"/>
                  <a:pt x="1391" y="105"/>
                  <a:pt x="1295" y="56"/>
                </a:cubicBezTo>
                <a:cubicBezTo>
                  <a:pt x="1199" y="7"/>
                  <a:pt x="1170" y="2"/>
                  <a:pt x="1112" y="1"/>
                </a:cubicBezTo>
                <a:cubicBezTo>
                  <a:pt x="1054" y="0"/>
                  <a:pt x="994" y="23"/>
                  <a:pt x="948" y="47"/>
                </a:cubicBezTo>
                <a:cubicBezTo>
                  <a:pt x="902" y="71"/>
                  <a:pt x="875" y="106"/>
                  <a:pt x="838" y="147"/>
                </a:cubicBezTo>
                <a:cubicBezTo>
                  <a:pt x="801" y="188"/>
                  <a:pt x="769" y="205"/>
                  <a:pt x="728" y="294"/>
                </a:cubicBezTo>
                <a:cubicBezTo>
                  <a:pt x="687" y="383"/>
                  <a:pt x="623" y="556"/>
                  <a:pt x="591" y="678"/>
                </a:cubicBezTo>
                <a:cubicBezTo>
                  <a:pt x="559" y="800"/>
                  <a:pt x="537" y="925"/>
                  <a:pt x="536" y="1025"/>
                </a:cubicBezTo>
                <a:cubicBezTo>
                  <a:pt x="535" y="1125"/>
                  <a:pt x="547" y="1203"/>
                  <a:pt x="582" y="1281"/>
                </a:cubicBezTo>
                <a:cubicBezTo>
                  <a:pt x="617" y="1359"/>
                  <a:pt x="728" y="1438"/>
                  <a:pt x="746" y="1491"/>
                </a:cubicBezTo>
                <a:cubicBezTo>
                  <a:pt x="764" y="1544"/>
                  <a:pt x="754" y="1560"/>
                  <a:pt x="692" y="1601"/>
                </a:cubicBezTo>
                <a:cubicBezTo>
                  <a:pt x="630" y="1642"/>
                  <a:pt x="462" y="1685"/>
                  <a:pt x="372" y="1738"/>
                </a:cubicBezTo>
                <a:cubicBezTo>
                  <a:pt x="282" y="1791"/>
                  <a:pt x="211" y="1842"/>
                  <a:pt x="152" y="1921"/>
                </a:cubicBezTo>
                <a:cubicBezTo>
                  <a:pt x="93" y="2000"/>
                  <a:pt x="30" y="2098"/>
                  <a:pt x="15" y="2214"/>
                </a:cubicBezTo>
                <a:cubicBezTo>
                  <a:pt x="0" y="2330"/>
                  <a:pt x="70" y="2529"/>
                  <a:pt x="97" y="2616"/>
                </a:cubicBezTo>
                <a:close/>
              </a:path>
            </a:pathLst>
          </a:custGeom>
          <a:noFill/>
          <a:ln w="19050" cap="flat" cmpd="sng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56" y="424543"/>
            <a:ext cx="3229429" cy="6193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Section of the beam pipe of the LHC. </a:t>
            </a:r>
          </a:p>
          <a:p>
            <a:pPr marL="457200" lvl="1" indent="0">
              <a:buNone/>
            </a:pPr>
            <a:r>
              <a:rPr lang="en-US" dirty="0" smtClean="0"/>
              <a:t>This section is no longer used, so you see people standing next to it (otherwise, standing next to the beam magnets would not be very safe!)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175"/>
            <a:ext cx="54705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2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95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336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Presentation</vt:lpstr>
      <vt:lpstr>Shasta Example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8</cp:revision>
  <dcterms:created xsi:type="dcterms:W3CDTF">2011-10-31T15:25:02Z</dcterms:created>
  <dcterms:modified xsi:type="dcterms:W3CDTF">2013-06-12T14:43:23Z</dcterms:modified>
</cp:coreProperties>
</file>