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56" r:id="rId4"/>
    <p:sldId id="266" r:id="rId5"/>
    <p:sldId id="257" r:id="rId6"/>
    <p:sldId id="262" r:id="rId7"/>
    <p:sldId id="269" r:id="rId8"/>
    <p:sldId id="263" r:id="rId9"/>
    <p:sldId id="264" r:id="rId10"/>
    <p:sldId id="260" r:id="rId11"/>
    <p:sldId id="26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E4C-3238-4546-BDEF-7B07C1CB9924}" type="datetimeFigureOut">
              <a:rPr lang="en-US" smtClean="0"/>
              <a:pPr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4020855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745282" y="3582444"/>
            <a:ext cx="1327759" cy="1227551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1485" y="3146121"/>
            <a:ext cx="2227545" cy="2039655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14165" y="1492685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2"/>
            <a:endCxn id="13" idx="5"/>
          </p:cNvCxnSpPr>
          <p:nvPr/>
        </p:nvCxnSpPr>
        <p:spPr>
          <a:xfrm flipH="1" flipV="1">
            <a:off x="3189839" y="2955514"/>
            <a:ext cx="1177570" cy="12365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V="1">
            <a:off x="4367409" y="1556776"/>
            <a:ext cx="1519701" cy="2635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578279"/>
            <a:ext cx="2805830" cy="1290181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9837216">
            <a:off x="3525078" y="1668049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4581" y="114482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014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2915" y="3392941"/>
            <a:ext cx="6976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487" y="965917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160" y="965916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04" y="976649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78794" y="1747235"/>
            <a:ext cx="1481069" cy="32368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6218" y="1957589"/>
            <a:ext cx="1184857" cy="2846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77284" y="3387143"/>
            <a:ext cx="68515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2338439">
            <a:off x="1931816" y="2353195"/>
            <a:ext cx="181592" cy="110687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17491" y="3284113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7185443">
            <a:off x="1182478" y="2433443"/>
            <a:ext cx="180357" cy="132500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314970">
            <a:off x="1572008" y="1970712"/>
            <a:ext cx="167426" cy="597204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200000" flipV="1">
            <a:off x="1458943" y="1193893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87955">
            <a:off x="2177067" y="2960223"/>
            <a:ext cx="655534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658949"/>
              </p:ext>
            </p:extLst>
          </p:nvPr>
        </p:nvGraphicFramePr>
        <p:xfrm>
          <a:off x="2324100" y="758825"/>
          <a:ext cx="1863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787320" imgH="203040" progId="Equation.3">
                  <p:embed/>
                </p:oleObj>
              </mc:Choice>
              <mc:Fallback>
                <p:oleObj name="Equation" r:id="rId3" imgW="7873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758825"/>
                        <a:ext cx="18637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67678"/>
              </p:ext>
            </p:extLst>
          </p:nvPr>
        </p:nvGraphicFramePr>
        <p:xfrm>
          <a:off x="984250" y="1522413"/>
          <a:ext cx="5111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215640" imgH="177480" progId="Equation.3">
                  <p:embed/>
                </p:oleObj>
              </mc:Choice>
              <mc:Fallback>
                <p:oleObj name="Equation" r:id="rId5" imgW="2156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522413"/>
                        <a:ext cx="51117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69427"/>
              </p:ext>
            </p:extLst>
          </p:nvPr>
        </p:nvGraphicFramePr>
        <p:xfrm>
          <a:off x="4059238" y="2128838"/>
          <a:ext cx="1444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7" imgW="609480" imgH="241200" progId="Equation.3">
                  <p:embed/>
                </p:oleObj>
              </mc:Choice>
              <mc:Fallback>
                <p:oleObj name="Equation" r:id="rId7" imgW="60948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2128838"/>
                        <a:ext cx="1444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423111" y="3510991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9" imgW="126720" imgH="126720" progId="Equation.3">
                  <p:embed/>
                </p:oleObj>
              </mc:Choice>
              <mc:Fallback>
                <p:oleObj name="Equation" r:id="rId9" imgW="126720" imgH="126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111" y="3510991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753081" y="35674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468364" y="976649"/>
            <a:ext cx="334678" cy="230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 flipV="1">
            <a:off x="1783125" y="1129049"/>
            <a:ext cx="109433" cy="2276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585913" y="1737918"/>
            <a:ext cx="271462" cy="257569"/>
          </a:xfrm>
          <a:custGeom>
            <a:avLst/>
            <a:gdLst>
              <a:gd name="connsiteX0" fmla="*/ 0 w 271462"/>
              <a:gd name="connsiteY0" fmla="*/ 0 h 219075"/>
              <a:gd name="connsiteX1" fmla="*/ 271462 w 271462"/>
              <a:gd name="connsiteY1" fmla="*/ 0 h 219075"/>
              <a:gd name="connsiteX2" fmla="*/ 261937 w 271462"/>
              <a:gd name="connsiteY2" fmla="*/ 204787 h 219075"/>
              <a:gd name="connsiteX3" fmla="*/ 152400 w 271462"/>
              <a:gd name="connsiteY3" fmla="*/ 176212 h 219075"/>
              <a:gd name="connsiteX4" fmla="*/ 42862 w 271462"/>
              <a:gd name="connsiteY4" fmla="*/ 219075 h 219075"/>
              <a:gd name="connsiteX5" fmla="*/ 0 w 271462"/>
              <a:gd name="connsiteY5" fmla="*/ 0 h 219075"/>
              <a:gd name="connsiteX0" fmla="*/ 0 w 271462"/>
              <a:gd name="connsiteY0" fmla="*/ 29633 h 248708"/>
              <a:gd name="connsiteX1" fmla="*/ 271462 w 271462"/>
              <a:gd name="connsiteY1" fmla="*/ 29633 h 248708"/>
              <a:gd name="connsiteX2" fmla="*/ 261937 w 271462"/>
              <a:gd name="connsiteY2" fmla="*/ 234420 h 248708"/>
              <a:gd name="connsiteX3" fmla="*/ 152400 w 271462"/>
              <a:gd name="connsiteY3" fmla="*/ 205845 h 248708"/>
              <a:gd name="connsiteX4" fmla="*/ 42862 w 271462"/>
              <a:gd name="connsiteY4" fmla="*/ 248708 h 248708"/>
              <a:gd name="connsiteX5" fmla="*/ 0 w 271462"/>
              <a:gd name="connsiteY5" fmla="*/ 29633 h 248708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62" h="257569">
                <a:moveTo>
                  <a:pt x="0" y="38494"/>
                </a:moveTo>
                <a:cubicBezTo>
                  <a:pt x="95249" y="5157"/>
                  <a:pt x="157163" y="-28181"/>
                  <a:pt x="271462" y="38494"/>
                </a:cubicBezTo>
                <a:lnTo>
                  <a:pt x="261937" y="243281"/>
                </a:lnTo>
                <a:cubicBezTo>
                  <a:pt x="225425" y="233756"/>
                  <a:pt x="346075" y="248044"/>
                  <a:pt x="152400" y="214706"/>
                </a:cubicBezTo>
                <a:cubicBezTo>
                  <a:pt x="-55563" y="252806"/>
                  <a:pt x="79375" y="243281"/>
                  <a:pt x="42862" y="257569"/>
                </a:cubicBezTo>
                <a:lnTo>
                  <a:pt x="0" y="38494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756897" y="1209880"/>
            <a:ext cx="888642" cy="656822"/>
          </a:xfrm>
          <a:custGeom>
            <a:avLst/>
            <a:gdLst>
              <a:gd name="connsiteX0" fmla="*/ 824248 w 824248"/>
              <a:gd name="connsiteY0" fmla="*/ 0 h 669701"/>
              <a:gd name="connsiteX1" fmla="*/ 334851 w 824248"/>
              <a:gd name="connsiteY1" fmla="*/ 347730 h 669701"/>
              <a:gd name="connsiteX2" fmla="*/ 437882 w 824248"/>
              <a:gd name="connsiteY2" fmla="*/ 399245 h 669701"/>
              <a:gd name="connsiteX3" fmla="*/ 0 w 824248"/>
              <a:gd name="connsiteY3" fmla="*/ 669701 h 6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248" h="669701">
                <a:moveTo>
                  <a:pt x="824248" y="0"/>
                </a:moveTo>
                <a:cubicBezTo>
                  <a:pt x="611746" y="140594"/>
                  <a:pt x="399245" y="281189"/>
                  <a:pt x="334851" y="347730"/>
                </a:cubicBezTo>
                <a:cubicBezTo>
                  <a:pt x="270457" y="414271"/>
                  <a:pt x="493691" y="345583"/>
                  <a:pt x="437882" y="399245"/>
                </a:cubicBezTo>
                <a:cubicBezTo>
                  <a:pt x="382074" y="452907"/>
                  <a:pt x="191037" y="561304"/>
                  <a:pt x="0" y="669701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68" y="1380225"/>
            <a:ext cx="8827914" cy="390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112135" y="1983346"/>
            <a:ext cx="4636395" cy="4314423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038" y="1247987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5"/>
          </p:cNvCxnSpPr>
          <p:nvPr/>
        </p:nvCxnSpPr>
        <p:spPr>
          <a:xfrm flipH="1" flipV="1">
            <a:off x="3189839" y="2955514"/>
            <a:ext cx="1214736" cy="12558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04575" y="1346078"/>
            <a:ext cx="659792" cy="2839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300767"/>
            <a:ext cx="1955648" cy="1567694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41946" y="238412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180614" y="2555251"/>
            <a:ext cx="596638" cy="461665"/>
            <a:chOff x="2625587" y="1918188"/>
            <a:chExt cx="596638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1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 flipV="1">
            <a:off x="3273178" y="1676267"/>
            <a:ext cx="216997" cy="4745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>
            <a:off x="5136524" y="77058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4208392" y="3995097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370386" y="196241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09810" y="1676267"/>
            <a:ext cx="323207" cy="345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35107" y="1676267"/>
            <a:ext cx="469468" cy="63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04575" y="1508840"/>
            <a:ext cx="469468" cy="199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29633" y="1247987"/>
            <a:ext cx="306891" cy="2449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26191" y="1917605"/>
            <a:ext cx="481222" cy="523220"/>
            <a:chOff x="2320079" y="2663948"/>
            <a:chExt cx="481222" cy="523220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 smtClean="0">
                  <a:solidFill>
                    <a:srgbClr val="FF0000"/>
                  </a:solidFill>
                </a:rPr>
                <a:t>1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 flipV="1">
            <a:off x="2585119" y="2228925"/>
            <a:ext cx="533862" cy="6302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964656" y="1817026"/>
            <a:ext cx="385907" cy="6488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71957" y="1293806"/>
            <a:ext cx="481222" cy="523220"/>
            <a:chOff x="2320079" y="2663948"/>
            <a:chExt cx="481222" cy="52322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66614" y="2179215"/>
            <a:ext cx="596638" cy="461665"/>
            <a:chOff x="2625587" y="1918188"/>
            <a:chExt cx="596638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 flipH="1" flipV="1">
            <a:off x="3350563" y="1492936"/>
            <a:ext cx="232847" cy="5394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709039" y="1817026"/>
            <a:ext cx="596638" cy="461665"/>
            <a:chOff x="2625587" y="1918188"/>
            <a:chExt cx="596638" cy="461665"/>
          </a:xfrm>
        </p:grpSpPr>
        <p:sp>
          <p:nvSpPr>
            <p:cNvPr id="63" name="TextBox 6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3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267296" y="914344"/>
            <a:ext cx="481222" cy="523220"/>
            <a:chOff x="2320079" y="2663948"/>
            <a:chExt cx="481222" cy="523220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 smtClean="0">
                  <a:solidFill>
                    <a:srgbClr val="FF0000"/>
                  </a:solidFill>
                </a:rPr>
                <a:t>3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H="1" flipV="1">
            <a:off x="3827271" y="1153611"/>
            <a:ext cx="116425" cy="539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118983" y="652734"/>
            <a:ext cx="481222" cy="523220"/>
            <a:chOff x="2320079" y="2663948"/>
            <a:chExt cx="481222" cy="523220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81" name="Straight Arrow Connector 80"/>
          <p:cNvCxnSpPr>
            <a:endCxn id="11" idx="0"/>
          </p:cNvCxnSpPr>
          <p:nvPr/>
        </p:nvCxnSpPr>
        <p:spPr>
          <a:xfrm flipH="1" flipV="1">
            <a:off x="4410207" y="1204584"/>
            <a:ext cx="5126" cy="510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29633" y="1066688"/>
            <a:ext cx="44410" cy="3901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633432" y="573991"/>
            <a:ext cx="481222" cy="523220"/>
            <a:chOff x="2320079" y="2663948"/>
            <a:chExt cx="481222" cy="523220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 smtClean="0">
                  <a:solidFill>
                    <a:srgbClr val="FF0000"/>
                  </a:solidFill>
                </a:rPr>
                <a:t>5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58270" y="1185090"/>
            <a:ext cx="596638" cy="461665"/>
            <a:chOff x="2625587" y="1918188"/>
            <a:chExt cx="596638" cy="461665"/>
          </a:xfrm>
        </p:grpSpPr>
        <p:sp>
          <p:nvSpPr>
            <p:cNvPr id="87" name="TextBox 86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4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69892" y="1641407"/>
            <a:ext cx="596638" cy="461665"/>
            <a:chOff x="2625587" y="1918188"/>
            <a:chExt cx="596638" cy="461665"/>
          </a:xfrm>
        </p:grpSpPr>
        <p:sp>
          <p:nvSpPr>
            <p:cNvPr id="90" name="TextBox 89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5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087155" y="1346078"/>
            <a:ext cx="596638" cy="461665"/>
            <a:chOff x="2625587" y="1918188"/>
            <a:chExt cx="596638" cy="461665"/>
          </a:xfrm>
        </p:grpSpPr>
        <p:sp>
          <p:nvSpPr>
            <p:cNvPr id="93" name="TextBox 9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 smtClean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6</a:t>
              </a:r>
              <a:endParaRPr lang="en-US" sz="24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354900" y="770586"/>
            <a:ext cx="6110614" cy="6319144"/>
            <a:chOff x="1354900" y="770586"/>
            <a:chExt cx="6110614" cy="6319144"/>
          </a:xfrm>
        </p:grpSpPr>
        <p:sp>
          <p:nvSpPr>
            <p:cNvPr id="10" name="Oval 9"/>
            <p:cNvSpPr/>
            <p:nvPr/>
          </p:nvSpPr>
          <p:spPr>
            <a:xfrm>
              <a:off x="2112135" y="1983346"/>
              <a:ext cx="4636395" cy="4314423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54900" y="1204584"/>
              <a:ext cx="6110614" cy="5885146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34433" y="2384121"/>
              <a:ext cx="3766159" cy="3553217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18773" y="2805831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77038" y="1247987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3" idx="5"/>
            </p:cNvCxnSpPr>
            <p:nvPr/>
          </p:nvCxnSpPr>
          <p:spPr>
            <a:xfrm flipH="1" flipV="1">
              <a:off x="3189839" y="2955514"/>
              <a:ext cx="1214736" cy="12558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503054" y="2163651"/>
              <a:ext cx="901521" cy="2009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404575" y="1346078"/>
              <a:ext cx="659792" cy="28395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131507" y="1300767"/>
              <a:ext cx="1955648" cy="1567694"/>
            </a:xfrm>
            <a:custGeom>
              <a:avLst/>
              <a:gdLst>
                <a:gd name="connsiteX0" fmla="*/ 0 w 2805830"/>
                <a:gd name="connsiteY0" fmla="*/ 1290181 h 1290181"/>
                <a:gd name="connsiteX1" fmla="*/ 951978 w 2805830"/>
                <a:gd name="connsiteY1" fmla="*/ 400833 h 1290181"/>
                <a:gd name="connsiteX2" fmla="*/ 2066794 w 2805830"/>
                <a:gd name="connsiteY2" fmla="*/ 325677 h 1290181"/>
                <a:gd name="connsiteX3" fmla="*/ 2805830 w 2805830"/>
                <a:gd name="connsiteY3" fmla="*/ 0 h 1290181"/>
                <a:gd name="connsiteX4" fmla="*/ 2805830 w 2805830"/>
                <a:gd name="connsiteY4" fmla="*/ 0 h 129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30" h="1290181">
                  <a:moveTo>
                    <a:pt x="0" y="1290181"/>
                  </a:moveTo>
                  <a:cubicBezTo>
                    <a:pt x="303756" y="925882"/>
                    <a:pt x="607512" y="561584"/>
                    <a:pt x="951978" y="400833"/>
                  </a:cubicBezTo>
                  <a:cubicBezTo>
                    <a:pt x="1296444" y="240082"/>
                    <a:pt x="1757819" y="392482"/>
                    <a:pt x="2066794" y="325677"/>
                  </a:cubicBezTo>
                  <a:cubicBezTo>
                    <a:pt x="2375769" y="258872"/>
                    <a:pt x="2805830" y="0"/>
                    <a:pt x="2805830" y="0"/>
                  </a:cubicBezTo>
                  <a:lnTo>
                    <a:pt x="2805830" y="0"/>
                  </a:ln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511695" y="1701038"/>
              <a:ext cx="239577" cy="4216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530754" y="1278008"/>
              <a:ext cx="466794" cy="461665"/>
              <a:chOff x="2975727" y="640945"/>
              <a:chExt cx="466794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75727" y="64094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accent1"/>
                    </a:solidFill>
                  </a:rPr>
                  <a:t>ds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244184" y="764483"/>
                <a:ext cx="133806" cy="2544"/>
              </a:xfrm>
              <a:prstGeom prst="straightConnector1">
                <a:avLst/>
              </a:prstGeom>
              <a:ln w="9525"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 flipV="1">
              <a:off x="3273178" y="1676267"/>
              <a:ext cx="216997" cy="4745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362246" y="1848014"/>
              <a:ext cx="128811" cy="3114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501789" y="2021917"/>
              <a:ext cx="364325" cy="12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89973" y="1893194"/>
              <a:ext cx="811571" cy="25744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01532" y="262729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36524" y="77058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08392" y="3995097"/>
              <a:ext cx="338203" cy="338203"/>
              <a:chOff x="4208745" y="4008329"/>
              <a:chExt cx="338203" cy="33820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208745" y="4008329"/>
                <a:ext cx="338203" cy="3382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258849" y="4146115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4260937" y="4148203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696033" y="2061473"/>
              <a:ext cx="502061" cy="461665"/>
              <a:chOff x="2975727" y="640945"/>
              <a:chExt cx="502061" cy="46166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975727" y="640945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 smtClean="0">
                    <a:solidFill>
                      <a:srgbClr val="FF0000"/>
                    </a:solidFill>
                    <a:sym typeface="Symbol"/>
                  </a:rPr>
                  <a:t>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244184" y="700088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2908276" y="1737355"/>
              <a:ext cx="453970" cy="461665"/>
              <a:chOff x="2975727" y="640945"/>
              <a:chExt cx="453970" cy="46166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975727" y="64094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 err="1" smtClean="0">
                    <a:solidFill>
                      <a:srgbClr val="FF0000"/>
                    </a:solidFill>
                    <a:sym typeface="Symbol"/>
                  </a:rPr>
                  <a:t>r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3244184" y="751604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r="23137" b="55915"/>
          <a:stretch/>
        </p:blipFill>
        <p:spPr bwMode="auto">
          <a:xfrm>
            <a:off x="96254" y="132522"/>
            <a:ext cx="9093780" cy="63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370792" y="254938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</a:t>
            </a:r>
            <a:endParaRPr lang="en-US" sz="2400" dirty="0"/>
          </a:p>
        </p:txBody>
      </p:sp>
      <p:sp>
        <p:nvSpPr>
          <p:cNvPr id="40" name="Arc 39"/>
          <p:cNvSpPr/>
          <p:nvPr/>
        </p:nvSpPr>
        <p:spPr>
          <a:xfrm>
            <a:off x="3216301" y="2965744"/>
            <a:ext cx="430701" cy="609600"/>
          </a:xfrm>
          <a:prstGeom prst="arc">
            <a:avLst>
              <a:gd name="adj1" fmla="val 14640171"/>
              <a:gd name="adj2" fmla="val 18063426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7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409" y="621191"/>
            <a:ext cx="8147810" cy="560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8669" y="197169"/>
            <a:ext cx="4757736" cy="666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rc 5"/>
          <p:cNvSpPr/>
          <p:nvPr/>
        </p:nvSpPr>
        <p:spPr>
          <a:xfrm rot="21365170">
            <a:off x="2936383" y="2498502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21365170">
            <a:off x="4466823" y="3694091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24" y="1881809"/>
            <a:ext cx="9099821" cy="272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1" y="424070"/>
            <a:ext cx="8520457" cy="584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469031"/>
            <a:ext cx="8766683" cy="601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30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Microsoft Equation 3.0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17</cp:revision>
  <dcterms:created xsi:type="dcterms:W3CDTF">2011-11-01T21:52:37Z</dcterms:created>
  <dcterms:modified xsi:type="dcterms:W3CDTF">2015-06-15T17:42:28Z</dcterms:modified>
</cp:coreProperties>
</file>