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8" r:id="rId3"/>
    <p:sldId id="269" r:id="rId4"/>
    <p:sldId id="270" r:id="rId5"/>
    <p:sldId id="276" r:id="rId6"/>
    <p:sldId id="277" r:id="rId7"/>
    <p:sldId id="279" r:id="rId8"/>
    <p:sldId id="278" r:id="rId9"/>
    <p:sldId id="280" r:id="rId10"/>
    <p:sldId id="281" r:id="rId11"/>
    <p:sldId id="282" r:id="rId12"/>
    <p:sldId id="258" r:id="rId13"/>
    <p:sldId id="260" r:id="rId14"/>
    <p:sldId id="261" r:id="rId15"/>
    <p:sldId id="263" r:id="rId16"/>
    <p:sldId id="262" r:id="rId17"/>
    <p:sldId id="264" r:id="rId18"/>
    <p:sldId id="266" r:id="rId19"/>
    <p:sldId id="267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DEA16-27BB-4C42-8376-38DEA3434E03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7CA98-4349-4AC7-9556-8055B2260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8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CA98-4349-4AC7-9556-8055B2260E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CA98-4349-4AC7-9556-8055B2260E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CA98-4349-4AC7-9556-8055B2260E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CA98-4349-4AC7-9556-8055B2260E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E7CA98-4349-4AC7-9556-8055B2260E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C9FC-D98D-450F-8666-DAE5A2C35D6D}" type="datetimeFigureOut">
              <a:rPr lang="en-US" smtClean="0"/>
              <a:pPr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42951" y="641447"/>
            <a:ext cx="4628998" cy="5478572"/>
            <a:chOff x="3836567" y="3213846"/>
            <a:chExt cx="1488467" cy="279698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5640946" y="3412901"/>
            <a:ext cx="103031" cy="1159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6553207" y="3397874"/>
            <a:ext cx="103031" cy="1159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486399" y="355242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61" name="TextBox 60"/>
          <p:cNvSpPr txBox="1"/>
          <p:nvPr/>
        </p:nvSpPr>
        <p:spPr>
          <a:xfrm>
            <a:off x="6411531" y="355242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cxnSp>
        <p:nvCxnSpPr>
          <p:cNvPr id="63" name="Straight Connector 62"/>
          <p:cNvCxnSpPr>
            <a:stCxn id="58" idx="6"/>
            <a:endCxn id="59" idx="2"/>
          </p:cNvCxnSpPr>
          <p:nvPr/>
        </p:nvCxnSpPr>
        <p:spPr>
          <a:xfrm flipV="1">
            <a:off x="5743977" y="3455829"/>
            <a:ext cx="809230" cy="150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8816" y="658870"/>
            <a:ext cx="6109252" cy="55891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55459" y="658870"/>
            <a:ext cx="662609" cy="55891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5616709" y="3099832"/>
            <a:ext cx="559769" cy="609600"/>
            <a:chOff x="3751273" y="2644913"/>
            <a:chExt cx="559769" cy="609600"/>
          </a:xfrm>
        </p:grpSpPr>
        <p:sp>
          <p:nvSpPr>
            <p:cNvPr id="2" name="Oval 1"/>
            <p:cNvSpPr/>
            <p:nvPr/>
          </p:nvSpPr>
          <p:spPr>
            <a:xfrm>
              <a:off x="3751273" y="264491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51273" y="276173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5924001" y="3890060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05327" y="3980306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30127" y="4848230"/>
            <a:ext cx="559769" cy="609600"/>
            <a:chOff x="3623788" y="4057153"/>
            <a:chExt cx="559769" cy="609600"/>
          </a:xfrm>
        </p:grpSpPr>
        <p:sp>
          <p:nvSpPr>
            <p:cNvPr id="23" name="Oval 22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5363964" y="220952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45290" y="229977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02077" y="2522755"/>
            <a:ext cx="580608" cy="461959"/>
            <a:chOff x="2376153" y="496389"/>
            <a:chExt cx="580608" cy="461959"/>
          </a:xfrm>
        </p:grpSpPr>
        <p:sp>
          <p:nvSpPr>
            <p:cNvPr id="37" name="Oval 3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656972" y="2060796"/>
            <a:ext cx="461986" cy="461959"/>
            <a:chOff x="2435464" y="496389"/>
            <a:chExt cx="461986" cy="461959"/>
          </a:xfrm>
        </p:grpSpPr>
        <p:sp>
          <p:nvSpPr>
            <p:cNvPr id="40" name="Oval 3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638999" y="2984714"/>
            <a:ext cx="461986" cy="461959"/>
            <a:chOff x="2435464" y="496389"/>
            <a:chExt cx="461986" cy="461959"/>
          </a:xfrm>
        </p:grpSpPr>
        <p:sp>
          <p:nvSpPr>
            <p:cNvPr id="81" name="Oval 80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565155" y="1126721"/>
            <a:ext cx="580608" cy="461959"/>
            <a:chOff x="2376153" y="496389"/>
            <a:chExt cx="580608" cy="461959"/>
          </a:xfrm>
        </p:grpSpPr>
        <p:sp>
          <p:nvSpPr>
            <p:cNvPr id="84" name="Oval 83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20050" y="664762"/>
            <a:ext cx="461986" cy="461959"/>
            <a:chOff x="2435464" y="496389"/>
            <a:chExt cx="461986" cy="461959"/>
          </a:xfrm>
        </p:grpSpPr>
        <p:sp>
          <p:nvSpPr>
            <p:cNvPr id="87" name="Oval 8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02077" y="1588680"/>
            <a:ext cx="461986" cy="461959"/>
            <a:chOff x="2435464" y="496389"/>
            <a:chExt cx="461986" cy="461959"/>
          </a:xfrm>
        </p:grpSpPr>
        <p:sp>
          <p:nvSpPr>
            <p:cNvPr id="90" name="Oval 8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571535" y="3917621"/>
            <a:ext cx="580608" cy="461959"/>
            <a:chOff x="2376153" y="496389"/>
            <a:chExt cx="580608" cy="461959"/>
          </a:xfrm>
        </p:grpSpPr>
        <p:sp>
          <p:nvSpPr>
            <p:cNvPr id="93" name="Oval 92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+2</a:t>
              </a:r>
              <a:endParaRPr lang="en-US" baseline="30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567179" y="5324069"/>
            <a:ext cx="580608" cy="461959"/>
            <a:chOff x="2376153" y="496389"/>
            <a:chExt cx="580608" cy="461959"/>
          </a:xfrm>
        </p:grpSpPr>
        <p:sp>
          <p:nvSpPr>
            <p:cNvPr id="102" name="Oval 101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622074" y="4862110"/>
            <a:ext cx="461986" cy="461959"/>
            <a:chOff x="2435464" y="496389"/>
            <a:chExt cx="461986" cy="461959"/>
          </a:xfrm>
        </p:grpSpPr>
        <p:sp>
          <p:nvSpPr>
            <p:cNvPr id="105" name="Oval 10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604101" y="5786028"/>
            <a:ext cx="461986" cy="461959"/>
            <a:chOff x="2435464" y="496389"/>
            <a:chExt cx="461986" cy="461959"/>
          </a:xfrm>
        </p:grpSpPr>
        <p:sp>
          <p:nvSpPr>
            <p:cNvPr id="108" name="Oval 10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809120" y="4572432"/>
            <a:ext cx="559769" cy="609600"/>
            <a:chOff x="3751273" y="2644913"/>
            <a:chExt cx="559769" cy="609600"/>
          </a:xfrm>
        </p:grpSpPr>
        <p:sp>
          <p:nvSpPr>
            <p:cNvPr id="113" name="Oval 112"/>
            <p:cNvSpPr/>
            <p:nvPr/>
          </p:nvSpPr>
          <p:spPr>
            <a:xfrm>
              <a:off x="3751273" y="264491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751273" y="276173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H="1" flipV="1">
            <a:off x="6252496" y="3453428"/>
            <a:ext cx="635469" cy="2332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6404897" y="4689253"/>
            <a:ext cx="428173" cy="1106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58268" y="3810229"/>
            <a:ext cx="434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aseline="-25000" dirty="0"/>
              <a:t>-2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12843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6957" y="4557299"/>
            <a:ext cx="158496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6603" y="542648"/>
            <a:ext cx="8156065" cy="5568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075734" y="3173772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8309" y="542648"/>
            <a:ext cx="662609" cy="55688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075734" y="3290593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9" name="Oval 8"/>
          <p:cNvSpPr/>
          <p:nvPr/>
        </p:nvSpPr>
        <p:spPr>
          <a:xfrm>
            <a:off x="1233187" y="4235826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14513" y="4326072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207346" y="4009525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38263" y="401878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93709" y="5022119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0878" y="5025532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789749" y="4910036"/>
            <a:ext cx="559769" cy="609600"/>
            <a:chOff x="3623788" y="4057153"/>
            <a:chExt cx="559769" cy="609600"/>
          </a:xfrm>
        </p:grpSpPr>
        <p:sp>
          <p:nvSpPr>
            <p:cNvPr id="16" name="Oval 15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3688425" y="2738388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69751" y="2828634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2577783" y="2763788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24952" y="2767201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994231" y="3475311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741400" y="3478724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739086" y="542648"/>
            <a:ext cx="503664" cy="461959"/>
            <a:chOff x="2414625" y="496389"/>
            <a:chExt cx="503664" cy="461959"/>
          </a:xfrm>
        </p:grpSpPr>
        <p:sp>
          <p:nvSpPr>
            <p:cNvPr id="25" name="Oval 2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7793" y="1008560"/>
            <a:ext cx="503664" cy="461959"/>
            <a:chOff x="2414625" y="496389"/>
            <a:chExt cx="503664" cy="461959"/>
          </a:xfrm>
        </p:grpSpPr>
        <p:sp>
          <p:nvSpPr>
            <p:cNvPr id="28" name="Oval 2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48709" y="1470519"/>
            <a:ext cx="503664" cy="461959"/>
            <a:chOff x="2414625" y="496389"/>
            <a:chExt cx="503664" cy="461959"/>
          </a:xfrm>
        </p:grpSpPr>
        <p:sp>
          <p:nvSpPr>
            <p:cNvPr id="31" name="Oval 30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57416" y="1936431"/>
            <a:ext cx="503664" cy="461959"/>
            <a:chOff x="2414625" y="496389"/>
            <a:chExt cx="503664" cy="461959"/>
          </a:xfrm>
        </p:grpSpPr>
        <p:sp>
          <p:nvSpPr>
            <p:cNvPr id="34" name="Oval 33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734678" y="2391082"/>
            <a:ext cx="503664" cy="461959"/>
            <a:chOff x="2414625" y="496389"/>
            <a:chExt cx="503664" cy="461959"/>
          </a:xfrm>
        </p:grpSpPr>
        <p:sp>
          <p:nvSpPr>
            <p:cNvPr id="37" name="Oval 3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3385" y="2856994"/>
            <a:ext cx="503664" cy="461959"/>
            <a:chOff x="2414625" y="496389"/>
            <a:chExt cx="503664" cy="461959"/>
          </a:xfrm>
        </p:grpSpPr>
        <p:sp>
          <p:nvSpPr>
            <p:cNvPr id="40" name="Oval 3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744301" y="3318953"/>
            <a:ext cx="503664" cy="461959"/>
            <a:chOff x="2414625" y="496389"/>
            <a:chExt cx="503664" cy="461959"/>
          </a:xfrm>
        </p:grpSpPr>
        <p:sp>
          <p:nvSpPr>
            <p:cNvPr id="43" name="Oval 42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53008" y="3784865"/>
            <a:ext cx="503664" cy="461959"/>
            <a:chOff x="2414625" y="496389"/>
            <a:chExt cx="503664" cy="461959"/>
          </a:xfrm>
        </p:grpSpPr>
        <p:sp>
          <p:nvSpPr>
            <p:cNvPr id="46" name="Oval 45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705400" y="4255799"/>
            <a:ext cx="580608" cy="461959"/>
            <a:chOff x="2376152" y="496389"/>
            <a:chExt cx="580608" cy="461959"/>
          </a:xfrm>
        </p:grpSpPr>
        <p:sp>
          <p:nvSpPr>
            <p:cNvPr id="49" name="Oval 4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76152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+2</a:t>
              </a:r>
              <a:endParaRPr lang="en-US" baseline="300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52580" y="4721711"/>
            <a:ext cx="503664" cy="461959"/>
            <a:chOff x="2414625" y="496389"/>
            <a:chExt cx="503664" cy="461959"/>
          </a:xfrm>
        </p:grpSpPr>
        <p:sp>
          <p:nvSpPr>
            <p:cNvPr id="52" name="Oval 51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3496" y="5183670"/>
            <a:ext cx="503664" cy="461959"/>
            <a:chOff x="2414625" y="496389"/>
            <a:chExt cx="503664" cy="461959"/>
          </a:xfrm>
        </p:grpSpPr>
        <p:sp>
          <p:nvSpPr>
            <p:cNvPr id="55" name="Oval 5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762203" y="5649582"/>
            <a:ext cx="503664" cy="461959"/>
            <a:chOff x="2414625" y="496389"/>
            <a:chExt cx="503664" cy="461959"/>
          </a:xfrm>
        </p:grpSpPr>
        <p:sp>
          <p:nvSpPr>
            <p:cNvPr id="58" name="Oval 5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 flipH="1" flipV="1">
            <a:off x="606603" y="4023932"/>
            <a:ext cx="198718" cy="3487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384000" y="3585720"/>
            <a:ext cx="295274" cy="523220"/>
            <a:chOff x="1084217" y="3091611"/>
            <a:chExt cx="295274" cy="523220"/>
          </a:xfrm>
        </p:grpSpPr>
        <p:sp>
          <p:nvSpPr>
            <p:cNvPr id="62" name="Oval 61"/>
            <p:cNvSpPr/>
            <p:nvPr/>
          </p:nvSpPr>
          <p:spPr>
            <a:xfrm>
              <a:off x="1110343" y="3236335"/>
              <a:ext cx="235131" cy="27542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84217" y="309161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</p:grpSp>
      <p:cxnSp>
        <p:nvCxnSpPr>
          <p:cNvPr id="64" name="Straight Arrow Connector 63"/>
          <p:cNvCxnSpPr>
            <a:stCxn id="49" idx="2"/>
            <a:endCxn id="67" idx="3"/>
          </p:cNvCxnSpPr>
          <p:nvPr/>
        </p:nvCxnSpPr>
        <p:spPr>
          <a:xfrm flipH="1">
            <a:off x="669363" y="4486779"/>
            <a:ext cx="109831" cy="1372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374089" y="4362452"/>
            <a:ext cx="295274" cy="523220"/>
            <a:chOff x="1084217" y="3091611"/>
            <a:chExt cx="295274" cy="523220"/>
          </a:xfrm>
        </p:grpSpPr>
        <p:sp>
          <p:nvSpPr>
            <p:cNvPr id="66" name="Oval 65"/>
            <p:cNvSpPr/>
            <p:nvPr/>
          </p:nvSpPr>
          <p:spPr>
            <a:xfrm>
              <a:off x="1110343" y="3236335"/>
              <a:ext cx="235131" cy="27542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84217" y="309161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8294182" y="3901440"/>
            <a:ext cx="468486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8100059" y="531870"/>
            <a:ext cx="662609" cy="55891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6861309" y="2972832"/>
            <a:ext cx="559769" cy="609600"/>
            <a:chOff x="3751273" y="2644913"/>
            <a:chExt cx="559769" cy="609600"/>
          </a:xfrm>
        </p:grpSpPr>
        <p:sp>
          <p:nvSpPr>
            <p:cNvPr id="72" name="Oval 71"/>
            <p:cNvSpPr/>
            <p:nvPr/>
          </p:nvSpPr>
          <p:spPr>
            <a:xfrm>
              <a:off x="3751273" y="264491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751273" y="276173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74" name="Oval 73"/>
          <p:cNvSpPr/>
          <p:nvPr/>
        </p:nvSpPr>
        <p:spPr>
          <a:xfrm>
            <a:off x="7168601" y="3763060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049927" y="3853306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6074727" y="4721230"/>
            <a:ext cx="559769" cy="609600"/>
            <a:chOff x="3623788" y="4057153"/>
            <a:chExt cx="559769" cy="609600"/>
          </a:xfrm>
        </p:grpSpPr>
        <p:sp>
          <p:nvSpPr>
            <p:cNvPr id="77" name="Oval 76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6608564" y="208252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489890" y="217277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7846677" y="2395755"/>
            <a:ext cx="580608" cy="461959"/>
            <a:chOff x="2376153" y="496389"/>
            <a:chExt cx="580608" cy="461959"/>
          </a:xfrm>
        </p:grpSpPr>
        <p:sp>
          <p:nvSpPr>
            <p:cNvPr id="82" name="Oval 81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901572" y="1933796"/>
            <a:ext cx="461986" cy="461959"/>
            <a:chOff x="2435464" y="496389"/>
            <a:chExt cx="461986" cy="461959"/>
          </a:xfrm>
        </p:grpSpPr>
        <p:sp>
          <p:nvSpPr>
            <p:cNvPr id="85" name="Oval 8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883599" y="2857714"/>
            <a:ext cx="461986" cy="461959"/>
            <a:chOff x="2435464" y="496389"/>
            <a:chExt cx="461986" cy="461959"/>
          </a:xfrm>
        </p:grpSpPr>
        <p:sp>
          <p:nvSpPr>
            <p:cNvPr id="88" name="Oval 8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809755" y="999721"/>
            <a:ext cx="580608" cy="461959"/>
            <a:chOff x="2376153" y="496389"/>
            <a:chExt cx="580608" cy="461959"/>
          </a:xfrm>
        </p:grpSpPr>
        <p:sp>
          <p:nvSpPr>
            <p:cNvPr id="91" name="Oval 90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7864650" y="537762"/>
            <a:ext cx="461986" cy="461959"/>
            <a:chOff x="2435464" y="496389"/>
            <a:chExt cx="461986" cy="461959"/>
          </a:xfrm>
        </p:grpSpPr>
        <p:sp>
          <p:nvSpPr>
            <p:cNvPr id="94" name="Oval 93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846677" y="1461680"/>
            <a:ext cx="461986" cy="461959"/>
            <a:chOff x="2435464" y="496389"/>
            <a:chExt cx="461986" cy="461959"/>
          </a:xfrm>
        </p:grpSpPr>
        <p:sp>
          <p:nvSpPr>
            <p:cNvPr id="97" name="Oval 9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816135" y="3790621"/>
            <a:ext cx="580608" cy="461959"/>
            <a:chOff x="2376153" y="496389"/>
            <a:chExt cx="580608" cy="461959"/>
          </a:xfrm>
        </p:grpSpPr>
        <p:sp>
          <p:nvSpPr>
            <p:cNvPr id="100" name="Oval 9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+2</a:t>
              </a:r>
              <a:endParaRPr lang="en-US" baseline="300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7811779" y="5197069"/>
            <a:ext cx="580608" cy="461959"/>
            <a:chOff x="2376153" y="496389"/>
            <a:chExt cx="580608" cy="461959"/>
          </a:xfrm>
        </p:grpSpPr>
        <p:sp>
          <p:nvSpPr>
            <p:cNvPr id="103" name="Oval 102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7866674" y="4735110"/>
            <a:ext cx="461986" cy="461959"/>
            <a:chOff x="2435464" y="496389"/>
            <a:chExt cx="461986" cy="461959"/>
          </a:xfrm>
        </p:grpSpPr>
        <p:sp>
          <p:nvSpPr>
            <p:cNvPr id="106" name="Oval 105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848701" y="5659028"/>
            <a:ext cx="461986" cy="461959"/>
            <a:chOff x="2435464" y="496389"/>
            <a:chExt cx="461986" cy="461959"/>
          </a:xfrm>
        </p:grpSpPr>
        <p:sp>
          <p:nvSpPr>
            <p:cNvPr id="109" name="Oval 10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053720" y="4445432"/>
            <a:ext cx="559769" cy="609600"/>
            <a:chOff x="3751273" y="2644913"/>
            <a:chExt cx="559769" cy="609600"/>
          </a:xfrm>
        </p:grpSpPr>
        <p:sp>
          <p:nvSpPr>
            <p:cNvPr id="112" name="Oval 111"/>
            <p:cNvSpPr/>
            <p:nvPr/>
          </p:nvSpPr>
          <p:spPr>
            <a:xfrm>
              <a:off x="3751273" y="264491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751273" y="276173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cxnSp>
        <p:nvCxnSpPr>
          <p:cNvPr id="114" name="Straight Arrow Connector 113"/>
          <p:cNvCxnSpPr/>
          <p:nvPr/>
        </p:nvCxnSpPr>
        <p:spPr>
          <a:xfrm flipH="1" flipV="1">
            <a:off x="7497096" y="3326428"/>
            <a:ext cx="635469" cy="2332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7649497" y="4562253"/>
            <a:ext cx="428173" cy="1106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8402868" y="3683229"/>
            <a:ext cx="434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aseline="-25000" dirty="0"/>
              <a:t>-2</a:t>
            </a:r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240166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1340" y="405932"/>
            <a:ext cx="5324085" cy="5868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50" y="1812925"/>
            <a:ext cx="88011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829" y="1375508"/>
            <a:ext cx="8617572" cy="381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6038" y="1851025"/>
            <a:ext cx="397192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64" y="506433"/>
            <a:ext cx="8237509" cy="5598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6196" y="923877"/>
            <a:ext cx="42672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/>
          <p:nvPr/>
        </p:nvGrpSpPr>
        <p:grpSpPr>
          <a:xfrm>
            <a:off x="808549" y="182880"/>
            <a:ext cx="5616765" cy="6720090"/>
            <a:chOff x="808549" y="182880"/>
            <a:chExt cx="5616765" cy="672009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" name="Equation" r:id="rId3" imgW="469800" imgH="241200" progId="Equation.3">
                    <p:embed/>
                  </p:oleObj>
                </mc:Choice>
                <mc:Fallback>
                  <p:oleObj name="Equation" r:id="rId3" imgW="46980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03" y="2470043"/>
                          <a:ext cx="9207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808549" y="182880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Potential 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5171" y="19695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Potential</a:t>
              </a:r>
              <a:endParaRPr lang="en-US" dirty="0"/>
            </a:p>
          </p:txBody>
        </p:sp>
        <p:grpSp>
          <p:nvGrpSpPr>
            <p:cNvPr id="3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+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58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name="Equation" r:id="rId5" imgW="215640" imgH="177480" progId="Equation.3">
                    <p:embed/>
                  </p:oleObj>
                </mc:Choice>
                <mc:Fallback>
                  <p:oleObj name="Equation" r:id="rId5" imgW="21564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373" y="3688229"/>
                          <a:ext cx="42227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2637748" y="437290"/>
            <a:ext cx="69532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3" name="Equation" r:id="rId7" imgW="355320" imgH="177480" progId="Equation.3">
                    <p:embed/>
                  </p:oleObj>
                </mc:Choice>
                <mc:Fallback>
                  <p:oleObj name="Equation" r:id="rId7" imgW="35532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748" y="437290"/>
                          <a:ext cx="69532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05501" y="70340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Potential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80760" y="112544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Potential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-24505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-657142" y="326064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098841" y="3264594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-629945" y="3261356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807325" y="3243867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 rot="16200000">
            <a:off x="2192696" y="3234191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0" name="Group 19"/>
          <p:cNvGrpSpPr/>
          <p:nvPr/>
        </p:nvGrpSpPr>
        <p:grpSpPr>
          <a:xfrm rot="16200000">
            <a:off x="1988833" y="1939996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 rot="16200000">
            <a:off x="1978842" y="2264781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16200000">
            <a:off x="1964096" y="3234192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35199" y="104354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rot="16200000">
            <a:off x="395187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81487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24863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1654263" y="3430180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82329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Equipotential</a:t>
            </a:r>
            <a:r>
              <a:rPr lang="en-US" dirty="0" smtClean="0"/>
              <a:t> Lines</a:t>
            </a:r>
            <a:endParaRPr lang="en-US" dirty="0"/>
          </a:p>
        </p:txBody>
      </p:sp>
      <p:sp>
        <p:nvSpPr>
          <p:cNvPr id="53" name="Left Brace 52"/>
          <p:cNvSpPr/>
          <p:nvPr/>
        </p:nvSpPr>
        <p:spPr>
          <a:xfrm rot="16200000">
            <a:off x="3548574" y="5391438"/>
            <a:ext cx="203983" cy="1983544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775" y="771349"/>
            <a:ext cx="8004517" cy="532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8503" y="792870"/>
            <a:ext cx="4185497" cy="286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61672"/>
            <a:ext cx="4783015" cy="267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/>
          <p:nvPr/>
        </p:nvGrpSpPr>
        <p:grpSpPr>
          <a:xfrm>
            <a:off x="808549" y="182880"/>
            <a:ext cx="5616765" cy="6720090"/>
            <a:chOff x="808549" y="182880"/>
            <a:chExt cx="5616765" cy="672009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9" name="Equation" r:id="rId3" imgW="469800" imgH="241200" progId="Equation.3">
                    <p:embed/>
                  </p:oleObj>
                </mc:Choice>
                <mc:Fallback>
                  <p:oleObj name="Equation" r:id="rId3" imgW="46980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03" y="2470043"/>
                          <a:ext cx="9207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808549" y="182880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Potential 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5171" y="19695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Potential</a:t>
              </a:r>
              <a:endParaRPr lang="en-US" dirty="0"/>
            </a:p>
          </p:txBody>
        </p:sp>
        <p:grpSp>
          <p:nvGrpSpPr>
            <p:cNvPr id="3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+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58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0" name="Equation" r:id="rId5" imgW="215640" imgH="177480" progId="Equation.3">
                    <p:embed/>
                  </p:oleObj>
                </mc:Choice>
                <mc:Fallback>
                  <p:oleObj name="Equation" r:id="rId5" imgW="21564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373" y="3688229"/>
                          <a:ext cx="42227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2637748" y="437290"/>
            <a:ext cx="69532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1" name="Equation" r:id="rId7" imgW="355320" imgH="177480" progId="Equation.3">
                    <p:embed/>
                  </p:oleObj>
                </mc:Choice>
                <mc:Fallback>
                  <p:oleObj name="Equation" r:id="rId7" imgW="35532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748" y="437290"/>
                          <a:ext cx="69532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</a:t>
              </a:r>
              <a:endParaRPr lang="en-US" sz="32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52496" y="4511040"/>
            <a:ext cx="158496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8816" y="2510089"/>
            <a:ext cx="6109252" cy="3697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03848" y="2905207"/>
            <a:ext cx="662609" cy="27372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3457" y="2905207"/>
            <a:ext cx="662609" cy="27372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PbO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2282143" y="2239617"/>
            <a:ext cx="145773" cy="6655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01874" y="2227855"/>
            <a:ext cx="145773" cy="6655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1273" y="32443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84151" y="437619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SO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9664" y="1041809"/>
            <a:ext cx="223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Electrode made of porous lead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0305" y="1205947"/>
            <a:ext cx="223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Electrode made of lead dioxide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155710" y="1789043"/>
            <a:ext cx="1113183" cy="1948070"/>
          </a:xfrm>
          <a:custGeom>
            <a:avLst/>
            <a:gdLst>
              <a:gd name="connsiteX0" fmla="*/ 0 w 1113183"/>
              <a:gd name="connsiteY0" fmla="*/ 0 h 1948070"/>
              <a:gd name="connsiteX1" fmla="*/ 357809 w 1113183"/>
              <a:gd name="connsiteY1" fmla="*/ 1364974 h 1948070"/>
              <a:gd name="connsiteX2" fmla="*/ 1113183 w 1113183"/>
              <a:gd name="connsiteY2" fmla="*/ 1948070 h 19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1948070">
                <a:moveTo>
                  <a:pt x="0" y="0"/>
                </a:moveTo>
                <a:cubicBezTo>
                  <a:pt x="86139" y="520148"/>
                  <a:pt x="172279" y="1040296"/>
                  <a:pt x="357809" y="1364974"/>
                </a:cubicBezTo>
                <a:cubicBezTo>
                  <a:pt x="543339" y="1689652"/>
                  <a:pt x="989496" y="1855305"/>
                  <a:pt x="1113183" y="194807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6715887" y="1808340"/>
            <a:ext cx="1081809" cy="1948070"/>
          </a:xfrm>
          <a:custGeom>
            <a:avLst/>
            <a:gdLst>
              <a:gd name="connsiteX0" fmla="*/ 0 w 1113183"/>
              <a:gd name="connsiteY0" fmla="*/ 0 h 1948070"/>
              <a:gd name="connsiteX1" fmla="*/ 357809 w 1113183"/>
              <a:gd name="connsiteY1" fmla="*/ 1364974 h 1948070"/>
              <a:gd name="connsiteX2" fmla="*/ 1113183 w 1113183"/>
              <a:gd name="connsiteY2" fmla="*/ 1948070 h 19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1948070">
                <a:moveTo>
                  <a:pt x="0" y="0"/>
                </a:moveTo>
                <a:cubicBezTo>
                  <a:pt x="86139" y="520148"/>
                  <a:pt x="172279" y="1040296"/>
                  <a:pt x="357809" y="1364974"/>
                </a:cubicBezTo>
                <a:cubicBezTo>
                  <a:pt x="543339" y="1689652"/>
                  <a:pt x="989496" y="1855305"/>
                  <a:pt x="1113183" y="194807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52496" y="4511040"/>
            <a:ext cx="158496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15188" y="2384429"/>
            <a:ext cx="6109252" cy="3697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751273" y="3127513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3848" y="2905207"/>
            <a:ext cx="662609" cy="27372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3457" y="2905207"/>
            <a:ext cx="662609" cy="27372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PbO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2282143" y="2239617"/>
            <a:ext cx="145773" cy="6655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01874" y="2227855"/>
            <a:ext cx="145773" cy="6655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1273" y="32443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664" y="1041809"/>
            <a:ext cx="223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Electrode made of porous lead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0305" y="1205947"/>
            <a:ext cx="223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Electrode made of lead dioxide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155710" y="1789043"/>
            <a:ext cx="1113183" cy="1948070"/>
          </a:xfrm>
          <a:custGeom>
            <a:avLst/>
            <a:gdLst>
              <a:gd name="connsiteX0" fmla="*/ 0 w 1113183"/>
              <a:gd name="connsiteY0" fmla="*/ 0 h 1948070"/>
              <a:gd name="connsiteX1" fmla="*/ 357809 w 1113183"/>
              <a:gd name="connsiteY1" fmla="*/ 1364974 h 1948070"/>
              <a:gd name="connsiteX2" fmla="*/ 1113183 w 1113183"/>
              <a:gd name="connsiteY2" fmla="*/ 1948070 h 19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1948070">
                <a:moveTo>
                  <a:pt x="0" y="0"/>
                </a:moveTo>
                <a:cubicBezTo>
                  <a:pt x="86139" y="520148"/>
                  <a:pt x="172279" y="1040296"/>
                  <a:pt x="357809" y="1364974"/>
                </a:cubicBezTo>
                <a:cubicBezTo>
                  <a:pt x="543339" y="1689652"/>
                  <a:pt x="989496" y="1855305"/>
                  <a:pt x="1113183" y="194807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6715887" y="1808340"/>
            <a:ext cx="1081809" cy="1948070"/>
          </a:xfrm>
          <a:custGeom>
            <a:avLst/>
            <a:gdLst>
              <a:gd name="connsiteX0" fmla="*/ 0 w 1113183"/>
              <a:gd name="connsiteY0" fmla="*/ 0 h 1948070"/>
              <a:gd name="connsiteX1" fmla="*/ 357809 w 1113183"/>
              <a:gd name="connsiteY1" fmla="*/ 1364974 h 1948070"/>
              <a:gd name="connsiteX2" fmla="*/ 1113183 w 1113183"/>
              <a:gd name="connsiteY2" fmla="*/ 1948070 h 19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1948070">
                <a:moveTo>
                  <a:pt x="0" y="0"/>
                </a:moveTo>
                <a:cubicBezTo>
                  <a:pt x="86139" y="520148"/>
                  <a:pt x="172279" y="1040296"/>
                  <a:pt x="357809" y="1364974"/>
                </a:cubicBezTo>
                <a:cubicBezTo>
                  <a:pt x="543339" y="1689652"/>
                  <a:pt x="989496" y="1855305"/>
                  <a:pt x="1113183" y="194807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311042" y="4238937"/>
            <a:ext cx="1004670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4768" y="432918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-25000" dirty="0" smtClean="0">
                <a:solidFill>
                  <a:schemeClr val="bg1"/>
                </a:solidFill>
              </a:rPr>
              <a:t>2</a:t>
            </a:r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465288" y="4863777"/>
            <a:ext cx="559769" cy="609600"/>
            <a:chOff x="3623788" y="4057153"/>
            <a:chExt cx="559769" cy="609600"/>
          </a:xfrm>
        </p:grpSpPr>
        <p:sp>
          <p:nvSpPr>
            <p:cNvPr id="18" name="Oval 17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68384" y="4893161"/>
            <a:ext cx="1004670" cy="544206"/>
            <a:chOff x="4183557" y="5168577"/>
            <a:chExt cx="1004670" cy="544206"/>
          </a:xfrm>
        </p:grpSpPr>
        <p:sp>
          <p:nvSpPr>
            <p:cNvPr id="21" name="Oval 20"/>
            <p:cNvSpPr/>
            <p:nvPr/>
          </p:nvSpPr>
          <p:spPr>
            <a:xfrm>
              <a:off x="4183557" y="5168577"/>
              <a:ext cx="1004670" cy="544206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217283" y="5258823"/>
              <a:ext cx="93118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H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2</a:t>
              </a:r>
              <a:r>
                <a:rPr lang="en-US" dirty="0" smtClean="0">
                  <a:solidFill>
                    <a:schemeClr val="bg1"/>
                  </a:solidFill>
                </a:rPr>
                <a:t>SO</a:t>
              </a:r>
              <a:r>
                <a:rPr lang="en-US" baseline="-25000" dirty="0" smtClean="0">
                  <a:solidFill>
                    <a:schemeClr val="bg1"/>
                  </a:solidFill>
                </a:rPr>
                <a:t>4</a:t>
              </a:r>
              <a:endParaRPr lang="en-US" baseline="-25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8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52496" y="4511040"/>
            <a:ext cx="1584960" cy="929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08816" y="2510089"/>
            <a:ext cx="6109252" cy="36973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751273" y="3127513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3848" y="2905207"/>
            <a:ext cx="662609" cy="27372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43457" y="2905207"/>
            <a:ext cx="662609" cy="27372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PbO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2282143" y="2239617"/>
            <a:ext cx="145773" cy="6655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01874" y="2227855"/>
            <a:ext cx="145773" cy="66558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51273" y="32443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664" y="1041809"/>
            <a:ext cx="223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Negative Electrode made of porous lead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610305" y="1205947"/>
            <a:ext cx="223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Positive Electrode made of lead dioxide</a:t>
            </a:r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155710" y="1789043"/>
            <a:ext cx="1113183" cy="1948070"/>
          </a:xfrm>
          <a:custGeom>
            <a:avLst/>
            <a:gdLst>
              <a:gd name="connsiteX0" fmla="*/ 0 w 1113183"/>
              <a:gd name="connsiteY0" fmla="*/ 0 h 1948070"/>
              <a:gd name="connsiteX1" fmla="*/ 357809 w 1113183"/>
              <a:gd name="connsiteY1" fmla="*/ 1364974 h 1948070"/>
              <a:gd name="connsiteX2" fmla="*/ 1113183 w 1113183"/>
              <a:gd name="connsiteY2" fmla="*/ 1948070 h 19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1948070">
                <a:moveTo>
                  <a:pt x="0" y="0"/>
                </a:moveTo>
                <a:cubicBezTo>
                  <a:pt x="86139" y="520148"/>
                  <a:pt x="172279" y="1040296"/>
                  <a:pt x="357809" y="1364974"/>
                </a:cubicBezTo>
                <a:cubicBezTo>
                  <a:pt x="543339" y="1689652"/>
                  <a:pt x="989496" y="1855305"/>
                  <a:pt x="1113183" y="194807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 flipH="1">
            <a:off x="6715887" y="1808340"/>
            <a:ext cx="1081809" cy="1948070"/>
          </a:xfrm>
          <a:custGeom>
            <a:avLst/>
            <a:gdLst>
              <a:gd name="connsiteX0" fmla="*/ 0 w 1113183"/>
              <a:gd name="connsiteY0" fmla="*/ 0 h 1948070"/>
              <a:gd name="connsiteX1" fmla="*/ 357809 w 1113183"/>
              <a:gd name="connsiteY1" fmla="*/ 1364974 h 1948070"/>
              <a:gd name="connsiteX2" fmla="*/ 1113183 w 1113183"/>
              <a:gd name="connsiteY2" fmla="*/ 1948070 h 194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183" h="1948070">
                <a:moveTo>
                  <a:pt x="0" y="0"/>
                </a:moveTo>
                <a:cubicBezTo>
                  <a:pt x="86139" y="520148"/>
                  <a:pt x="172279" y="1040296"/>
                  <a:pt x="357809" y="1364974"/>
                </a:cubicBezTo>
                <a:cubicBezTo>
                  <a:pt x="543339" y="1689652"/>
                  <a:pt x="989496" y="1855305"/>
                  <a:pt x="1113183" y="1948070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463442" y="4238937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4768" y="432918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52800" y="4264337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99969" y="4267750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69248" y="4975860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6417" y="497927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5288" y="4863777"/>
            <a:ext cx="559769" cy="609600"/>
            <a:chOff x="3623788" y="4057153"/>
            <a:chExt cx="559769" cy="609600"/>
          </a:xfrm>
        </p:grpSpPr>
        <p:sp>
          <p:nvSpPr>
            <p:cNvPr id="23" name="Oval 22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5363964" y="269212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45290" y="278237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53322" y="2717529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00491" y="2720942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69770" y="3429052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16939" y="343246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48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142" y="496389"/>
            <a:ext cx="5235925" cy="5568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751273" y="3127513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3848" y="496389"/>
            <a:ext cx="662609" cy="55688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51273" y="32443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3" name="Oval 2"/>
          <p:cNvSpPr/>
          <p:nvPr/>
        </p:nvSpPr>
        <p:spPr>
          <a:xfrm>
            <a:off x="4463442" y="4238937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44768" y="432918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82885" y="3963266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13802" y="3972524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69248" y="4975860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6417" y="497927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5288" y="4863777"/>
            <a:ext cx="559769" cy="609600"/>
            <a:chOff x="3623788" y="4057153"/>
            <a:chExt cx="559769" cy="609600"/>
          </a:xfrm>
        </p:grpSpPr>
        <p:sp>
          <p:nvSpPr>
            <p:cNvPr id="23" name="Oval 22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5363964" y="269212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45290" y="278237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53322" y="2717529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00491" y="2720942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69770" y="3429052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16939" y="343246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414625" y="496389"/>
            <a:ext cx="503664" cy="461959"/>
            <a:chOff x="2414625" y="496389"/>
            <a:chExt cx="503664" cy="461959"/>
          </a:xfrm>
        </p:grpSpPr>
        <p:sp>
          <p:nvSpPr>
            <p:cNvPr id="9" name="Oval 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23332" y="962301"/>
            <a:ext cx="503664" cy="461959"/>
            <a:chOff x="2414625" y="496389"/>
            <a:chExt cx="503664" cy="461959"/>
          </a:xfrm>
        </p:grpSpPr>
        <p:sp>
          <p:nvSpPr>
            <p:cNvPr id="38" name="Oval 3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424248" y="1424260"/>
            <a:ext cx="503664" cy="461959"/>
            <a:chOff x="2414625" y="496389"/>
            <a:chExt cx="503664" cy="461959"/>
          </a:xfrm>
        </p:grpSpPr>
        <p:sp>
          <p:nvSpPr>
            <p:cNvPr id="41" name="Oval 40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432955" y="1890172"/>
            <a:ext cx="503664" cy="461959"/>
            <a:chOff x="2414625" y="496389"/>
            <a:chExt cx="503664" cy="461959"/>
          </a:xfrm>
        </p:grpSpPr>
        <p:sp>
          <p:nvSpPr>
            <p:cNvPr id="44" name="Oval 43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10217" y="2344823"/>
            <a:ext cx="503664" cy="461959"/>
            <a:chOff x="2414625" y="496389"/>
            <a:chExt cx="503664" cy="461959"/>
          </a:xfrm>
        </p:grpSpPr>
        <p:sp>
          <p:nvSpPr>
            <p:cNvPr id="47" name="Oval 4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18924" y="2810735"/>
            <a:ext cx="503664" cy="461959"/>
            <a:chOff x="2414625" y="496389"/>
            <a:chExt cx="503664" cy="461959"/>
          </a:xfrm>
        </p:grpSpPr>
        <p:sp>
          <p:nvSpPr>
            <p:cNvPr id="50" name="Oval 4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19840" y="3272694"/>
            <a:ext cx="503664" cy="461959"/>
            <a:chOff x="2414625" y="496389"/>
            <a:chExt cx="503664" cy="461959"/>
          </a:xfrm>
        </p:grpSpPr>
        <p:sp>
          <p:nvSpPr>
            <p:cNvPr id="53" name="Oval 52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428547" y="3738606"/>
            <a:ext cx="503664" cy="461959"/>
            <a:chOff x="2414625" y="496389"/>
            <a:chExt cx="503664" cy="461959"/>
          </a:xfrm>
        </p:grpSpPr>
        <p:sp>
          <p:nvSpPr>
            <p:cNvPr id="56" name="Oval 55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19412" y="4209540"/>
            <a:ext cx="503664" cy="461959"/>
            <a:chOff x="2414625" y="496389"/>
            <a:chExt cx="503664" cy="461959"/>
          </a:xfrm>
        </p:grpSpPr>
        <p:sp>
          <p:nvSpPr>
            <p:cNvPr id="59" name="Oval 5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428119" y="4675452"/>
            <a:ext cx="503664" cy="461959"/>
            <a:chOff x="2414625" y="496389"/>
            <a:chExt cx="503664" cy="461959"/>
          </a:xfrm>
        </p:grpSpPr>
        <p:sp>
          <p:nvSpPr>
            <p:cNvPr id="62" name="Oval 61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29035" y="5137411"/>
            <a:ext cx="503664" cy="461959"/>
            <a:chOff x="2414625" y="496389"/>
            <a:chExt cx="503664" cy="461959"/>
          </a:xfrm>
        </p:grpSpPr>
        <p:sp>
          <p:nvSpPr>
            <p:cNvPr id="65" name="Oval 6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37742" y="5603323"/>
            <a:ext cx="503664" cy="461959"/>
            <a:chOff x="2414625" y="496389"/>
            <a:chExt cx="503664" cy="461959"/>
          </a:xfrm>
        </p:grpSpPr>
        <p:sp>
          <p:nvSpPr>
            <p:cNvPr id="68" name="Oval 6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H="1">
            <a:off x="3516417" y="4511040"/>
            <a:ext cx="931188" cy="28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882885" y="1783108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882885" y="1899929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72" name="Oval 71"/>
          <p:cNvSpPr/>
          <p:nvPr/>
        </p:nvSpPr>
        <p:spPr>
          <a:xfrm>
            <a:off x="5405961" y="98788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5287287" y="107813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6384934" y="1373124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36819" y="1373334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711767" y="1724812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58936" y="172822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142" y="496389"/>
            <a:ext cx="5235925" cy="55688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751273" y="3127513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03848" y="496389"/>
            <a:ext cx="662609" cy="556889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51273" y="32443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3" name="Oval 2"/>
          <p:cNvSpPr/>
          <p:nvPr/>
        </p:nvSpPr>
        <p:spPr>
          <a:xfrm>
            <a:off x="2908726" y="4189567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90052" y="427981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882885" y="3963266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13802" y="3972524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69248" y="4975860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6417" y="497927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65288" y="4863777"/>
            <a:ext cx="559769" cy="609600"/>
            <a:chOff x="3623788" y="4057153"/>
            <a:chExt cx="559769" cy="609600"/>
          </a:xfrm>
        </p:grpSpPr>
        <p:sp>
          <p:nvSpPr>
            <p:cNvPr id="23" name="Oval 22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5363964" y="269212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45290" y="278237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53322" y="2717529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00491" y="2720942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69770" y="3429052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16939" y="343246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414625" y="496389"/>
            <a:ext cx="503664" cy="461959"/>
            <a:chOff x="2414625" y="496389"/>
            <a:chExt cx="503664" cy="461959"/>
          </a:xfrm>
        </p:grpSpPr>
        <p:sp>
          <p:nvSpPr>
            <p:cNvPr id="9" name="Oval 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423332" y="962301"/>
            <a:ext cx="503664" cy="461959"/>
            <a:chOff x="2414625" y="496389"/>
            <a:chExt cx="503664" cy="461959"/>
          </a:xfrm>
        </p:grpSpPr>
        <p:sp>
          <p:nvSpPr>
            <p:cNvPr id="38" name="Oval 3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424248" y="1424260"/>
            <a:ext cx="503664" cy="461959"/>
            <a:chOff x="2414625" y="496389"/>
            <a:chExt cx="503664" cy="461959"/>
          </a:xfrm>
        </p:grpSpPr>
        <p:sp>
          <p:nvSpPr>
            <p:cNvPr id="41" name="Oval 40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432955" y="1890172"/>
            <a:ext cx="503664" cy="461959"/>
            <a:chOff x="2414625" y="496389"/>
            <a:chExt cx="503664" cy="461959"/>
          </a:xfrm>
        </p:grpSpPr>
        <p:sp>
          <p:nvSpPr>
            <p:cNvPr id="44" name="Oval 43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410217" y="2344823"/>
            <a:ext cx="503664" cy="461959"/>
            <a:chOff x="2414625" y="496389"/>
            <a:chExt cx="503664" cy="461959"/>
          </a:xfrm>
        </p:grpSpPr>
        <p:sp>
          <p:nvSpPr>
            <p:cNvPr id="47" name="Oval 4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418924" y="2810735"/>
            <a:ext cx="503664" cy="461959"/>
            <a:chOff x="2414625" y="496389"/>
            <a:chExt cx="503664" cy="461959"/>
          </a:xfrm>
        </p:grpSpPr>
        <p:sp>
          <p:nvSpPr>
            <p:cNvPr id="50" name="Oval 4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19840" y="3272694"/>
            <a:ext cx="503664" cy="461959"/>
            <a:chOff x="2414625" y="496389"/>
            <a:chExt cx="503664" cy="461959"/>
          </a:xfrm>
        </p:grpSpPr>
        <p:sp>
          <p:nvSpPr>
            <p:cNvPr id="53" name="Oval 52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428547" y="3738606"/>
            <a:ext cx="503664" cy="461959"/>
            <a:chOff x="2414625" y="496389"/>
            <a:chExt cx="503664" cy="461959"/>
          </a:xfrm>
        </p:grpSpPr>
        <p:sp>
          <p:nvSpPr>
            <p:cNvPr id="56" name="Oval 55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80939" y="4209540"/>
            <a:ext cx="580608" cy="461959"/>
            <a:chOff x="2376152" y="496389"/>
            <a:chExt cx="580608" cy="461959"/>
          </a:xfrm>
        </p:grpSpPr>
        <p:sp>
          <p:nvSpPr>
            <p:cNvPr id="59" name="Oval 5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376152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+2</a:t>
              </a:r>
              <a:endParaRPr lang="en-US" baseline="300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428119" y="4675452"/>
            <a:ext cx="503664" cy="461959"/>
            <a:chOff x="2414625" y="496389"/>
            <a:chExt cx="503664" cy="461959"/>
          </a:xfrm>
        </p:grpSpPr>
        <p:sp>
          <p:nvSpPr>
            <p:cNvPr id="62" name="Oval 61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429035" y="5137411"/>
            <a:ext cx="503664" cy="461959"/>
            <a:chOff x="2414625" y="496389"/>
            <a:chExt cx="503664" cy="461959"/>
          </a:xfrm>
        </p:grpSpPr>
        <p:sp>
          <p:nvSpPr>
            <p:cNvPr id="65" name="Oval 6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437742" y="5603323"/>
            <a:ext cx="503664" cy="461959"/>
            <a:chOff x="2414625" y="496389"/>
            <a:chExt cx="503664" cy="461959"/>
          </a:xfrm>
        </p:grpSpPr>
        <p:sp>
          <p:nvSpPr>
            <p:cNvPr id="68" name="Oval 6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414625" y="550790"/>
              <a:ext cx="503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Pb</a:t>
              </a:r>
              <a:r>
                <a:rPr lang="en-US" baseline="30000" dirty="0"/>
                <a:t>0</a:t>
              </a:r>
              <a:endParaRPr lang="en-US" baseline="30000" dirty="0"/>
            </a:p>
          </p:txBody>
        </p:sp>
      </p:grpSp>
      <p:cxnSp>
        <p:nvCxnSpPr>
          <p:cNvPr id="73" name="Straight Arrow Connector 72"/>
          <p:cNvCxnSpPr/>
          <p:nvPr/>
        </p:nvCxnSpPr>
        <p:spPr>
          <a:xfrm flipH="1" flipV="1">
            <a:off x="2282142" y="3977673"/>
            <a:ext cx="198718" cy="3487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2059539" y="3539461"/>
            <a:ext cx="295274" cy="523220"/>
            <a:chOff x="1084217" y="3091611"/>
            <a:chExt cx="295274" cy="523220"/>
          </a:xfrm>
        </p:grpSpPr>
        <p:sp>
          <p:nvSpPr>
            <p:cNvPr id="75" name="Oval 74"/>
            <p:cNvSpPr/>
            <p:nvPr/>
          </p:nvSpPr>
          <p:spPr>
            <a:xfrm>
              <a:off x="1110343" y="3236335"/>
              <a:ext cx="235131" cy="27542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84217" y="309161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</p:grpSp>
      <p:cxnSp>
        <p:nvCxnSpPr>
          <p:cNvPr id="79" name="Straight Arrow Connector 78"/>
          <p:cNvCxnSpPr>
            <a:stCxn id="59" idx="2"/>
            <a:endCxn id="82" idx="3"/>
          </p:cNvCxnSpPr>
          <p:nvPr/>
        </p:nvCxnSpPr>
        <p:spPr>
          <a:xfrm flipH="1">
            <a:off x="2344902" y="4440520"/>
            <a:ext cx="109831" cy="13728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049628" y="4316193"/>
            <a:ext cx="295274" cy="523220"/>
            <a:chOff x="1084217" y="3091611"/>
            <a:chExt cx="295274" cy="523220"/>
          </a:xfrm>
        </p:grpSpPr>
        <p:sp>
          <p:nvSpPr>
            <p:cNvPr id="81" name="Oval 80"/>
            <p:cNvSpPr/>
            <p:nvPr/>
          </p:nvSpPr>
          <p:spPr>
            <a:xfrm>
              <a:off x="1110343" y="3236335"/>
              <a:ext cx="235131" cy="27542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84217" y="309161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075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8816" y="658870"/>
            <a:ext cx="6109252" cy="558911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751273" y="2644913"/>
            <a:ext cx="5597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5459" y="658870"/>
            <a:ext cx="662609" cy="558911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3751273" y="2761734"/>
            <a:ext cx="559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O</a:t>
            </a:r>
          </a:p>
        </p:txBody>
      </p:sp>
      <p:sp>
        <p:nvSpPr>
          <p:cNvPr id="3" name="Oval 2"/>
          <p:cNvSpPr/>
          <p:nvPr/>
        </p:nvSpPr>
        <p:spPr>
          <a:xfrm>
            <a:off x="5466801" y="3851960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48127" y="3942206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52800" y="3781737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99969" y="3785150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3769248" y="4493260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516417" y="4496673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30127" y="4848230"/>
            <a:ext cx="559769" cy="609600"/>
            <a:chOff x="3623788" y="4057153"/>
            <a:chExt cx="559769" cy="609600"/>
          </a:xfrm>
        </p:grpSpPr>
        <p:sp>
          <p:nvSpPr>
            <p:cNvPr id="23" name="Oval 22"/>
            <p:cNvSpPr/>
            <p:nvPr/>
          </p:nvSpPr>
          <p:spPr>
            <a:xfrm>
              <a:off x="3623788" y="4057153"/>
              <a:ext cx="559769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23788" y="4173974"/>
              <a:ext cx="5597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O</a:t>
              </a:r>
            </a:p>
          </p:txBody>
        </p:sp>
      </p:grpSp>
      <p:sp>
        <p:nvSpPr>
          <p:cNvPr id="28" name="Oval 27"/>
          <p:cNvSpPr/>
          <p:nvPr/>
        </p:nvSpPr>
        <p:spPr>
          <a:xfrm>
            <a:off x="5363964" y="2209529"/>
            <a:ext cx="718158" cy="54420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245290" y="229977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baseline="-25000" dirty="0" smtClean="0">
                <a:solidFill>
                  <a:schemeClr val="bg1"/>
                </a:solidFill>
              </a:rPr>
              <a:t>4</a:t>
            </a:r>
            <a:r>
              <a:rPr lang="en-US" baseline="30000" dirty="0" smtClean="0">
                <a:solidFill>
                  <a:schemeClr val="bg1"/>
                </a:solidFill>
              </a:rPr>
              <a:t>-2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53322" y="2234929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000491" y="2238342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669770" y="2946452"/>
            <a:ext cx="398473" cy="39814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16939" y="2949865"/>
            <a:ext cx="931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</a:t>
            </a:r>
            <a:r>
              <a:rPr lang="en-US" baseline="30000" dirty="0" smtClean="0">
                <a:solidFill>
                  <a:schemeClr val="bg1"/>
                </a:solidFill>
              </a:rPr>
              <a:t>+</a:t>
            </a:r>
            <a:endParaRPr 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6602077" y="2522755"/>
            <a:ext cx="580608" cy="461959"/>
            <a:chOff x="2376153" y="496389"/>
            <a:chExt cx="580608" cy="461959"/>
          </a:xfrm>
        </p:grpSpPr>
        <p:sp>
          <p:nvSpPr>
            <p:cNvPr id="37" name="Oval 3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656972" y="2060796"/>
            <a:ext cx="461986" cy="461959"/>
            <a:chOff x="2435464" y="496389"/>
            <a:chExt cx="461986" cy="461959"/>
          </a:xfrm>
        </p:grpSpPr>
        <p:sp>
          <p:nvSpPr>
            <p:cNvPr id="40" name="Oval 3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232705" y="3548278"/>
            <a:ext cx="295274" cy="523220"/>
            <a:chOff x="1084217" y="3091611"/>
            <a:chExt cx="295274" cy="523220"/>
          </a:xfrm>
        </p:grpSpPr>
        <p:sp>
          <p:nvSpPr>
            <p:cNvPr id="74" name="Oval 73"/>
            <p:cNvSpPr/>
            <p:nvPr/>
          </p:nvSpPr>
          <p:spPr>
            <a:xfrm>
              <a:off x="1110343" y="3236335"/>
              <a:ext cx="235131" cy="27542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84217" y="309161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22794" y="4325010"/>
            <a:ext cx="295274" cy="523220"/>
            <a:chOff x="1084217" y="3091611"/>
            <a:chExt cx="295274" cy="523220"/>
          </a:xfrm>
        </p:grpSpPr>
        <p:sp>
          <p:nvSpPr>
            <p:cNvPr id="78" name="Oval 77"/>
            <p:cNvSpPr/>
            <p:nvPr/>
          </p:nvSpPr>
          <p:spPr>
            <a:xfrm>
              <a:off x="1110343" y="3236335"/>
              <a:ext cx="235131" cy="275426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84217" y="3091611"/>
              <a:ext cx="2952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-</a:t>
              </a:r>
              <a:endParaRPr lang="en-US" sz="2800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638999" y="2984714"/>
            <a:ext cx="461986" cy="461959"/>
            <a:chOff x="2435464" y="496389"/>
            <a:chExt cx="461986" cy="461959"/>
          </a:xfrm>
        </p:grpSpPr>
        <p:sp>
          <p:nvSpPr>
            <p:cNvPr id="81" name="Oval 80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565155" y="1126721"/>
            <a:ext cx="580608" cy="461959"/>
            <a:chOff x="2376153" y="496389"/>
            <a:chExt cx="580608" cy="461959"/>
          </a:xfrm>
        </p:grpSpPr>
        <p:sp>
          <p:nvSpPr>
            <p:cNvPr id="84" name="Oval 83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620050" y="664762"/>
            <a:ext cx="461986" cy="461959"/>
            <a:chOff x="2435464" y="496389"/>
            <a:chExt cx="461986" cy="461959"/>
          </a:xfrm>
        </p:grpSpPr>
        <p:sp>
          <p:nvSpPr>
            <p:cNvPr id="87" name="Oval 86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602077" y="1588680"/>
            <a:ext cx="461986" cy="461959"/>
            <a:chOff x="2435464" y="496389"/>
            <a:chExt cx="461986" cy="461959"/>
          </a:xfrm>
        </p:grpSpPr>
        <p:sp>
          <p:nvSpPr>
            <p:cNvPr id="90" name="Oval 89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571535" y="3917621"/>
            <a:ext cx="580608" cy="461959"/>
            <a:chOff x="2376153" y="496389"/>
            <a:chExt cx="580608" cy="461959"/>
          </a:xfrm>
        </p:grpSpPr>
        <p:sp>
          <p:nvSpPr>
            <p:cNvPr id="93" name="Oval 92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6626430" y="3455662"/>
            <a:ext cx="461986" cy="461959"/>
            <a:chOff x="2435464" y="496389"/>
            <a:chExt cx="461986" cy="461959"/>
          </a:xfrm>
        </p:grpSpPr>
        <p:sp>
          <p:nvSpPr>
            <p:cNvPr id="96" name="Oval 95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608457" y="4379580"/>
            <a:ext cx="461986" cy="461959"/>
            <a:chOff x="2435464" y="496389"/>
            <a:chExt cx="461986" cy="461959"/>
          </a:xfrm>
        </p:grpSpPr>
        <p:sp>
          <p:nvSpPr>
            <p:cNvPr id="99" name="Oval 98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567179" y="5324069"/>
            <a:ext cx="580608" cy="461959"/>
            <a:chOff x="2376153" y="496389"/>
            <a:chExt cx="580608" cy="461959"/>
          </a:xfrm>
        </p:grpSpPr>
        <p:sp>
          <p:nvSpPr>
            <p:cNvPr id="102" name="Oval 101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376153" y="550790"/>
              <a:ext cx="5806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Pb</a:t>
              </a:r>
              <a:r>
                <a:rPr lang="en-US" baseline="30000" dirty="0" smtClean="0"/>
                <a:t>+4</a:t>
              </a:r>
              <a:endParaRPr lang="en-US" baseline="30000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6622074" y="4862110"/>
            <a:ext cx="461986" cy="461959"/>
            <a:chOff x="2435464" y="496389"/>
            <a:chExt cx="461986" cy="461959"/>
          </a:xfrm>
        </p:grpSpPr>
        <p:sp>
          <p:nvSpPr>
            <p:cNvPr id="105" name="Oval 104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604101" y="5786028"/>
            <a:ext cx="461986" cy="461959"/>
            <a:chOff x="2435464" y="496389"/>
            <a:chExt cx="461986" cy="461959"/>
          </a:xfrm>
        </p:grpSpPr>
        <p:sp>
          <p:nvSpPr>
            <p:cNvPr id="108" name="Oval 107"/>
            <p:cNvSpPr/>
            <p:nvPr/>
          </p:nvSpPr>
          <p:spPr>
            <a:xfrm>
              <a:off x="2449946" y="496389"/>
              <a:ext cx="433023" cy="46195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435464" y="550790"/>
              <a:ext cx="461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O</a:t>
              </a:r>
              <a:r>
                <a:rPr lang="en-US" baseline="30000" dirty="0" smtClean="0"/>
                <a:t>-2</a:t>
              </a:r>
              <a:endParaRPr lang="en-US" baseline="30000" dirty="0"/>
            </a:p>
          </p:txBody>
        </p:sp>
      </p:grpSp>
      <p:cxnSp>
        <p:nvCxnSpPr>
          <p:cNvPr id="112" name="Straight Arrow Connector 111"/>
          <p:cNvCxnSpPr>
            <a:endCxn id="97" idx="1"/>
          </p:cNvCxnSpPr>
          <p:nvPr/>
        </p:nvCxnSpPr>
        <p:spPr>
          <a:xfrm>
            <a:off x="5068243" y="3254513"/>
            <a:ext cx="1558187" cy="440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30" idx="5"/>
          </p:cNvCxnSpPr>
          <p:nvPr/>
        </p:nvCxnSpPr>
        <p:spPr>
          <a:xfrm>
            <a:off x="4593440" y="2574767"/>
            <a:ext cx="1978095" cy="11118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endCxn id="99" idx="2"/>
          </p:cNvCxnSpPr>
          <p:nvPr/>
        </p:nvCxnSpPr>
        <p:spPr>
          <a:xfrm>
            <a:off x="3657600" y="3972023"/>
            <a:ext cx="2965339" cy="6385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9" idx="6"/>
          </p:cNvCxnSpPr>
          <p:nvPr/>
        </p:nvCxnSpPr>
        <p:spPr>
          <a:xfrm flipV="1">
            <a:off x="4167721" y="4618647"/>
            <a:ext cx="2403814" cy="736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576</Words>
  <Application>Microsoft Office PowerPoint</Application>
  <PresentationFormat>On-screen Show (4:3)</PresentationFormat>
  <Paragraphs>185</Paragraphs>
  <Slides>20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18</cp:revision>
  <dcterms:created xsi:type="dcterms:W3CDTF">2011-11-03T20:07:41Z</dcterms:created>
  <dcterms:modified xsi:type="dcterms:W3CDTF">2013-03-05T17:53:13Z</dcterms:modified>
</cp:coreProperties>
</file>