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74" r:id="rId4"/>
    <p:sldId id="267" r:id="rId5"/>
    <p:sldId id="265" r:id="rId6"/>
    <p:sldId id="275" r:id="rId7"/>
    <p:sldId id="270" r:id="rId8"/>
    <p:sldId id="276" r:id="rId9"/>
    <p:sldId id="271" r:id="rId10"/>
    <p:sldId id="272" r:id="rId11"/>
    <p:sldId id="278" r:id="rId12"/>
    <p:sldId id="277" r:id="rId13"/>
    <p:sldId id="280" r:id="rId14"/>
    <p:sldId id="279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C9FC-D98D-450F-8666-DAE5A2C35D6D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946125" y="2498055"/>
            <a:ext cx="1842052" cy="1817205"/>
            <a:chOff x="3626955" y="1575352"/>
            <a:chExt cx="1842052" cy="1817205"/>
          </a:xfrm>
        </p:grpSpPr>
        <p:grpSp>
          <p:nvGrpSpPr>
            <p:cNvPr id="14" name="Group 13"/>
            <p:cNvGrpSpPr/>
            <p:nvPr/>
          </p:nvGrpSpPr>
          <p:grpSpPr>
            <a:xfrm>
              <a:off x="3626955" y="1577009"/>
              <a:ext cx="1815548" cy="1815548"/>
              <a:chOff x="3626955" y="1577009"/>
              <a:chExt cx="1815548" cy="181554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 rot="2700000">
              <a:off x="3653459" y="1575352"/>
              <a:ext cx="1815548" cy="1815548"/>
              <a:chOff x="3626955" y="1577009"/>
              <a:chExt cx="1815548" cy="1815548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236555" y="2186609"/>
              <a:ext cx="596348" cy="596348"/>
              <a:chOff x="4015409" y="1895061"/>
              <a:chExt cx="596348" cy="59634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015409" y="1895061"/>
                <a:ext cx="596348" cy="5963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075044" y="2130286"/>
                <a:ext cx="477078" cy="122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>
                <a:off x="4081672" y="2136914"/>
                <a:ext cx="477078" cy="122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Connector 18"/>
          <p:cNvCxnSpPr/>
          <p:nvPr/>
        </p:nvCxnSpPr>
        <p:spPr>
          <a:xfrm>
            <a:off x="3867151" y="1392316"/>
            <a:ext cx="0" cy="2012677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867152" y="3404992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837578" y="3366902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450928" y="34762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73334" y="12076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566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33488" y="2808288"/>
            <a:ext cx="5983287" cy="1574800"/>
            <a:chOff x="777" y="1769"/>
            <a:chExt cx="3769" cy="992"/>
          </a:xfrm>
        </p:grpSpPr>
        <p:sp>
          <p:nvSpPr>
            <p:cNvPr id="355333" name="Freeform 5"/>
            <p:cNvSpPr>
              <a:spLocks/>
            </p:cNvSpPr>
            <p:nvPr/>
          </p:nvSpPr>
          <p:spPr bwMode="auto">
            <a:xfrm>
              <a:off x="777" y="1815"/>
              <a:ext cx="2313" cy="827"/>
            </a:xfrm>
            <a:custGeom>
              <a:avLst/>
              <a:gdLst/>
              <a:ahLst/>
              <a:cxnLst>
                <a:cxn ang="0">
                  <a:pos x="0" y="800"/>
                </a:cxn>
                <a:cxn ang="0">
                  <a:pos x="933" y="4"/>
                </a:cxn>
                <a:cxn ang="0">
                  <a:pos x="2313" y="827"/>
                </a:cxn>
              </a:cxnLst>
              <a:rect l="0" t="0" r="r" b="b"/>
              <a:pathLst>
                <a:path w="2313" h="827">
                  <a:moveTo>
                    <a:pt x="0" y="800"/>
                  </a:moveTo>
                  <a:cubicBezTo>
                    <a:pt x="274" y="400"/>
                    <a:pt x="548" y="0"/>
                    <a:pt x="933" y="4"/>
                  </a:cubicBezTo>
                  <a:cubicBezTo>
                    <a:pt x="1318" y="8"/>
                    <a:pt x="2083" y="688"/>
                    <a:pt x="2313" y="82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4" name="Oval 6"/>
            <p:cNvSpPr>
              <a:spLocks noChangeArrowheads="1"/>
            </p:cNvSpPr>
            <p:nvPr/>
          </p:nvSpPr>
          <p:spPr bwMode="auto">
            <a:xfrm>
              <a:off x="1170" y="1820"/>
              <a:ext cx="1034" cy="9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5" name="Line 7"/>
            <p:cNvSpPr>
              <a:spLocks noChangeShapeType="1"/>
            </p:cNvSpPr>
            <p:nvPr/>
          </p:nvSpPr>
          <p:spPr bwMode="auto">
            <a:xfrm flipV="1">
              <a:off x="1691" y="2103"/>
              <a:ext cx="458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6" name="Text Box 8"/>
            <p:cNvSpPr txBox="1">
              <a:spLocks noChangeArrowheads="1"/>
            </p:cNvSpPr>
            <p:nvPr/>
          </p:nvSpPr>
          <p:spPr bwMode="auto">
            <a:xfrm>
              <a:off x="1789" y="223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355337" name="Freeform 9"/>
            <p:cNvSpPr>
              <a:spLocks/>
            </p:cNvSpPr>
            <p:nvPr/>
          </p:nvSpPr>
          <p:spPr bwMode="auto">
            <a:xfrm>
              <a:off x="3712" y="1769"/>
              <a:ext cx="834" cy="846"/>
            </a:xfrm>
            <a:custGeom>
              <a:avLst/>
              <a:gdLst/>
              <a:ahLst/>
              <a:cxnLst>
                <a:cxn ang="0">
                  <a:pos x="0" y="818"/>
                </a:cxn>
                <a:cxn ang="0">
                  <a:pos x="347" y="5"/>
                </a:cxn>
                <a:cxn ang="0">
                  <a:pos x="750" y="846"/>
                </a:cxn>
              </a:cxnLst>
              <a:rect l="0" t="0" r="r" b="b"/>
              <a:pathLst>
                <a:path w="750" h="846">
                  <a:moveTo>
                    <a:pt x="0" y="818"/>
                  </a:moveTo>
                  <a:cubicBezTo>
                    <a:pt x="111" y="409"/>
                    <a:pt x="222" y="0"/>
                    <a:pt x="347" y="5"/>
                  </a:cubicBezTo>
                  <a:cubicBezTo>
                    <a:pt x="472" y="10"/>
                    <a:pt x="605" y="680"/>
                    <a:pt x="750" y="84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8" name="Oval 10"/>
            <p:cNvSpPr>
              <a:spLocks noChangeArrowheads="1"/>
            </p:cNvSpPr>
            <p:nvPr/>
          </p:nvSpPr>
          <p:spPr bwMode="auto">
            <a:xfrm>
              <a:off x="4014" y="1777"/>
              <a:ext cx="154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9" name="Line 11"/>
            <p:cNvSpPr>
              <a:spLocks noChangeShapeType="1"/>
            </p:cNvSpPr>
            <p:nvPr/>
          </p:nvSpPr>
          <p:spPr bwMode="auto">
            <a:xfrm flipV="1">
              <a:off x="4088" y="1804"/>
              <a:ext cx="56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2" name="ShockwaveFlash1" r:id="rId2" imgW="8411749" imgH="6109611"/>
        </mc:Choice>
        <mc:Fallback>
          <p:control name="ShockwaveFlash1" r:id="rId2" imgW="8411749" imgH="610961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963" y="198438"/>
                  <a:ext cx="8412162" cy="6110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8" name="ShockwaveFlash1" r:id="rId2" imgW="8518793" imgH="6262113"/>
        </mc:Choice>
        <mc:Fallback>
          <p:control name="ShockwaveFlash1" r:id="rId2" imgW="8518793" imgH="6262113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475" y="274638"/>
                  <a:ext cx="8518525" cy="62626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00" name="ShockwaveFlash1" r:id="rId2" imgW="8548560" imgH="6553080"/>
        </mc:Choice>
        <mc:Fallback>
          <p:control name="ShockwaveFlash1" r:id="rId2" imgW="8548560" imgH="655308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4638" y="0"/>
                  <a:ext cx="8548687" cy="6553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6" name="ShockwaveFlash1" r:id="rId2" imgW="8914286" imgH="6338364"/>
        </mc:Choice>
        <mc:Fallback>
          <p:control name="ShockwaveFlash1" r:id="rId2" imgW="8914286" imgH="6338364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2563"/>
                  <a:ext cx="8913813" cy="6338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976880" y="2279968"/>
            <a:ext cx="2628900" cy="2482532"/>
            <a:chOff x="477520" y="3057208"/>
            <a:chExt cx="2628900" cy="2482532"/>
          </a:xfrm>
        </p:grpSpPr>
        <p:sp>
          <p:nvSpPr>
            <p:cNvPr id="356357" name="Oval 5"/>
            <p:cNvSpPr>
              <a:spLocks noChangeArrowheads="1"/>
            </p:cNvSpPr>
            <p:nvPr/>
          </p:nvSpPr>
          <p:spPr bwMode="auto">
            <a:xfrm>
              <a:off x="477520" y="3063240"/>
              <a:ext cx="2628900" cy="24765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58" name="Oval 6"/>
            <p:cNvSpPr>
              <a:spLocks noChangeArrowheads="1"/>
            </p:cNvSpPr>
            <p:nvPr/>
          </p:nvSpPr>
          <p:spPr bwMode="auto">
            <a:xfrm>
              <a:off x="853758" y="3418840"/>
              <a:ext cx="1884363" cy="1752600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1" name="Text Box 9"/>
            <p:cNvSpPr txBox="1">
              <a:spLocks noChangeArrowheads="1"/>
            </p:cNvSpPr>
            <p:nvPr/>
          </p:nvSpPr>
          <p:spPr bwMode="auto">
            <a:xfrm>
              <a:off x="1984058" y="5100003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B</a:t>
              </a:r>
            </a:p>
          </p:txBody>
        </p:sp>
        <p:sp>
          <p:nvSpPr>
            <p:cNvPr id="356362" name="Oval 10"/>
            <p:cNvSpPr>
              <a:spLocks noChangeArrowheads="1"/>
            </p:cNvSpPr>
            <p:nvPr/>
          </p:nvSpPr>
          <p:spPr bwMode="auto">
            <a:xfrm>
              <a:off x="2028508" y="507142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Freeform 11"/>
            <p:cNvSpPr>
              <a:spLocks/>
            </p:cNvSpPr>
            <p:nvPr/>
          </p:nvSpPr>
          <p:spPr bwMode="auto">
            <a:xfrm>
              <a:off x="1652270" y="3398203"/>
              <a:ext cx="412750" cy="1749425"/>
            </a:xfrm>
            <a:custGeom>
              <a:avLst/>
              <a:gdLst/>
              <a:ahLst/>
              <a:cxnLst>
                <a:cxn ang="0">
                  <a:pos x="76" y="750"/>
                </a:cxn>
                <a:cxn ang="0">
                  <a:pos x="30" y="503"/>
                </a:cxn>
                <a:cxn ang="0">
                  <a:pos x="3" y="238"/>
                </a:cxn>
                <a:cxn ang="0">
                  <a:pos x="12" y="147"/>
                </a:cxn>
                <a:cxn ang="0">
                  <a:pos x="67" y="0"/>
                </a:cxn>
              </a:cxnLst>
              <a:rect l="0" t="0" r="r" b="b"/>
              <a:pathLst>
                <a:path w="76" h="750">
                  <a:moveTo>
                    <a:pt x="76" y="750"/>
                  </a:moveTo>
                  <a:cubicBezTo>
                    <a:pt x="59" y="669"/>
                    <a:pt x="42" y="588"/>
                    <a:pt x="30" y="503"/>
                  </a:cubicBezTo>
                  <a:cubicBezTo>
                    <a:pt x="18" y="418"/>
                    <a:pt x="6" y="297"/>
                    <a:pt x="3" y="238"/>
                  </a:cubicBezTo>
                  <a:cubicBezTo>
                    <a:pt x="0" y="179"/>
                    <a:pt x="1" y="187"/>
                    <a:pt x="12" y="147"/>
                  </a:cubicBezTo>
                  <a:cubicBezTo>
                    <a:pt x="23" y="107"/>
                    <a:pt x="58" y="27"/>
                    <a:pt x="67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359" name="Oval 7"/>
            <p:cNvSpPr>
              <a:spLocks noChangeArrowheads="1"/>
            </p:cNvSpPr>
            <p:nvPr/>
          </p:nvSpPr>
          <p:spPr bwMode="auto">
            <a:xfrm>
              <a:off x="1959610" y="3383280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0" name="Text Box 8"/>
            <p:cNvSpPr txBox="1">
              <a:spLocks noChangeArrowheads="1"/>
            </p:cNvSpPr>
            <p:nvPr/>
          </p:nvSpPr>
          <p:spPr bwMode="auto">
            <a:xfrm>
              <a:off x="1546860" y="3057208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752" y="565883"/>
            <a:ext cx="8116472" cy="471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316" y="850583"/>
            <a:ext cx="7708216" cy="512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05501" y="70340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Potential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80760" y="112544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Potential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16200000">
            <a:off x="-24505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16200000">
            <a:off x="-657142" y="326064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098841" y="3264594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-629945" y="3261356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807325" y="3243867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192696" y="3234191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0" name="Group 19"/>
          <p:cNvGrpSpPr/>
          <p:nvPr/>
        </p:nvGrpSpPr>
        <p:grpSpPr>
          <a:xfrm rot="16200000">
            <a:off x="1988833" y="1939996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 rot="16200000">
            <a:off x="1978842" y="2264781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 rot="16200000">
            <a:off x="1964096" y="3234192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35199" y="104354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rot="16200000">
            <a:off x="395187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>
            <a:off x="814879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1248639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>
            <a:off x="1654263" y="3430180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82329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Equipotential</a:t>
            </a:r>
            <a:r>
              <a:rPr lang="en-US" dirty="0" smtClean="0"/>
              <a:t> Lines</a:t>
            </a:r>
            <a:endParaRPr lang="en-US" dirty="0"/>
          </a:p>
        </p:txBody>
      </p:sp>
      <p:sp>
        <p:nvSpPr>
          <p:cNvPr id="53" name="Left Brace 52"/>
          <p:cNvSpPr/>
          <p:nvPr/>
        </p:nvSpPr>
        <p:spPr>
          <a:xfrm rot="16200000">
            <a:off x="3548574" y="5391438"/>
            <a:ext cx="203983" cy="1983544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8503" y="2051810"/>
            <a:ext cx="4185497" cy="286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20612"/>
            <a:ext cx="4783015" cy="267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1651000"/>
            <a:ext cx="87344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913206" y="5370733"/>
            <a:ext cx="5669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[Map courtesy USGS, Picture is in the Public Domain.]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8451" name="Rectangle 2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Electric Potential for a Charged Conductor</a:t>
            </a:r>
          </a:p>
        </p:txBody>
      </p:sp>
      <p:sp>
        <p:nvSpPr>
          <p:cNvPr id="308452" name="Rectangle 22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91088" cy="4525963"/>
          </a:xfrm>
        </p:spPr>
        <p:txBody>
          <a:bodyPr/>
          <a:lstStyle/>
          <a:p>
            <a:pPr marL="609600" indent="-609600" eaLnBrk="0" hangingPunct="0">
              <a:spcBef>
                <a:spcPct val="50000"/>
              </a:spcBef>
              <a:buFontTx/>
              <a:buNone/>
            </a:pPr>
            <a:r>
              <a:rPr lang="en-US" u="sng"/>
              <a:t>Static Condition</a:t>
            </a:r>
          </a:p>
          <a:p>
            <a:pPr marL="609600" indent="-609600"/>
            <a:r>
              <a:rPr lang="en-US"/>
              <a:t>The electric potential is constant inside the conductor.</a:t>
            </a:r>
          </a:p>
          <a:p>
            <a:pPr marL="609600" indent="-609600"/>
            <a:r>
              <a:rPr lang="en-US"/>
              <a:t>The surface of the conductor is at the same electric potential (same as inside).</a:t>
            </a:r>
          </a:p>
          <a:p>
            <a:pPr marL="609600" indent="-609600" eaLnBrk="0" hangingPunct="0">
              <a:spcBef>
                <a:spcPct val="50000"/>
              </a:spcBef>
              <a:buFontTx/>
              <a:buNone/>
            </a:pPr>
            <a:endParaRPr lang="en-US" u="sng"/>
          </a:p>
          <a:p>
            <a:pPr marL="609600" indent="-609600"/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799138" y="1544638"/>
            <a:ext cx="3259137" cy="4992687"/>
            <a:chOff x="3653" y="973"/>
            <a:chExt cx="2053" cy="3145"/>
          </a:xfrm>
        </p:grpSpPr>
        <p:sp>
          <p:nvSpPr>
            <p:cNvPr id="308252" name="Freeform 28"/>
            <p:cNvSpPr>
              <a:spLocks/>
            </p:cNvSpPr>
            <p:nvPr/>
          </p:nvSpPr>
          <p:spPr bwMode="auto">
            <a:xfrm>
              <a:off x="3982" y="1303"/>
              <a:ext cx="1386" cy="2473"/>
            </a:xfrm>
            <a:custGeom>
              <a:avLst/>
              <a:gdLst/>
              <a:ahLst/>
              <a:cxnLst>
                <a:cxn ang="0">
                  <a:pos x="478" y="1787"/>
                </a:cxn>
                <a:cxn ang="0">
                  <a:pos x="835" y="1467"/>
                </a:cxn>
                <a:cxn ang="0">
                  <a:pos x="807" y="845"/>
                </a:cxn>
                <a:cxn ang="0">
                  <a:pos x="945" y="397"/>
                </a:cxn>
                <a:cxn ang="0">
                  <a:pos x="570" y="49"/>
                </a:cxn>
                <a:cxn ang="0">
                  <a:pos x="359" y="689"/>
                </a:cxn>
                <a:cxn ang="0">
                  <a:pos x="551" y="1101"/>
                </a:cxn>
                <a:cxn ang="0">
                  <a:pos x="67" y="1503"/>
                </a:cxn>
                <a:cxn ang="0">
                  <a:pos x="149" y="1869"/>
                </a:cxn>
                <a:cxn ang="0">
                  <a:pos x="478" y="1787"/>
                </a:cxn>
              </a:cxnLst>
              <a:rect l="0" t="0" r="r" b="b"/>
              <a:pathLst>
                <a:path w="984" h="1915">
                  <a:moveTo>
                    <a:pt x="478" y="1787"/>
                  </a:moveTo>
                  <a:cubicBezTo>
                    <a:pt x="592" y="1720"/>
                    <a:pt x="780" y="1624"/>
                    <a:pt x="835" y="1467"/>
                  </a:cubicBezTo>
                  <a:cubicBezTo>
                    <a:pt x="890" y="1310"/>
                    <a:pt x="789" y="1023"/>
                    <a:pt x="807" y="845"/>
                  </a:cubicBezTo>
                  <a:cubicBezTo>
                    <a:pt x="825" y="667"/>
                    <a:pt x="984" y="530"/>
                    <a:pt x="945" y="397"/>
                  </a:cubicBezTo>
                  <a:cubicBezTo>
                    <a:pt x="906" y="264"/>
                    <a:pt x="668" y="0"/>
                    <a:pt x="570" y="49"/>
                  </a:cubicBezTo>
                  <a:cubicBezTo>
                    <a:pt x="472" y="98"/>
                    <a:pt x="362" y="514"/>
                    <a:pt x="359" y="689"/>
                  </a:cubicBezTo>
                  <a:cubicBezTo>
                    <a:pt x="356" y="864"/>
                    <a:pt x="600" y="965"/>
                    <a:pt x="551" y="1101"/>
                  </a:cubicBezTo>
                  <a:cubicBezTo>
                    <a:pt x="502" y="1237"/>
                    <a:pt x="134" y="1375"/>
                    <a:pt x="67" y="1503"/>
                  </a:cubicBezTo>
                  <a:cubicBezTo>
                    <a:pt x="0" y="1631"/>
                    <a:pt x="76" y="1823"/>
                    <a:pt x="149" y="1869"/>
                  </a:cubicBezTo>
                  <a:cubicBezTo>
                    <a:pt x="222" y="1915"/>
                    <a:pt x="364" y="1854"/>
                    <a:pt x="478" y="178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53" name="Freeform 29"/>
            <p:cNvSpPr>
              <a:spLocks/>
            </p:cNvSpPr>
            <p:nvPr/>
          </p:nvSpPr>
          <p:spPr bwMode="auto">
            <a:xfrm>
              <a:off x="4202" y="3241"/>
              <a:ext cx="841" cy="393"/>
            </a:xfrm>
            <a:custGeom>
              <a:avLst/>
              <a:gdLst/>
              <a:ahLst/>
              <a:cxnLst>
                <a:cxn ang="0">
                  <a:pos x="12" y="241"/>
                </a:cxn>
                <a:cxn ang="0">
                  <a:pos x="95" y="287"/>
                </a:cxn>
                <a:cxn ang="0">
                  <a:pos x="387" y="140"/>
                </a:cxn>
                <a:cxn ang="0">
                  <a:pos x="561" y="12"/>
                </a:cxn>
                <a:cxn ang="0">
                  <a:pos x="168" y="213"/>
                </a:cxn>
                <a:cxn ang="0">
                  <a:pos x="12" y="241"/>
                </a:cxn>
              </a:cxnLst>
              <a:rect l="0" t="0" r="r" b="b"/>
              <a:pathLst>
                <a:path w="597" h="304">
                  <a:moveTo>
                    <a:pt x="12" y="241"/>
                  </a:moveTo>
                  <a:cubicBezTo>
                    <a:pt x="0" y="253"/>
                    <a:pt x="33" y="304"/>
                    <a:pt x="95" y="287"/>
                  </a:cubicBezTo>
                  <a:cubicBezTo>
                    <a:pt x="157" y="270"/>
                    <a:pt x="309" y="186"/>
                    <a:pt x="387" y="140"/>
                  </a:cubicBezTo>
                  <a:cubicBezTo>
                    <a:pt x="465" y="94"/>
                    <a:pt x="597" y="0"/>
                    <a:pt x="561" y="12"/>
                  </a:cubicBezTo>
                  <a:cubicBezTo>
                    <a:pt x="525" y="24"/>
                    <a:pt x="265" y="176"/>
                    <a:pt x="168" y="213"/>
                  </a:cubicBezTo>
                  <a:cubicBezTo>
                    <a:pt x="71" y="250"/>
                    <a:pt x="24" y="229"/>
                    <a:pt x="12" y="24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54" name="Freeform 30"/>
            <p:cNvSpPr>
              <a:spLocks/>
            </p:cNvSpPr>
            <p:nvPr/>
          </p:nvSpPr>
          <p:spPr bwMode="auto">
            <a:xfrm>
              <a:off x="4602" y="2001"/>
              <a:ext cx="567" cy="408"/>
            </a:xfrm>
            <a:custGeom>
              <a:avLst/>
              <a:gdLst/>
              <a:ahLst/>
              <a:cxnLst>
                <a:cxn ang="0">
                  <a:pos x="396" y="3"/>
                </a:cxn>
                <a:cxn ang="0">
                  <a:pos x="259" y="259"/>
                </a:cxn>
                <a:cxn ang="0">
                  <a:pos x="85" y="314"/>
                </a:cxn>
                <a:cxn ang="0">
                  <a:pos x="3" y="250"/>
                </a:cxn>
                <a:cxn ang="0">
                  <a:pos x="103" y="259"/>
                </a:cxn>
                <a:cxn ang="0">
                  <a:pos x="222" y="241"/>
                </a:cxn>
                <a:cxn ang="0">
                  <a:pos x="396" y="3"/>
                </a:cxn>
              </a:cxnLst>
              <a:rect l="0" t="0" r="r" b="b"/>
              <a:pathLst>
                <a:path w="402" h="316">
                  <a:moveTo>
                    <a:pt x="396" y="3"/>
                  </a:moveTo>
                  <a:cubicBezTo>
                    <a:pt x="402" y="6"/>
                    <a:pt x="311" y="207"/>
                    <a:pt x="259" y="259"/>
                  </a:cubicBezTo>
                  <a:cubicBezTo>
                    <a:pt x="207" y="311"/>
                    <a:pt x="128" y="316"/>
                    <a:pt x="85" y="314"/>
                  </a:cubicBezTo>
                  <a:cubicBezTo>
                    <a:pt x="42" y="312"/>
                    <a:pt x="0" y="259"/>
                    <a:pt x="3" y="250"/>
                  </a:cubicBezTo>
                  <a:cubicBezTo>
                    <a:pt x="6" y="241"/>
                    <a:pt x="67" y="260"/>
                    <a:pt x="103" y="259"/>
                  </a:cubicBezTo>
                  <a:cubicBezTo>
                    <a:pt x="139" y="258"/>
                    <a:pt x="172" y="279"/>
                    <a:pt x="222" y="241"/>
                  </a:cubicBezTo>
                  <a:cubicBezTo>
                    <a:pt x="272" y="203"/>
                    <a:pt x="390" y="0"/>
                    <a:pt x="396" y="3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55" name="Text Box 31"/>
            <p:cNvSpPr txBox="1">
              <a:spLocks noChangeArrowheads="1"/>
            </p:cNvSpPr>
            <p:nvPr/>
          </p:nvSpPr>
          <p:spPr bwMode="auto">
            <a:xfrm>
              <a:off x="4101" y="3119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6" name="Text Box 32"/>
            <p:cNvSpPr txBox="1">
              <a:spLocks noChangeArrowheads="1"/>
            </p:cNvSpPr>
            <p:nvPr/>
          </p:nvSpPr>
          <p:spPr bwMode="auto">
            <a:xfrm>
              <a:off x="4269" y="2999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7" name="Text Box 33"/>
            <p:cNvSpPr txBox="1">
              <a:spLocks noChangeArrowheads="1"/>
            </p:cNvSpPr>
            <p:nvPr/>
          </p:nvSpPr>
          <p:spPr bwMode="auto">
            <a:xfrm>
              <a:off x="4456" y="287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8" name="Text Box 34"/>
            <p:cNvSpPr txBox="1">
              <a:spLocks noChangeArrowheads="1"/>
            </p:cNvSpPr>
            <p:nvPr/>
          </p:nvSpPr>
          <p:spPr bwMode="auto">
            <a:xfrm>
              <a:off x="4644" y="275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9" name="Text Box 35"/>
            <p:cNvSpPr txBox="1">
              <a:spLocks noChangeArrowheads="1"/>
            </p:cNvSpPr>
            <p:nvPr/>
          </p:nvSpPr>
          <p:spPr bwMode="auto">
            <a:xfrm>
              <a:off x="4749" y="254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0" name="Text Box 36"/>
            <p:cNvSpPr txBox="1">
              <a:spLocks noChangeArrowheads="1"/>
            </p:cNvSpPr>
            <p:nvPr/>
          </p:nvSpPr>
          <p:spPr bwMode="auto">
            <a:xfrm>
              <a:off x="4634" y="235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1" name="Text Box 37"/>
            <p:cNvSpPr txBox="1">
              <a:spLocks noChangeArrowheads="1"/>
            </p:cNvSpPr>
            <p:nvPr/>
          </p:nvSpPr>
          <p:spPr bwMode="auto">
            <a:xfrm>
              <a:off x="4501" y="214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2" name="Text Box 38"/>
            <p:cNvSpPr txBox="1">
              <a:spLocks noChangeArrowheads="1"/>
            </p:cNvSpPr>
            <p:nvPr/>
          </p:nvSpPr>
          <p:spPr bwMode="auto">
            <a:xfrm>
              <a:off x="4487" y="189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3" name="Text Box 39"/>
            <p:cNvSpPr txBox="1">
              <a:spLocks noChangeArrowheads="1"/>
            </p:cNvSpPr>
            <p:nvPr/>
          </p:nvSpPr>
          <p:spPr bwMode="auto">
            <a:xfrm>
              <a:off x="4565" y="164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4" name="Text Box 40"/>
            <p:cNvSpPr txBox="1">
              <a:spLocks noChangeArrowheads="1"/>
            </p:cNvSpPr>
            <p:nvPr/>
          </p:nvSpPr>
          <p:spPr bwMode="auto">
            <a:xfrm>
              <a:off x="4652" y="1419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5" name="Text Box 41"/>
            <p:cNvSpPr txBox="1">
              <a:spLocks noChangeArrowheads="1"/>
            </p:cNvSpPr>
            <p:nvPr/>
          </p:nvSpPr>
          <p:spPr bwMode="auto">
            <a:xfrm>
              <a:off x="4775" y="131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6" name="Text Box 42"/>
            <p:cNvSpPr txBox="1">
              <a:spLocks noChangeArrowheads="1"/>
            </p:cNvSpPr>
            <p:nvPr/>
          </p:nvSpPr>
          <p:spPr bwMode="auto">
            <a:xfrm>
              <a:off x="4954" y="1418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7" name="Text Box 43"/>
            <p:cNvSpPr txBox="1">
              <a:spLocks noChangeArrowheads="1"/>
            </p:cNvSpPr>
            <p:nvPr/>
          </p:nvSpPr>
          <p:spPr bwMode="auto">
            <a:xfrm>
              <a:off x="5050" y="151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8" name="Text Box 44"/>
            <p:cNvSpPr txBox="1">
              <a:spLocks noChangeArrowheads="1"/>
            </p:cNvSpPr>
            <p:nvPr/>
          </p:nvSpPr>
          <p:spPr bwMode="auto">
            <a:xfrm>
              <a:off x="5146" y="161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9" name="Text Box 45"/>
            <p:cNvSpPr txBox="1">
              <a:spLocks noChangeArrowheads="1"/>
            </p:cNvSpPr>
            <p:nvPr/>
          </p:nvSpPr>
          <p:spPr bwMode="auto">
            <a:xfrm>
              <a:off x="5169" y="1742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0" name="Text Box 46"/>
            <p:cNvSpPr txBox="1">
              <a:spLocks noChangeArrowheads="1"/>
            </p:cNvSpPr>
            <p:nvPr/>
          </p:nvSpPr>
          <p:spPr bwMode="auto">
            <a:xfrm>
              <a:off x="5146" y="191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1" name="Text Box 47"/>
            <p:cNvSpPr txBox="1">
              <a:spLocks noChangeArrowheads="1"/>
            </p:cNvSpPr>
            <p:nvPr/>
          </p:nvSpPr>
          <p:spPr bwMode="auto">
            <a:xfrm>
              <a:off x="5068" y="204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2" name="Text Box 48"/>
            <p:cNvSpPr txBox="1">
              <a:spLocks noChangeArrowheads="1"/>
            </p:cNvSpPr>
            <p:nvPr/>
          </p:nvSpPr>
          <p:spPr bwMode="auto">
            <a:xfrm>
              <a:off x="4999" y="224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3" name="Text Box 49"/>
            <p:cNvSpPr txBox="1">
              <a:spLocks noChangeArrowheads="1"/>
            </p:cNvSpPr>
            <p:nvPr/>
          </p:nvSpPr>
          <p:spPr bwMode="auto">
            <a:xfrm>
              <a:off x="4985" y="237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4" name="Text Box 50"/>
            <p:cNvSpPr txBox="1">
              <a:spLocks noChangeArrowheads="1"/>
            </p:cNvSpPr>
            <p:nvPr/>
          </p:nvSpPr>
          <p:spPr bwMode="auto">
            <a:xfrm>
              <a:off x="5008" y="255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5" name="Text Box 51"/>
            <p:cNvSpPr txBox="1">
              <a:spLocks noChangeArrowheads="1"/>
            </p:cNvSpPr>
            <p:nvPr/>
          </p:nvSpPr>
          <p:spPr bwMode="auto">
            <a:xfrm>
              <a:off x="5031" y="276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6" name="Text Box 52"/>
            <p:cNvSpPr txBox="1">
              <a:spLocks noChangeArrowheads="1"/>
            </p:cNvSpPr>
            <p:nvPr/>
          </p:nvSpPr>
          <p:spPr bwMode="auto">
            <a:xfrm>
              <a:off x="5054" y="297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7" name="Text Box 53"/>
            <p:cNvSpPr txBox="1">
              <a:spLocks noChangeArrowheads="1"/>
            </p:cNvSpPr>
            <p:nvPr/>
          </p:nvSpPr>
          <p:spPr bwMode="auto">
            <a:xfrm>
              <a:off x="4940" y="318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8" name="Text Box 54"/>
            <p:cNvSpPr txBox="1">
              <a:spLocks noChangeArrowheads="1"/>
            </p:cNvSpPr>
            <p:nvPr/>
          </p:nvSpPr>
          <p:spPr bwMode="auto">
            <a:xfrm>
              <a:off x="4789" y="329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9" name="Text Box 55"/>
            <p:cNvSpPr txBox="1">
              <a:spLocks noChangeArrowheads="1"/>
            </p:cNvSpPr>
            <p:nvPr/>
          </p:nvSpPr>
          <p:spPr bwMode="auto">
            <a:xfrm>
              <a:off x="4648" y="338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0" name="Text Box 56"/>
            <p:cNvSpPr txBox="1">
              <a:spLocks noChangeArrowheads="1"/>
            </p:cNvSpPr>
            <p:nvPr/>
          </p:nvSpPr>
          <p:spPr bwMode="auto">
            <a:xfrm>
              <a:off x="4452" y="347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1" name="Text Box 57"/>
            <p:cNvSpPr txBox="1">
              <a:spLocks noChangeArrowheads="1"/>
            </p:cNvSpPr>
            <p:nvPr/>
          </p:nvSpPr>
          <p:spPr bwMode="auto">
            <a:xfrm>
              <a:off x="4264" y="355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2" name="Text Box 58"/>
            <p:cNvSpPr txBox="1">
              <a:spLocks noChangeArrowheads="1"/>
            </p:cNvSpPr>
            <p:nvPr/>
          </p:nvSpPr>
          <p:spPr bwMode="auto">
            <a:xfrm>
              <a:off x="4122" y="349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3" name="Text Box 59"/>
            <p:cNvSpPr txBox="1">
              <a:spLocks noChangeArrowheads="1"/>
            </p:cNvSpPr>
            <p:nvPr/>
          </p:nvSpPr>
          <p:spPr bwMode="auto">
            <a:xfrm>
              <a:off x="4054" y="334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4" name="Text Box 60"/>
            <p:cNvSpPr txBox="1">
              <a:spLocks noChangeArrowheads="1"/>
            </p:cNvSpPr>
            <p:nvPr/>
          </p:nvSpPr>
          <p:spPr bwMode="auto">
            <a:xfrm>
              <a:off x="4186" y="357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5" name="Text Box 61"/>
            <p:cNvSpPr txBox="1">
              <a:spLocks noChangeArrowheads="1"/>
            </p:cNvSpPr>
            <p:nvPr/>
          </p:nvSpPr>
          <p:spPr bwMode="auto">
            <a:xfrm>
              <a:off x="4048" y="323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6" name="Text Box 62"/>
            <p:cNvSpPr txBox="1">
              <a:spLocks noChangeArrowheads="1"/>
            </p:cNvSpPr>
            <p:nvPr/>
          </p:nvSpPr>
          <p:spPr bwMode="auto">
            <a:xfrm>
              <a:off x="5158" y="184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7" name="Text Box 63"/>
            <p:cNvSpPr txBox="1">
              <a:spLocks noChangeArrowheads="1"/>
            </p:cNvSpPr>
            <p:nvPr/>
          </p:nvSpPr>
          <p:spPr bwMode="auto">
            <a:xfrm>
              <a:off x="4696" y="136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8" name="Text Box 64"/>
            <p:cNvSpPr txBox="1">
              <a:spLocks noChangeArrowheads="1"/>
            </p:cNvSpPr>
            <p:nvPr/>
          </p:nvSpPr>
          <p:spPr bwMode="auto">
            <a:xfrm>
              <a:off x="4873" y="136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9" name="Text Box 65"/>
            <p:cNvSpPr txBox="1">
              <a:spLocks noChangeArrowheads="1"/>
            </p:cNvSpPr>
            <p:nvPr/>
          </p:nvSpPr>
          <p:spPr bwMode="auto">
            <a:xfrm>
              <a:off x="5003" y="308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90" name="Text Box 66"/>
            <p:cNvSpPr txBox="1">
              <a:spLocks noChangeArrowheads="1"/>
            </p:cNvSpPr>
            <p:nvPr/>
          </p:nvSpPr>
          <p:spPr bwMode="auto">
            <a:xfrm>
              <a:off x="4464" y="205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91" name="Text Box 67"/>
            <p:cNvSpPr txBox="1">
              <a:spLocks noChangeArrowheads="1"/>
            </p:cNvSpPr>
            <p:nvPr/>
          </p:nvSpPr>
          <p:spPr bwMode="auto">
            <a:xfrm>
              <a:off x="4542" y="224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4105" y="1902"/>
              <a:ext cx="384" cy="73"/>
              <a:chOff x="4123" y="1902"/>
              <a:chExt cx="384" cy="73"/>
            </a:xfrm>
          </p:grpSpPr>
          <p:sp>
            <p:nvSpPr>
              <p:cNvPr id="308293" name="Line 6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294" name="Line 7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71"/>
            <p:cNvGrpSpPr>
              <a:grpSpLocks/>
            </p:cNvGrpSpPr>
            <p:nvPr/>
          </p:nvGrpSpPr>
          <p:grpSpPr bwMode="auto">
            <a:xfrm rot="370211">
              <a:off x="4210" y="1719"/>
              <a:ext cx="384" cy="73"/>
              <a:chOff x="4123" y="1902"/>
              <a:chExt cx="384" cy="73"/>
            </a:xfrm>
          </p:grpSpPr>
          <p:sp>
            <p:nvSpPr>
              <p:cNvPr id="308296" name="Line 7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297" name="Line 7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74"/>
            <p:cNvGrpSpPr>
              <a:grpSpLocks/>
            </p:cNvGrpSpPr>
            <p:nvPr/>
          </p:nvGrpSpPr>
          <p:grpSpPr bwMode="auto">
            <a:xfrm rot="842174">
              <a:off x="4238" y="1549"/>
              <a:ext cx="384" cy="73"/>
              <a:chOff x="4123" y="1902"/>
              <a:chExt cx="384" cy="73"/>
            </a:xfrm>
          </p:grpSpPr>
          <p:sp>
            <p:nvSpPr>
              <p:cNvPr id="308299" name="Line 7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0" name="Line 7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77"/>
            <p:cNvGrpSpPr>
              <a:grpSpLocks/>
            </p:cNvGrpSpPr>
            <p:nvPr/>
          </p:nvGrpSpPr>
          <p:grpSpPr bwMode="auto">
            <a:xfrm rot="1027818">
              <a:off x="4307" y="1416"/>
              <a:ext cx="384" cy="73"/>
              <a:chOff x="4123" y="1902"/>
              <a:chExt cx="384" cy="73"/>
            </a:xfrm>
          </p:grpSpPr>
          <p:sp>
            <p:nvSpPr>
              <p:cNvPr id="308302" name="Line 7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3" name="Line 7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80"/>
            <p:cNvGrpSpPr>
              <a:grpSpLocks/>
            </p:cNvGrpSpPr>
            <p:nvPr/>
          </p:nvGrpSpPr>
          <p:grpSpPr bwMode="auto">
            <a:xfrm rot="1580479">
              <a:off x="4366" y="1284"/>
              <a:ext cx="384" cy="73"/>
              <a:chOff x="4123" y="1902"/>
              <a:chExt cx="384" cy="73"/>
            </a:xfrm>
          </p:grpSpPr>
          <p:sp>
            <p:nvSpPr>
              <p:cNvPr id="308305" name="Line 8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6" name="Line 8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83"/>
            <p:cNvGrpSpPr>
              <a:grpSpLocks/>
            </p:cNvGrpSpPr>
            <p:nvPr/>
          </p:nvGrpSpPr>
          <p:grpSpPr bwMode="auto">
            <a:xfrm rot="2422654">
              <a:off x="4444" y="1197"/>
              <a:ext cx="384" cy="73"/>
              <a:chOff x="4123" y="1902"/>
              <a:chExt cx="384" cy="73"/>
            </a:xfrm>
          </p:grpSpPr>
          <p:sp>
            <p:nvSpPr>
              <p:cNvPr id="308308" name="Line 8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9" name="Line 8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86"/>
            <p:cNvGrpSpPr>
              <a:grpSpLocks/>
            </p:cNvGrpSpPr>
            <p:nvPr/>
          </p:nvGrpSpPr>
          <p:grpSpPr bwMode="auto">
            <a:xfrm rot="3949320">
              <a:off x="4548" y="1128"/>
              <a:ext cx="384" cy="73"/>
              <a:chOff x="4123" y="1902"/>
              <a:chExt cx="384" cy="73"/>
            </a:xfrm>
          </p:grpSpPr>
          <p:sp>
            <p:nvSpPr>
              <p:cNvPr id="308311" name="Line 8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12" name="Line 8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89"/>
            <p:cNvGrpSpPr>
              <a:grpSpLocks/>
            </p:cNvGrpSpPr>
            <p:nvPr/>
          </p:nvGrpSpPr>
          <p:grpSpPr bwMode="auto">
            <a:xfrm rot="5887806">
              <a:off x="4744" y="1160"/>
              <a:ext cx="384" cy="73"/>
              <a:chOff x="4123" y="1902"/>
              <a:chExt cx="384" cy="73"/>
            </a:xfrm>
          </p:grpSpPr>
          <p:sp>
            <p:nvSpPr>
              <p:cNvPr id="308314" name="Line 9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15" name="Line 9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92"/>
            <p:cNvGrpSpPr>
              <a:grpSpLocks/>
            </p:cNvGrpSpPr>
            <p:nvPr/>
          </p:nvGrpSpPr>
          <p:grpSpPr bwMode="auto">
            <a:xfrm rot="6278994">
              <a:off x="4822" y="1192"/>
              <a:ext cx="384" cy="73"/>
              <a:chOff x="4123" y="1902"/>
              <a:chExt cx="384" cy="73"/>
            </a:xfrm>
          </p:grpSpPr>
          <p:sp>
            <p:nvSpPr>
              <p:cNvPr id="308317" name="Line 9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18" name="Line 9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95"/>
            <p:cNvGrpSpPr>
              <a:grpSpLocks/>
            </p:cNvGrpSpPr>
            <p:nvPr/>
          </p:nvGrpSpPr>
          <p:grpSpPr bwMode="auto">
            <a:xfrm rot="6862649">
              <a:off x="4936" y="1261"/>
              <a:ext cx="384" cy="73"/>
              <a:chOff x="4123" y="1902"/>
              <a:chExt cx="384" cy="73"/>
            </a:xfrm>
          </p:grpSpPr>
          <p:sp>
            <p:nvSpPr>
              <p:cNvPr id="308320" name="Line 9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21" name="Line 9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98"/>
            <p:cNvGrpSpPr>
              <a:grpSpLocks/>
            </p:cNvGrpSpPr>
            <p:nvPr/>
          </p:nvGrpSpPr>
          <p:grpSpPr bwMode="auto">
            <a:xfrm rot="6960844">
              <a:off x="5032" y="1357"/>
              <a:ext cx="384" cy="73"/>
              <a:chOff x="4123" y="1902"/>
              <a:chExt cx="384" cy="73"/>
            </a:xfrm>
          </p:grpSpPr>
          <p:sp>
            <p:nvSpPr>
              <p:cNvPr id="308323" name="Line 9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24" name="Line 10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" name="Group 101"/>
            <p:cNvGrpSpPr>
              <a:grpSpLocks/>
            </p:cNvGrpSpPr>
            <p:nvPr/>
          </p:nvGrpSpPr>
          <p:grpSpPr bwMode="auto">
            <a:xfrm rot="7352032">
              <a:off x="5128" y="1453"/>
              <a:ext cx="384" cy="73"/>
              <a:chOff x="4123" y="1902"/>
              <a:chExt cx="384" cy="73"/>
            </a:xfrm>
          </p:grpSpPr>
          <p:sp>
            <p:nvSpPr>
              <p:cNvPr id="308326" name="Line 10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27" name="Line 10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104"/>
            <p:cNvGrpSpPr>
              <a:grpSpLocks/>
            </p:cNvGrpSpPr>
            <p:nvPr/>
          </p:nvGrpSpPr>
          <p:grpSpPr bwMode="auto">
            <a:xfrm rot="8030629">
              <a:off x="5224" y="1549"/>
              <a:ext cx="384" cy="73"/>
              <a:chOff x="4123" y="1902"/>
              <a:chExt cx="384" cy="73"/>
            </a:xfrm>
          </p:grpSpPr>
          <p:sp>
            <p:nvSpPr>
              <p:cNvPr id="308329" name="Line 10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0" name="Line 10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107"/>
            <p:cNvGrpSpPr>
              <a:grpSpLocks/>
            </p:cNvGrpSpPr>
            <p:nvPr/>
          </p:nvGrpSpPr>
          <p:grpSpPr bwMode="auto">
            <a:xfrm rot="8920217">
              <a:off x="5274" y="1663"/>
              <a:ext cx="384" cy="73"/>
              <a:chOff x="4123" y="1902"/>
              <a:chExt cx="384" cy="73"/>
            </a:xfrm>
          </p:grpSpPr>
          <p:sp>
            <p:nvSpPr>
              <p:cNvPr id="308332" name="Line 10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3" name="Line 10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110"/>
            <p:cNvGrpSpPr>
              <a:grpSpLocks/>
            </p:cNvGrpSpPr>
            <p:nvPr/>
          </p:nvGrpSpPr>
          <p:grpSpPr bwMode="auto">
            <a:xfrm rot="4939981">
              <a:off x="4653" y="1134"/>
              <a:ext cx="384" cy="73"/>
              <a:chOff x="4123" y="1902"/>
              <a:chExt cx="384" cy="73"/>
            </a:xfrm>
          </p:grpSpPr>
          <p:sp>
            <p:nvSpPr>
              <p:cNvPr id="308335" name="Line 11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6" name="Line 11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113"/>
            <p:cNvGrpSpPr>
              <a:grpSpLocks/>
            </p:cNvGrpSpPr>
            <p:nvPr/>
          </p:nvGrpSpPr>
          <p:grpSpPr bwMode="auto">
            <a:xfrm rot="9408023">
              <a:off x="5322" y="1759"/>
              <a:ext cx="384" cy="73"/>
              <a:chOff x="4123" y="1902"/>
              <a:chExt cx="384" cy="73"/>
            </a:xfrm>
          </p:grpSpPr>
          <p:sp>
            <p:nvSpPr>
              <p:cNvPr id="308338" name="Line 11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9" name="Line 11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9" name="Group 116"/>
            <p:cNvGrpSpPr>
              <a:grpSpLocks/>
            </p:cNvGrpSpPr>
            <p:nvPr/>
          </p:nvGrpSpPr>
          <p:grpSpPr bwMode="auto">
            <a:xfrm rot="10607010">
              <a:off x="5316" y="1873"/>
              <a:ext cx="384" cy="73"/>
              <a:chOff x="4123" y="1902"/>
              <a:chExt cx="384" cy="73"/>
            </a:xfrm>
          </p:grpSpPr>
          <p:sp>
            <p:nvSpPr>
              <p:cNvPr id="308341" name="Line 11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2" name="Line 11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" name="Group 119"/>
            <p:cNvGrpSpPr>
              <a:grpSpLocks/>
            </p:cNvGrpSpPr>
            <p:nvPr/>
          </p:nvGrpSpPr>
          <p:grpSpPr bwMode="auto">
            <a:xfrm rot="11285606">
              <a:off x="5304" y="1978"/>
              <a:ext cx="384" cy="73"/>
              <a:chOff x="4123" y="1902"/>
              <a:chExt cx="384" cy="73"/>
            </a:xfrm>
          </p:grpSpPr>
          <p:sp>
            <p:nvSpPr>
              <p:cNvPr id="308344" name="Line 12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5" name="Line 12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122"/>
            <p:cNvGrpSpPr>
              <a:grpSpLocks/>
            </p:cNvGrpSpPr>
            <p:nvPr/>
          </p:nvGrpSpPr>
          <p:grpSpPr bwMode="auto">
            <a:xfrm rot="11964202">
              <a:off x="5254" y="2074"/>
              <a:ext cx="384" cy="73"/>
              <a:chOff x="4123" y="1902"/>
              <a:chExt cx="384" cy="73"/>
            </a:xfrm>
          </p:grpSpPr>
          <p:sp>
            <p:nvSpPr>
              <p:cNvPr id="308347" name="Line 12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8" name="Line 12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125"/>
            <p:cNvGrpSpPr>
              <a:grpSpLocks/>
            </p:cNvGrpSpPr>
            <p:nvPr/>
          </p:nvGrpSpPr>
          <p:grpSpPr bwMode="auto">
            <a:xfrm rot="11964202">
              <a:off x="5213" y="2142"/>
              <a:ext cx="384" cy="73"/>
              <a:chOff x="4123" y="1902"/>
              <a:chExt cx="384" cy="73"/>
            </a:xfrm>
          </p:grpSpPr>
          <p:sp>
            <p:nvSpPr>
              <p:cNvPr id="308350" name="Line 12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51" name="Line 12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128"/>
            <p:cNvGrpSpPr>
              <a:grpSpLocks/>
            </p:cNvGrpSpPr>
            <p:nvPr/>
          </p:nvGrpSpPr>
          <p:grpSpPr bwMode="auto">
            <a:xfrm rot="11964202">
              <a:off x="5172" y="2239"/>
              <a:ext cx="384" cy="73"/>
              <a:chOff x="4123" y="1902"/>
              <a:chExt cx="384" cy="73"/>
            </a:xfrm>
          </p:grpSpPr>
          <p:sp>
            <p:nvSpPr>
              <p:cNvPr id="308353" name="Line 12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54" name="Line 13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131"/>
            <p:cNvGrpSpPr>
              <a:grpSpLocks/>
            </p:cNvGrpSpPr>
            <p:nvPr/>
          </p:nvGrpSpPr>
          <p:grpSpPr bwMode="auto">
            <a:xfrm rot="11074613">
              <a:off x="5122" y="2353"/>
              <a:ext cx="384" cy="73"/>
              <a:chOff x="4123" y="1902"/>
              <a:chExt cx="384" cy="73"/>
            </a:xfrm>
          </p:grpSpPr>
          <p:sp>
            <p:nvSpPr>
              <p:cNvPr id="308356" name="Line 13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57" name="Line 13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134"/>
            <p:cNvGrpSpPr>
              <a:grpSpLocks/>
            </p:cNvGrpSpPr>
            <p:nvPr/>
          </p:nvGrpSpPr>
          <p:grpSpPr bwMode="auto">
            <a:xfrm rot="9731805">
              <a:off x="5097" y="2448"/>
              <a:ext cx="384" cy="112"/>
              <a:chOff x="4123" y="1902"/>
              <a:chExt cx="384" cy="73"/>
            </a:xfrm>
          </p:grpSpPr>
          <p:sp>
            <p:nvSpPr>
              <p:cNvPr id="308359" name="Line 13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0" name="Line 13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" name="Group 137"/>
            <p:cNvGrpSpPr>
              <a:grpSpLocks/>
            </p:cNvGrpSpPr>
            <p:nvPr/>
          </p:nvGrpSpPr>
          <p:grpSpPr bwMode="auto">
            <a:xfrm rot="9731805">
              <a:off x="5129" y="2617"/>
              <a:ext cx="384" cy="112"/>
              <a:chOff x="4123" y="1902"/>
              <a:chExt cx="384" cy="73"/>
            </a:xfrm>
          </p:grpSpPr>
          <p:sp>
            <p:nvSpPr>
              <p:cNvPr id="308362" name="Line 13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3" name="Line 13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140"/>
            <p:cNvGrpSpPr>
              <a:grpSpLocks/>
            </p:cNvGrpSpPr>
            <p:nvPr/>
          </p:nvGrpSpPr>
          <p:grpSpPr bwMode="auto">
            <a:xfrm rot="9296613">
              <a:off x="5161" y="2768"/>
              <a:ext cx="384" cy="112"/>
              <a:chOff x="4123" y="1902"/>
              <a:chExt cx="384" cy="73"/>
            </a:xfrm>
          </p:grpSpPr>
          <p:sp>
            <p:nvSpPr>
              <p:cNvPr id="308365" name="Line 14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6" name="Line 14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143"/>
            <p:cNvGrpSpPr>
              <a:grpSpLocks/>
            </p:cNvGrpSpPr>
            <p:nvPr/>
          </p:nvGrpSpPr>
          <p:grpSpPr bwMode="auto">
            <a:xfrm rot="9546192">
              <a:off x="5183" y="2900"/>
              <a:ext cx="384" cy="112"/>
              <a:chOff x="4123" y="1902"/>
              <a:chExt cx="384" cy="73"/>
            </a:xfrm>
          </p:grpSpPr>
          <p:sp>
            <p:nvSpPr>
              <p:cNvPr id="308368" name="Line 14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9" name="Line 14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146"/>
            <p:cNvGrpSpPr>
              <a:grpSpLocks/>
            </p:cNvGrpSpPr>
            <p:nvPr/>
          </p:nvGrpSpPr>
          <p:grpSpPr bwMode="auto">
            <a:xfrm rot="10042745">
              <a:off x="5188" y="3033"/>
              <a:ext cx="384" cy="112"/>
              <a:chOff x="4123" y="1902"/>
              <a:chExt cx="384" cy="73"/>
            </a:xfrm>
          </p:grpSpPr>
          <p:sp>
            <p:nvSpPr>
              <p:cNvPr id="308371" name="Line 14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72" name="Line 14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149"/>
            <p:cNvGrpSpPr>
              <a:grpSpLocks/>
            </p:cNvGrpSpPr>
            <p:nvPr/>
          </p:nvGrpSpPr>
          <p:grpSpPr bwMode="auto">
            <a:xfrm rot="10800000">
              <a:off x="5155" y="3174"/>
              <a:ext cx="384" cy="112"/>
              <a:chOff x="4123" y="1902"/>
              <a:chExt cx="384" cy="73"/>
            </a:xfrm>
          </p:grpSpPr>
          <p:sp>
            <p:nvSpPr>
              <p:cNvPr id="308374" name="Line 15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75" name="Line 15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" name="Group 152"/>
            <p:cNvGrpSpPr>
              <a:grpSpLocks/>
            </p:cNvGrpSpPr>
            <p:nvPr/>
          </p:nvGrpSpPr>
          <p:grpSpPr bwMode="auto">
            <a:xfrm rot="11731447">
              <a:off x="5105" y="3307"/>
              <a:ext cx="384" cy="112"/>
              <a:chOff x="4123" y="1902"/>
              <a:chExt cx="384" cy="73"/>
            </a:xfrm>
          </p:grpSpPr>
          <p:sp>
            <p:nvSpPr>
              <p:cNvPr id="308377" name="Line 15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78" name="Line 15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85" name="Group 155"/>
            <p:cNvGrpSpPr>
              <a:grpSpLocks/>
            </p:cNvGrpSpPr>
            <p:nvPr/>
          </p:nvGrpSpPr>
          <p:grpSpPr bwMode="auto">
            <a:xfrm rot="12228000">
              <a:off x="5019" y="3412"/>
              <a:ext cx="384" cy="112"/>
              <a:chOff x="4123" y="1902"/>
              <a:chExt cx="384" cy="73"/>
            </a:xfrm>
          </p:grpSpPr>
          <p:sp>
            <p:nvSpPr>
              <p:cNvPr id="308380" name="Line 15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81" name="Line 15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88" name="Group 158"/>
            <p:cNvGrpSpPr>
              <a:grpSpLocks/>
            </p:cNvGrpSpPr>
            <p:nvPr/>
          </p:nvGrpSpPr>
          <p:grpSpPr bwMode="auto">
            <a:xfrm rot="12549976">
              <a:off x="4910" y="3507"/>
              <a:ext cx="384" cy="131"/>
              <a:chOff x="4123" y="1902"/>
              <a:chExt cx="384" cy="73"/>
            </a:xfrm>
          </p:grpSpPr>
          <p:sp>
            <p:nvSpPr>
              <p:cNvPr id="308383" name="Line 15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84" name="Line 16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91" name="Group 161"/>
            <p:cNvGrpSpPr>
              <a:grpSpLocks/>
            </p:cNvGrpSpPr>
            <p:nvPr/>
          </p:nvGrpSpPr>
          <p:grpSpPr bwMode="auto">
            <a:xfrm rot="13142138">
              <a:off x="4754" y="3612"/>
              <a:ext cx="384" cy="131"/>
              <a:chOff x="4123" y="1902"/>
              <a:chExt cx="384" cy="73"/>
            </a:xfrm>
          </p:grpSpPr>
          <p:sp>
            <p:nvSpPr>
              <p:cNvPr id="308386" name="Line 16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87" name="Line 16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94" name="Group 164"/>
            <p:cNvGrpSpPr>
              <a:grpSpLocks/>
            </p:cNvGrpSpPr>
            <p:nvPr/>
          </p:nvGrpSpPr>
          <p:grpSpPr bwMode="auto">
            <a:xfrm rot="13249533">
              <a:off x="4613" y="3690"/>
              <a:ext cx="384" cy="131"/>
              <a:chOff x="4123" y="1902"/>
              <a:chExt cx="384" cy="73"/>
            </a:xfrm>
          </p:grpSpPr>
          <p:sp>
            <p:nvSpPr>
              <p:cNvPr id="308389" name="Line 16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0" name="Line 16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97" name="Group 167"/>
            <p:cNvGrpSpPr>
              <a:grpSpLocks/>
            </p:cNvGrpSpPr>
            <p:nvPr/>
          </p:nvGrpSpPr>
          <p:grpSpPr bwMode="auto">
            <a:xfrm rot="13517563">
              <a:off x="4462" y="3768"/>
              <a:ext cx="384" cy="131"/>
              <a:chOff x="4123" y="1902"/>
              <a:chExt cx="384" cy="73"/>
            </a:xfrm>
          </p:grpSpPr>
          <p:sp>
            <p:nvSpPr>
              <p:cNvPr id="308392" name="Line 16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3" name="Line 16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0" name="Group 170"/>
            <p:cNvGrpSpPr>
              <a:grpSpLocks/>
            </p:cNvGrpSpPr>
            <p:nvPr/>
          </p:nvGrpSpPr>
          <p:grpSpPr bwMode="auto">
            <a:xfrm rot="-7464147">
              <a:off x="4302" y="3828"/>
              <a:ext cx="384" cy="131"/>
              <a:chOff x="4123" y="1902"/>
              <a:chExt cx="384" cy="73"/>
            </a:xfrm>
          </p:grpSpPr>
          <p:sp>
            <p:nvSpPr>
              <p:cNvPr id="308395" name="Line 17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6" name="Line 17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3" name="Group 173"/>
            <p:cNvGrpSpPr>
              <a:grpSpLocks/>
            </p:cNvGrpSpPr>
            <p:nvPr/>
          </p:nvGrpSpPr>
          <p:grpSpPr bwMode="auto">
            <a:xfrm rot="-28547208">
              <a:off x="4160" y="3860"/>
              <a:ext cx="384" cy="131"/>
              <a:chOff x="4123" y="1902"/>
              <a:chExt cx="384" cy="73"/>
            </a:xfrm>
          </p:grpSpPr>
          <p:sp>
            <p:nvSpPr>
              <p:cNvPr id="308398" name="Line 17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9" name="Line 17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6" name="Group 176"/>
            <p:cNvGrpSpPr>
              <a:grpSpLocks/>
            </p:cNvGrpSpPr>
            <p:nvPr/>
          </p:nvGrpSpPr>
          <p:grpSpPr bwMode="auto">
            <a:xfrm rot="-49204691">
              <a:off x="4019" y="3855"/>
              <a:ext cx="384" cy="131"/>
              <a:chOff x="4123" y="1902"/>
              <a:chExt cx="384" cy="73"/>
            </a:xfrm>
          </p:grpSpPr>
          <p:sp>
            <p:nvSpPr>
              <p:cNvPr id="308401" name="Line 17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02" name="Line 17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9" name="Group 179"/>
            <p:cNvGrpSpPr>
              <a:grpSpLocks/>
            </p:cNvGrpSpPr>
            <p:nvPr/>
          </p:nvGrpSpPr>
          <p:grpSpPr bwMode="auto">
            <a:xfrm rot="-69583499">
              <a:off x="3896" y="3805"/>
              <a:ext cx="384" cy="131"/>
              <a:chOff x="4123" y="1902"/>
              <a:chExt cx="384" cy="73"/>
            </a:xfrm>
          </p:grpSpPr>
          <p:sp>
            <p:nvSpPr>
              <p:cNvPr id="308404" name="Line 18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05" name="Line 18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12" name="Group 182"/>
            <p:cNvGrpSpPr>
              <a:grpSpLocks/>
            </p:cNvGrpSpPr>
            <p:nvPr/>
          </p:nvGrpSpPr>
          <p:grpSpPr bwMode="auto">
            <a:xfrm rot="-90240981">
              <a:off x="3800" y="3700"/>
              <a:ext cx="384" cy="131"/>
              <a:chOff x="4123" y="1902"/>
              <a:chExt cx="384" cy="73"/>
            </a:xfrm>
          </p:grpSpPr>
          <p:sp>
            <p:nvSpPr>
              <p:cNvPr id="308407" name="Line 18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08" name="Line 18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15" name="Group 185"/>
            <p:cNvGrpSpPr>
              <a:grpSpLocks/>
            </p:cNvGrpSpPr>
            <p:nvPr/>
          </p:nvGrpSpPr>
          <p:grpSpPr bwMode="auto">
            <a:xfrm rot="-110799741">
              <a:off x="3713" y="3585"/>
              <a:ext cx="384" cy="131"/>
              <a:chOff x="4123" y="1902"/>
              <a:chExt cx="384" cy="73"/>
            </a:xfrm>
          </p:grpSpPr>
          <p:sp>
            <p:nvSpPr>
              <p:cNvPr id="308410" name="Line 18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11" name="Line 18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18" name="Group 188"/>
            <p:cNvGrpSpPr>
              <a:grpSpLocks/>
            </p:cNvGrpSpPr>
            <p:nvPr/>
          </p:nvGrpSpPr>
          <p:grpSpPr bwMode="auto">
            <a:xfrm rot="-131357476">
              <a:off x="3653" y="3407"/>
              <a:ext cx="384" cy="131"/>
              <a:chOff x="4123" y="1902"/>
              <a:chExt cx="384" cy="73"/>
            </a:xfrm>
          </p:grpSpPr>
          <p:sp>
            <p:nvSpPr>
              <p:cNvPr id="308413" name="Line 18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14" name="Line 19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21" name="Group 191"/>
            <p:cNvGrpSpPr>
              <a:grpSpLocks/>
            </p:cNvGrpSpPr>
            <p:nvPr/>
          </p:nvGrpSpPr>
          <p:grpSpPr bwMode="auto">
            <a:xfrm rot="-130282896">
              <a:off x="3658" y="3229"/>
              <a:ext cx="384" cy="131"/>
              <a:chOff x="4123" y="1902"/>
              <a:chExt cx="384" cy="73"/>
            </a:xfrm>
          </p:grpSpPr>
          <p:sp>
            <p:nvSpPr>
              <p:cNvPr id="308416" name="Line 19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17" name="Line 19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24" name="Group 194"/>
            <p:cNvGrpSpPr>
              <a:grpSpLocks/>
            </p:cNvGrpSpPr>
            <p:nvPr/>
          </p:nvGrpSpPr>
          <p:grpSpPr bwMode="auto">
            <a:xfrm rot="-129182256">
              <a:off x="3690" y="3086"/>
              <a:ext cx="384" cy="131"/>
              <a:chOff x="4123" y="1902"/>
              <a:chExt cx="384" cy="73"/>
            </a:xfrm>
          </p:grpSpPr>
          <p:sp>
            <p:nvSpPr>
              <p:cNvPr id="308419" name="Line 19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0" name="Line 19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27" name="Group 197"/>
            <p:cNvGrpSpPr>
              <a:grpSpLocks/>
            </p:cNvGrpSpPr>
            <p:nvPr/>
          </p:nvGrpSpPr>
          <p:grpSpPr bwMode="auto">
            <a:xfrm rot="-127936670">
              <a:off x="3813" y="2990"/>
              <a:ext cx="384" cy="131"/>
              <a:chOff x="4123" y="1902"/>
              <a:chExt cx="384" cy="73"/>
            </a:xfrm>
          </p:grpSpPr>
          <p:sp>
            <p:nvSpPr>
              <p:cNvPr id="308422" name="Line 19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3" name="Line 19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0" name="Group 200"/>
            <p:cNvGrpSpPr>
              <a:grpSpLocks/>
            </p:cNvGrpSpPr>
            <p:nvPr/>
          </p:nvGrpSpPr>
          <p:grpSpPr bwMode="auto">
            <a:xfrm rot="-127522002">
              <a:off x="3946" y="2875"/>
              <a:ext cx="384" cy="131"/>
              <a:chOff x="4123" y="1902"/>
              <a:chExt cx="384" cy="73"/>
            </a:xfrm>
          </p:grpSpPr>
          <p:sp>
            <p:nvSpPr>
              <p:cNvPr id="308425" name="Line 20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6" name="Line 20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3" name="Group 203"/>
            <p:cNvGrpSpPr>
              <a:grpSpLocks/>
            </p:cNvGrpSpPr>
            <p:nvPr/>
          </p:nvGrpSpPr>
          <p:grpSpPr bwMode="auto">
            <a:xfrm rot="-127056094">
              <a:off x="4087" y="2770"/>
              <a:ext cx="384" cy="131"/>
              <a:chOff x="4123" y="1902"/>
              <a:chExt cx="384" cy="73"/>
            </a:xfrm>
          </p:grpSpPr>
          <p:sp>
            <p:nvSpPr>
              <p:cNvPr id="308428" name="Line 20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9" name="Line 20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6" name="Group 206"/>
            <p:cNvGrpSpPr>
              <a:grpSpLocks/>
            </p:cNvGrpSpPr>
            <p:nvPr/>
          </p:nvGrpSpPr>
          <p:grpSpPr bwMode="auto">
            <a:xfrm rot="-127056094">
              <a:off x="4345" y="2742"/>
              <a:ext cx="277" cy="94"/>
              <a:chOff x="4123" y="1902"/>
              <a:chExt cx="384" cy="73"/>
            </a:xfrm>
          </p:grpSpPr>
          <p:sp>
            <p:nvSpPr>
              <p:cNvPr id="308431" name="Line 20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32" name="Line 20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9" name="Group 209"/>
            <p:cNvGrpSpPr>
              <a:grpSpLocks/>
            </p:cNvGrpSpPr>
            <p:nvPr/>
          </p:nvGrpSpPr>
          <p:grpSpPr bwMode="auto">
            <a:xfrm rot="-129206353">
              <a:off x="4517" y="2648"/>
              <a:ext cx="224" cy="87"/>
              <a:chOff x="4123" y="1902"/>
              <a:chExt cx="384" cy="73"/>
            </a:xfrm>
          </p:grpSpPr>
          <p:sp>
            <p:nvSpPr>
              <p:cNvPr id="308434" name="Line 21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35" name="Line 21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42" name="Group 212"/>
            <p:cNvGrpSpPr>
              <a:grpSpLocks/>
            </p:cNvGrpSpPr>
            <p:nvPr/>
          </p:nvGrpSpPr>
          <p:grpSpPr bwMode="auto">
            <a:xfrm rot="-132485977">
              <a:off x="4401" y="2493"/>
              <a:ext cx="238" cy="69"/>
              <a:chOff x="4123" y="1902"/>
              <a:chExt cx="384" cy="73"/>
            </a:xfrm>
          </p:grpSpPr>
          <p:sp>
            <p:nvSpPr>
              <p:cNvPr id="308437" name="Line 21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38" name="Line 21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45" name="Group 215"/>
            <p:cNvGrpSpPr>
              <a:grpSpLocks/>
            </p:cNvGrpSpPr>
            <p:nvPr/>
          </p:nvGrpSpPr>
          <p:grpSpPr bwMode="auto">
            <a:xfrm rot="-461763">
              <a:off x="4118" y="2053"/>
              <a:ext cx="384" cy="73"/>
              <a:chOff x="4123" y="1902"/>
              <a:chExt cx="384" cy="73"/>
            </a:xfrm>
          </p:grpSpPr>
          <p:sp>
            <p:nvSpPr>
              <p:cNvPr id="308440" name="Line 21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41" name="Line 21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50" name="Group 218"/>
            <p:cNvGrpSpPr>
              <a:grpSpLocks/>
            </p:cNvGrpSpPr>
            <p:nvPr/>
          </p:nvGrpSpPr>
          <p:grpSpPr bwMode="auto">
            <a:xfrm rot="-923525">
              <a:off x="4113" y="2222"/>
              <a:ext cx="384" cy="73"/>
              <a:chOff x="4123" y="1902"/>
              <a:chExt cx="384" cy="73"/>
            </a:xfrm>
          </p:grpSpPr>
          <p:sp>
            <p:nvSpPr>
              <p:cNvPr id="308443" name="Line 21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44" name="Line 22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53" name="Group 221"/>
            <p:cNvGrpSpPr>
              <a:grpSpLocks/>
            </p:cNvGrpSpPr>
            <p:nvPr/>
          </p:nvGrpSpPr>
          <p:grpSpPr bwMode="auto">
            <a:xfrm rot="-2029622">
              <a:off x="4163" y="2391"/>
              <a:ext cx="384" cy="73"/>
              <a:chOff x="4123" y="1902"/>
              <a:chExt cx="384" cy="73"/>
            </a:xfrm>
          </p:grpSpPr>
          <p:sp>
            <p:nvSpPr>
              <p:cNvPr id="308446" name="Line 22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47" name="Line 22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08448" name="Freeform 224"/>
            <p:cNvSpPr>
              <a:spLocks/>
            </p:cNvSpPr>
            <p:nvPr/>
          </p:nvSpPr>
          <p:spPr bwMode="auto">
            <a:xfrm>
              <a:off x="3883" y="1224"/>
              <a:ext cx="1588" cy="2661"/>
            </a:xfrm>
            <a:custGeom>
              <a:avLst/>
              <a:gdLst/>
              <a:ahLst/>
              <a:cxnLst>
                <a:cxn ang="0">
                  <a:pos x="1292" y="211"/>
                </a:cxn>
                <a:cxn ang="0">
                  <a:pos x="1018" y="29"/>
                </a:cxn>
                <a:cxn ang="0">
                  <a:pos x="844" y="38"/>
                </a:cxn>
                <a:cxn ang="0">
                  <a:pos x="652" y="230"/>
                </a:cxn>
                <a:cxn ang="0">
                  <a:pos x="469" y="879"/>
                </a:cxn>
                <a:cxn ang="0">
                  <a:pos x="542" y="1153"/>
                </a:cxn>
                <a:cxn ang="0">
                  <a:pos x="707" y="1354"/>
                </a:cxn>
                <a:cxn ang="0">
                  <a:pos x="707" y="1464"/>
                </a:cxn>
                <a:cxn ang="0">
                  <a:pos x="606" y="1565"/>
                </a:cxn>
                <a:cxn ang="0">
                  <a:pos x="158" y="1811"/>
                </a:cxn>
                <a:cxn ang="0">
                  <a:pos x="12" y="2131"/>
                </a:cxn>
                <a:cxn ang="0">
                  <a:pos x="85" y="2451"/>
                </a:cxn>
                <a:cxn ang="0">
                  <a:pos x="286" y="2634"/>
                </a:cxn>
                <a:cxn ang="0">
                  <a:pos x="560" y="2616"/>
                </a:cxn>
                <a:cxn ang="0">
                  <a:pos x="1091" y="2387"/>
                </a:cxn>
                <a:cxn ang="0">
                  <a:pos x="1319" y="2168"/>
                </a:cxn>
                <a:cxn ang="0">
                  <a:pos x="1420" y="1912"/>
                </a:cxn>
                <a:cxn ang="0">
                  <a:pos x="1365" y="1510"/>
                </a:cxn>
                <a:cxn ang="0">
                  <a:pos x="1347" y="1235"/>
                </a:cxn>
                <a:cxn ang="0">
                  <a:pos x="1438" y="998"/>
                </a:cxn>
                <a:cxn ang="0">
                  <a:pos x="1566" y="723"/>
                </a:cxn>
                <a:cxn ang="0">
                  <a:pos x="1539" y="467"/>
                </a:cxn>
                <a:cxn ang="0">
                  <a:pos x="1292" y="211"/>
                </a:cxn>
              </a:cxnLst>
              <a:rect l="0" t="0" r="r" b="b"/>
              <a:pathLst>
                <a:path w="1588" h="2661">
                  <a:moveTo>
                    <a:pt x="1292" y="211"/>
                  </a:moveTo>
                  <a:cubicBezTo>
                    <a:pt x="1205" y="138"/>
                    <a:pt x="1093" y="58"/>
                    <a:pt x="1018" y="29"/>
                  </a:cubicBezTo>
                  <a:cubicBezTo>
                    <a:pt x="943" y="0"/>
                    <a:pt x="905" y="5"/>
                    <a:pt x="844" y="38"/>
                  </a:cubicBezTo>
                  <a:cubicBezTo>
                    <a:pt x="783" y="71"/>
                    <a:pt x="714" y="90"/>
                    <a:pt x="652" y="230"/>
                  </a:cubicBezTo>
                  <a:cubicBezTo>
                    <a:pt x="590" y="370"/>
                    <a:pt x="487" y="725"/>
                    <a:pt x="469" y="879"/>
                  </a:cubicBezTo>
                  <a:cubicBezTo>
                    <a:pt x="451" y="1033"/>
                    <a:pt x="502" y="1074"/>
                    <a:pt x="542" y="1153"/>
                  </a:cubicBezTo>
                  <a:cubicBezTo>
                    <a:pt x="582" y="1232"/>
                    <a:pt x="680" y="1302"/>
                    <a:pt x="707" y="1354"/>
                  </a:cubicBezTo>
                  <a:cubicBezTo>
                    <a:pt x="734" y="1406"/>
                    <a:pt x="724" y="1429"/>
                    <a:pt x="707" y="1464"/>
                  </a:cubicBezTo>
                  <a:cubicBezTo>
                    <a:pt x="690" y="1499"/>
                    <a:pt x="697" y="1507"/>
                    <a:pt x="606" y="1565"/>
                  </a:cubicBezTo>
                  <a:cubicBezTo>
                    <a:pt x="515" y="1623"/>
                    <a:pt x="257" y="1717"/>
                    <a:pt x="158" y="1811"/>
                  </a:cubicBezTo>
                  <a:cubicBezTo>
                    <a:pt x="59" y="1905"/>
                    <a:pt x="24" y="2024"/>
                    <a:pt x="12" y="2131"/>
                  </a:cubicBezTo>
                  <a:cubicBezTo>
                    <a:pt x="0" y="2238"/>
                    <a:pt x="39" y="2367"/>
                    <a:pt x="85" y="2451"/>
                  </a:cubicBezTo>
                  <a:cubicBezTo>
                    <a:pt x="131" y="2535"/>
                    <a:pt x="207" y="2607"/>
                    <a:pt x="286" y="2634"/>
                  </a:cubicBezTo>
                  <a:cubicBezTo>
                    <a:pt x="365" y="2661"/>
                    <a:pt x="426" y="2657"/>
                    <a:pt x="560" y="2616"/>
                  </a:cubicBezTo>
                  <a:cubicBezTo>
                    <a:pt x="694" y="2575"/>
                    <a:pt x="965" y="2462"/>
                    <a:pt x="1091" y="2387"/>
                  </a:cubicBezTo>
                  <a:cubicBezTo>
                    <a:pt x="1217" y="2312"/>
                    <a:pt x="1264" y="2247"/>
                    <a:pt x="1319" y="2168"/>
                  </a:cubicBezTo>
                  <a:cubicBezTo>
                    <a:pt x="1374" y="2089"/>
                    <a:pt x="1412" y="2022"/>
                    <a:pt x="1420" y="1912"/>
                  </a:cubicBezTo>
                  <a:cubicBezTo>
                    <a:pt x="1428" y="1802"/>
                    <a:pt x="1377" y="1623"/>
                    <a:pt x="1365" y="1510"/>
                  </a:cubicBezTo>
                  <a:cubicBezTo>
                    <a:pt x="1353" y="1397"/>
                    <a:pt x="1335" y="1320"/>
                    <a:pt x="1347" y="1235"/>
                  </a:cubicBezTo>
                  <a:cubicBezTo>
                    <a:pt x="1359" y="1150"/>
                    <a:pt x="1402" y="1083"/>
                    <a:pt x="1438" y="998"/>
                  </a:cubicBezTo>
                  <a:cubicBezTo>
                    <a:pt x="1474" y="913"/>
                    <a:pt x="1549" y="811"/>
                    <a:pt x="1566" y="723"/>
                  </a:cubicBezTo>
                  <a:cubicBezTo>
                    <a:pt x="1583" y="635"/>
                    <a:pt x="1588" y="558"/>
                    <a:pt x="1539" y="467"/>
                  </a:cubicBezTo>
                  <a:cubicBezTo>
                    <a:pt x="1490" y="376"/>
                    <a:pt x="1379" y="284"/>
                    <a:pt x="1292" y="2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49" name="Freeform 225"/>
            <p:cNvSpPr>
              <a:spLocks/>
            </p:cNvSpPr>
            <p:nvPr/>
          </p:nvSpPr>
          <p:spPr bwMode="auto">
            <a:xfrm>
              <a:off x="3697" y="1087"/>
              <a:ext cx="1940" cy="2940"/>
            </a:xfrm>
            <a:custGeom>
              <a:avLst/>
              <a:gdLst/>
              <a:ahLst/>
              <a:cxnLst>
                <a:cxn ang="0">
                  <a:pos x="97" y="2616"/>
                </a:cxn>
                <a:cxn ang="0">
                  <a:pos x="180" y="2735"/>
                </a:cxn>
                <a:cxn ang="0">
                  <a:pos x="344" y="2872"/>
                </a:cxn>
                <a:cxn ang="0">
                  <a:pos x="545" y="2927"/>
                </a:cxn>
                <a:cxn ang="0">
                  <a:pos x="838" y="2890"/>
                </a:cxn>
                <a:cxn ang="0">
                  <a:pos x="1405" y="2625"/>
                </a:cxn>
                <a:cxn ang="0">
                  <a:pos x="1661" y="2369"/>
                </a:cxn>
                <a:cxn ang="0">
                  <a:pos x="1761" y="1976"/>
                </a:cxn>
                <a:cxn ang="0">
                  <a:pos x="1706" y="1555"/>
                </a:cxn>
                <a:cxn ang="0">
                  <a:pos x="1688" y="1391"/>
                </a:cxn>
                <a:cxn ang="0">
                  <a:pos x="1798" y="1135"/>
                </a:cxn>
                <a:cxn ang="0">
                  <a:pos x="1926" y="815"/>
                </a:cxn>
                <a:cxn ang="0">
                  <a:pos x="1880" y="531"/>
                </a:cxn>
                <a:cxn ang="0">
                  <a:pos x="1688" y="294"/>
                </a:cxn>
                <a:cxn ang="0">
                  <a:pos x="1295" y="56"/>
                </a:cxn>
                <a:cxn ang="0">
                  <a:pos x="1112" y="1"/>
                </a:cxn>
                <a:cxn ang="0">
                  <a:pos x="948" y="47"/>
                </a:cxn>
                <a:cxn ang="0">
                  <a:pos x="838" y="147"/>
                </a:cxn>
                <a:cxn ang="0">
                  <a:pos x="728" y="294"/>
                </a:cxn>
                <a:cxn ang="0">
                  <a:pos x="591" y="678"/>
                </a:cxn>
                <a:cxn ang="0">
                  <a:pos x="536" y="1025"/>
                </a:cxn>
                <a:cxn ang="0">
                  <a:pos x="582" y="1281"/>
                </a:cxn>
                <a:cxn ang="0">
                  <a:pos x="746" y="1491"/>
                </a:cxn>
                <a:cxn ang="0">
                  <a:pos x="692" y="1601"/>
                </a:cxn>
                <a:cxn ang="0">
                  <a:pos x="372" y="1738"/>
                </a:cxn>
                <a:cxn ang="0">
                  <a:pos x="152" y="1921"/>
                </a:cxn>
                <a:cxn ang="0">
                  <a:pos x="15" y="2214"/>
                </a:cxn>
                <a:cxn ang="0">
                  <a:pos x="97" y="2616"/>
                </a:cxn>
              </a:cxnLst>
              <a:rect l="0" t="0" r="r" b="b"/>
              <a:pathLst>
                <a:path w="1940" h="2940">
                  <a:moveTo>
                    <a:pt x="97" y="2616"/>
                  </a:moveTo>
                  <a:cubicBezTo>
                    <a:pt x="124" y="2703"/>
                    <a:pt x="139" y="2692"/>
                    <a:pt x="180" y="2735"/>
                  </a:cubicBezTo>
                  <a:cubicBezTo>
                    <a:pt x="221" y="2778"/>
                    <a:pt x="283" y="2840"/>
                    <a:pt x="344" y="2872"/>
                  </a:cubicBezTo>
                  <a:cubicBezTo>
                    <a:pt x="405" y="2904"/>
                    <a:pt x="463" y="2924"/>
                    <a:pt x="545" y="2927"/>
                  </a:cubicBezTo>
                  <a:cubicBezTo>
                    <a:pt x="627" y="2930"/>
                    <a:pt x="695" y="2940"/>
                    <a:pt x="838" y="2890"/>
                  </a:cubicBezTo>
                  <a:cubicBezTo>
                    <a:pt x="981" y="2840"/>
                    <a:pt x="1268" y="2712"/>
                    <a:pt x="1405" y="2625"/>
                  </a:cubicBezTo>
                  <a:cubicBezTo>
                    <a:pt x="1542" y="2538"/>
                    <a:pt x="1602" y="2477"/>
                    <a:pt x="1661" y="2369"/>
                  </a:cubicBezTo>
                  <a:cubicBezTo>
                    <a:pt x="1720" y="2261"/>
                    <a:pt x="1754" y="2112"/>
                    <a:pt x="1761" y="1976"/>
                  </a:cubicBezTo>
                  <a:cubicBezTo>
                    <a:pt x="1768" y="1840"/>
                    <a:pt x="1718" y="1652"/>
                    <a:pt x="1706" y="1555"/>
                  </a:cubicBezTo>
                  <a:cubicBezTo>
                    <a:pt x="1694" y="1458"/>
                    <a:pt x="1673" y="1461"/>
                    <a:pt x="1688" y="1391"/>
                  </a:cubicBezTo>
                  <a:cubicBezTo>
                    <a:pt x="1703" y="1321"/>
                    <a:pt x="1758" y="1231"/>
                    <a:pt x="1798" y="1135"/>
                  </a:cubicBezTo>
                  <a:cubicBezTo>
                    <a:pt x="1838" y="1039"/>
                    <a:pt x="1912" y="916"/>
                    <a:pt x="1926" y="815"/>
                  </a:cubicBezTo>
                  <a:cubicBezTo>
                    <a:pt x="1940" y="714"/>
                    <a:pt x="1920" y="618"/>
                    <a:pt x="1880" y="531"/>
                  </a:cubicBezTo>
                  <a:cubicBezTo>
                    <a:pt x="1840" y="444"/>
                    <a:pt x="1785" y="373"/>
                    <a:pt x="1688" y="294"/>
                  </a:cubicBezTo>
                  <a:cubicBezTo>
                    <a:pt x="1591" y="215"/>
                    <a:pt x="1391" y="105"/>
                    <a:pt x="1295" y="56"/>
                  </a:cubicBezTo>
                  <a:cubicBezTo>
                    <a:pt x="1199" y="7"/>
                    <a:pt x="1170" y="2"/>
                    <a:pt x="1112" y="1"/>
                  </a:cubicBezTo>
                  <a:cubicBezTo>
                    <a:pt x="1054" y="0"/>
                    <a:pt x="994" y="23"/>
                    <a:pt x="948" y="47"/>
                  </a:cubicBezTo>
                  <a:cubicBezTo>
                    <a:pt x="902" y="71"/>
                    <a:pt x="875" y="106"/>
                    <a:pt x="838" y="147"/>
                  </a:cubicBezTo>
                  <a:cubicBezTo>
                    <a:pt x="801" y="188"/>
                    <a:pt x="769" y="205"/>
                    <a:pt x="728" y="294"/>
                  </a:cubicBezTo>
                  <a:cubicBezTo>
                    <a:pt x="687" y="383"/>
                    <a:pt x="623" y="556"/>
                    <a:pt x="591" y="678"/>
                  </a:cubicBezTo>
                  <a:cubicBezTo>
                    <a:pt x="559" y="800"/>
                    <a:pt x="537" y="925"/>
                    <a:pt x="536" y="1025"/>
                  </a:cubicBezTo>
                  <a:cubicBezTo>
                    <a:pt x="535" y="1125"/>
                    <a:pt x="547" y="1203"/>
                    <a:pt x="582" y="1281"/>
                  </a:cubicBezTo>
                  <a:cubicBezTo>
                    <a:pt x="617" y="1359"/>
                    <a:pt x="728" y="1438"/>
                    <a:pt x="746" y="1491"/>
                  </a:cubicBezTo>
                  <a:cubicBezTo>
                    <a:pt x="764" y="1544"/>
                    <a:pt x="754" y="1560"/>
                    <a:pt x="692" y="1601"/>
                  </a:cubicBezTo>
                  <a:cubicBezTo>
                    <a:pt x="630" y="1642"/>
                    <a:pt x="462" y="1685"/>
                    <a:pt x="372" y="1738"/>
                  </a:cubicBezTo>
                  <a:cubicBezTo>
                    <a:pt x="282" y="1791"/>
                    <a:pt x="211" y="1842"/>
                    <a:pt x="152" y="1921"/>
                  </a:cubicBezTo>
                  <a:cubicBezTo>
                    <a:pt x="93" y="2000"/>
                    <a:pt x="30" y="2098"/>
                    <a:pt x="15" y="2214"/>
                  </a:cubicBezTo>
                  <a:cubicBezTo>
                    <a:pt x="0" y="2330"/>
                    <a:pt x="70" y="2529"/>
                    <a:pt x="97" y="26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360" y="1185832"/>
            <a:ext cx="3672840" cy="335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9554" y="2463516"/>
            <a:ext cx="6106719" cy="150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2357" y="3879385"/>
            <a:ext cx="6457070" cy="157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12"/>
          <p:cNvSpPr/>
          <p:nvPr/>
        </p:nvSpPr>
        <p:spPr>
          <a:xfrm>
            <a:off x="3137096" y="1125416"/>
            <a:ext cx="970672" cy="9284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3953031" y="1308298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3894415" y="1756121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3596649" y="1908522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3256679" y="1765501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3183995" y="1327055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3603683" y="1113695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3" idx="6"/>
          </p:cNvCxnSpPr>
          <p:nvPr/>
        </p:nvCxnSpPr>
        <p:spPr>
          <a:xfrm>
            <a:off x="3629465" y="1589649"/>
            <a:ext cx="47830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57600" y="12942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105429" y="1560955"/>
            <a:ext cx="28135" cy="41200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610715" y="1572678"/>
            <a:ext cx="28135" cy="41200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221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Electric Potential for a Charged Conductor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18</cp:revision>
  <dcterms:created xsi:type="dcterms:W3CDTF">2011-11-03T20:07:41Z</dcterms:created>
  <dcterms:modified xsi:type="dcterms:W3CDTF">2014-05-21T18:37:55Z</dcterms:modified>
</cp:coreProperties>
</file>