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1" r:id="rId8"/>
    <p:sldId id="268" r:id="rId9"/>
    <p:sldId id="264" r:id="rId10"/>
    <p:sldId id="266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45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92BC4-E2BA-476F-9B2C-3B8BF887D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BFD-CE27-42E5-8E44-4833A1C4E27A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65125"/>
            <a:ext cx="5105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150280" y="1280432"/>
            <a:ext cx="2814638" cy="517525"/>
            <a:chOff x="1253" y="1474"/>
            <a:chExt cx="1773" cy="326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61144" y="4300538"/>
            <a:ext cx="2825750" cy="946150"/>
            <a:chOff x="1269" y="2709"/>
            <a:chExt cx="1780" cy="59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57540" y="2579461"/>
            <a:ext cx="2814638" cy="517525"/>
            <a:chOff x="1253" y="1474"/>
            <a:chExt cx="1773" cy="326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15" idx="0"/>
            <a:endCxn id="9" idx="0"/>
          </p:cNvCxnSpPr>
          <p:nvPr/>
        </p:nvCxnSpPr>
        <p:spPr>
          <a:xfrm>
            <a:off x="3150280" y="1591582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8794" y="1555296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2111" y="96157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695825" y="2289629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C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44738" y="1600200"/>
            <a:ext cx="4338637" cy="3594100"/>
            <a:chOff x="1477" y="1008"/>
            <a:chExt cx="2733" cy="22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23580" name="Line 7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1" name="Line 8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2" name="Line 9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3" name="Line 10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7" name="Line 13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8" name="Line 14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9" name="Line 15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23570" name="Line 17"/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1" name="Line 18"/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2" name="Line 19"/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3" name="Line 20"/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2357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23568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9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23566" name="Line 27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7" name="Line 28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559" name="Text Box 30"/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3560" name="Text Box 31"/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1534" y="4258109"/>
            <a:ext cx="277092" cy="35502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08218" y="2133601"/>
            <a:ext cx="0" cy="2493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3408218" y="4627419"/>
            <a:ext cx="2784764" cy="13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37164" y="18288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V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92981" y="464127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090575" y="4067609"/>
            <a:ext cx="290946" cy="5453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1508" y="3865420"/>
            <a:ext cx="290950" cy="75464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598" y="3662796"/>
            <a:ext cx="277105" cy="95726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4810" y="3458008"/>
            <a:ext cx="277105" cy="116206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11058" y="3274652"/>
            <a:ext cx="277105" cy="134541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87293" y="3091296"/>
            <a:ext cx="277105" cy="15311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61137" y="2910322"/>
            <a:ext cx="277105" cy="171212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35314" y="4439933"/>
            <a:ext cx="277092" cy="1801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3498941" y="2791259"/>
            <a:ext cx="2604432" cy="1784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1785" y="4686719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50752" y="4681940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22261" y="4762934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436486" y="4753409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67670" y="48278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Q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50" y="2592217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014" y="189562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699" y="4641319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03582" y="46146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528" y="462430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27" y="1854576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8442" y="46726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8"/>
          <p:cNvGrpSpPr/>
          <p:nvPr/>
        </p:nvGrpSpPr>
        <p:grpSpPr>
          <a:xfrm>
            <a:off x="6930668" y="1906167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16" name="Rectangle 15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380114" y="488146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13522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2862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6898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030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46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588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09294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8634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8942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2350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1690" y="486972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51370" y="488144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77766" y="466809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11174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514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54550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8795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07298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7353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06946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26286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6594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740002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59342" y="465635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9022" y="466807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78212" y="20928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384073" y="209128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911620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5917481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0960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5436821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54996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5400000">
            <a:off x="4960857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8840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449426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07744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5400000">
            <a:off x="4013605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7398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357984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107392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5400000">
            <a:off x="3113253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26732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2632593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07040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2212901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0448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1746309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59788" y="208114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5400000">
            <a:off x="1265649" y="207954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49468" y="209286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5400000">
            <a:off x="855329" y="209126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75864" y="187951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5400000">
            <a:off x="6381725" y="187791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09272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5400000">
            <a:off x="5915133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428612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5400000">
            <a:off x="5434473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952648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4958509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48605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49191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05396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011257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7163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57749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5044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110905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624384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5400000">
            <a:off x="2630245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692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10553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38100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1743961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257440" y="186777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5400000">
            <a:off x="1263301" y="186617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47120" y="187949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852981" y="187789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86740" y="47670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349839" y="1045031"/>
            <a:ext cx="488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Charge built up on the capacitor plate</a:t>
            </a:r>
            <a:endParaRPr lang="en-US" sz="2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6524170" y="1117599"/>
            <a:ext cx="237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/>
              <a:t>New charge repelled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576263"/>
            <a:ext cx="4629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867228" y="5204959"/>
          <a:ext cx="3200400" cy="949325"/>
        </p:xfrm>
        <a:graphic>
          <a:graphicData uri="http://schemas.openxmlformats.org/presentationml/2006/ole">
            <p:oleObj spid="_x0000_s6146" name="Equation" r:id="rId3" imgW="1498320" imgH="444240" progId="">
              <p:embed/>
            </p:oleObj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048" y="1522180"/>
            <a:ext cx="3343275" cy="4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7271657" y="1814278"/>
            <a:ext cx="4789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H="1">
            <a:off x="6603111" y="1807023"/>
            <a:ext cx="690319" cy="2366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826" y="15820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b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99829" y="15312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5437188"/>
          <a:ext cx="3200400" cy="949325"/>
        </p:xfrm>
        <a:graphic>
          <a:graphicData uri="http://schemas.openxmlformats.org/presentationml/2006/ole">
            <p:oleObj spid="_x0000_s5122" name="Equation" r:id="rId3" imgW="1498320" imgH="444240" progId="">
              <p:embed/>
            </p:oleObj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91213" y="1757363"/>
            <a:ext cx="2616200" cy="3678237"/>
            <a:chOff x="3759" y="755"/>
            <a:chExt cx="1648" cy="2317"/>
          </a:xfrm>
        </p:grpSpPr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254" y="2400"/>
              <a:ext cx="534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513" y="2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775" y="2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 flipV="1">
              <a:off x="4087" y="2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4525" y="2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4513" y="1272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H="1">
              <a:off x="3775" y="1272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flipH="1" flipV="1">
              <a:off x="4087" y="1245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4525" y="1242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497" y="1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3759" y="1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H="1" flipV="1">
              <a:off x="4071" y="1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4509" y="1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497" y="2160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3759" y="2160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H="1" flipV="1">
              <a:off x="4071" y="2133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4509" y="2130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4440" y="1901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4252" y="1907"/>
              <a:ext cx="536" cy="553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440" y="755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521" y="2182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395" y="2184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050" y="2173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569" y="2173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521" y="1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395" y="1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4050" y="1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569" y="1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537" y="1294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411" y="1296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flipH="1">
              <a:off x="4066" y="1285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4585" y="1285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4537" y="2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H="1">
              <a:off x="4411" y="2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066" y="2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585" y="2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5206" y="12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53107" y="1742627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29898" y="345101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664" y="694483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3237" y="33383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41503" y="173135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97918" y="1725722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5939" y="1742628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2354" y="173699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6434" y="728296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414" y="700120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0258" y="76210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2612" y="705754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97918" y="700119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9027" y="733930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754333" y="728295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8652" y="750836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33958" y="745201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7305" y="3878362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4096" y="2480836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861" y="2830217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7435" y="24695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835700" y="3867091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72613" y="2847123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Freeform 50"/>
          <p:cNvSpPr/>
          <p:nvPr/>
        </p:nvSpPr>
        <p:spPr>
          <a:xfrm flipV="1">
            <a:off x="3297919" y="2852757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Freeform 51"/>
          <p:cNvSpPr/>
          <p:nvPr/>
        </p:nvSpPr>
        <p:spPr>
          <a:xfrm>
            <a:off x="4034970" y="2841489"/>
            <a:ext cx="216045" cy="1019312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Freeform 52"/>
          <p:cNvSpPr/>
          <p:nvPr/>
        </p:nvSpPr>
        <p:spPr>
          <a:xfrm flipV="1">
            <a:off x="4754335" y="2847122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reeform 53"/>
          <p:cNvSpPr/>
          <p:nvPr/>
        </p:nvSpPr>
        <p:spPr>
          <a:xfrm>
            <a:off x="5497049" y="2869664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Freeform 54"/>
          <p:cNvSpPr/>
          <p:nvPr/>
        </p:nvSpPr>
        <p:spPr>
          <a:xfrm flipV="1">
            <a:off x="6222356" y="2875296"/>
            <a:ext cx="192958" cy="1000017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6170133" y="1889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6396428" y="39685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1232249" y="148904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0v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1226447" y="362478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1854563" y="6019214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31354" y="4621688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119" y="4971069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4693" y="461042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842958" y="600794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579870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reeform 68"/>
          <p:cNvSpPr/>
          <p:nvPr/>
        </p:nvSpPr>
        <p:spPr>
          <a:xfrm flipV="1">
            <a:off x="3305176" y="499361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4036285" y="498234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Freeform 70"/>
          <p:cNvSpPr/>
          <p:nvPr/>
        </p:nvSpPr>
        <p:spPr>
          <a:xfrm flipV="1">
            <a:off x="4761592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reeform 71"/>
          <p:cNvSpPr/>
          <p:nvPr/>
        </p:nvSpPr>
        <p:spPr>
          <a:xfrm>
            <a:off x="5504306" y="5010516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Freeform 72"/>
          <p:cNvSpPr/>
          <p:nvPr/>
        </p:nvSpPr>
        <p:spPr>
          <a:xfrm flipV="1">
            <a:off x="6229613" y="5016151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403686" y="610937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1233705" y="576563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3v</a:t>
            </a:r>
            <a:endParaRPr lang="en-US" sz="3200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1848760" y="3857699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512457" y="3852064"/>
            <a:ext cx="523827" cy="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4"/>
          </p:cNvCxnSpPr>
          <p:nvPr/>
        </p:nvCxnSpPr>
        <p:spPr>
          <a:xfrm flipV="1">
            <a:off x="4972799" y="3868970"/>
            <a:ext cx="531506" cy="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4"/>
          </p:cNvCxnSpPr>
          <p:nvPr/>
        </p:nvCxnSpPr>
        <p:spPr>
          <a:xfrm flipV="1">
            <a:off x="6412251" y="3863337"/>
            <a:ext cx="548469" cy="11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2"/>
          </p:cNvCxnSpPr>
          <p:nvPr/>
        </p:nvCxnSpPr>
        <p:spPr>
          <a:xfrm>
            <a:off x="4251015" y="2841489"/>
            <a:ext cx="533785" cy="13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2"/>
          </p:cNvCxnSpPr>
          <p:nvPr/>
        </p:nvCxnSpPr>
        <p:spPr>
          <a:xfrm flipV="1">
            <a:off x="2794601" y="2826462"/>
            <a:ext cx="522179" cy="20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4" idx="4"/>
          </p:cNvCxnSpPr>
          <p:nvPr/>
        </p:nvCxnSpPr>
        <p:spPr>
          <a:xfrm>
            <a:off x="5715513" y="2869664"/>
            <a:ext cx="543111" cy="18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Drawing Items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Capacitor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Battery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89138" y="2339975"/>
            <a:ext cx="2851150" cy="3314700"/>
            <a:chOff x="1253" y="1474"/>
            <a:chExt cx="1796" cy="2088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53" y="1474"/>
              <a:ext cx="1773" cy="326"/>
              <a:chOff x="1253" y="1474"/>
              <a:chExt cx="1773" cy="326"/>
            </a:xfrm>
          </p:grpSpPr>
          <p:sp>
            <p:nvSpPr>
              <p:cNvPr id="17425" name="Line 4"/>
              <p:cNvSpPr>
                <a:spLocks noChangeShapeType="1"/>
              </p:cNvSpPr>
              <p:nvPr/>
            </p:nvSpPr>
            <p:spPr bwMode="auto">
              <a:xfrm>
                <a:off x="1253" y="167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6" name="Line 5"/>
              <p:cNvSpPr>
                <a:spLocks noChangeShapeType="1"/>
              </p:cNvSpPr>
              <p:nvPr/>
            </p:nvSpPr>
            <p:spPr bwMode="auto">
              <a:xfrm>
                <a:off x="2088" y="1476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7" name="Line 6"/>
              <p:cNvSpPr>
                <a:spLocks noChangeShapeType="1"/>
              </p:cNvSpPr>
              <p:nvPr/>
            </p:nvSpPr>
            <p:spPr bwMode="auto">
              <a:xfrm>
                <a:off x="2184" y="1474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8" name="Line 7"/>
              <p:cNvSpPr>
                <a:spLocks noChangeShapeType="1"/>
              </p:cNvSpPr>
              <p:nvPr/>
            </p:nvSpPr>
            <p:spPr bwMode="auto">
              <a:xfrm>
                <a:off x="2191" y="165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69" y="2709"/>
              <a:ext cx="1780" cy="596"/>
              <a:chOff x="1269" y="2709"/>
              <a:chExt cx="1780" cy="596"/>
            </a:xfrm>
          </p:grpSpPr>
          <p:sp>
            <p:nvSpPr>
              <p:cNvPr id="17419" name="Line 8"/>
              <p:cNvSpPr>
                <a:spLocks noChangeShapeType="1"/>
              </p:cNvSpPr>
              <p:nvPr/>
            </p:nvSpPr>
            <p:spPr bwMode="auto">
              <a:xfrm>
                <a:off x="1269" y="298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2104" y="2709"/>
                <a:ext cx="0" cy="53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200" y="2814"/>
                <a:ext cx="0" cy="26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214" y="296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2"/>
              <p:cNvSpPr txBox="1">
                <a:spLocks noChangeArrowheads="1"/>
              </p:cNvSpPr>
              <p:nvPr/>
            </p:nvSpPr>
            <p:spPr bwMode="auto">
              <a:xfrm>
                <a:off x="1886" y="309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7424" name="Text Box 13"/>
              <p:cNvSpPr txBox="1">
                <a:spLocks noChangeArrowheads="1"/>
              </p:cNvSpPr>
              <p:nvPr/>
            </p:nvSpPr>
            <p:spPr bwMode="auto">
              <a:xfrm>
                <a:off x="2249" y="299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</p:grp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1814" y="193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Capacitor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894" y="33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Battery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91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Capacitance of a Cylindrical Capacitor</vt:lpstr>
      <vt:lpstr>Capacitance of a Cylindrical Capacitor</vt:lpstr>
      <vt:lpstr>Slide 8</vt:lpstr>
      <vt:lpstr>Drawing Items</vt:lpstr>
      <vt:lpstr>Slide 10</vt:lpstr>
      <vt:lpstr>Slide 11</vt:lpstr>
      <vt:lpstr>Slide 12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6</cp:revision>
  <dcterms:created xsi:type="dcterms:W3CDTF">2011-11-07T22:03:20Z</dcterms:created>
  <dcterms:modified xsi:type="dcterms:W3CDTF">2012-03-05T19:26:30Z</dcterms:modified>
</cp:coreProperties>
</file>