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D3F8-3B48-4A13-A6DE-1CEF4E89E992}" type="datetimeFigureOut">
              <a:rPr lang="en-US" smtClean="0"/>
              <a:pPr/>
              <a:t>3/8/2012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0"/>
            <a:ext cx="1017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815840" y="82296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0" y="9601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85360" y="24079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520" y="25450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40" y="1524000"/>
            <a:ext cx="109240" cy="426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59149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an 32"/>
          <p:cNvSpPr/>
          <p:nvPr/>
        </p:nvSpPr>
        <p:spPr>
          <a:xfrm>
            <a:off x="3657605" y="1833798"/>
            <a:ext cx="1813810" cy="3038006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2925584" y="1806316"/>
            <a:ext cx="3265357" cy="3125448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2478378" y="1703883"/>
            <a:ext cx="4147279" cy="3302832"/>
          </a:xfrm>
          <a:prstGeom prst="can">
            <a:avLst>
              <a:gd name="adj" fmla="val 11082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016181" y="1586460"/>
            <a:ext cx="5074171" cy="3540175"/>
          </a:xfrm>
          <a:prstGeom prst="can">
            <a:avLst>
              <a:gd name="adj" fmla="val 1619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70120" y="91440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7280" y="10515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512038" y="0"/>
            <a:ext cx="899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99369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089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807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010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4892040" y="47244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29200" y="609600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55169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5189" y="0"/>
            <a:ext cx="10174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81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430" y="3557016"/>
            <a:ext cx="1343918" cy="8382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208613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6864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3584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1302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505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9138" y="-12490"/>
            <a:ext cx="6565692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709" y="5000"/>
            <a:ext cx="801973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7490"/>
            <a:ext cx="9143999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53334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8304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8363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11738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41703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83476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70804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77210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1304144" y="437962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419725" y="418225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-404735" y="401736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-402235" y="400487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-384745" y="399238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>
            <a:off x="1366604" y="160897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482185" y="141160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-322285" y="122173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-387245" y="121673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-384745" y="120424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endCxn id="22" idx="4"/>
          </p:cNvCxnSpPr>
          <p:nvPr/>
        </p:nvCxnSpPr>
        <p:spPr>
          <a:xfrm flipV="1">
            <a:off x="3627120" y="731520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98320" y="1584960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74720" y="1386840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417320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Proton Path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280" y="160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259080" y="112776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" y="1600200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5849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" y="441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630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3810000" y="1569720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1400" y="6096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64280" y="441960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Detector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46120" y="18288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34640" y="67056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9320" y="975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1mm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023360" y="1173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37560" y="8991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38263"/>
            <a:ext cx="6296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823913"/>
            <a:ext cx="62960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8604">
            <a:off x="4748213" y="2362200"/>
            <a:ext cx="646747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712720" y="156972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12720" y="24993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2720" y="34290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2720" y="43281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2720" y="52425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5508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55080" y="25146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5080" y="344424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5080" y="43434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508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74320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55720" y="420624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8320" y="19659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</a:rPr>
              <a:t>m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2400" y="43281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</a:t>
            </a:r>
            <a:r>
              <a:rPr lang="en-US" sz="3200" baseline="-25000" dirty="0" smtClean="0">
                <a:solidFill>
                  <a:srgbClr val="FF0000"/>
                </a:solidFill>
              </a:rPr>
              <a:t>m</a:t>
            </a:r>
            <a:endParaRPr 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65120" y="89916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B</a:t>
            </a:r>
            <a:endParaRPr lang="en-US"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8113"/>
            <a:ext cx="62960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33973" y="3335114"/>
            <a:ext cx="429650" cy="739900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8160" y="839450"/>
            <a:ext cx="269175" cy="52465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1764" y="2540544"/>
            <a:ext cx="3098997" cy="1880577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5114" y="2768315"/>
            <a:ext cx="3098997" cy="1880577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2188565" y="5523188"/>
            <a:ext cx="4251673" cy="166685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5052114" y="5527823"/>
            <a:ext cx="369950" cy="3456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70120" y="9601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280" y="10972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8249" y="5036695"/>
            <a:ext cx="1094282" cy="14990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4537" y="5114144"/>
            <a:ext cx="1391588" cy="574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20787" y="4901784"/>
            <a:ext cx="819462" cy="124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231568" y="4527030"/>
            <a:ext cx="1071797" cy="9743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312827" y="4512040"/>
            <a:ext cx="1194219" cy="24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558978" y="4614474"/>
            <a:ext cx="1196719" cy="1823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59574" y="3335311"/>
            <a:ext cx="194872" cy="1798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67856" y="2098623"/>
            <a:ext cx="2578308" cy="2608289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 rot="16200000" flipH="1">
            <a:off x="5029200" y="4234722"/>
            <a:ext cx="14990" cy="95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501390" y="3555169"/>
            <a:ext cx="722027" cy="53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358983" y="2945568"/>
            <a:ext cx="979360" cy="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676932" y="1738860"/>
            <a:ext cx="757007" cy="7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492709" y="2078641"/>
            <a:ext cx="1104281" cy="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718223" y="2885605"/>
            <a:ext cx="841943" cy="5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2818158" y="3852478"/>
            <a:ext cx="914395" cy="44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9991" y="4469571"/>
            <a:ext cx="806963" cy="47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1390" y="178383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Top View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245839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0809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04243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34208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75981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63309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69715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22</Words>
  <Application>Microsoft Office PowerPoint</Application>
  <PresentationFormat>On-screen Show (4:3)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4</cp:revision>
  <dcterms:created xsi:type="dcterms:W3CDTF">2011-11-12T20:56:27Z</dcterms:created>
  <dcterms:modified xsi:type="dcterms:W3CDTF">2012-03-08T16:47:08Z</dcterms:modified>
</cp:coreProperties>
</file>