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59" r:id="rId9"/>
    <p:sldId id="257" r:id="rId10"/>
    <p:sldId id="260" r:id="rId11"/>
    <p:sldId id="261" r:id="rId12"/>
    <p:sldId id="262" r:id="rId13"/>
    <p:sldId id="263" r:id="rId14"/>
    <p:sldId id="25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5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0727-1E05-4108-8B73-959B4D71E592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B0727-1E05-4108-8B73-959B4D71E592}" type="datetimeFigureOut">
              <a:rPr lang="en-US" smtClean="0"/>
              <a:pPr/>
              <a:t>7/10/2013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467F-2B53-4A00-A71C-4417912390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9861" y="4900552"/>
            <a:ext cx="733546" cy="119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Wave 12"/>
          <p:cNvSpPr/>
          <p:nvPr/>
        </p:nvSpPr>
        <p:spPr>
          <a:xfrm rot="4375344" flipH="1" flipV="1">
            <a:off x="3699160" y="3639682"/>
            <a:ext cx="621503" cy="259739"/>
          </a:xfrm>
          <a:prstGeom prst="wave">
            <a:avLst>
              <a:gd name="adj1" fmla="val 20000"/>
              <a:gd name="adj2" fmla="val 3286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1840" y="1809751"/>
            <a:ext cx="161544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Cube 20"/>
          <p:cNvSpPr/>
          <p:nvPr/>
        </p:nvSpPr>
        <p:spPr>
          <a:xfrm>
            <a:off x="1227481" y="4493273"/>
            <a:ext cx="5246255" cy="445354"/>
          </a:xfrm>
          <a:prstGeom prst="cube">
            <a:avLst>
              <a:gd name="adj" fmla="val 6768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Cube 8"/>
          <p:cNvSpPr/>
          <p:nvPr/>
        </p:nvSpPr>
        <p:spPr>
          <a:xfrm>
            <a:off x="1227480" y="2136189"/>
            <a:ext cx="1075321" cy="2666362"/>
          </a:xfrm>
          <a:prstGeom prst="cube">
            <a:avLst>
              <a:gd name="adj" fmla="val 3207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N</a:t>
            </a:r>
            <a:endParaRPr lang="en-US" sz="7200" dirty="0"/>
          </a:p>
        </p:txBody>
      </p:sp>
      <p:sp>
        <p:nvSpPr>
          <p:cNvPr id="11" name="Cube 10"/>
          <p:cNvSpPr/>
          <p:nvPr/>
        </p:nvSpPr>
        <p:spPr>
          <a:xfrm>
            <a:off x="5304280" y="2155157"/>
            <a:ext cx="1169455" cy="2666362"/>
          </a:xfrm>
          <a:prstGeom prst="cube">
            <a:avLst>
              <a:gd name="adj" fmla="val 2768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S</a:t>
            </a:r>
            <a:endParaRPr lang="en-US" sz="7200" dirty="0"/>
          </a:p>
        </p:txBody>
      </p:sp>
      <p:sp>
        <p:nvSpPr>
          <p:cNvPr id="19" name="Freeform 18"/>
          <p:cNvSpPr/>
          <p:nvPr/>
        </p:nvSpPr>
        <p:spPr>
          <a:xfrm>
            <a:off x="202850" y="1234440"/>
            <a:ext cx="4065939" cy="5109210"/>
          </a:xfrm>
          <a:custGeom>
            <a:avLst/>
            <a:gdLst>
              <a:gd name="connsiteX0" fmla="*/ 5611319 w 5611319"/>
              <a:gd name="connsiteY0" fmla="*/ 62459 h 6268387"/>
              <a:gd name="connsiteX1" fmla="*/ 3692578 w 5611319"/>
              <a:gd name="connsiteY1" fmla="*/ 77449 h 6268387"/>
              <a:gd name="connsiteX2" fmla="*/ 1114269 w 5611319"/>
              <a:gd name="connsiteY2" fmla="*/ 527154 h 6268387"/>
              <a:gd name="connsiteX3" fmla="*/ 634584 w 5611319"/>
              <a:gd name="connsiteY3" fmla="*/ 1591455 h 6268387"/>
              <a:gd name="connsiteX4" fmla="*/ 634584 w 5611319"/>
              <a:gd name="connsiteY4" fmla="*/ 5578839 h 6268387"/>
              <a:gd name="connsiteX5" fmla="*/ 4442086 w 5611319"/>
              <a:gd name="connsiteY5" fmla="*/ 5728741 h 626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319" h="6268387">
                <a:moveTo>
                  <a:pt x="5611319" y="62459"/>
                </a:moveTo>
                <a:cubicBezTo>
                  <a:pt x="5026702" y="31229"/>
                  <a:pt x="4442086" y="0"/>
                  <a:pt x="3692578" y="77449"/>
                </a:cubicBezTo>
                <a:cubicBezTo>
                  <a:pt x="2943070" y="154898"/>
                  <a:pt x="1623935" y="274820"/>
                  <a:pt x="1114269" y="527154"/>
                </a:cubicBezTo>
                <a:cubicBezTo>
                  <a:pt x="604603" y="779488"/>
                  <a:pt x="714532" y="749508"/>
                  <a:pt x="634584" y="1591455"/>
                </a:cubicBezTo>
                <a:cubicBezTo>
                  <a:pt x="554637" y="2433403"/>
                  <a:pt x="0" y="4889291"/>
                  <a:pt x="634584" y="5578839"/>
                </a:cubicBezTo>
                <a:cubicBezTo>
                  <a:pt x="1269168" y="6268387"/>
                  <a:pt x="2855627" y="5998564"/>
                  <a:pt x="4442086" y="5728741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" name="Straight Arrow Connector 16"/>
          <p:cNvCxnSpPr>
            <a:stCxn id="20" idx="2"/>
          </p:cNvCxnSpPr>
          <p:nvPr/>
        </p:nvCxnSpPr>
        <p:spPr>
          <a:xfrm flipH="1">
            <a:off x="4940490" y="1590458"/>
            <a:ext cx="480929" cy="77060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1810" y="119034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Slip rings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2198672" y="1686525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Brushes</a:t>
            </a:r>
            <a:endParaRPr lang="en-US" sz="2000" dirty="0"/>
          </a:p>
        </p:txBody>
      </p:sp>
      <p:sp>
        <p:nvSpPr>
          <p:cNvPr id="39" name="Freeform 38"/>
          <p:cNvSpPr/>
          <p:nvPr/>
        </p:nvSpPr>
        <p:spPr>
          <a:xfrm rot="18329381" flipV="1">
            <a:off x="3176012" y="1451398"/>
            <a:ext cx="881837" cy="478178"/>
          </a:xfrm>
          <a:custGeom>
            <a:avLst/>
            <a:gdLst>
              <a:gd name="connsiteX0" fmla="*/ 0 w 1289154"/>
              <a:gd name="connsiteY0" fmla="*/ 329783 h 329783"/>
              <a:gd name="connsiteX1" fmla="*/ 599607 w 1289154"/>
              <a:gd name="connsiteY1" fmla="*/ 269823 h 329783"/>
              <a:gd name="connsiteX2" fmla="*/ 1289154 w 1289154"/>
              <a:gd name="connsiteY2" fmla="*/ 0 h 32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154" h="329783">
                <a:moveTo>
                  <a:pt x="0" y="329783"/>
                </a:moveTo>
                <a:cubicBezTo>
                  <a:pt x="192374" y="327285"/>
                  <a:pt x="384748" y="324787"/>
                  <a:pt x="599607" y="269823"/>
                </a:cubicBezTo>
                <a:cubicBezTo>
                  <a:pt x="814466" y="214859"/>
                  <a:pt x="1051810" y="107429"/>
                  <a:pt x="1289154" y="0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Freeform 39"/>
          <p:cNvSpPr/>
          <p:nvPr/>
        </p:nvSpPr>
        <p:spPr>
          <a:xfrm>
            <a:off x="2904090" y="1951630"/>
            <a:ext cx="981199" cy="1855622"/>
          </a:xfrm>
          <a:custGeom>
            <a:avLst/>
            <a:gdLst>
              <a:gd name="connsiteX0" fmla="*/ 409731 w 1653915"/>
              <a:gd name="connsiteY0" fmla="*/ 0 h 2550827"/>
              <a:gd name="connsiteX1" fmla="*/ 544643 w 1653915"/>
              <a:gd name="connsiteY1" fmla="*/ 284813 h 2550827"/>
              <a:gd name="connsiteX2" fmla="*/ 274820 w 1653915"/>
              <a:gd name="connsiteY2" fmla="*/ 1244184 h 2550827"/>
              <a:gd name="connsiteX3" fmla="*/ 229849 w 1653915"/>
              <a:gd name="connsiteY3" fmla="*/ 2338466 h 2550827"/>
              <a:gd name="connsiteX4" fmla="*/ 1653915 w 1653915"/>
              <a:gd name="connsiteY4" fmla="*/ 2518348 h 2550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3915" h="2550827">
                <a:moveTo>
                  <a:pt x="409731" y="0"/>
                </a:moveTo>
                <a:cubicBezTo>
                  <a:pt x="488429" y="38724"/>
                  <a:pt x="567128" y="77449"/>
                  <a:pt x="544643" y="284813"/>
                </a:cubicBezTo>
                <a:cubicBezTo>
                  <a:pt x="522158" y="492177"/>
                  <a:pt x="327286" y="901909"/>
                  <a:pt x="274820" y="1244184"/>
                </a:cubicBezTo>
                <a:cubicBezTo>
                  <a:pt x="222354" y="1586460"/>
                  <a:pt x="0" y="2126105"/>
                  <a:pt x="229849" y="2338466"/>
                </a:cubicBezTo>
                <a:cubicBezTo>
                  <a:pt x="459698" y="2550827"/>
                  <a:pt x="1056806" y="2534587"/>
                  <a:pt x="1653915" y="2518348"/>
                </a:cubicBezTo>
              </a:path>
            </a:pathLst>
          </a:cu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343151" y="1695450"/>
            <a:ext cx="1533524" cy="171450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152775" y="3524250"/>
            <a:ext cx="1247775" cy="140691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043363" y="2019270"/>
            <a:ext cx="107092" cy="92899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886200" y="1695450"/>
            <a:ext cx="176214" cy="392907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4238625" y="3305175"/>
            <a:ext cx="161925" cy="257175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205288" y="3227993"/>
            <a:ext cx="107092" cy="92899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2352676" y="3381376"/>
            <a:ext cx="828674" cy="1514474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Wave 11"/>
          <p:cNvSpPr/>
          <p:nvPr/>
        </p:nvSpPr>
        <p:spPr>
          <a:xfrm rot="4375344" flipH="1" flipV="1">
            <a:off x="3998275" y="1445317"/>
            <a:ext cx="621503" cy="259739"/>
          </a:xfrm>
          <a:prstGeom prst="wave">
            <a:avLst>
              <a:gd name="adj1" fmla="val 20000"/>
              <a:gd name="adj2" fmla="val 3286"/>
            </a:avLst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2836545" y="2600325"/>
            <a:ext cx="1325880" cy="15049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4714875" y="1693545"/>
            <a:ext cx="209550" cy="24955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4391025" y="2236470"/>
            <a:ext cx="76200" cy="9715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/>
          <p:cNvSpPr/>
          <p:nvPr/>
        </p:nvSpPr>
        <p:spPr>
          <a:xfrm>
            <a:off x="3552825" y="4019550"/>
            <a:ext cx="1428750" cy="2184400"/>
          </a:xfrm>
          <a:custGeom>
            <a:avLst/>
            <a:gdLst>
              <a:gd name="connsiteX0" fmla="*/ 571500 w 1428750"/>
              <a:gd name="connsiteY0" fmla="*/ 0 h 2184400"/>
              <a:gd name="connsiteX1" fmla="*/ 1362075 w 1428750"/>
              <a:gd name="connsiteY1" fmla="*/ 342900 h 2184400"/>
              <a:gd name="connsiteX2" fmla="*/ 971550 w 1428750"/>
              <a:gd name="connsiteY2" fmla="*/ 676275 h 2184400"/>
              <a:gd name="connsiteX3" fmla="*/ 971550 w 1428750"/>
              <a:gd name="connsiteY3" fmla="*/ 1019175 h 2184400"/>
              <a:gd name="connsiteX4" fmla="*/ 857250 w 1428750"/>
              <a:gd name="connsiteY4" fmla="*/ 2009775 h 2184400"/>
              <a:gd name="connsiteX5" fmla="*/ 0 w 1428750"/>
              <a:gd name="connsiteY5" fmla="*/ 2066925 h 218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8750" h="2184400">
                <a:moveTo>
                  <a:pt x="571500" y="0"/>
                </a:moveTo>
                <a:cubicBezTo>
                  <a:pt x="933450" y="115094"/>
                  <a:pt x="1295400" y="230188"/>
                  <a:pt x="1362075" y="342900"/>
                </a:cubicBezTo>
                <a:cubicBezTo>
                  <a:pt x="1428750" y="455613"/>
                  <a:pt x="1036637" y="563563"/>
                  <a:pt x="971550" y="676275"/>
                </a:cubicBezTo>
                <a:cubicBezTo>
                  <a:pt x="906463" y="788987"/>
                  <a:pt x="990600" y="796925"/>
                  <a:pt x="971550" y="1019175"/>
                </a:cubicBezTo>
                <a:cubicBezTo>
                  <a:pt x="952500" y="1241425"/>
                  <a:pt x="1019175" y="1835150"/>
                  <a:pt x="857250" y="2009775"/>
                </a:cubicBezTo>
                <a:cubicBezTo>
                  <a:pt x="695325" y="2184400"/>
                  <a:pt x="0" y="2066925"/>
                  <a:pt x="0" y="2066925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4490113" y="1592733"/>
            <a:ext cx="933582" cy="836568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Induced E-fields</a:t>
            </a:r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 flipV="1">
            <a:off x="7065560" y="2681596"/>
            <a:ext cx="0" cy="1092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7121146" y="3066340"/>
            <a:ext cx="303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I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32100" y="2743200"/>
            <a:ext cx="203200" cy="203200"/>
            <a:chOff x="1784" y="1736"/>
            <a:chExt cx="128" cy="128"/>
          </a:xfrm>
        </p:grpSpPr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844800" y="3721100"/>
            <a:ext cx="203200" cy="203200"/>
            <a:chOff x="1784" y="1736"/>
            <a:chExt cx="128" cy="128"/>
          </a:xfrm>
        </p:grpSpPr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32100" y="4533900"/>
            <a:ext cx="203200" cy="203200"/>
            <a:chOff x="1784" y="1736"/>
            <a:chExt cx="128" cy="128"/>
          </a:xfrm>
        </p:grpSpPr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19400" y="5397500"/>
            <a:ext cx="203200" cy="203200"/>
            <a:chOff x="1784" y="1736"/>
            <a:chExt cx="128" cy="128"/>
          </a:xfrm>
        </p:grpSpPr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848100" y="2743200"/>
            <a:ext cx="203200" cy="203200"/>
            <a:chOff x="1784" y="1736"/>
            <a:chExt cx="128" cy="128"/>
          </a:xfrm>
        </p:grpSpPr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860800" y="3721100"/>
            <a:ext cx="203200" cy="203200"/>
            <a:chOff x="1784" y="1736"/>
            <a:chExt cx="128" cy="128"/>
          </a:xfrm>
        </p:grpSpPr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848100" y="4533900"/>
            <a:ext cx="203200" cy="203200"/>
            <a:chOff x="1784" y="1736"/>
            <a:chExt cx="128" cy="128"/>
          </a:xfrm>
        </p:grpSpPr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835400" y="5397500"/>
            <a:ext cx="203200" cy="203200"/>
            <a:chOff x="1784" y="1736"/>
            <a:chExt cx="128" cy="128"/>
          </a:xfrm>
        </p:grpSpPr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673600" y="2743200"/>
            <a:ext cx="203200" cy="203200"/>
            <a:chOff x="1784" y="1736"/>
            <a:chExt cx="128" cy="128"/>
          </a:xfrm>
        </p:grpSpPr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686300" y="3721100"/>
            <a:ext cx="203200" cy="203200"/>
            <a:chOff x="1784" y="1736"/>
            <a:chExt cx="128" cy="128"/>
          </a:xfrm>
        </p:grpSpPr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4673600" y="4533900"/>
            <a:ext cx="203200" cy="203200"/>
            <a:chOff x="1784" y="1736"/>
            <a:chExt cx="128" cy="128"/>
          </a:xfrm>
        </p:grpSpPr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4660900" y="5397500"/>
            <a:ext cx="203200" cy="203200"/>
            <a:chOff x="1784" y="1736"/>
            <a:chExt cx="128" cy="128"/>
          </a:xfrm>
        </p:grpSpPr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5588000" y="2743200"/>
            <a:ext cx="203200" cy="203200"/>
            <a:chOff x="1784" y="1736"/>
            <a:chExt cx="128" cy="128"/>
          </a:xfrm>
        </p:grpSpPr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5600700" y="3721100"/>
            <a:ext cx="203200" cy="203200"/>
            <a:chOff x="1784" y="1736"/>
            <a:chExt cx="128" cy="128"/>
          </a:xfrm>
        </p:grpSpPr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5588000" y="4533900"/>
            <a:ext cx="203200" cy="203200"/>
            <a:chOff x="1784" y="1736"/>
            <a:chExt cx="128" cy="128"/>
          </a:xfrm>
        </p:grpSpPr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7" name="Line 5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54"/>
          <p:cNvGrpSpPr>
            <a:grpSpLocks/>
          </p:cNvGrpSpPr>
          <p:nvPr/>
        </p:nvGrpSpPr>
        <p:grpSpPr bwMode="auto">
          <a:xfrm>
            <a:off x="5575300" y="5397500"/>
            <a:ext cx="203200" cy="203200"/>
            <a:chOff x="1784" y="1736"/>
            <a:chExt cx="128" cy="128"/>
          </a:xfrm>
        </p:grpSpPr>
        <p:sp>
          <p:nvSpPr>
            <p:cNvPr id="108599" name="Line 5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0" name="Line 5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6388100" y="2743200"/>
            <a:ext cx="203200" cy="203200"/>
            <a:chOff x="1784" y="1736"/>
            <a:chExt cx="128" cy="128"/>
          </a:xfrm>
        </p:grpSpPr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60"/>
          <p:cNvGrpSpPr>
            <a:grpSpLocks/>
          </p:cNvGrpSpPr>
          <p:nvPr/>
        </p:nvGrpSpPr>
        <p:grpSpPr bwMode="auto">
          <a:xfrm>
            <a:off x="6400800" y="3721100"/>
            <a:ext cx="203200" cy="203200"/>
            <a:chOff x="1784" y="1736"/>
            <a:chExt cx="128" cy="128"/>
          </a:xfrm>
        </p:grpSpPr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63"/>
          <p:cNvGrpSpPr>
            <a:grpSpLocks/>
          </p:cNvGrpSpPr>
          <p:nvPr/>
        </p:nvGrpSpPr>
        <p:grpSpPr bwMode="auto">
          <a:xfrm>
            <a:off x="6388100" y="4533900"/>
            <a:ext cx="203200" cy="203200"/>
            <a:chOff x="1784" y="1736"/>
            <a:chExt cx="128" cy="128"/>
          </a:xfrm>
        </p:grpSpPr>
        <p:sp>
          <p:nvSpPr>
            <p:cNvPr id="108608" name="Line 6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9" name="Line 6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120"/>
          <p:cNvGrpSpPr/>
          <p:nvPr/>
        </p:nvGrpSpPr>
        <p:grpSpPr>
          <a:xfrm rot="5561759">
            <a:off x="4633411" y="2024413"/>
            <a:ext cx="652817" cy="3753134"/>
            <a:chOff x="4794915" y="2144973"/>
            <a:chExt cx="652817" cy="3753134"/>
          </a:xfrm>
        </p:grpSpPr>
        <p:cxnSp>
          <p:nvCxnSpPr>
            <p:cNvPr id="122" name="Straight Arrow Connector 121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66"/>
          <p:cNvGrpSpPr>
            <a:grpSpLocks/>
          </p:cNvGrpSpPr>
          <p:nvPr/>
        </p:nvGrpSpPr>
        <p:grpSpPr bwMode="auto">
          <a:xfrm>
            <a:off x="6375400" y="5397500"/>
            <a:ext cx="203200" cy="203200"/>
            <a:chOff x="1784" y="1736"/>
            <a:chExt cx="128" cy="128"/>
          </a:xfrm>
        </p:grpSpPr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2" name="Line 6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7239000" y="2743200"/>
            <a:ext cx="203200" cy="203200"/>
            <a:chOff x="1784" y="1736"/>
            <a:chExt cx="128" cy="128"/>
          </a:xfrm>
        </p:grpSpPr>
        <p:sp>
          <p:nvSpPr>
            <p:cNvPr id="108614" name="Line 7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5" name="Line 7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72"/>
          <p:cNvGrpSpPr>
            <a:grpSpLocks/>
          </p:cNvGrpSpPr>
          <p:nvPr/>
        </p:nvGrpSpPr>
        <p:grpSpPr bwMode="auto">
          <a:xfrm>
            <a:off x="7251700" y="3721100"/>
            <a:ext cx="203200" cy="203200"/>
            <a:chOff x="1784" y="1736"/>
            <a:chExt cx="128" cy="128"/>
          </a:xfrm>
        </p:grpSpPr>
        <p:sp>
          <p:nvSpPr>
            <p:cNvPr id="108617" name="Line 7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8" name="Line 7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75"/>
          <p:cNvGrpSpPr>
            <a:grpSpLocks/>
          </p:cNvGrpSpPr>
          <p:nvPr/>
        </p:nvGrpSpPr>
        <p:grpSpPr bwMode="auto">
          <a:xfrm>
            <a:off x="7239000" y="4533900"/>
            <a:ext cx="203200" cy="203200"/>
            <a:chOff x="1784" y="1736"/>
            <a:chExt cx="128" cy="128"/>
          </a:xfrm>
        </p:grpSpPr>
        <p:sp>
          <p:nvSpPr>
            <p:cNvPr id="108620" name="Line 7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1" name="Line 7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78"/>
          <p:cNvGrpSpPr>
            <a:grpSpLocks/>
          </p:cNvGrpSpPr>
          <p:nvPr/>
        </p:nvGrpSpPr>
        <p:grpSpPr bwMode="auto">
          <a:xfrm>
            <a:off x="7226300" y="5397500"/>
            <a:ext cx="203200" cy="203200"/>
            <a:chOff x="1784" y="1736"/>
            <a:chExt cx="128" cy="128"/>
          </a:xfrm>
        </p:grpSpPr>
        <p:sp>
          <p:nvSpPr>
            <p:cNvPr id="108623" name="Line 7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4" name="Line 8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81"/>
          <p:cNvGrpSpPr>
            <a:grpSpLocks/>
          </p:cNvGrpSpPr>
          <p:nvPr/>
        </p:nvGrpSpPr>
        <p:grpSpPr bwMode="auto">
          <a:xfrm>
            <a:off x="2819400" y="1930400"/>
            <a:ext cx="203200" cy="203200"/>
            <a:chOff x="1784" y="1736"/>
            <a:chExt cx="128" cy="128"/>
          </a:xfrm>
        </p:grpSpPr>
        <p:sp>
          <p:nvSpPr>
            <p:cNvPr id="108626" name="Line 8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7" name="Line 8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84"/>
          <p:cNvGrpSpPr>
            <a:grpSpLocks/>
          </p:cNvGrpSpPr>
          <p:nvPr/>
        </p:nvGrpSpPr>
        <p:grpSpPr bwMode="auto">
          <a:xfrm>
            <a:off x="3835400" y="1930400"/>
            <a:ext cx="203200" cy="203200"/>
            <a:chOff x="1784" y="1736"/>
            <a:chExt cx="128" cy="128"/>
          </a:xfrm>
        </p:grpSpPr>
        <p:sp>
          <p:nvSpPr>
            <p:cNvPr id="108629" name="Line 8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0" name="Line 8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87"/>
          <p:cNvGrpSpPr>
            <a:grpSpLocks/>
          </p:cNvGrpSpPr>
          <p:nvPr/>
        </p:nvGrpSpPr>
        <p:grpSpPr bwMode="auto">
          <a:xfrm>
            <a:off x="4660900" y="1930400"/>
            <a:ext cx="203200" cy="203200"/>
            <a:chOff x="1784" y="1736"/>
            <a:chExt cx="128" cy="128"/>
          </a:xfrm>
        </p:grpSpPr>
        <p:sp>
          <p:nvSpPr>
            <p:cNvPr id="108632" name="Line 8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3" name="Line 8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90"/>
          <p:cNvGrpSpPr>
            <a:grpSpLocks/>
          </p:cNvGrpSpPr>
          <p:nvPr/>
        </p:nvGrpSpPr>
        <p:grpSpPr bwMode="auto">
          <a:xfrm>
            <a:off x="5575300" y="1930400"/>
            <a:ext cx="203200" cy="203200"/>
            <a:chOff x="1784" y="1736"/>
            <a:chExt cx="128" cy="128"/>
          </a:xfrm>
        </p:grpSpPr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93"/>
          <p:cNvGrpSpPr>
            <a:grpSpLocks/>
          </p:cNvGrpSpPr>
          <p:nvPr/>
        </p:nvGrpSpPr>
        <p:grpSpPr bwMode="auto">
          <a:xfrm>
            <a:off x="6375400" y="1930400"/>
            <a:ext cx="203200" cy="203200"/>
            <a:chOff x="1784" y="1736"/>
            <a:chExt cx="128" cy="128"/>
          </a:xfrm>
        </p:grpSpPr>
        <p:sp>
          <p:nvSpPr>
            <p:cNvPr id="108638" name="Line 9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9" name="Line 9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0" name="Group 96"/>
          <p:cNvGrpSpPr>
            <a:grpSpLocks/>
          </p:cNvGrpSpPr>
          <p:nvPr/>
        </p:nvGrpSpPr>
        <p:grpSpPr bwMode="auto">
          <a:xfrm>
            <a:off x="7226300" y="1930400"/>
            <a:ext cx="203200" cy="203200"/>
            <a:chOff x="1784" y="1736"/>
            <a:chExt cx="128" cy="128"/>
          </a:xfrm>
        </p:grpSpPr>
        <p:sp>
          <p:nvSpPr>
            <p:cNvPr id="108641" name="Line 9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2" name="Line 9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8643" name="Line 99"/>
          <p:cNvSpPr>
            <a:spLocks noChangeShapeType="1"/>
          </p:cNvSpPr>
          <p:nvPr/>
        </p:nvSpPr>
        <p:spPr bwMode="auto">
          <a:xfrm flipH="1">
            <a:off x="3238500" y="3911600"/>
            <a:ext cx="1754188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644" name="Text Box 100"/>
          <p:cNvSpPr txBox="1">
            <a:spLocks noChangeArrowheads="1"/>
          </p:cNvSpPr>
          <p:nvPr/>
        </p:nvSpPr>
        <p:spPr bwMode="auto">
          <a:xfrm>
            <a:off x="4038600" y="3255963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r</a:t>
            </a:r>
          </a:p>
        </p:txBody>
      </p:sp>
      <p:cxnSp>
        <p:nvCxnSpPr>
          <p:cNvPr id="107" name="Straight Arrow Connector 106"/>
          <p:cNvCxnSpPr/>
          <p:nvPr/>
        </p:nvCxnSpPr>
        <p:spPr>
          <a:xfrm flipH="1" flipV="1">
            <a:off x="4735773" y="1992573"/>
            <a:ext cx="559559" cy="136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642515" y="5734335"/>
            <a:ext cx="598225" cy="113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647" name="Group 119"/>
          <p:cNvGrpSpPr/>
          <p:nvPr/>
        </p:nvGrpSpPr>
        <p:grpSpPr>
          <a:xfrm rot="2853023">
            <a:off x="4713027" y="2076733"/>
            <a:ext cx="652817" cy="3753134"/>
            <a:chOff x="4794915" y="2144973"/>
            <a:chExt cx="652817" cy="3753134"/>
          </a:xfrm>
        </p:grpSpPr>
        <p:cxnSp>
          <p:nvCxnSpPr>
            <p:cNvPr id="118" name="Straight Arrow Connector 117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648" name="Group 123"/>
          <p:cNvGrpSpPr/>
          <p:nvPr/>
        </p:nvGrpSpPr>
        <p:grpSpPr>
          <a:xfrm rot="7815373">
            <a:off x="4717572" y="1903857"/>
            <a:ext cx="652817" cy="3753134"/>
            <a:chOff x="4794915" y="2144973"/>
            <a:chExt cx="652817" cy="3753134"/>
          </a:xfrm>
        </p:grpSpPr>
        <p:cxnSp>
          <p:nvCxnSpPr>
            <p:cNvPr id="125" name="Straight Arrow Connector 124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50" name="Oval 6"/>
          <p:cNvSpPr>
            <a:spLocks noChangeArrowheads="1"/>
          </p:cNvSpPr>
          <p:nvPr/>
        </p:nvSpPr>
        <p:spPr bwMode="auto">
          <a:xfrm>
            <a:off x="6743700" y="3733800"/>
            <a:ext cx="161925" cy="198437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+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320119" y="1692323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113964" y="497006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102"/>
          <p:cNvSpPr>
            <a:spLocks noChangeArrowheads="1"/>
          </p:cNvSpPr>
          <p:nvPr/>
        </p:nvSpPr>
        <p:spPr bwMode="auto">
          <a:xfrm>
            <a:off x="3070746" y="1993948"/>
            <a:ext cx="3766782" cy="3765407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Oval 102"/>
          <p:cNvSpPr>
            <a:spLocks noChangeArrowheads="1"/>
          </p:cNvSpPr>
          <p:nvPr/>
        </p:nvSpPr>
        <p:spPr bwMode="auto">
          <a:xfrm>
            <a:off x="3739486" y="2715906"/>
            <a:ext cx="2402006" cy="2347414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32100" y="2743200"/>
            <a:ext cx="203200" cy="203200"/>
            <a:chOff x="1784" y="1736"/>
            <a:chExt cx="128" cy="128"/>
          </a:xfrm>
        </p:grpSpPr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844800" y="3721100"/>
            <a:ext cx="203200" cy="203200"/>
            <a:chOff x="1784" y="1736"/>
            <a:chExt cx="128" cy="128"/>
          </a:xfrm>
        </p:grpSpPr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32100" y="4533900"/>
            <a:ext cx="203200" cy="203200"/>
            <a:chOff x="1784" y="1736"/>
            <a:chExt cx="128" cy="128"/>
          </a:xfrm>
        </p:grpSpPr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19400" y="5397500"/>
            <a:ext cx="203200" cy="203200"/>
            <a:chOff x="1784" y="1736"/>
            <a:chExt cx="128" cy="128"/>
          </a:xfrm>
        </p:grpSpPr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848100" y="2743200"/>
            <a:ext cx="203200" cy="203200"/>
            <a:chOff x="1784" y="1736"/>
            <a:chExt cx="128" cy="128"/>
          </a:xfrm>
        </p:grpSpPr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860800" y="3721100"/>
            <a:ext cx="203200" cy="203200"/>
            <a:chOff x="1784" y="1736"/>
            <a:chExt cx="128" cy="128"/>
          </a:xfrm>
        </p:grpSpPr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848100" y="4533900"/>
            <a:ext cx="203200" cy="203200"/>
            <a:chOff x="1784" y="1736"/>
            <a:chExt cx="128" cy="128"/>
          </a:xfrm>
        </p:grpSpPr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835400" y="5397500"/>
            <a:ext cx="203200" cy="203200"/>
            <a:chOff x="1784" y="1736"/>
            <a:chExt cx="128" cy="128"/>
          </a:xfrm>
        </p:grpSpPr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673600" y="2743200"/>
            <a:ext cx="203200" cy="203200"/>
            <a:chOff x="1784" y="1736"/>
            <a:chExt cx="128" cy="128"/>
          </a:xfrm>
        </p:grpSpPr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686300" y="3721100"/>
            <a:ext cx="203200" cy="203200"/>
            <a:chOff x="1784" y="1736"/>
            <a:chExt cx="128" cy="128"/>
          </a:xfrm>
        </p:grpSpPr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4673600" y="4533900"/>
            <a:ext cx="203200" cy="203200"/>
            <a:chOff x="1784" y="1736"/>
            <a:chExt cx="128" cy="128"/>
          </a:xfrm>
        </p:grpSpPr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4660900" y="5397500"/>
            <a:ext cx="203200" cy="203200"/>
            <a:chOff x="1784" y="1736"/>
            <a:chExt cx="128" cy="128"/>
          </a:xfrm>
        </p:grpSpPr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5588000" y="2743200"/>
            <a:ext cx="203200" cy="203200"/>
            <a:chOff x="1784" y="1736"/>
            <a:chExt cx="128" cy="128"/>
          </a:xfrm>
        </p:grpSpPr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5600700" y="3721100"/>
            <a:ext cx="203200" cy="203200"/>
            <a:chOff x="1784" y="1736"/>
            <a:chExt cx="128" cy="128"/>
          </a:xfrm>
        </p:grpSpPr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5588000" y="4533900"/>
            <a:ext cx="203200" cy="203200"/>
            <a:chOff x="1784" y="1736"/>
            <a:chExt cx="128" cy="128"/>
          </a:xfrm>
        </p:grpSpPr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7" name="Line 5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54"/>
          <p:cNvGrpSpPr>
            <a:grpSpLocks/>
          </p:cNvGrpSpPr>
          <p:nvPr/>
        </p:nvGrpSpPr>
        <p:grpSpPr bwMode="auto">
          <a:xfrm>
            <a:off x="5575300" y="5397500"/>
            <a:ext cx="203200" cy="203200"/>
            <a:chOff x="1784" y="1736"/>
            <a:chExt cx="128" cy="128"/>
          </a:xfrm>
        </p:grpSpPr>
        <p:sp>
          <p:nvSpPr>
            <p:cNvPr id="108599" name="Line 5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0" name="Line 5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6388100" y="2743200"/>
            <a:ext cx="203200" cy="203200"/>
            <a:chOff x="1784" y="1736"/>
            <a:chExt cx="128" cy="128"/>
          </a:xfrm>
        </p:grpSpPr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60"/>
          <p:cNvGrpSpPr>
            <a:grpSpLocks/>
          </p:cNvGrpSpPr>
          <p:nvPr/>
        </p:nvGrpSpPr>
        <p:grpSpPr bwMode="auto">
          <a:xfrm>
            <a:off x="6400800" y="3721100"/>
            <a:ext cx="203200" cy="203200"/>
            <a:chOff x="1784" y="1736"/>
            <a:chExt cx="128" cy="128"/>
          </a:xfrm>
        </p:grpSpPr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63"/>
          <p:cNvGrpSpPr>
            <a:grpSpLocks/>
          </p:cNvGrpSpPr>
          <p:nvPr/>
        </p:nvGrpSpPr>
        <p:grpSpPr bwMode="auto">
          <a:xfrm>
            <a:off x="6388100" y="4533900"/>
            <a:ext cx="203200" cy="203200"/>
            <a:chOff x="1784" y="1736"/>
            <a:chExt cx="128" cy="128"/>
          </a:xfrm>
        </p:grpSpPr>
        <p:sp>
          <p:nvSpPr>
            <p:cNvPr id="108608" name="Line 6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9" name="Line 6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66"/>
          <p:cNvGrpSpPr>
            <a:grpSpLocks/>
          </p:cNvGrpSpPr>
          <p:nvPr/>
        </p:nvGrpSpPr>
        <p:grpSpPr bwMode="auto">
          <a:xfrm>
            <a:off x="6375400" y="5397500"/>
            <a:ext cx="203200" cy="203200"/>
            <a:chOff x="1784" y="1736"/>
            <a:chExt cx="128" cy="128"/>
          </a:xfrm>
        </p:grpSpPr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2" name="Line 6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69"/>
          <p:cNvGrpSpPr>
            <a:grpSpLocks/>
          </p:cNvGrpSpPr>
          <p:nvPr/>
        </p:nvGrpSpPr>
        <p:grpSpPr bwMode="auto">
          <a:xfrm>
            <a:off x="7239000" y="2743200"/>
            <a:ext cx="203200" cy="203200"/>
            <a:chOff x="1784" y="1736"/>
            <a:chExt cx="128" cy="128"/>
          </a:xfrm>
        </p:grpSpPr>
        <p:sp>
          <p:nvSpPr>
            <p:cNvPr id="108614" name="Line 7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5" name="Line 7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72"/>
          <p:cNvGrpSpPr>
            <a:grpSpLocks/>
          </p:cNvGrpSpPr>
          <p:nvPr/>
        </p:nvGrpSpPr>
        <p:grpSpPr bwMode="auto">
          <a:xfrm>
            <a:off x="7251700" y="3721100"/>
            <a:ext cx="203200" cy="203200"/>
            <a:chOff x="1784" y="1736"/>
            <a:chExt cx="128" cy="128"/>
          </a:xfrm>
        </p:grpSpPr>
        <p:sp>
          <p:nvSpPr>
            <p:cNvPr id="108617" name="Line 7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8" name="Line 7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75"/>
          <p:cNvGrpSpPr>
            <a:grpSpLocks/>
          </p:cNvGrpSpPr>
          <p:nvPr/>
        </p:nvGrpSpPr>
        <p:grpSpPr bwMode="auto">
          <a:xfrm>
            <a:off x="7239000" y="4533900"/>
            <a:ext cx="203200" cy="203200"/>
            <a:chOff x="1784" y="1736"/>
            <a:chExt cx="128" cy="128"/>
          </a:xfrm>
        </p:grpSpPr>
        <p:sp>
          <p:nvSpPr>
            <p:cNvPr id="108620" name="Line 7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1" name="Line 7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78"/>
          <p:cNvGrpSpPr>
            <a:grpSpLocks/>
          </p:cNvGrpSpPr>
          <p:nvPr/>
        </p:nvGrpSpPr>
        <p:grpSpPr bwMode="auto">
          <a:xfrm>
            <a:off x="7226300" y="5397500"/>
            <a:ext cx="203200" cy="203200"/>
            <a:chOff x="1784" y="1736"/>
            <a:chExt cx="128" cy="128"/>
          </a:xfrm>
        </p:grpSpPr>
        <p:sp>
          <p:nvSpPr>
            <p:cNvPr id="108623" name="Line 7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4" name="Line 8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81"/>
          <p:cNvGrpSpPr>
            <a:grpSpLocks/>
          </p:cNvGrpSpPr>
          <p:nvPr/>
        </p:nvGrpSpPr>
        <p:grpSpPr bwMode="auto">
          <a:xfrm>
            <a:off x="2819400" y="1930400"/>
            <a:ext cx="203200" cy="203200"/>
            <a:chOff x="1784" y="1736"/>
            <a:chExt cx="128" cy="128"/>
          </a:xfrm>
        </p:grpSpPr>
        <p:sp>
          <p:nvSpPr>
            <p:cNvPr id="108626" name="Line 8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7" name="Line 8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84"/>
          <p:cNvGrpSpPr>
            <a:grpSpLocks/>
          </p:cNvGrpSpPr>
          <p:nvPr/>
        </p:nvGrpSpPr>
        <p:grpSpPr bwMode="auto">
          <a:xfrm>
            <a:off x="3835400" y="1930400"/>
            <a:ext cx="203200" cy="203200"/>
            <a:chOff x="1784" y="1736"/>
            <a:chExt cx="128" cy="128"/>
          </a:xfrm>
        </p:grpSpPr>
        <p:sp>
          <p:nvSpPr>
            <p:cNvPr id="108629" name="Line 8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0" name="Line 8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87"/>
          <p:cNvGrpSpPr>
            <a:grpSpLocks/>
          </p:cNvGrpSpPr>
          <p:nvPr/>
        </p:nvGrpSpPr>
        <p:grpSpPr bwMode="auto">
          <a:xfrm>
            <a:off x="4660900" y="1930400"/>
            <a:ext cx="203200" cy="203200"/>
            <a:chOff x="1784" y="1736"/>
            <a:chExt cx="128" cy="128"/>
          </a:xfrm>
        </p:grpSpPr>
        <p:sp>
          <p:nvSpPr>
            <p:cNvPr id="108632" name="Line 8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3" name="Line 8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90"/>
          <p:cNvGrpSpPr>
            <a:grpSpLocks/>
          </p:cNvGrpSpPr>
          <p:nvPr/>
        </p:nvGrpSpPr>
        <p:grpSpPr bwMode="auto">
          <a:xfrm>
            <a:off x="5575300" y="1930400"/>
            <a:ext cx="203200" cy="203200"/>
            <a:chOff x="1784" y="1736"/>
            <a:chExt cx="128" cy="128"/>
          </a:xfrm>
        </p:grpSpPr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93"/>
          <p:cNvGrpSpPr>
            <a:grpSpLocks/>
          </p:cNvGrpSpPr>
          <p:nvPr/>
        </p:nvGrpSpPr>
        <p:grpSpPr bwMode="auto">
          <a:xfrm>
            <a:off x="6375400" y="1930400"/>
            <a:ext cx="203200" cy="203200"/>
            <a:chOff x="1784" y="1736"/>
            <a:chExt cx="128" cy="128"/>
          </a:xfrm>
        </p:grpSpPr>
        <p:sp>
          <p:nvSpPr>
            <p:cNvPr id="108638" name="Line 9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9" name="Line 9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0" name="Group 96"/>
          <p:cNvGrpSpPr>
            <a:grpSpLocks/>
          </p:cNvGrpSpPr>
          <p:nvPr/>
        </p:nvGrpSpPr>
        <p:grpSpPr bwMode="auto">
          <a:xfrm>
            <a:off x="7226300" y="1930400"/>
            <a:ext cx="203200" cy="203200"/>
            <a:chOff x="1784" y="1736"/>
            <a:chExt cx="128" cy="128"/>
          </a:xfrm>
        </p:grpSpPr>
        <p:sp>
          <p:nvSpPr>
            <p:cNvPr id="108641" name="Line 9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2" name="Line 9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083253" y="1992573"/>
            <a:ext cx="3837295" cy="3753134"/>
            <a:chOff x="3083253" y="1992573"/>
            <a:chExt cx="3837295" cy="3753134"/>
          </a:xfrm>
        </p:grpSpPr>
        <p:grpSp>
          <p:nvGrpSpPr>
            <p:cNvPr id="21" name="Group 120"/>
            <p:cNvGrpSpPr/>
            <p:nvPr/>
          </p:nvGrpSpPr>
          <p:grpSpPr>
            <a:xfrm rot="5561759">
              <a:off x="4633411" y="2024413"/>
              <a:ext cx="652817" cy="3753134"/>
              <a:chOff x="4794915" y="2144973"/>
              <a:chExt cx="652817" cy="3753134"/>
            </a:xfrm>
          </p:grpSpPr>
          <p:cxnSp>
            <p:nvCxnSpPr>
              <p:cNvPr id="122" name="Straight Arrow Connector 121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Arrow Connector 106"/>
            <p:cNvCxnSpPr/>
            <p:nvPr/>
          </p:nvCxnSpPr>
          <p:spPr>
            <a:xfrm flipH="1" flipV="1">
              <a:off x="4735773" y="19925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4642515" y="57343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645" name="Group 119"/>
            <p:cNvGrpSpPr/>
            <p:nvPr/>
          </p:nvGrpSpPr>
          <p:grpSpPr>
            <a:xfrm rot="2853023">
              <a:off x="4713027" y="2076733"/>
              <a:ext cx="652817" cy="3753134"/>
              <a:chOff x="4794915" y="2144973"/>
              <a:chExt cx="652817" cy="3753134"/>
            </a:xfrm>
          </p:grpSpPr>
          <p:cxnSp>
            <p:nvCxnSpPr>
              <p:cNvPr id="118" name="Straight Arrow Connector 117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646" name="Group 123"/>
            <p:cNvGrpSpPr/>
            <p:nvPr/>
          </p:nvGrpSpPr>
          <p:grpSpPr>
            <a:xfrm rot="7815373">
              <a:off x="4717572" y="1903857"/>
              <a:ext cx="652817" cy="3753134"/>
              <a:chOff x="4794915" y="2144973"/>
              <a:chExt cx="652817" cy="3753134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8" name="TextBox 127"/>
          <p:cNvSpPr txBox="1"/>
          <p:nvPr/>
        </p:nvSpPr>
        <p:spPr>
          <a:xfrm>
            <a:off x="3113964" y="497006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3754265" y="2718181"/>
            <a:ext cx="2428168" cy="2372436"/>
            <a:chOff x="3083253" y="1992573"/>
            <a:chExt cx="3837295" cy="3753134"/>
          </a:xfrm>
        </p:grpSpPr>
        <p:grpSp>
          <p:nvGrpSpPr>
            <p:cNvPr id="115" name="Group 120"/>
            <p:cNvGrpSpPr/>
            <p:nvPr/>
          </p:nvGrpSpPr>
          <p:grpSpPr>
            <a:xfrm rot="5561759">
              <a:off x="4633411" y="2024413"/>
              <a:ext cx="652817" cy="3753134"/>
              <a:chOff x="4794915" y="2144973"/>
              <a:chExt cx="652817" cy="3753134"/>
            </a:xfrm>
          </p:grpSpPr>
          <p:cxnSp>
            <p:nvCxnSpPr>
              <p:cNvPr id="132" name="Straight Arrow Connector 131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Arrow Connector 115"/>
            <p:cNvCxnSpPr/>
            <p:nvPr/>
          </p:nvCxnSpPr>
          <p:spPr>
            <a:xfrm flipH="1" flipV="1">
              <a:off x="4735773" y="19925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4642515" y="57343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2853023">
              <a:off x="4713027" y="2076733"/>
              <a:ext cx="652817" cy="3753134"/>
              <a:chOff x="4794915" y="2144973"/>
              <a:chExt cx="652817" cy="3753134"/>
            </a:xfrm>
          </p:grpSpPr>
          <p:cxnSp>
            <p:nvCxnSpPr>
              <p:cNvPr id="130" name="Straight Arrow Connector 129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3"/>
            <p:cNvGrpSpPr/>
            <p:nvPr/>
          </p:nvGrpSpPr>
          <p:grpSpPr>
            <a:xfrm rot="7815373">
              <a:off x="4717572" y="1903857"/>
              <a:ext cx="652817" cy="3753134"/>
              <a:chOff x="4794915" y="2144973"/>
              <a:chExt cx="652817" cy="3753134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8" name="TextBox 137"/>
          <p:cNvSpPr txBox="1"/>
          <p:nvPr/>
        </p:nvSpPr>
        <p:spPr>
          <a:xfrm>
            <a:off x="736978" y="2429301"/>
            <a:ext cx="17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Changing B-Field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12207" y="4001068"/>
            <a:ext cx="17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Induced E-Field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0" name="Freeform 139"/>
          <p:cNvSpPr/>
          <p:nvPr/>
        </p:nvSpPr>
        <p:spPr>
          <a:xfrm>
            <a:off x="2470245" y="2238233"/>
            <a:ext cx="327546" cy="341194"/>
          </a:xfrm>
          <a:custGeom>
            <a:avLst/>
            <a:gdLst>
              <a:gd name="connsiteX0" fmla="*/ 0 w 327546"/>
              <a:gd name="connsiteY0" fmla="*/ 341194 h 341194"/>
              <a:gd name="connsiteX1" fmla="*/ 327546 w 327546"/>
              <a:gd name="connsiteY1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7546" h="341194">
                <a:moveTo>
                  <a:pt x="0" y="341194"/>
                </a:moveTo>
                <a:lnTo>
                  <a:pt x="327546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/>
          <p:cNvSpPr/>
          <p:nvPr/>
        </p:nvSpPr>
        <p:spPr>
          <a:xfrm>
            <a:off x="2579427" y="4042012"/>
            <a:ext cx="452651" cy="175146"/>
          </a:xfrm>
          <a:custGeom>
            <a:avLst/>
            <a:gdLst>
              <a:gd name="connsiteX0" fmla="*/ 0 w 327546"/>
              <a:gd name="connsiteY0" fmla="*/ 341194 h 341194"/>
              <a:gd name="connsiteX1" fmla="*/ 327546 w 327546"/>
              <a:gd name="connsiteY1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7546" h="341194">
                <a:moveTo>
                  <a:pt x="0" y="341194"/>
                </a:moveTo>
                <a:lnTo>
                  <a:pt x="327546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Oval 102"/>
          <p:cNvSpPr>
            <a:spLocks noChangeArrowheads="1"/>
          </p:cNvSpPr>
          <p:nvPr/>
        </p:nvSpPr>
        <p:spPr bwMode="auto">
          <a:xfrm>
            <a:off x="3070746" y="1993948"/>
            <a:ext cx="3766782" cy="3765407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Oval 102"/>
          <p:cNvSpPr>
            <a:spLocks noChangeArrowheads="1"/>
          </p:cNvSpPr>
          <p:nvPr/>
        </p:nvSpPr>
        <p:spPr bwMode="auto">
          <a:xfrm>
            <a:off x="3739486" y="2715906"/>
            <a:ext cx="2402006" cy="2347414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832100" y="2743200"/>
            <a:ext cx="203200" cy="203200"/>
            <a:chOff x="1784" y="1736"/>
            <a:chExt cx="128" cy="128"/>
          </a:xfrm>
        </p:grpSpPr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844800" y="3721100"/>
            <a:ext cx="203200" cy="203200"/>
            <a:chOff x="1784" y="1736"/>
            <a:chExt cx="128" cy="128"/>
          </a:xfrm>
        </p:grpSpPr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32100" y="4533900"/>
            <a:ext cx="203200" cy="203200"/>
            <a:chOff x="1784" y="1736"/>
            <a:chExt cx="128" cy="128"/>
          </a:xfrm>
        </p:grpSpPr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819400" y="5397500"/>
            <a:ext cx="203200" cy="203200"/>
            <a:chOff x="1784" y="1736"/>
            <a:chExt cx="128" cy="128"/>
          </a:xfrm>
        </p:grpSpPr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848100" y="2743200"/>
            <a:ext cx="203200" cy="203200"/>
            <a:chOff x="1784" y="1736"/>
            <a:chExt cx="128" cy="128"/>
          </a:xfrm>
        </p:grpSpPr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3860800" y="3721100"/>
            <a:ext cx="203200" cy="203200"/>
            <a:chOff x="1784" y="1736"/>
            <a:chExt cx="128" cy="128"/>
          </a:xfrm>
        </p:grpSpPr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3848100" y="4533900"/>
            <a:ext cx="203200" cy="203200"/>
            <a:chOff x="1784" y="1736"/>
            <a:chExt cx="128" cy="128"/>
          </a:xfrm>
        </p:grpSpPr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30"/>
          <p:cNvGrpSpPr>
            <a:grpSpLocks/>
          </p:cNvGrpSpPr>
          <p:nvPr/>
        </p:nvGrpSpPr>
        <p:grpSpPr bwMode="auto">
          <a:xfrm>
            <a:off x="3835400" y="5397500"/>
            <a:ext cx="203200" cy="203200"/>
            <a:chOff x="1784" y="1736"/>
            <a:chExt cx="128" cy="128"/>
          </a:xfrm>
        </p:grpSpPr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4673600" y="2743200"/>
            <a:ext cx="203200" cy="203200"/>
            <a:chOff x="1784" y="1736"/>
            <a:chExt cx="128" cy="128"/>
          </a:xfrm>
        </p:grpSpPr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4686300" y="3721100"/>
            <a:ext cx="203200" cy="203200"/>
            <a:chOff x="1784" y="1736"/>
            <a:chExt cx="128" cy="128"/>
          </a:xfrm>
        </p:grpSpPr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4673600" y="4533900"/>
            <a:ext cx="203200" cy="203200"/>
            <a:chOff x="1784" y="1736"/>
            <a:chExt cx="128" cy="128"/>
          </a:xfrm>
        </p:grpSpPr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4660900" y="5397500"/>
            <a:ext cx="203200" cy="203200"/>
            <a:chOff x="1784" y="1736"/>
            <a:chExt cx="128" cy="128"/>
          </a:xfrm>
        </p:grpSpPr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45"/>
          <p:cNvGrpSpPr>
            <a:grpSpLocks/>
          </p:cNvGrpSpPr>
          <p:nvPr/>
        </p:nvGrpSpPr>
        <p:grpSpPr bwMode="auto">
          <a:xfrm>
            <a:off x="5588000" y="2743200"/>
            <a:ext cx="203200" cy="203200"/>
            <a:chOff x="1784" y="1736"/>
            <a:chExt cx="128" cy="128"/>
          </a:xfrm>
        </p:grpSpPr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48"/>
          <p:cNvGrpSpPr>
            <a:grpSpLocks/>
          </p:cNvGrpSpPr>
          <p:nvPr/>
        </p:nvGrpSpPr>
        <p:grpSpPr bwMode="auto">
          <a:xfrm>
            <a:off x="5600700" y="3721100"/>
            <a:ext cx="203200" cy="203200"/>
            <a:chOff x="1784" y="1736"/>
            <a:chExt cx="128" cy="128"/>
          </a:xfrm>
        </p:grpSpPr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5588000" y="4533900"/>
            <a:ext cx="203200" cy="203200"/>
            <a:chOff x="1784" y="1736"/>
            <a:chExt cx="128" cy="128"/>
          </a:xfrm>
        </p:grpSpPr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7" name="Line 5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54"/>
          <p:cNvGrpSpPr>
            <a:grpSpLocks/>
          </p:cNvGrpSpPr>
          <p:nvPr/>
        </p:nvGrpSpPr>
        <p:grpSpPr bwMode="auto">
          <a:xfrm>
            <a:off x="5575300" y="5397500"/>
            <a:ext cx="203200" cy="203200"/>
            <a:chOff x="1784" y="1736"/>
            <a:chExt cx="128" cy="128"/>
          </a:xfrm>
        </p:grpSpPr>
        <p:sp>
          <p:nvSpPr>
            <p:cNvPr id="108599" name="Line 5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0" name="Line 5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6388100" y="2743200"/>
            <a:ext cx="203200" cy="203200"/>
            <a:chOff x="1784" y="1736"/>
            <a:chExt cx="128" cy="128"/>
          </a:xfrm>
        </p:grpSpPr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60"/>
          <p:cNvGrpSpPr>
            <a:grpSpLocks/>
          </p:cNvGrpSpPr>
          <p:nvPr/>
        </p:nvGrpSpPr>
        <p:grpSpPr bwMode="auto">
          <a:xfrm>
            <a:off x="6400800" y="3721100"/>
            <a:ext cx="203200" cy="203200"/>
            <a:chOff x="1784" y="1736"/>
            <a:chExt cx="128" cy="128"/>
          </a:xfrm>
        </p:grpSpPr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63"/>
          <p:cNvGrpSpPr>
            <a:grpSpLocks/>
          </p:cNvGrpSpPr>
          <p:nvPr/>
        </p:nvGrpSpPr>
        <p:grpSpPr bwMode="auto">
          <a:xfrm>
            <a:off x="6388100" y="4533900"/>
            <a:ext cx="203200" cy="203200"/>
            <a:chOff x="1784" y="1736"/>
            <a:chExt cx="128" cy="128"/>
          </a:xfrm>
        </p:grpSpPr>
        <p:sp>
          <p:nvSpPr>
            <p:cNvPr id="108608" name="Line 6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9" name="Line 6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66"/>
          <p:cNvGrpSpPr>
            <a:grpSpLocks/>
          </p:cNvGrpSpPr>
          <p:nvPr/>
        </p:nvGrpSpPr>
        <p:grpSpPr bwMode="auto">
          <a:xfrm>
            <a:off x="6375400" y="5397500"/>
            <a:ext cx="203200" cy="203200"/>
            <a:chOff x="1784" y="1736"/>
            <a:chExt cx="128" cy="128"/>
          </a:xfrm>
        </p:grpSpPr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2" name="Line 6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69"/>
          <p:cNvGrpSpPr>
            <a:grpSpLocks/>
          </p:cNvGrpSpPr>
          <p:nvPr/>
        </p:nvGrpSpPr>
        <p:grpSpPr bwMode="auto">
          <a:xfrm>
            <a:off x="7239000" y="2743200"/>
            <a:ext cx="203200" cy="203200"/>
            <a:chOff x="1784" y="1736"/>
            <a:chExt cx="128" cy="128"/>
          </a:xfrm>
        </p:grpSpPr>
        <p:sp>
          <p:nvSpPr>
            <p:cNvPr id="108614" name="Line 7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5" name="Line 7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7251700" y="3721100"/>
            <a:ext cx="203200" cy="203200"/>
            <a:chOff x="1784" y="1736"/>
            <a:chExt cx="128" cy="128"/>
          </a:xfrm>
        </p:grpSpPr>
        <p:sp>
          <p:nvSpPr>
            <p:cNvPr id="108617" name="Line 7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8" name="Line 7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75"/>
          <p:cNvGrpSpPr>
            <a:grpSpLocks/>
          </p:cNvGrpSpPr>
          <p:nvPr/>
        </p:nvGrpSpPr>
        <p:grpSpPr bwMode="auto">
          <a:xfrm>
            <a:off x="7239000" y="4533900"/>
            <a:ext cx="203200" cy="203200"/>
            <a:chOff x="1784" y="1736"/>
            <a:chExt cx="128" cy="128"/>
          </a:xfrm>
        </p:grpSpPr>
        <p:sp>
          <p:nvSpPr>
            <p:cNvPr id="108620" name="Line 7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1" name="Line 7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7226300" y="5397500"/>
            <a:ext cx="203200" cy="203200"/>
            <a:chOff x="1784" y="1736"/>
            <a:chExt cx="128" cy="128"/>
          </a:xfrm>
        </p:grpSpPr>
        <p:sp>
          <p:nvSpPr>
            <p:cNvPr id="108623" name="Line 7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4" name="Line 8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81"/>
          <p:cNvGrpSpPr>
            <a:grpSpLocks/>
          </p:cNvGrpSpPr>
          <p:nvPr/>
        </p:nvGrpSpPr>
        <p:grpSpPr bwMode="auto">
          <a:xfrm>
            <a:off x="2819400" y="1930400"/>
            <a:ext cx="203200" cy="203200"/>
            <a:chOff x="1784" y="1736"/>
            <a:chExt cx="128" cy="128"/>
          </a:xfrm>
        </p:grpSpPr>
        <p:sp>
          <p:nvSpPr>
            <p:cNvPr id="108626" name="Line 8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7" name="Line 8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84"/>
          <p:cNvGrpSpPr>
            <a:grpSpLocks/>
          </p:cNvGrpSpPr>
          <p:nvPr/>
        </p:nvGrpSpPr>
        <p:grpSpPr bwMode="auto">
          <a:xfrm>
            <a:off x="3835400" y="1930400"/>
            <a:ext cx="203200" cy="203200"/>
            <a:chOff x="1784" y="1736"/>
            <a:chExt cx="128" cy="128"/>
          </a:xfrm>
        </p:grpSpPr>
        <p:sp>
          <p:nvSpPr>
            <p:cNvPr id="108629" name="Line 8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0" name="Line 8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87"/>
          <p:cNvGrpSpPr>
            <a:grpSpLocks/>
          </p:cNvGrpSpPr>
          <p:nvPr/>
        </p:nvGrpSpPr>
        <p:grpSpPr bwMode="auto">
          <a:xfrm>
            <a:off x="4660900" y="1930400"/>
            <a:ext cx="203200" cy="203200"/>
            <a:chOff x="1784" y="1736"/>
            <a:chExt cx="128" cy="128"/>
          </a:xfrm>
        </p:grpSpPr>
        <p:sp>
          <p:nvSpPr>
            <p:cNvPr id="108632" name="Line 8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3" name="Line 8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90"/>
          <p:cNvGrpSpPr>
            <a:grpSpLocks/>
          </p:cNvGrpSpPr>
          <p:nvPr/>
        </p:nvGrpSpPr>
        <p:grpSpPr bwMode="auto">
          <a:xfrm>
            <a:off x="5575300" y="1930400"/>
            <a:ext cx="203200" cy="203200"/>
            <a:chOff x="1784" y="1736"/>
            <a:chExt cx="128" cy="128"/>
          </a:xfrm>
        </p:grpSpPr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93"/>
          <p:cNvGrpSpPr>
            <a:grpSpLocks/>
          </p:cNvGrpSpPr>
          <p:nvPr/>
        </p:nvGrpSpPr>
        <p:grpSpPr bwMode="auto">
          <a:xfrm>
            <a:off x="6375400" y="1930400"/>
            <a:ext cx="203200" cy="203200"/>
            <a:chOff x="1784" y="1736"/>
            <a:chExt cx="128" cy="128"/>
          </a:xfrm>
        </p:grpSpPr>
        <p:sp>
          <p:nvSpPr>
            <p:cNvPr id="108638" name="Line 9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9" name="Line 9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96"/>
          <p:cNvGrpSpPr>
            <a:grpSpLocks/>
          </p:cNvGrpSpPr>
          <p:nvPr/>
        </p:nvGrpSpPr>
        <p:grpSpPr bwMode="auto">
          <a:xfrm>
            <a:off x="7226300" y="1930400"/>
            <a:ext cx="203200" cy="203200"/>
            <a:chOff x="1784" y="1736"/>
            <a:chExt cx="128" cy="128"/>
          </a:xfrm>
        </p:grpSpPr>
        <p:sp>
          <p:nvSpPr>
            <p:cNvPr id="108641" name="Line 9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2" name="Line 9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0" name="Group 112"/>
          <p:cNvGrpSpPr/>
          <p:nvPr/>
        </p:nvGrpSpPr>
        <p:grpSpPr>
          <a:xfrm flipV="1">
            <a:off x="3083253" y="1992573"/>
            <a:ext cx="3837295" cy="3753134"/>
            <a:chOff x="3083253" y="1992573"/>
            <a:chExt cx="3837295" cy="3753134"/>
          </a:xfrm>
        </p:grpSpPr>
        <p:grpSp>
          <p:nvGrpSpPr>
            <p:cNvPr id="108645" name="Group 120"/>
            <p:cNvGrpSpPr/>
            <p:nvPr/>
          </p:nvGrpSpPr>
          <p:grpSpPr>
            <a:xfrm rot="5561759">
              <a:off x="4633411" y="2024413"/>
              <a:ext cx="652817" cy="3753134"/>
              <a:chOff x="4794915" y="2144973"/>
              <a:chExt cx="652817" cy="3753134"/>
            </a:xfrm>
          </p:grpSpPr>
          <p:cxnSp>
            <p:nvCxnSpPr>
              <p:cNvPr id="122" name="Straight Arrow Connector 121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" name="Straight Arrow Connector 106"/>
            <p:cNvCxnSpPr/>
            <p:nvPr/>
          </p:nvCxnSpPr>
          <p:spPr>
            <a:xfrm flipH="1" flipV="1">
              <a:off x="4735773" y="1992573"/>
              <a:ext cx="559559" cy="136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4642515" y="5734335"/>
              <a:ext cx="598225" cy="11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646" name="Group 119"/>
            <p:cNvGrpSpPr/>
            <p:nvPr/>
          </p:nvGrpSpPr>
          <p:grpSpPr>
            <a:xfrm rot="2853023">
              <a:off x="4713027" y="2076733"/>
              <a:ext cx="652817" cy="3753134"/>
              <a:chOff x="4794915" y="2144973"/>
              <a:chExt cx="652817" cy="3753134"/>
            </a:xfrm>
          </p:grpSpPr>
          <p:cxnSp>
            <p:nvCxnSpPr>
              <p:cNvPr id="118" name="Straight Arrow Connector 117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647" name="Group 123"/>
            <p:cNvGrpSpPr/>
            <p:nvPr/>
          </p:nvGrpSpPr>
          <p:grpSpPr>
            <a:xfrm rot="7815373">
              <a:off x="4717572" y="1903857"/>
              <a:ext cx="652817" cy="3753134"/>
              <a:chOff x="4794915" y="2144973"/>
              <a:chExt cx="652817" cy="3753134"/>
            </a:xfrm>
          </p:grpSpPr>
          <p:cxnSp>
            <p:nvCxnSpPr>
              <p:cNvPr id="125" name="Straight Arrow Connector 124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TextBox 126"/>
          <p:cNvSpPr txBox="1"/>
          <p:nvPr/>
        </p:nvSpPr>
        <p:spPr>
          <a:xfrm>
            <a:off x="3439237" y="3248168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363337" y="157176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108648" name="Group 113"/>
          <p:cNvGrpSpPr/>
          <p:nvPr/>
        </p:nvGrpSpPr>
        <p:grpSpPr>
          <a:xfrm flipV="1">
            <a:off x="3754265" y="2718181"/>
            <a:ext cx="2428168" cy="2372436"/>
            <a:chOff x="3083253" y="1992573"/>
            <a:chExt cx="3837295" cy="3753134"/>
          </a:xfrm>
        </p:grpSpPr>
        <p:grpSp>
          <p:nvGrpSpPr>
            <p:cNvPr id="108649" name="Group 120"/>
            <p:cNvGrpSpPr/>
            <p:nvPr/>
          </p:nvGrpSpPr>
          <p:grpSpPr>
            <a:xfrm rot="5561759">
              <a:off x="4633411" y="2024413"/>
              <a:ext cx="652817" cy="3753134"/>
              <a:chOff x="4794915" y="2144973"/>
              <a:chExt cx="652817" cy="3753134"/>
            </a:xfrm>
          </p:grpSpPr>
          <p:cxnSp>
            <p:nvCxnSpPr>
              <p:cNvPr id="132" name="Straight Arrow Connector 131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Arrow Connector 115"/>
            <p:cNvCxnSpPr/>
            <p:nvPr/>
          </p:nvCxnSpPr>
          <p:spPr>
            <a:xfrm flipH="1" flipV="1">
              <a:off x="4735773" y="1992573"/>
              <a:ext cx="559559" cy="1365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4642515" y="5734335"/>
              <a:ext cx="598225" cy="1137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650" name="Group 119"/>
            <p:cNvGrpSpPr/>
            <p:nvPr/>
          </p:nvGrpSpPr>
          <p:grpSpPr>
            <a:xfrm rot="2853023">
              <a:off x="4713027" y="2076733"/>
              <a:ext cx="652817" cy="3753134"/>
              <a:chOff x="4794915" y="2144973"/>
              <a:chExt cx="652817" cy="3753134"/>
            </a:xfrm>
          </p:grpSpPr>
          <p:cxnSp>
            <p:nvCxnSpPr>
              <p:cNvPr id="130" name="Straight Arrow Connector 129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651" name="Group 123"/>
            <p:cNvGrpSpPr/>
            <p:nvPr/>
          </p:nvGrpSpPr>
          <p:grpSpPr>
            <a:xfrm rot="7815373">
              <a:off x="4717572" y="1903857"/>
              <a:ext cx="652817" cy="3753134"/>
              <a:chOff x="4794915" y="2144973"/>
              <a:chExt cx="652817" cy="3753134"/>
            </a:xfrm>
          </p:grpSpPr>
          <p:cxnSp>
            <p:nvCxnSpPr>
              <p:cNvPr id="124" name="Straight Arrow Connector 123"/>
              <p:cNvCxnSpPr/>
              <p:nvPr/>
            </p:nvCxnSpPr>
            <p:spPr>
              <a:xfrm flipH="1" flipV="1">
                <a:off x="4888173" y="2144973"/>
                <a:ext cx="559559" cy="1365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/>
              <p:cNvCxnSpPr/>
              <p:nvPr/>
            </p:nvCxnSpPr>
            <p:spPr>
              <a:xfrm>
                <a:off x="4794915" y="5886735"/>
                <a:ext cx="598225" cy="1137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4" name="Title 1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7" name="TextBox 136"/>
          <p:cNvSpPr txBox="1"/>
          <p:nvPr/>
        </p:nvSpPr>
        <p:spPr>
          <a:xfrm>
            <a:off x="736978" y="2429301"/>
            <a:ext cx="17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Changing E-Field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12207" y="4001068"/>
            <a:ext cx="174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Induced B-Field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9" name="Freeform 138"/>
          <p:cNvSpPr/>
          <p:nvPr/>
        </p:nvSpPr>
        <p:spPr>
          <a:xfrm>
            <a:off x="2470245" y="2238233"/>
            <a:ext cx="327546" cy="341194"/>
          </a:xfrm>
          <a:custGeom>
            <a:avLst/>
            <a:gdLst>
              <a:gd name="connsiteX0" fmla="*/ 0 w 327546"/>
              <a:gd name="connsiteY0" fmla="*/ 341194 h 341194"/>
              <a:gd name="connsiteX1" fmla="*/ 327546 w 327546"/>
              <a:gd name="connsiteY1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7546" h="341194">
                <a:moveTo>
                  <a:pt x="0" y="341194"/>
                </a:moveTo>
                <a:lnTo>
                  <a:pt x="327546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0" name="Freeform 139"/>
          <p:cNvSpPr/>
          <p:nvPr/>
        </p:nvSpPr>
        <p:spPr>
          <a:xfrm>
            <a:off x="2647666" y="4014716"/>
            <a:ext cx="384411" cy="188794"/>
          </a:xfrm>
          <a:custGeom>
            <a:avLst/>
            <a:gdLst>
              <a:gd name="connsiteX0" fmla="*/ 0 w 327546"/>
              <a:gd name="connsiteY0" fmla="*/ 341194 h 341194"/>
              <a:gd name="connsiteX1" fmla="*/ 327546 w 327546"/>
              <a:gd name="connsiteY1" fmla="*/ 0 h 34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7546" h="341194">
                <a:moveTo>
                  <a:pt x="0" y="341194"/>
                </a:moveTo>
                <a:lnTo>
                  <a:pt x="327546" y="0"/>
                </a:lnTo>
              </a:path>
            </a:pathLst>
          </a:cu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655638"/>
            <a:ext cx="51816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1930400"/>
            <a:ext cx="4635500" cy="3670300"/>
            <a:chOff x="1776" y="1216"/>
            <a:chExt cx="2920" cy="231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776" y="1216"/>
              <a:ext cx="2920" cy="2312"/>
              <a:chOff x="1776" y="1216"/>
              <a:chExt cx="2920" cy="2312"/>
            </a:xfrm>
          </p:grpSpPr>
          <p:sp>
            <p:nvSpPr>
              <p:cNvPr id="109574" name="Oval 6"/>
              <p:cNvSpPr>
                <a:spLocks noChangeArrowheads="1"/>
              </p:cNvSpPr>
              <p:nvPr/>
            </p:nvSpPr>
            <p:spPr bwMode="auto">
              <a:xfrm>
                <a:off x="3760" y="2584"/>
                <a:ext cx="232" cy="240"/>
              </a:xfrm>
              <a:prstGeom prst="ellipse">
                <a:avLst/>
              </a:prstGeom>
              <a:solidFill>
                <a:srgbClr val="FFCC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/>
                  <a:t>+</a:t>
                </a:r>
              </a:p>
            </p:txBody>
          </p:sp>
          <p:sp>
            <p:nvSpPr>
              <p:cNvPr id="109575" name="Line 7"/>
              <p:cNvSpPr>
                <a:spLocks noChangeShapeType="1"/>
              </p:cNvSpPr>
              <p:nvPr/>
            </p:nvSpPr>
            <p:spPr bwMode="auto">
              <a:xfrm flipV="1">
                <a:off x="3880" y="1904"/>
                <a:ext cx="0" cy="6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9576" name="Text Box 8"/>
              <p:cNvSpPr txBox="1">
                <a:spLocks noChangeArrowheads="1"/>
              </p:cNvSpPr>
              <p:nvPr/>
            </p:nvSpPr>
            <p:spPr bwMode="auto">
              <a:xfrm>
                <a:off x="3958" y="2025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solidFill>
                      <a:srgbClr val="FF0000"/>
                    </a:solidFill>
                  </a:rPr>
                  <a:t>v</a:t>
                </a:r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1784" y="1728"/>
                <a:ext cx="128" cy="128"/>
                <a:chOff x="1784" y="1736"/>
                <a:chExt cx="128" cy="128"/>
              </a:xfrm>
            </p:grpSpPr>
            <p:sp>
              <p:nvSpPr>
                <p:cNvPr id="109578" name="Line 10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79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1792" y="2344"/>
                <a:ext cx="128" cy="128"/>
                <a:chOff x="1784" y="1736"/>
                <a:chExt cx="128" cy="128"/>
              </a:xfrm>
            </p:grpSpPr>
            <p:sp>
              <p:nvSpPr>
                <p:cNvPr id="109581" name="Line 13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82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1784" y="2856"/>
                <a:ext cx="128" cy="128"/>
                <a:chOff x="1784" y="1736"/>
                <a:chExt cx="128" cy="128"/>
              </a:xfrm>
            </p:grpSpPr>
            <p:sp>
              <p:nvSpPr>
                <p:cNvPr id="109584" name="Line 16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85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1776" y="3400"/>
                <a:ext cx="128" cy="128"/>
                <a:chOff x="1784" y="1736"/>
                <a:chExt cx="128" cy="128"/>
              </a:xfrm>
            </p:grpSpPr>
            <p:sp>
              <p:nvSpPr>
                <p:cNvPr id="109587" name="Line 19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88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2424" y="1728"/>
                <a:ext cx="128" cy="128"/>
                <a:chOff x="1784" y="1736"/>
                <a:chExt cx="128" cy="128"/>
              </a:xfrm>
            </p:grpSpPr>
            <p:sp>
              <p:nvSpPr>
                <p:cNvPr id="109590" name="Line 22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91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2432" y="2344"/>
                <a:ext cx="128" cy="128"/>
                <a:chOff x="1784" y="1736"/>
                <a:chExt cx="128" cy="128"/>
              </a:xfrm>
            </p:grpSpPr>
            <p:sp>
              <p:nvSpPr>
                <p:cNvPr id="109593" name="Line 25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94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2424" y="2856"/>
                <a:ext cx="128" cy="128"/>
                <a:chOff x="1784" y="1736"/>
                <a:chExt cx="128" cy="128"/>
              </a:xfrm>
            </p:grpSpPr>
            <p:sp>
              <p:nvSpPr>
                <p:cNvPr id="109596" name="Line 28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597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2416" y="3400"/>
                <a:ext cx="128" cy="128"/>
                <a:chOff x="1784" y="1736"/>
                <a:chExt cx="128" cy="128"/>
              </a:xfrm>
            </p:grpSpPr>
            <p:sp>
              <p:nvSpPr>
                <p:cNvPr id="109599" name="Line 31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0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3"/>
              <p:cNvGrpSpPr>
                <a:grpSpLocks/>
              </p:cNvGrpSpPr>
              <p:nvPr/>
            </p:nvGrpSpPr>
            <p:grpSpPr bwMode="auto">
              <a:xfrm>
                <a:off x="2944" y="1728"/>
                <a:ext cx="128" cy="128"/>
                <a:chOff x="1784" y="1736"/>
                <a:chExt cx="128" cy="128"/>
              </a:xfrm>
            </p:grpSpPr>
            <p:sp>
              <p:nvSpPr>
                <p:cNvPr id="109602" name="Line 34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3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6"/>
              <p:cNvGrpSpPr>
                <a:grpSpLocks/>
              </p:cNvGrpSpPr>
              <p:nvPr/>
            </p:nvGrpSpPr>
            <p:grpSpPr bwMode="auto">
              <a:xfrm>
                <a:off x="2952" y="2344"/>
                <a:ext cx="128" cy="128"/>
                <a:chOff x="1784" y="1736"/>
                <a:chExt cx="128" cy="128"/>
              </a:xfrm>
            </p:grpSpPr>
            <p:sp>
              <p:nvSpPr>
                <p:cNvPr id="109605" name="Line 37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6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2944" y="2856"/>
                <a:ext cx="128" cy="128"/>
                <a:chOff x="1784" y="1736"/>
                <a:chExt cx="128" cy="128"/>
              </a:xfrm>
            </p:grpSpPr>
            <p:sp>
              <p:nvSpPr>
                <p:cNvPr id="109608" name="Line 40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0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42"/>
              <p:cNvGrpSpPr>
                <a:grpSpLocks/>
              </p:cNvGrpSpPr>
              <p:nvPr/>
            </p:nvGrpSpPr>
            <p:grpSpPr bwMode="auto">
              <a:xfrm>
                <a:off x="2936" y="3400"/>
                <a:ext cx="128" cy="128"/>
                <a:chOff x="1784" y="1736"/>
                <a:chExt cx="128" cy="128"/>
              </a:xfrm>
            </p:grpSpPr>
            <p:sp>
              <p:nvSpPr>
                <p:cNvPr id="109611" name="Line 43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12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45"/>
              <p:cNvGrpSpPr>
                <a:grpSpLocks/>
              </p:cNvGrpSpPr>
              <p:nvPr/>
            </p:nvGrpSpPr>
            <p:grpSpPr bwMode="auto">
              <a:xfrm>
                <a:off x="3520" y="1728"/>
                <a:ext cx="128" cy="128"/>
                <a:chOff x="1784" y="1736"/>
                <a:chExt cx="128" cy="128"/>
              </a:xfrm>
            </p:grpSpPr>
            <p:sp>
              <p:nvSpPr>
                <p:cNvPr id="109614" name="Line 46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1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8"/>
              <p:cNvGrpSpPr>
                <a:grpSpLocks/>
              </p:cNvGrpSpPr>
              <p:nvPr/>
            </p:nvGrpSpPr>
            <p:grpSpPr bwMode="auto">
              <a:xfrm>
                <a:off x="3528" y="2344"/>
                <a:ext cx="128" cy="128"/>
                <a:chOff x="1784" y="1736"/>
                <a:chExt cx="128" cy="128"/>
              </a:xfrm>
            </p:grpSpPr>
            <p:sp>
              <p:nvSpPr>
                <p:cNvPr id="109617" name="Line 49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18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51"/>
              <p:cNvGrpSpPr>
                <a:grpSpLocks/>
              </p:cNvGrpSpPr>
              <p:nvPr/>
            </p:nvGrpSpPr>
            <p:grpSpPr bwMode="auto">
              <a:xfrm>
                <a:off x="3520" y="2856"/>
                <a:ext cx="128" cy="128"/>
                <a:chOff x="1784" y="1736"/>
                <a:chExt cx="128" cy="128"/>
              </a:xfrm>
            </p:grpSpPr>
            <p:sp>
              <p:nvSpPr>
                <p:cNvPr id="109620" name="Line 52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21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54"/>
              <p:cNvGrpSpPr>
                <a:grpSpLocks/>
              </p:cNvGrpSpPr>
              <p:nvPr/>
            </p:nvGrpSpPr>
            <p:grpSpPr bwMode="auto">
              <a:xfrm>
                <a:off x="3512" y="3400"/>
                <a:ext cx="128" cy="128"/>
                <a:chOff x="1784" y="1736"/>
                <a:chExt cx="128" cy="128"/>
              </a:xfrm>
            </p:grpSpPr>
            <p:sp>
              <p:nvSpPr>
                <p:cNvPr id="109623" name="Line 55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24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57"/>
              <p:cNvGrpSpPr>
                <a:grpSpLocks/>
              </p:cNvGrpSpPr>
              <p:nvPr/>
            </p:nvGrpSpPr>
            <p:grpSpPr bwMode="auto">
              <a:xfrm>
                <a:off x="4024" y="1728"/>
                <a:ext cx="128" cy="128"/>
                <a:chOff x="1784" y="1736"/>
                <a:chExt cx="128" cy="128"/>
              </a:xfrm>
            </p:grpSpPr>
            <p:sp>
              <p:nvSpPr>
                <p:cNvPr id="109626" name="Line 58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27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60"/>
              <p:cNvGrpSpPr>
                <a:grpSpLocks/>
              </p:cNvGrpSpPr>
              <p:nvPr/>
            </p:nvGrpSpPr>
            <p:grpSpPr bwMode="auto">
              <a:xfrm>
                <a:off x="4032" y="2344"/>
                <a:ext cx="128" cy="128"/>
                <a:chOff x="1784" y="1736"/>
                <a:chExt cx="128" cy="128"/>
              </a:xfrm>
            </p:grpSpPr>
            <p:sp>
              <p:nvSpPr>
                <p:cNvPr id="109629" name="Line 61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30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63"/>
              <p:cNvGrpSpPr>
                <a:grpSpLocks/>
              </p:cNvGrpSpPr>
              <p:nvPr/>
            </p:nvGrpSpPr>
            <p:grpSpPr bwMode="auto">
              <a:xfrm>
                <a:off x="4024" y="2856"/>
                <a:ext cx="128" cy="128"/>
                <a:chOff x="1784" y="1736"/>
                <a:chExt cx="128" cy="128"/>
              </a:xfrm>
            </p:grpSpPr>
            <p:sp>
              <p:nvSpPr>
                <p:cNvPr id="109632" name="Line 64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33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66"/>
              <p:cNvGrpSpPr>
                <a:grpSpLocks/>
              </p:cNvGrpSpPr>
              <p:nvPr/>
            </p:nvGrpSpPr>
            <p:grpSpPr bwMode="auto">
              <a:xfrm>
                <a:off x="4016" y="3400"/>
                <a:ext cx="128" cy="128"/>
                <a:chOff x="1784" y="1736"/>
                <a:chExt cx="128" cy="128"/>
              </a:xfrm>
            </p:grpSpPr>
            <p:sp>
              <p:nvSpPr>
                <p:cNvPr id="109635" name="Line 67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36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69"/>
              <p:cNvGrpSpPr>
                <a:grpSpLocks/>
              </p:cNvGrpSpPr>
              <p:nvPr/>
            </p:nvGrpSpPr>
            <p:grpSpPr bwMode="auto">
              <a:xfrm>
                <a:off x="4560" y="1728"/>
                <a:ext cx="128" cy="128"/>
                <a:chOff x="1784" y="1736"/>
                <a:chExt cx="128" cy="128"/>
              </a:xfrm>
            </p:grpSpPr>
            <p:sp>
              <p:nvSpPr>
                <p:cNvPr id="109638" name="Line 70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39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2"/>
              <p:cNvGrpSpPr>
                <a:grpSpLocks/>
              </p:cNvGrpSpPr>
              <p:nvPr/>
            </p:nvGrpSpPr>
            <p:grpSpPr bwMode="auto">
              <a:xfrm>
                <a:off x="4568" y="2344"/>
                <a:ext cx="128" cy="128"/>
                <a:chOff x="1784" y="1736"/>
                <a:chExt cx="128" cy="128"/>
              </a:xfrm>
            </p:grpSpPr>
            <p:sp>
              <p:nvSpPr>
                <p:cNvPr id="109641" name="Line 73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42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75"/>
              <p:cNvGrpSpPr>
                <a:grpSpLocks/>
              </p:cNvGrpSpPr>
              <p:nvPr/>
            </p:nvGrpSpPr>
            <p:grpSpPr bwMode="auto">
              <a:xfrm>
                <a:off x="4560" y="2856"/>
                <a:ext cx="128" cy="128"/>
                <a:chOff x="1784" y="1736"/>
                <a:chExt cx="128" cy="128"/>
              </a:xfrm>
            </p:grpSpPr>
            <p:sp>
              <p:nvSpPr>
                <p:cNvPr id="109644" name="Line 76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45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78"/>
              <p:cNvGrpSpPr>
                <a:grpSpLocks/>
              </p:cNvGrpSpPr>
              <p:nvPr/>
            </p:nvGrpSpPr>
            <p:grpSpPr bwMode="auto">
              <a:xfrm>
                <a:off x="4552" y="3400"/>
                <a:ext cx="128" cy="128"/>
                <a:chOff x="1784" y="1736"/>
                <a:chExt cx="128" cy="128"/>
              </a:xfrm>
            </p:grpSpPr>
            <p:sp>
              <p:nvSpPr>
                <p:cNvPr id="109647" name="Line 79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48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81"/>
              <p:cNvGrpSpPr>
                <a:grpSpLocks/>
              </p:cNvGrpSpPr>
              <p:nvPr/>
            </p:nvGrpSpPr>
            <p:grpSpPr bwMode="auto">
              <a:xfrm>
                <a:off x="1776" y="1216"/>
                <a:ext cx="128" cy="128"/>
                <a:chOff x="1784" y="1736"/>
                <a:chExt cx="128" cy="128"/>
              </a:xfrm>
            </p:grpSpPr>
            <p:sp>
              <p:nvSpPr>
                <p:cNvPr id="109650" name="Line 82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51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29" name="Group 84"/>
              <p:cNvGrpSpPr>
                <a:grpSpLocks/>
              </p:cNvGrpSpPr>
              <p:nvPr/>
            </p:nvGrpSpPr>
            <p:grpSpPr bwMode="auto">
              <a:xfrm>
                <a:off x="2416" y="1216"/>
                <a:ext cx="128" cy="128"/>
                <a:chOff x="1784" y="1736"/>
                <a:chExt cx="128" cy="128"/>
              </a:xfrm>
            </p:grpSpPr>
            <p:sp>
              <p:nvSpPr>
                <p:cNvPr id="109653" name="Line 85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54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87"/>
              <p:cNvGrpSpPr>
                <a:grpSpLocks/>
              </p:cNvGrpSpPr>
              <p:nvPr/>
            </p:nvGrpSpPr>
            <p:grpSpPr bwMode="auto">
              <a:xfrm>
                <a:off x="2936" y="1216"/>
                <a:ext cx="128" cy="128"/>
                <a:chOff x="1784" y="1736"/>
                <a:chExt cx="128" cy="128"/>
              </a:xfrm>
            </p:grpSpPr>
            <p:sp>
              <p:nvSpPr>
                <p:cNvPr id="109656" name="Line 88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57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90"/>
              <p:cNvGrpSpPr>
                <a:grpSpLocks/>
              </p:cNvGrpSpPr>
              <p:nvPr/>
            </p:nvGrpSpPr>
            <p:grpSpPr bwMode="auto">
              <a:xfrm>
                <a:off x="3512" y="1216"/>
                <a:ext cx="128" cy="128"/>
                <a:chOff x="1784" y="1736"/>
                <a:chExt cx="128" cy="128"/>
              </a:xfrm>
            </p:grpSpPr>
            <p:sp>
              <p:nvSpPr>
                <p:cNvPr id="109659" name="Line 91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60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9568" name="Group 93"/>
              <p:cNvGrpSpPr>
                <a:grpSpLocks/>
              </p:cNvGrpSpPr>
              <p:nvPr/>
            </p:nvGrpSpPr>
            <p:grpSpPr bwMode="auto">
              <a:xfrm>
                <a:off x="4016" y="1216"/>
                <a:ext cx="128" cy="128"/>
                <a:chOff x="1784" y="1736"/>
                <a:chExt cx="128" cy="128"/>
              </a:xfrm>
            </p:grpSpPr>
            <p:sp>
              <p:nvSpPr>
                <p:cNvPr id="109662" name="Line 94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63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9569" name="Group 96"/>
              <p:cNvGrpSpPr>
                <a:grpSpLocks/>
              </p:cNvGrpSpPr>
              <p:nvPr/>
            </p:nvGrpSpPr>
            <p:grpSpPr bwMode="auto">
              <a:xfrm>
                <a:off x="4552" y="1216"/>
                <a:ext cx="128" cy="128"/>
                <a:chOff x="1784" y="1736"/>
                <a:chExt cx="128" cy="128"/>
              </a:xfrm>
            </p:grpSpPr>
            <p:sp>
              <p:nvSpPr>
                <p:cNvPr id="109665" name="Line 97"/>
                <p:cNvSpPr>
                  <a:spLocks noChangeShapeType="1"/>
                </p:cNvSpPr>
                <p:nvPr/>
              </p:nvSpPr>
              <p:spPr bwMode="auto">
                <a:xfrm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9666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1784" y="1736"/>
                  <a:ext cx="128" cy="128"/>
                </a:xfrm>
                <a:prstGeom prst="line">
                  <a:avLst/>
                </a:prstGeom>
                <a:noFill/>
                <a:ln w="38100">
                  <a:solidFill>
                    <a:srgbClr val="3366FF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9667" name="Line 99"/>
            <p:cNvSpPr>
              <a:spLocks noChangeShapeType="1"/>
            </p:cNvSpPr>
            <p:nvPr/>
          </p:nvSpPr>
          <p:spPr bwMode="auto">
            <a:xfrm flipH="1">
              <a:off x="3000" y="2696"/>
              <a:ext cx="7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9668" name="Text Box 100"/>
            <p:cNvSpPr txBox="1">
              <a:spLocks noChangeArrowheads="1"/>
            </p:cNvSpPr>
            <p:nvPr/>
          </p:nvSpPr>
          <p:spPr bwMode="auto">
            <a:xfrm>
              <a:off x="3142" y="2281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/>
                <a:t>F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/>
          <p:cNvCxnSpPr/>
          <p:nvPr/>
        </p:nvCxnSpPr>
        <p:spPr>
          <a:xfrm>
            <a:off x="4372681" y="1360740"/>
            <a:ext cx="0" cy="47809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067863" y="2525853"/>
            <a:ext cx="2609636" cy="239049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067863" y="2786999"/>
            <a:ext cx="478433" cy="4419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20092" y="2927616"/>
            <a:ext cx="195723" cy="180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286054" y="4112817"/>
            <a:ext cx="478433" cy="4419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5"/>
            <a:endCxn id="6" idx="1"/>
          </p:cNvCxnSpPr>
          <p:nvPr/>
        </p:nvCxnSpPr>
        <p:spPr>
          <a:xfrm>
            <a:off x="3476231" y="3164217"/>
            <a:ext cx="1879888" cy="101332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7"/>
          <p:cNvGrpSpPr/>
          <p:nvPr/>
        </p:nvGrpSpPr>
        <p:grpSpPr>
          <a:xfrm rot="18907136">
            <a:off x="5363425" y="4196462"/>
            <a:ext cx="317917" cy="282030"/>
            <a:chOff x="5505450" y="1573530"/>
            <a:chExt cx="304800" cy="304800"/>
          </a:xfrm>
        </p:grpSpPr>
        <p:sp>
          <p:nvSpPr>
            <p:cNvPr id="9" name="Rectangle 8"/>
            <p:cNvSpPr/>
            <p:nvPr/>
          </p:nvSpPr>
          <p:spPr>
            <a:xfrm>
              <a:off x="5505450" y="1687830"/>
              <a:ext cx="3048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5505450" y="1687830"/>
              <a:ext cx="3048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2444634" y="1471225"/>
            <a:ext cx="3994007" cy="4436134"/>
            <a:chOff x="1135" y="1760"/>
            <a:chExt cx="1241" cy="864"/>
          </a:xfrm>
        </p:grpSpPr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1160" y="1760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1160" y="1856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6"/>
            <p:cNvSpPr>
              <a:spLocks noChangeShapeType="1"/>
            </p:cNvSpPr>
            <p:nvPr/>
          </p:nvSpPr>
          <p:spPr bwMode="auto">
            <a:xfrm>
              <a:off x="1160" y="1952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>
              <a:off x="1160" y="2048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1160" y="2144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1160" y="2240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1135" y="2331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31"/>
            <p:cNvSpPr>
              <a:spLocks noChangeShapeType="1"/>
            </p:cNvSpPr>
            <p:nvPr/>
          </p:nvSpPr>
          <p:spPr bwMode="auto">
            <a:xfrm>
              <a:off x="1160" y="2432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32"/>
            <p:cNvSpPr>
              <a:spLocks noChangeShapeType="1"/>
            </p:cNvSpPr>
            <p:nvPr/>
          </p:nvSpPr>
          <p:spPr bwMode="auto">
            <a:xfrm>
              <a:off x="1160" y="2528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33"/>
            <p:cNvSpPr>
              <a:spLocks noChangeShapeType="1"/>
            </p:cNvSpPr>
            <p:nvPr/>
          </p:nvSpPr>
          <p:spPr bwMode="auto">
            <a:xfrm>
              <a:off x="1160" y="2624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4155212" y="4012376"/>
            <a:ext cx="1022107" cy="62273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4332812" y="4470218"/>
            <a:ext cx="716424" cy="486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a/2</a:t>
            </a:r>
            <a:endParaRPr lang="en-US" dirty="0"/>
          </a:p>
        </p:txBody>
      </p:sp>
      <p:sp>
        <p:nvSpPr>
          <p:cNvPr id="27" name="Text Box 35"/>
          <p:cNvSpPr txBox="1">
            <a:spLocks noChangeArrowheads="1"/>
          </p:cNvSpPr>
          <p:nvPr/>
        </p:nvSpPr>
        <p:spPr bwMode="auto">
          <a:xfrm>
            <a:off x="5764487" y="2927651"/>
            <a:ext cx="581466" cy="77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2" name="Arc 31"/>
          <p:cNvSpPr/>
          <p:nvPr/>
        </p:nvSpPr>
        <p:spPr>
          <a:xfrm rot="5987002">
            <a:off x="4068224" y="3349466"/>
            <a:ext cx="630663" cy="622732"/>
          </a:xfrm>
          <a:prstGeom prst="arc">
            <a:avLst>
              <a:gd name="adj1" fmla="val 17830031"/>
              <a:gd name="adj2" fmla="val 12429504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4590151" y="1103076"/>
            <a:ext cx="0" cy="517577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2738587" y="1650913"/>
            <a:ext cx="3502553" cy="379855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/>
          <p:cNvSpPr/>
          <p:nvPr/>
        </p:nvSpPr>
        <p:spPr>
          <a:xfrm>
            <a:off x="4042664" y="3354327"/>
            <a:ext cx="756386" cy="583811"/>
          </a:xfrm>
          <a:prstGeom prst="arc">
            <a:avLst>
              <a:gd name="adj1" fmla="val 19368087"/>
              <a:gd name="adj2" fmla="val 236932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742247" y="3347113"/>
            <a:ext cx="435071" cy="486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sym typeface="Symbol"/>
              </a:rPr>
              <a:t>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4437874" y="2663104"/>
            <a:ext cx="874703" cy="9757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285693" y="3590525"/>
            <a:ext cx="195723" cy="1807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 Box 35"/>
          <p:cNvSpPr txBox="1">
            <a:spLocks noChangeArrowheads="1"/>
          </p:cNvSpPr>
          <p:nvPr/>
        </p:nvSpPr>
        <p:spPr bwMode="auto">
          <a:xfrm>
            <a:off x="4901100" y="2901592"/>
            <a:ext cx="4219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04901"/>
            <a:ext cx="8107192" cy="5378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3835"/>
            <a:ext cx="8869680" cy="5884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81100"/>
            <a:ext cx="7620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File:Water turbi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71" y="354476"/>
            <a:ext cx="5952980" cy="620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16480" y="1264920"/>
            <a:ext cx="3169920" cy="32461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10840" y="1874520"/>
            <a:ext cx="1965960" cy="207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0520" y="2484120"/>
            <a:ext cx="64008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81000" y="2763520"/>
            <a:ext cx="518160" cy="162560"/>
          </a:xfrm>
          <a:custGeom>
            <a:avLst/>
            <a:gdLst>
              <a:gd name="connsiteX0" fmla="*/ 0 w 594360"/>
              <a:gd name="connsiteY0" fmla="*/ 116840 h 187960"/>
              <a:gd name="connsiteX1" fmla="*/ 182880 w 594360"/>
              <a:gd name="connsiteY1" fmla="*/ 10160 h 187960"/>
              <a:gd name="connsiteX2" fmla="*/ 441960 w 594360"/>
              <a:gd name="connsiteY2" fmla="*/ 177800 h 187960"/>
              <a:gd name="connsiteX3" fmla="*/ 594360 w 594360"/>
              <a:gd name="connsiteY3" fmla="*/ 71120 h 18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360" h="187960">
                <a:moveTo>
                  <a:pt x="0" y="116840"/>
                </a:moveTo>
                <a:cubicBezTo>
                  <a:pt x="54610" y="58420"/>
                  <a:pt x="109220" y="0"/>
                  <a:pt x="182880" y="10160"/>
                </a:cubicBezTo>
                <a:cubicBezTo>
                  <a:pt x="256540" y="20320"/>
                  <a:pt x="373380" y="167640"/>
                  <a:pt x="441960" y="177800"/>
                </a:cubicBezTo>
                <a:cubicBezTo>
                  <a:pt x="510540" y="187960"/>
                  <a:pt x="594360" y="71120"/>
                  <a:pt x="594360" y="7112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014220" y="2179320"/>
            <a:ext cx="1330960" cy="73152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953260" y="2910840"/>
            <a:ext cx="1330960" cy="73152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endCxn id="7" idx="4"/>
          </p:cNvCxnSpPr>
          <p:nvPr/>
        </p:nvCxnSpPr>
        <p:spPr>
          <a:xfrm rot="10800000">
            <a:off x="670560" y="3169920"/>
            <a:ext cx="1600200" cy="457200"/>
          </a:xfrm>
          <a:prstGeom prst="bentConnector2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4"/>
          <p:cNvCxnSpPr>
            <a:endCxn id="7" idx="0"/>
          </p:cNvCxnSpPr>
          <p:nvPr/>
        </p:nvCxnSpPr>
        <p:spPr>
          <a:xfrm rot="10800000" flipV="1">
            <a:off x="670560" y="2011680"/>
            <a:ext cx="1859280" cy="472440"/>
          </a:xfrm>
          <a:prstGeom prst="bentConnector2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499360" y="2011680"/>
            <a:ext cx="838200" cy="259080"/>
          </a:xfrm>
          <a:custGeom>
            <a:avLst/>
            <a:gdLst>
              <a:gd name="connsiteX0" fmla="*/ 335280 w 635000"/>
              <a:gd name="connsiteY0" fmla="*/ 198120 h 198120"/>
              <a:gd name="connsiteX1" fmla="*/ 579120 w 635000"/>
              <a:gd name="connsiteY1" fmla="*/ 121920 h 198120"/>
              <a:gd name="connsiteX2" fmla="*/ 0 w 635000"/>
              <a:gd name="connsiteY2" fmla="*/ 0 h 19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000" h="198120">
                <a:moveTo>
                  <a:pt x="335280" y="198120"/>
                </a:moveTo>
                <a:cubicBezTo>
                  <a:pt x="485140" y="176530"/>
                  <a:pt x="635000" y="154940"/>
                  <a:pt x="579120" y="121920"/>
                </a:cubicBezTo>
                <a:cubicBezTo>
                  <a:pt x="523240" y="88900"/>
                  <a:pt x="99060" y="22860"/>
                  <a:pt x="0" y="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flipH="1">
            <a:off x="4513580" y="2148840"/>
            <a:ext cx="1330960" cy="41148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flipH="1">
            <a:off x="4498340" y="2606040"/>
            <a:ext cx="1330960" cy="41148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flipH="1">
            <a:off x="4483100" y="3048000"/>
            <a:ext cx="1330960" cy="41148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 flipH="1">
            <a:off x="4467860" y="3459480"/>
            <a:ext cx="1330960" cy="411480"/>
          </a:xfrm>
          <a:custGeom>
            <a:avLst/>
            <a:gdLst>
              <a:gd name="connsiteX0" fmla="*/ 302260 w 1330960"/>
              <a:gd name="connsiteY0" fmla="*/ 30480 h 579120"/>
              <a:gd name="connsiteX1" fmla="*/ 149860 w 1330960"/>
              <a:gd name="connsiteY1" fmla="*/ 76200 h 579120"/>
              <a:gd name="connsiteX2" fmla="*/ 1201420 w 1330960"/>
              <a:gd name="connsiteY2" fmla="*/ 487680 h 579120"/>
              <a:gd name="connsiteX3" fmla="*/ 927100 w 1330960"/>
              <a:gd name="connsiteY3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579120">
                <a:moveTo>
                  <a:pt x="302260" y="30480"/>
                </a:moveTo>
                <a:cubicBezTo>
                  <a:pt x="151130" y="15240"/>
                  <a:pt x="0" y="0"/>
                  <a:pt x="149860" y="76200"/>
                </a:cubicBezTo>
                <a:cubicBezTo>
                  <a:pt x="299720" y="152400"/>
                  <a:pt x="1071880" y="403860"/>
                  <a:pt x="1201420" y="487680"/>
                </a:cubicBezTo>
                <a:cubicBezTo>
                  <a:pt x="1330960" y="571500"/>
                  <a:pt x="1129030" y="575310"/>
                  <a:pt x="927100" y="57912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541520" y="1889760"/>
            <a:ext cx="944880" cy="243840"/>
          </a:xfrm>
          <a:custGeom>
            <a:avLst/>
            <a:gdLst>
              <a:gd name="connsiteX0" fmla="*/ 944880 w 944880"/>
              <a:gd name="connsiteY0" fmla="*/ 0 h 243840"/>
              <a:gd name="connsiteX1" fmla="*/ 106680 w 944880"/>
              <a:gd name="connsiteY1" fmla="*/ 106680 h 243840"/>
              <a:gd name="connsiteX2" fmla="*/ 304800 w 944880"/>
              <a:gd name="connsiteY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243840">
                <a:moveTo>
                  <a:pt x="944880" y="0"/>
                </a:moveTo>
                <a:cubicBezTo>
                  <a:pt x="579120" y="33020"/>
                  <a:pt x="213360" y="66040"/>
                  <a:pt x="106680" y="106680"/>
                </a:cubicBezTo>
                <a:cubicBezTo>
                  <a:pt x="0" y="147320"/>
                  <a:pt x="276860" y="223520"/>
                  <a:pt x="304800" y="243840"/>
                </a:cubicBezTo>
              </a:path>
            </a:pathLst>
          </a:cu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217920" y="1752600"/>
            <a:ext cx="304800" cy="274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7284720" y="1767840"/>
            <a:ext cx="304800" cy="2743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39" idx="0"/>
            <a:endCxn id="40" idx="2"/>
          </p:cNvCxnSpPr>
          <p:nvPr/>
        </p:nvCxnSpPr>
        <p:spPr>
          <a:xfrm>
            <a:off x="5486400" y="1889760"/>
            <a:ext cx="73152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6492240" y="1432560"/>
            <a:ext cx="777240" cy="36576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8180961" y="2557402"/>
            <a:ext cx="733546" cy="1192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0" name="Elbow Connector 49"/>
          <p:cNvCxnSpPr>
            <a:stCxn id="41" idx="6"/>
            <a:endCxn id="49" idx="2"/>
          </p:cNvCxnSpPr>
          <p:nvPr/>
        </p:nvCxnSpPr>
        <p:spPr>
          <a:xfrm>
            <a:off x="7589520" y="1905000"/>
            <a:ext cx="361949" cy="124866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5501640" y="3291840"/>
            <a:ext cx="2682240" cy="563880"/>
          </a:xfrm>
          <a:prstGeom prst="bentConnector3">
            <a:avLst>
              <a:gd name="adj1" fmla="val 97727"/>
            </a:avLst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92680" y="3794760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4907280" y="3794760"/>
            <a:ext cx="53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</a:t>
            </a:r>
            <a:r>
              <a:rPr lang="en-US" sz="2800" baseline="-25000" dirty="0" smtClean="0"/>
              <a:t>2</a:t>
            </a:r>
            <a:endParaRPr lang="en-US" sz="28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3337560" y="1341120"/>
            <a:ext cx="1146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Iron Core</a:t>
            </a:r>
            <a:endParaRPr lang="en-US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2011680" y="67056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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5288280" y="67056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ym typeface="Symbol"/>
              </a:rPr>
              <a:t>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2</a:t>
            </a:r>
            <a:endParaRPr lang="en-US" sz="2400" baseline="-25000" dirty="0"/>
          </a:p>
        </p:txBody>
      </p:sp>
      <p:sp>
        <p:nvSpPr>
          <p:cNvPr id="60" name="TextBox 59"/>
          <p:cNvSpPr txBox="1"/>
          <p:nvPr/>
        </p:nvSpPr>
        <p:spPr>
          <a:xfrm>
            <a:off x="228600" y="3870960"/>
            <a:ext cx="1591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Alternating </a:t>
            </a:r>
          </a:p>
          <a:p>
            <a:r>
              <a:rPr lang="en-US" dirty="0" smtClean="0"/>
              <a:t>Current Source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507480" y="219456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458200" y="3627120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Induced E-fields</a:t>
            </a:r>
          </a:p>
        </p:txBody>
      </p:sp>
      <p:grpSp>
        <p:nvGrpSpPr>
          <p:cNvPr id="2" name="Group 104"/>
          <p:cNvGrpSpPr>
            <a:grpSpLocks/>
          </p:cNvGrpSpPr>
          <p:nvPr/>
        </p:nvGrpSpPr>
        <p:grpSpPr bwMode="auto">
          <a:xfrm>
            <a:off x="2819400" y="1839913"/>
            <a:ext cx="4635500" cy="4084637"/>
            <a:chOff x="1776" y="1159"/>
            <a:chExt cx="2920" cy="2573"/>
          </a:xfrm>
        </p:grpSpPr>
        <p:grpSp>
          <p:nvGrpSpPr>
            <p:cNvPr id="3" name="Group 103"/>
            <p:cNvGrpSpPr>
              <a:grpSpLocks/>
            </p:cNvGrpSpPr>
            <p:nvPr/>
          </p:nvGrpSpPr>
          <p:grpSpPr bwMode="auto">
            <a:xfrm>
              <a:off x="1836" y="1159"/>
              <a:ext cx="2557" cy="2573"/>
              <a:chOff x="1836" y="1159"/>
              <a:chExt cx="2557" cy="2573"/>
            </a:xfrm>
          </p:grpSpPr>
          <p:sp>
            <p:nvSpPr>
              <p:cNvPr id="108645" name="Oval 101"/>
              <p:cNvSpPr>
                <a:spLocks noChangeArrowheads="1"/>
              </p:cNvSpPr>
              <p:nvPr/>
            </p:nvSpPr>
            <p:spPr bwMode="auto">
              <a:xfrm>
                <a:off x="1836" y="1159"/>
                <a:ext cx="2557" cy="2573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646" name="Oval 102"/>
              <p:cNvSpPr>
                <a:spLocks noChangeArrowheads="1"/>
              </p:cNvSpPr>
              <p:nvPr/>
            </p:nvSpPr>
            <p:spPr bwMode="auto">
              <a:xfrm>
                <a:off x="2039" y="1342"/>
                <a:ext cx="2150" cy="218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550" name="Oval 6"/>
            <p:cNvSpPr>
              <a:spLocks noChangeArrowheads="1"/>
            </p:cNvSpPr>
            <p:nvPr/>
          </p:nvSpPr>
          <p:spPr bwMode="auto">
            <a:xfrm>
              <a:off x="4248" y="2352"/>
              <a:ext cx="102" cy="125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/>
                <a:t>+</a:t>
              </a:r>
            </a:p>
          </p:txBody>
        </p:sp>
        <p:sp>
          <p:nvSpPr>
            <p:cNvPr id="108551" name="Line 7"/>
            <p:cNvSpPr>
              <a:spLocks noChangeShapeType="1"/>
            </p:cNvSpPr>
            <p:nvPr/>
          </p:nvSpPr>
          <p:spPr bwMode="auto">
            <a:xfrm flipV="1">
              <a:off x="4434" y="1741"/>
              <a:ext cx="0" cy="6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2" name="Text Box 8"/>
            <p:cNvSpPr txBox="1">
              <a:spLocks noChangeArrowheads="1"/>
            </p:cNvSpPr>
            <p:nvPr/>
          </p:nvSpPr>
          <p:spPr bwMode="auto">
            <a:xfrm>
              <a:off x="4460" y="1949"/>
              <a:ext cx="1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784" y="1728"/>
              <a:ext cx="128" cy="128"/>
              <a:chOff x="1784" y="1736"/>
              <a:chExt cx="128" cy="128"/>
            </a:xfrm>
          </p:grpSpPr>
          <p:sp>
            <p:nvSpPr>
              <p:cNvPr id="108554" name="Line 1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55" name="Line 1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92" y="2344"/>
              <a:ext cx="128" cy="128"/>
              <a:chOff x="1784" y="1736"/>
              <a:chExt cx="128" cy="128"/>
            </a:xfrm>
          </p:grpSpPr>
          <p:sp>
            <p:nvSpPr>
              <p:cNvPr id="108557" name="Line 1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58" name="Line 1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784" y="2856"/>
              <a:ext cx="128" cy="128"/>
              <a:chOff x="1784" y="1736"/>
              <a:chExt cx="128" cy="128"/>
            </a:xfrm>
          </p:grpSpPr>
          <p:sp>
            <p:nvSpPr>
              <p:cNvPr id="108560" name="Line 1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61" name="Line 1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776" y="3400"/>
              <a:ext cx="128" cy="128"/>
              <a:chOff x="1784" y="1736"/>
              <a:chExt cx="128" cy="128"/>
            </a:xfrm>
          </p:grpSpPr>
          <p:sp>
            <p:nvSpPr>
              <p:cNvPr id="108563" name="Line 1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64" name="Line 2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2424" y="1728"/>
              <a:ext cx="128" cy="128"/>
              <a:chOff x="1784" y="1736"/>
              <a:chExt cx="128" cy="128"/>
            </a:xfrm>
          </p:grpSpPr>
          <p:sp>
            <p:nvSpPr>
              <p:cNvPr id="108566" name="Line 2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67" name="Line 2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2432" y="2344"/>
              <a:ext cx="128" cy="128"/>
              <a:chOff x="1784" y="1736"/>
              <a:chExt cx="128" cy="128"/>
            </a:xfrm>
          </p:grpSpPr>
          <p:sp>
            <p:nvSpPr>
              <p:cNvPr id="108569" name="Line 2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70" name="Line 2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424" y="2856"/>
              <a:ext cx="128" cy="128"/>
              <a:chOff x="1784" y="1736"/>
              <a:chExt cx="128" cy="128"/>
            </a:xfrm>
          </p:grpSpPr>
          <p:sp>
            <p:nvSpPr>
              <p:cNvPr id="108572" name="Line 2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73" name="Line 2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416" y="3400"/>
              <a:ext cx="128" cy="128"/>
              <a:chOff x="1784" y="1736"/>
              <a:chExt cx="128" cy="128"/>
            </a:xfrm>
          </p:grpSpPr>
          <p:sp>
            <p:nvSpPr>
              <p:cNvPr id="108575" name="Line 3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76" name="Line 3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944" y="1728"/>
              <a:ext cx="128" cy="128"/>
              <a:chOff x="1784" y="1736"/>
              <a:chExt cx="128" cy="128"/>
            </a:xfrm>
          </p:grpSpPr>
          <p:sp>
            <p:nvSpPr>
              <p:cNvPr id="108578" name="Line 3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79" name="Line 3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2952" y="2344"/>
              <a:ext cx="128" cy="128"/>
              <a:chOff x="1784" y="1736"/>
              <a:chExt cx="128" cy="128"/>
            </a:xfrm>
          </p:grpSpPr>
          <p:sp>
            <p:nvSpPr>
              <p:cNvPr id="108581" name="Line 3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82" name="Line 3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2944" y="2856"/>
              <a:ext cx="128" cy="128"/>
              <a:chOff x="1784" y="1736"/>
              <a:chExt cx="128" cy="128"/>
            </a:xfrm>
          </p:grpSpPr>
          <p:sp>
            <p:nvSpPr>
              <p:cNvPr id="108584" name="Line 4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85" name="Line 4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2936" y="3400"/>
              <a:ext cx="128" cy="128"/>
              <a:chOff x="1784" y="1736"/>
              <a:chExt cx="128" cy="128"/>
            </a:xfrm>
          </p:grpSpPr>
          <p:sp>
            <p:nvSpPr>
              <p:cNvPr id="108587" name="Line 4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88" name="Line 4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3520" y="1728"/>
              <a:ext cx="128" cy="128"/>
              <a:chOff x="1784" y="1736"/>
              <a:chExt cx="128" cy="128"/>
            </a:xfrm>
          </p:grpSpPr>
          <p:sp>
            <p:nvSpPr>
              <p:cNvPr id="108590" name="Line 4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91" name="Line 4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3528" y="2344"/>
              <a:ext cx="128" cy="128"/>
              <a:chOff x="1784" y="1736"/>
              <a:chExt cx="128" cy="128"/>
            </a:xfrm>
          </p:grpSpPr>
          <p:sp>
            <p:nvSpPr>
              <p:cNvPr id="108593" name="Line 4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94" name="Line 5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3520" y="2856"/>
              <a:ext cx="128" cy="128"/>
              <a:chOff x="1784" y="1736"/>
              <a:chExt cx="128" cy="128"/>
            </a:xfrm>
          </p:grpSpPr>
          <p:sp>
            <p:nvSpPr>
              <p:cNvPr id="108596" name="Line 5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597" name="Line 5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3512" y="3400"/>
              <a:ext cx="128" cy="128"/>
              <a:chOff x="1784" y="1736"/>
              <a:chExt cx="128" cy="128"/>
            </a:xfrm>
          </p:grpSpPr>
          <p:sp>
            <p:nvSpPr>
              <p:cNvPr id="108599" name="Line 5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00" name="Line 5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" name="Group 57"/>
            <p:cNvGrpSpPr>
              <a:grpSpLocks/>
            </p:cNvGrpSpPr>
            <p:nvPr/>
          </p:nvGrpSpPr>
          <p:grpSpPr bwMode="auto">
            <a:xfrm>
              <a:off x="4024" y="1728"/>
              <a:ext cx="128" cy="128"/>
              <a:chOff x="1784" y="1736"/>
              <a:chExt cx="128" cy="128"/>
            </a:xfrm>
          </p:grpSpPr>
          <p:sp>
            <p:nvSpPr>
              <p:cNvPr id="108602" name="Line 5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03" name="Line 5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60"/>
            <p:cNvGrpSpPr>
              <a:grpSpLocks/>
            </p:cNvGrpSpPr>
            <p:nvPr/>
          </p:nvGrpSpPr>
          <p:grpSpPr bwMode="auto">
            <a:xfrm>
              <a:off x="4032" y="2344"/>
              <a:ext cx="128" cy="128"/>
              <a:chOff x="1784" y="1736"/>
              <a:chExt cx="128" cy="128"/>
            </a:xfrm>
          </p:grpSpPr>
          <p:sp>
            <p:nvSpPr>
              <p:cNvPr id="108605" name="Line 6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06" name="Line 6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" name="Group 63"/>
            <p:cNvGrpSpPr>
              <a:grpSpLocks/>
            </p:cNvGrpSpPr>
            <p:nvPr/>
          </p:nvGrpSpPr>
          <p:grpSpPr bwMode="auto">
            <a:xfrm>
              <a:off x="4024" y="2856"/>
              <a:ext cx="128" cy="128"/>
              <a:chOff x="1784" y="1736"/>
              <a:chExt cx="128" cy="128"/>
            </a:xfrm>
          </p:grpSpPr>
          <p:sp>
            <p:nvSpPr>
              <p:cNvPr id="108608" name="Line 6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09" name="Line 6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66"/>
            <p:cNvGrpSpPr>
              <a:grpSpLocks/>
            </p:cNvGrpSpPr>
            <p:nvPr/>
          </p:nvGrpSpPr>
          <p:grpSpPr bwMode="auto">
            <a:xfrm>
              <a:off x="4016" y="3400"/>
              <a:ext cx="128" cy="128"/>
              <a:chOff x="1784" y="1736"/>
              <a:chExt cx="128" cy="128"/>
            </a:xfrm>
          </p:grpSpPr>
          <p:sp>
            <p:nvSpPr>
              <p:cNvPr id="108611" name="Line 6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12" name="Line 6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69"/>
            <p:cNvGrpSpPr>
              <a:grpSpLocks/>
            </p:cNvGrpSpPr>
            <p:nvPr/>
          </p:nvGrpSpPr>
          <p:grpSpPr bwMode="auto">
            <a:xfrm>
              <a:off x="4560" y="1728"/>
              <a:ext cx="128" cy="128"/>
              <a:chOff x="1784" y="1736"/>
              <a:chExt cx="128" cy="128"/>
            </a:xfrm>
          </p:grpSpPr>
          <p:sp>
            <p:nvSpPr>
              <p:cNvPr id="108614" name="Line 70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15" name="Line 71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" name="Group 72"/>
            <p:cNvGrpSpPr>
              <a:grpSpLocks/>
            </p:cNvGrpSpPr>
            <p:nvPr/>
          </p:nvGrpSpPr>
          <p:grpSpPr bwMode="auto">
            <a:xfrm>
              <a:off x="4568" y="2344"/>
              <a:ext cx="128" cy="128"/>
              <a:chOff x="1784" y="1736"/>
              <a:chExt cx="128" cy="128"/>
            </a:xfrm>
          </p:grpSpPr>
          <p:sp>
            <p:nvSpPr>
              <p:cNvPr id="108617" name="Line 73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18" name="Line 74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" name="Group 75"/>
            <p:cNvGrpSpPr>
              <a:grpSpLocks/>
            </p:cNvGrpSpPr>
            <p:nvPr/>
          </p:nvGrpSpPr>
          <p:grpSpPr bwMode="auto">
            <a:xfrm>
              <a:off x="4560" y="2856"/>
              <a:ext cx="128" cy="128"/>
              <a:chOff x="1784" y="1736"/>
              <a:chExt cx="128" cy="128"/>
            </a:xfrm>
          </p:grpSpPr>
          <p:sp>
            <p:nvSpPr>
              <p:cNvPr id="108620" name="Line 76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21" name="Line 77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" name="Group 78"/>
            <p:cNvGrpSpPr>
              <a:grpSpLocks/>
            </p:cNvGrpSpPr>
            <p:nvPr/>
          </p:nvGrpSpPr>
          <p:grpSpPr bwMode="auto">
            <a:xfrm>
              <a:off x="4552" y="3400"/>
              <a:ext cx="128" cy="128"/>
              <a:chOff x="1784" y="1736"/>
              <a:chExt cx="128" cy="128"/>
            </a:xfrm>
          </p:grpSpPr>
          <p:sp>
            <p:nvSpPr>
              <p:cNvPr id="108623" name="Line 79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24" name="Line 80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" name="Group 81"/>
            <p:cNvGrpSpPr>
              <a:grpSpLocks/>
            </p:cNvGrpSpPr>
            <p:nvPr/>
          </p:nvGrpSpPr>
          <p:grpSpPr bwMode="auto">
            <a:xfrm>
              <a:off x="1776" y="1216"/>
              <a:ext cx="128" cy="128"/>
              <a:chOff x="1784" y="1736"/>
              <a:chExt cx="128" cy="128"/>
            </a:xfrm>
          </p:grpSpPr>
          <p:sp>
            <p:nvSpPr>
              <p:cNvPr id="108626" name="Line 82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27" name="Line 83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2416" y="1216"/>
              <a:ext cx="128" cy="128"/>
              <a:chOff x="1784" y="1736"/>
              <a:chExt cx="128" cy="128"/>
            </a:xfrm>
          </p:grpSpPr>
          <p:sp>
            <p:nvSpPr>
              <p:cNvPr id="108629" name="Line 85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30" name="Line 86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2936" y="1216"/>
              <a:ext cx="128" cy="128"/>
              <a:chOff x="1784" y="1736"/>
              <a:chExt cx="128" cy="128"/>
            </a:xfrm>
          </p:grpSpPr>
          <p:sp>
            <p:nvSpPr>
              <p:cNvPr id="108632" name="Line 88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33" name="Line 89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3512" y="1216"/>
              <a:ext cx="128" cy="128"/>
              <a:chOff x="1784" y="1736"/>
              <a:chExt cx="128" cy="128"/>
            </a:xfrm>
          </p:grpSpPr>
          <p:sp>
            <p:nvSpPr>
              <p:cNvPr id="108635" name="Line 91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36" name="Line 92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8640" name="Group 93"/>
            <p:cNvGrpSpPr>
              <a:grpSpLocks/>
            </p:cNvGrpSpPr>
            <p:nvPr/>
          </p:nvGrpSpPr>
          <p:grpSpPr bwMode="auto">
            <a:xfrm>
              <a:off x="4016" y="1216"/>
              <a:ext cx="128" cy="128"/>
              <a:chOff x="1784" y="1736"/>
              <a:chExt cx="128" cy="128"/>
            </a:xfrm>
          </p:grpSpPr>
          <p:sp>
            <p:nvSpPr>
              <p:cNvPr id="108638" name="Line 94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39" name="Line 95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8647" name="Group 96"/>
            <p:cNvGrpSpPr>
              <a:grpSpLocks/>
            </p:cNvGrpSpPr>
            <p:nvPr/>
          </p:nvGrpSpPr>
          <p:grpSpPr bwMode="auto">
            <a:xfrm>
              <a:off x="4552" y="1216"/>
              <a:ext cx="128" cy="128"/>
              <a:chOff x="1784" y="1736"/>
              <a:chExt cx="128" cy="128"/>
            </a:xfrm>
          </p:grpSpPr>
          <p:sp>
            <p:nvSpPr>
              <p:cNvPr id="108641" name="Line 97"/>
              <p:cNvSpPr>
                <a:spLocks noChangeShapeType="1"/>
              </p:cNvSpPr>
              <p:nvPr/>
            </p:nvSpPr>
            <p:spPr bwMode="auto">
              <a:xfrm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42" name="Line 98"/>
              <p:cNvSpPr>
                <a:spLocks noChangeShapeType="1"/>
              </p:cNvSpPr>
              <p:nvPr/>
            </p:nvSpPr>
            <p:spPr bwMode="auto">
              <a:xfrm flipH="1">
                <a:off x="1784" y="1736"/>
                <a:ext cx="128" cy="128"/>
              </a:xfrm>
              <a:prstGeom prst="line">
                <a:avLst/>
              </a:prstGeom>
              <a:noFill/>
              <a:ln w="38100">
                <a:solidFill>
                  <a:srgbClr val="3366FF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8643" name="Line 99"/>
            <p:cNvSpPr>
              <a:spLocks noChangeShapeType="1"/>
            </p:cNvSpPr>
            <p:nvPr/>
          </p:nvSpPr>
          <p:spPr bwMode="auto">
            <a:xfrm flipH="1">
              <a:off x="2040" y="2464"/>
              <a:ext cx="110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4" name="Text Box 100"/>
            <p:cNvSpPr txBox="1">
              <a:spLocks noChangeArrowheads="1"/>
            </p:cNvSpPr>
            <p:nvPr/>
          </p:nvSpPr>
          <p:spPr bwMode="auto">
            <a:xfrm>
              <a:off x="2544" y="2051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800"/>
                <a:t>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Induced E-fields</a:t>
            </a:r>
          </a:p>
        </p:txBody>
      </p:sp>
      <p:sp>
        <p:nvSpPr>
          <p:cNvPr id="108645" name="Oval 101"/>
          <p:cNvSpPr>
            <a:spLocks noChangeArrowheads="1"/>
          </p:cNvSpPr>
          <p:nvPr/>
        </p:nvSpPr>
        <p:spPr bwMode="auto">
          <a:xfrm>
            <a:off x="2914650" y="1839913"/>
            <a:ext cx="4059238" cy="4084637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646" name="Oval 102"/>
          <p:cNvSpPr>
            <a:spLocks noChangeArrowheads="1"/>
          </p:cNvSpPr>
          <p:nvPr/>
        </p:nvSpPr>
        <p:spPr bwMode="auto">
          <a:xfrm>
            <a:off x="3236913" y="2130425"/>
            <a:ext cx="3413125" cy="34639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1" name="Line 7"/>
          <p:cNvSpPr>
            <a:spLocks noChangeShapeType="1"/>
          </p:cNvSpPr>
          <p:nvPr/>
        </p:nvSpPr>
        <p:spPr bwMode="auto">
          <a:xfrm flipV="1">
            <a:off x="7065560" y="2681596"/>
            <a:ext cx="0" cy="1092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7121146" y="3066340"/>
            <a:ext cx="303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itchFamily="18" charset="0"/>
              </a:rPr>
              <a:t>I</a:t>
            </a:r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832100" y="2743200"/>
            <a:ext cx="203200" cy="203200"/>
            <a:chOff x="1784" y="1736"/>
            <a:chExt cx="128" cy="128"/>
          </a:xfrm>
        </p:grpSpPr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5" name="Line 1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2844800" y="3721100"/>
            <a:ext cx="203200" cy="203200"/>
            <a:chOff x="1784" y="1736"/>
            <a:chExt cx="128" cy="128"/>
          </a:xfrm>
        </p:grpSpPr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58" name="Line 1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2832100" y="4533900"/>
            <a:ext cx="203200" cy="203200"/>
            <a:chOff x="1784" y="1736"/>
            <a:chExt cx="128" cy="128"/>
          </a:xfrm>
        </p:grpSpPr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1" name="Line 1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2819400" y="5397500"/>
            <a:ext cx="203200" cy="203200"/>
            <a:chOff x="1784" y="1736"/>
            <a:chExt cx="128" cy="128"/>
          </a:xfrm>
        </p:grpSpPr>
        <p:sp>
          <p:nvSpPr>
            <p:cNvPr id="108563" name="Line 1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4" name="Line 2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3848100" y="2743200"/>
            <a:ext cx="203200" cy="203200"/>
            <a:chOff x="1784" y="1736"/>
            <a:chExt cx="128" cy="128"/>
          </a:xfrm>
        </p:grpSpPr>
        <p:sp>
          <p:nvSpPr>
            <p:cNvPr id="108566" name="Line 2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67" name="Line 2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3860800" y="3721100"/>
            <a:ext cx="203200" cy="203200"/>
            <a:chOff x="1784" y="1736"/>
            <a:chExt cx="128" cy="128"/>
          </a:xfrm>
        </p:grpSpPr>
        <p:sp>
          <p:nvSpPr>
            <p:cNvPr id="108569" name="Line 2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0" name="Line 2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27"/>
          <p:cNvGrpSpPr>
            <a:grpSpLocks/>
          </p:cNvGrpSpPr>
          <p:nvPr/>
        </p:nvGrpSpPr>
        <p:grpSpPr bwMode="auto">
          <a:xfrm>
            <a:off x="3848100" y="4533900"/>
            <a:ext cx="203200" cy="203200"/>
            <a:chOff x="1784" y="1736"/>
            <a:chExt cx="128" cy="128"/>
          </a:xfrm>
        </p:grpSpPr>
        <p:sp>
          <p:nvSpPr>
            <p:cNvPr id="108572" name="Line 2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3" name="Line 2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835400" y="5397500"/>
            <a:ext cx="203200" cy="203200"/>
            <a:chOff x="1784" y="1736"/>
            <a:chExt cx="128" cy="128"/>
          </a:xfrm>
        </p:grpSpPr>
        <p:sp>
          <p:nvSpPr>
            <p:cNvPr id="108575" name="Line 3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6" name="Line 3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4673600" y="2743200"/>
            <a:ext cx="203200" cy="203200"/>
            <a:chOff x="1784" y="1736"/>
            <a:chExt cx="128" cy="128"/>
          </a:xfrm>
        </p:grpSpPr>
        <p:sp>
          <p:nvSpPr>
            <p:cNvPr id="108578" name="Line 3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79" name="Line 3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4686300" y="3721100"/>
            <a:ext cx="203200" cy="203200"/>
            <a:chOff x="1784" y="1736"/>
            <a:chExt cx="128" cy="128"/>
          </a:xfrm>
        </p:grpSpPr>
        <p:sp>
          <p:nvSpPr>
            <p:cNvPr id="108581" name="Line 3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2" name="Line 3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4673600" y="4533900"/>
            <a:ext cx="203200" cy="203200"/>
            <a:chOff x="1784" y="1736"/>
            <a:chExt cx="128" cy="128"/>
          </a:xfrm>
        </p:grpSpPr>
        <p:sp>
          <p:nvSpPr>
            <p:cNvPr id="108584" name="Line 4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5" name="Line 4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5" name="Group 42"/>
          <p:cNvGrpSpPr>
            <a:grpSpLocks/>
          </p:cNvGrpSpPr>
          <p:nvPr/>
        </p:nvGrpSpPr>
        <p:grpSpPr bwMode="auto">
          <a:xfrm>
            <a:off x="4660900" y="5397500"/>
            <a:ext cx="203200" cy="203200"/>
            <a:chOff x="1784" y="1736"/>
            <a:chExt cx="128" cy="128"/>
          </a:xfrm>
        </p:grpSpPr>
        <p:sp>
          <p:nvSpPr>
            <p:cNvPr id="108587" name="Line 4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88" name="Line 4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45"/>
          <p:cNvGrpSpPr>
            <a:grpSpLocks/>
          </p:cNvGrpSpPr>
          <p:nvPr/>
        </p:nvGrpSpPr>
        <p:grpSpPr bwMode="auto">
          <a:xfrm>
            <a:off x="5588000" y="2743200"/>
            <a:ext cx="203200" cy="203200"/>
            <a:chOff x="1784" y="1736"/>
            <a:chExt cx="128" cy="128"/>
          </a:xfrm>
        </p:grpSpPr>
        <p:sp>
          <p:nvSpPr>
            <p:cNvPr id="108590" name="Line 4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1" name="Line 4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7" name="Group 48"/>
          <p:cNvGrpSpPr>
            <a:grpSpLocks/>
          </p:cNvGrpSpPr>
          <p:nvPr/>
        </p:nvGrpSpPr>
        <p:grpSpPr bwMode="auto">
          <a:xfrm>
            <a:off x="5600700" y="3721100"/>
            <a:ext cx="203200" cy="203200"/>
            <a:chOff x="1784" y="1736"/>
            <a:chExt cx="128" cy="128"/>
          </a:xfrm>
        </p:grpSpPr>
        <p:sp>
          <p:nvSpPr>
            <p:cNvPr id="108593" name="Line 4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4" name="Line 5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5588000" y="4533900"/>
            <a:ext cx="203200" cy="203200"/>
            <a:chOff x="1784" y="1736"/>
            <a:chExt cx="128" cy="128"/>
          </a:xfrm>
        </p:grpSpPr>
        <p:sp>
          <p:nvSpPr>
            <p:cNvPr id="108596" name="Line 5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597" name="Line 5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" name="Group 54"/>
          <p:cNvGrpSpPr>
            <a:grpSpLocks/>
          </p:cNvGrpSpPr>
          <p:nvPr/>
        </p:nvGrpSpPr>
        <p:grpSpPr bwMode="auto">
          <a:xfrm>
            <a:off x="5575300" y="5397500"/>
            <a:ext cx="203200" cy="203200"/>
            <a:chOff x="1784" y="1736"/>
            <a:chExt cx="128" cy="128"/>
          </a:xfrm>
        </p:grpSpPr>
        <p:sp>
          <p:nvSpPr>
            <p:cNvPr id="108599" name="Line 5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0" name="Line 5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" name="Group 57"/>
          <p:cNvGrpSpPr>
            <a:grpSpLocks/>
          </p:cNvGrpSpPr>
          <p:nvPr/>
        </p:nvGrpSpPr>
        <p:grpSpPr bwMode="auto">
          <a:xfrm>
            <a:off x="6388100" y="2743200"/>
            <a:ext cx="203200" cy="203200"/>
            <a:chOff x="1784" y="1736"/>
            <a:chExt cx="128" cy="128"/>
          </a:xfrm>
        </p:grpSpPr>
        <p:sp>
          <p:nvSpPr>
            <p:cNvPr id="108602" name="Line 5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3" name="Line 5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60"/>
          <p:cNvGrpSpPr>
            <a:grpSpLocks/>
          </p:cNvGrpSpPr>
          <p:nvPr/>
        </p:nvGrpSpPr>
        <p:grpSpPr bwMode="auto">
          <a:xfrm>
            <a:off x="6400800" y="3721100"/>
            <a:ext cx="203200" cy="203200"/>
            <a:chOff x="1784" y="1736"/>
            <a:chExt cx="128" cy="128"/>
          </a:xfrm>
        </p:grpSpPr>
        <p:sp>
          <p:nvSpPr>
            <p:cNvPr id="108605" name="Line 6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6" name="Line 6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2" name="Group 63"/>
          <p:cNvGrpSpPr>
            <a:grpSpLocks/>
          </p:cNvGrpSpPr>
          <p:nvPr/>
        </p:nvGrpSpPr>
        <p:grpSpPr bwMode="auto">
          <a:xfrm>
            <a:off x="6388100" y="4533900"/>
            <a:ext cx="203200" cy="203200"/>
            <a:chOff x="1784" y="1736"/>
            <a:chExt cx="128" cy="128"/>
          </a:xfrm>
        </p:grpSpPr>
        <p:sp>
          <p:nvSpPr>
            <p:cNvPr id="108608" name="Line 6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09" name="Line 6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 rot="5561759">
            <a:off x="4633411" y="2024413"/>
            <a:ext cx="652817" cy="3753134"/>
            <a:chOff x="4794915" y="2144973"/>
            <a:chExt cx="652817" cy="3753134"/>
          </a:xfrm>
        </p:grpSpPr>
        <p:cxnSp>
          <p:nvCxnSpPr>
            <p:cNvPr id="122" name="Straight Arrow Connector 121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66"/>
          <p:cNvGrpSpPr>
            <a:grpSpLocks/>
          </p:cNvGrpSpPr>
          <p:nvPr/>
        </p:nvGrpSpPr>
        <p:grpSpPr bwMode="auto">
          <a:xfrm>
            <a:off x="6375400" y="5397500"/>
            <a:ext cx="203200" cy="203200"/>
            <a:chOff x="1784" y="1736"/>
            <a:chExt cx="128" cy="128"/>
          </a:xfrm>
        </p:grpSpPr>
        <p:sp>
          <p:nvSpPr>
            <p:cNvPr id="108611" name="Line 6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2" name="Line 6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4" name="Group 69"/>
          <p:cNvGrpSpPr>
            <a:grpSpLocks/>
          </p:cNvGrpSpPr>
          <p:nvPr/>
        </p:nvGrpSpPr>
        <p:grpSpPr bwMode="auto">
          <a:xfrm>
            <a:off x="7239000" y="2743200"/>
            <a:ext cx="203200" cy="203200"/>
            <a:chOff x="1784" y="1736"/>
            <a:chExt cx="128" cy="128"/>
          </a:xfrm>
        </p:grpSpPr>
        <p:sp>
          <p:nvSpPr>
            <p:cNvPr id="108614" name="Line 70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5" name="Line 71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5" name="Group 72"/>
          <p:cNvGrpSpPr>
            <a:grpSpLocks/>
          </p:cNvGrpSpPr>
          <p:nvPr/>
        </p:nvGrpSpPr>
        <p:grpSpPr bwMode="auto">
          <a:xfrm>
            <a:off x="7251700" y="3721100"/>
            <a:ext cx="203200" cy="203200"/>
            <a:chOff x="1784" y="1736"/>
            <a:chExt cx="128" cy="128"/>
          </a:xfrm>
        </p:grpSpPr>
        <p:sp>
          <p:nvSpPr>
            <p:cNvPr id="108617" name="Line 73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8" name="Line 74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6" name="Group 75"/>
          <p:cNvGrpSpPr>
            <a:grpSpLocks/>
          </p:cNvGrpSpPr>
          <p:nvPr/>
        </p:nvGrpSpPr>
        <p:grpSpPr bwMode="auto">
          <a:xfrm>
            <a:off x="7239000" y="4533900"/>
            <a:ext cx="203200" cy="203200"/>
            <a:chOff x="1784" y="1736"/>
            <a:chExt cx="128" cy="128"/>
          </a:xfrm>
        </p:grpSpPr>
        <p:sp>
          <p:nvSpPr>
            <p:cNvPr id="108620" name="Line 76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1" name="Line 77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7" name="Group 78"/>
          <p:cNvGrpSpPr>
            <a:grpSpLocks/>
          </p:cNvGrpSpPr>
          <p:nvPr/>
        </p:nvGrpSpPr>
        <p:grpSpPr bwMode="auto">
          <a:xfrm>
            <a:off x="7226300" y="5397500"/>
            <a:ext cx="203200" cy="203200"/>
            <a:chOff x="1784" y="1736"/>
            <a:chExt cx="128" cy="128"/>
          </a:xfrm>
        </p:grpSpPr>
        <p:sp>
          <p:nvSpPr>
            <p:cNvPr id="108623" name="Line 79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4" name="Line 80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81"/>
          <p:cNvGrpSpPr>
            <a:grpSpLocks/>
          </p:cNvGrpSpPr>
          <p:nvPr/>
        </p:nvGrpSpPr>
        <p:grpSpPr bwMode="auto">
          <a:xfrm>
            <a:off x="2819400" y="1930400"/>
            <a:ext cx="203200" cy="203200"/>
            <a:chOff x="1784" y="1736"/>
            <a:chExt cx="128" cy="128"/>
          </a:xfrm>
        </p:grpSpPr>
        <p:sp>
          <p:nvSpPr>
            <p:cNvPr id="108626" name="Line 82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27" name="Line 83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84"/>
          <p:cNvGrpSpPr>
            <a:grpSpLocks/>
          </p:cNvGrpSpPr>
          <p:nvPr/>
        </p:nvGrpSpPr>
        <p:grpSpPr bwMode="auto">
          <a:xfrm>
            <a:off x="3835400" y="1930400"/>
            <a:ext cx="203200" cy="203200"/>
            <a:chOff x="1784" y="1736"/>
            <a:chExt cx="128" cy="128"/>
          </a:xfrm>
        </p:grpSpPr>
        <p:sp>
          <p:nvSpPr>
            <p:cNvPr id="108629" name="Line 85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0" name="Line 86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" name="Group 87"/>
          <p:cNvGrpSpPr>
            <a:grpSpLocks/>
          </p:cNvGrpSpPr>
          <p:nvPr/>
        </p:nvGrpSpPr>
        <p:grpSpPr bwMode="auto">
          <a:xfrm>
            <a:off x="4660900" y="1930400"/>
            <a:ext cx="203200" cy="203200"/>
            <a:chOff x="1784" y="1736"/>
            <a:chExt cx="128" cy="128"/>
          </a:xfrm>
        </p:grpSpPr>
        <p:sp>
          <p:nvSpPr>
            <p:cNvPr id="108632" name="Line 88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3" name="Line 89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90"/>
          <p:cNvGrpSpPr>
            <a:grpSpLocks/>
          </p:cNvGrpSpPr>
          <p:nvPr/>
        </p:nvGrpSpPr>
        <p:grpSpPr bwMode="auto">
          <a:xfrm>
            <a:off x="5575300" y="1930400"/>
            <a:ext cx="203200" cy="203200"/>
            <a:chOff x="1784" y="1736"/>
            <a:chExt cx="128" cy="128"/>
          </a:xfrm>
        </p:grpSpPr>
        <p:sp>
          <p:nvSpPr>
            <p:cNvPr id="108635" name="Line 91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6" name="Line 92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0" name="Group 93"/>
          <p:cNvGrpSpPr>
            <a:grpSpLocks/>
          </p:cNvGrpSpPr>
          <p:nvPr/>
        </p:nvGrpSpPr>
        <p:grpSpPr bwMode="auto">
          <a:xfrm>
            <a:off x="6375400" y="1930400"/>
            <a:ext cx="203200" cy="203200"/>
            <a:chOff x="1784" y="1736"/>
            <a:chExt cx="128" cy="128"/>
          </a:xfrm>
        </p:grpSpPr>
        <p:sp>
          <p:nvSpPr>
            <p:cNvPr id="108638" name="Line 94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39" name="Line 95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647" name="Group 96"/>
          <p:cNvGrpSpPr>
            <a:grpSpLocks/>
          </p:cNvGrpSpPr>
          <p:nvPr/>
        </p:nvGrpSpPr>
        <p:grpSpPr bwMode="auto">
          <a:xfrm>
            <a:off x="7226300" y="1930400"/>
            <a:ext cx="203200" cy="203200"/>
            <a:chOff x="1784" y="1736"/>
            <a:chExt cx="128" cy="128"/>
          </a:xfrm>
        </p:grpSpPr>
        <p:sp>
          <p:nvSpPr>
            <p:cNvPr id="108641" name="Line 97"/>
            <p:cNvSpPr>
              <a:spLocks noChangeShapeType="1"/>
            </p:cNvSpPr>
            <p:nvPr/>
          </p:nvSpPr>
          <p:spPr bwMode="auto">
            <a:xfrm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42" name="Line 98"/>
            <p:cNvSpPr>
              <a:spLocks noChangeShapeType="1"/>
            </p:cNvSpPr>
            <p:nvPr/>
          </p:nvSpPr>
          <p:spPr bwMode="auto">
            <a:xfrm flipH="1">
              <a:off x="1784" y="1736"/>
              <a:ext cx="128" cy="12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8643" name="Line 99"/>
          <p:cNvSpPr>
            <a:spLocks noChangeShapeType="1"/>
          </p:cNvSpPr>
          <p:nvPr/>
        </p:nvSpPr>
        <p:spPr bwMode="auto">
          <a:xfrm flipH="1">
            <a:off x="3238500" y="3911600"/>
            <a:ext cx="1754188" cy="15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644" name="Text Box 100"/>
          <p:cNvSpPr txBox="1">
            <a:spLocks noChangeArrowheads="1"/>
          </p:cNvSpPr>
          <p:nvPr/>
        </p:nvSpPr>
        <p:spPr bwMode="auto">
          <a:xfrm>
            <a:off x="4038600" y="3255963"/>
            <a:ext cx="4016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/>
              <a:t>r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5813946" y="2169994"/>
            <a:ext cx="436729" cy="395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4735773" y="1992573"/>
            <a:ext cx="559559" cy="1365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642515" y="5734335"/>
            <a:ext cx="598225" cy="113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853023">
            <a:off x="4713027" y="2076733"/>
            <a:ext cx="652817" cy="3753134"/>
            <a:chOff x="4794915" y="2144973"/>
            <a:chExt cx="652817" cy="3753134"/>
          </a:xfrm>
        </p:grpSpPr>
        <p:cxnSp>
          <p:nvCxnSpPr>
            <p:cNvPr id="118" name="Straight Arrow Connector 117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 rot="7815373">
            <a:off x="4717572" y="1903857"/>
            <a:ext cx="652817" cy="3753134"/>
            <a:chOff x="4794915" y="2144973"/>
            <a:chExt cx="652817" cy="3753134"/>
          </a:xfrm>
        </p:grpSpPr>
        <p:cxnSp>
          <p:nvCxnSpPr>
            <p:cNvPr id="125" name="Straight Arrow Connector 124"/>
            <p:cNvCxnSpPr/>
            <p:nvPr/>
          </p:nvCxnSpPr>
          <p:spPr>
            <a:xfrm flipH="1" flipV="1">
              <a:off x="4888173" y="2144973"/>
              <a:ext cx="559559" cy="1365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4794915" y="5886735"/>
              <a:ext cx="598225" cy="113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550" name="Oval 6"/>
          <p:cNvSpPr>
            <a:spLocks noChangeArrowheads="1"/>
          </p:cNvSpPr>
          <p:nvPr/>
        </p:nvSpPr>
        <p:spPr bwMode="auto">
          <a:xfrm>
            <a:off x="6743700" y="3733800"/>
            <a:ext cx="161925" cy="198437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+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320119" y="1692323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B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113964" y="4970060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91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Induced E-fields</vt:lpstr>
      <vt:lpstr>Induced E-fields</vt:lpstr>
      <vt:lpstr>Induced E-fields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16</cp:revision>
  <dcterms:created xsi:type="dcterms:W3CDTF">2011-11-29T04:25:58Z</dcterms:created>
  <dcterms:modified xsi:type="dcterms:W3CDTF">2013-07-10T22:41:10Z</dcterms:modified>
</cp:coreProperties>
</file>