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6A71-8BED-4667-97D9-7FC4594A6158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BAF6F-98A0-4912-806B-2671CD86B3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15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F8353-DA18-4A0E-B89B-B4051FD74AA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A184A-19EA-4F21-91CB-5E7B961A1670}" type="datetimeFigureOut">
              <a:rPr lang="en-US" smtClean="0"/>
              <a:pPr/>
              <a:t>3/19/2014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911B6-DAFD-4941-8F88-FEE520A5D34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File:Plane Wave Oblique 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1771649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1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1117" y="792480"/>
            <a:ext cx="7754671" cy="513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-36468" y="1378424"/>
          <a:ext cx="9174939" cy="29752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3200400" imgH="1041120" progId="Equation.3">
                  <p:embed/>
                </p:oleObj>
              </mc:Choice>
              <mc:Fallback>
                <p:oleObj name="Equation" r:id="rId3" imgW="3200400" imgH="104112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468" y="1378424"/>
                        <a:ext cx="9174939" cy="29752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0613" y="-38100"/>
            <a:ext cx="6962775" cy="693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038" y="1657611"/>
            <a:ext cx="35814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4177" y="1657611"/>
            <a:ext cx="357187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8038" y="2081213"/>
            <a:ext cx="2447925" cy="269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430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" name="Straight Connector 81"/>
          <p:cNvCxnSpPr/>
          <p:nvPr/>
        </p:nvCxnSpPr>
        <p:spPr>
          <a:xfrm>
            <a:off x="6964232" y="3215640"/>
            <a:ext cx="2377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06240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08120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8120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~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330040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+++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0040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---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785648" y="3217232"/>
            <a:ext cx="688310" cy="3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7"/>
          <p:cNvGrpSpPr/>
          <p:nvPr/>
        </p:nvGrpSpPr>
        <p:grpSpPr>
          <a:xfrm>
            <a:off x="7512872" y="3002280"/>
            <a:ext cx="411480" cy="426720"/>
            <a:chOff x="5593080" y="4556760"/>
            <a:chExt cx="457200" cy="472440"/>
          </a:xfrm>
        </p:grpSpPr>
        <p:sp>
          <p:nvSpPr>
            <p:cNvPr id="16" name="Oval 15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5"/>
          <p:cNvGrpSpPr/>
          <p:nvPr/>
        </p:nvGrpSpPr>
        <p:grpSpPr>
          <a:xfrm>
            <a:off x="761679" y="3066491"/>
            <a:ext cx="421801" cy="392989"/>
            <a:chOff x="6451439" y="5520131"/>
            <a:chExt cx="777240" cy="731520"/>
          </a:xfrm>
        </p:grpSpPr>
        <p:sp>
          <p:nvSpPr>
            <p:cNvPr id="27" name="Oval 2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4" name="Straight Arrow Connector 13"/>
          <p:cNvCxnSpPr/>
          <p:nvPr/>
        </p:nvCxnSpPr>
        <p:spPr>
          <a:xfrm>
            <a:off x="970120" y="324612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6735632" y="2727960"/>
            <a:ext cx="60960" cy="1005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6537512" y="3017520"/>
            <a:ext cx="441960" cy="41148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37512" y="2987040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~</a:t>
            </a:r>
            <a:endParaRPr lang="en-US" sz="3600" dirty="0"/>
          </a:p>
        </p:txBody>
      </p:sp>
      <p:sp>
        <p:nvSpPr>
          <p:cNvPr id="54" name="Rectangle 53"/>
          <p:cNvSpPr/>
          <p:nvPr/>
        </p:nvSpPr>
        <p:spPr>
          <a:xfrm>
            <a:off x="6659432" y="149352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659432" y="3642360"/>
            <a:ext cx="198120" cy="13563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8" name="Group 55"/>
          <p:cNvGrpSpPr/>
          <p:nvPr/>
        </p:nvGrpSpPr>
        <p:grpSpPr>
          <a:xfrm>
            <a:off x="8782711" y="2990291"/>
            <a:ext cx="421801" cy="392989"/>
            <a:chOff x="6451439" y="5520131"/>
            <a:chExt cx="777240" cy="731520"/>
          </a:xfrm>
        </p:grpSpPr>
        <p:sp>
          <p:nvSpPr>
            <p:cNvPr id="57" name="Oval 56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1" name="Straight Arrow Connector 60"/>
          <p:cNvCxnSpPr/>
          <p:nvPr/>
        </p:nvCxnSpPr>
        <p:spPr>
          <a:xfrm>
            <a:off x="9021632" y="313944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62"/>
          <p:cNvGrpSpPr/>
          <p:nvPr/>
        </p:nvGrpSpPr>
        <p:grpSpPr>
          <a:xfrm>
            <a:off x="8523631" y="3036011"/>
            <a:ext cx="269401" cy="286309"/>
            <a:chOff x="6451439" y="5520131"/>
            <a:chExt cx="777240" cy="731520"/>
          </a:xfrm>
        </p:grpSpPr>
        <p:sp>
          <p:nvSpPr>
            <p:cNvPr id="64" name="Oval 63"/>
            <p:cNvSpPr/>
            <p:nvPr/>
          </p:nvSpPr>
          <p:spPr>
            <a:xfrm>
              <a:off x="6451439" y="5520131"/>
              <a:ext cx="777240" cy="73152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3"/>
            <p:cNvGrpSpPr/>
            <p:nvPr/>
          </p:nvGrpSpPr>
          <p:grpSpPr>
            <a:xfrm rot="2700000">
              <a:off x="6527936" y="5569169"/>
              <a:ext cx="624246" cy="633445"/>
              <a:chOff x="6385560" y="3878580"/>
              <a:chExt cx="929640" cy="92964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638556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5400000">
                <a:off x="6370320" y="4282440"/>
                <a:ext cx="929640" cy="12192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68" name="Straight Arrow Connector 67"/>
          <p:cNvCxnSpPr/>
          <p:nvPr/>
        </p:nvCxnSpPr>
        <p:spPr>
          <a:xfrm flipV="1">
            <a:off x="7726232" y="2270760"/>
            <a:ext cx="0" cy="9448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8"/>
          <p:cNvGrpSpPr/>
          <p:nvPr/>
        </p:nvGrpSpPr>
        <p:grpSpPr>
          <a:xfrm>
            <a:off x="7939592" y="3078480"/>
            <a:ext cx="274320" cy="289560"/>
            <a:chOff x="5593080" y="4556760"/>
            <a:chExt cx="457200" cy="472440"/>
          </a:xfrm>
        </p:grpSpPr>
        <p:sp>
          <p:nvSpPr>
            <p:cNvPr id="70" name="Oval 69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 flipV="1">
            <a:off x="8076752" y="263652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8640632" y="312420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72"/>
          <p:cNvGrpSpPr/>
          <p:nvPr/>
        </p:nvGrpSpPr>
        <p:grpSpPr>
          <a:xfrm>
            <a:off x="7223312" y="3093720"/>
            <a:ext cx="274320" cy="289560"/>
            <a:chOff x="5593080" y="4556760"/>
            <a:chExt cx="457200" cy="472440"/>
          </a:xfrm>
        </p:grpSpPr>
        <p:sp>
          <p:nvSpPr>
            <p:cNvPr id="74" name="Oval 73"/>
            <p:cNvSpPr/>
            <p:nvPr/>
          </p:nvSpPr>
          <p:spPr>
            <a:xfrm>
              <a:off x="5593080" y="4556760"/>
              <a:ext cx="457200" cy="47244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5707380" y="4671060"/>
              <a:ext cx="228600" cy="24384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6" name="Straight Arrow Connector 75"/>
          <p:cNvCxnSpPr/>
          <p:nvPr/>
        </p:nvCxnSpPr>
        <p:spPr>
          <a:xfrm flipV="1">
            <a:off x="7360472" y="2651760"/>
            <a:ext cx="15240" cy="59436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904520" y="1493520"/>
            <a:ext cx="1889558" cy="3505200"/>
            <a:chOff x="2150184" y="1493520"/>
            <a:chExt cx="1889558" cy="3505200"/>
          </a:xfrm>
        </p:grpSpPr>
        <p:sp>
          <p:nvSpPr>
            <p:cNvPr id="31" name="Rectangle 30"/>
            <p:cNvSpPr/>
            <p:nvPr/>
          </p:nvSpPr>
          <p:spPr>
            <a:xfrm>
              <a:off x="2348304" y="2727960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150184" y="3017520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150184" y="298704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~</a:t>
              </a:r>
              <a:endParaRPr lang="en-US" sz="36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72104" y="149352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272104" y="3642360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714064" y="3230880"/>
              <a:ext cx="1325678" cy="36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36"/>
            <p:cNvGrpSpPr/>
            <p:nvPr/>
          </p:nvGrpSpPr>
          <p:grpSpPr>
            <a:xfrm>
              <a:off x="3420023" y="3066491"/>
              <a:ext cx="421801" cy="392989"/>
              <a:chOff x="6451439" y="5520131"/>
              <a:chExt cx="777240" cy="73152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42" name="Straight Arrow Connector 41"/>
            <p:cNvCxnSpPr/>
            <p:nvPr/>
          </p:nvCxnSpPr>
          <p:spPr>
            <a:xfrm>
              <a:off x="3613224" y="3230880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232224" y="3215640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45"/>
            <p:cNvGrpSpPr/>
            <p:nvPr/>
          </p:nvGrpSpPr>
          <p:grpSpPr>
            <a:xfrm>
              <a:off x="3115223" y="3127451"/>
              <a:ext cx="269401" cy="286309"/>
              <a:chOff x="6451439" y="5520131"/>
              <a:chExt cx="777240" cy="731520"/>
            </a:xfrm>
          </p:grpSpPr>
          <p:sp>
            <p:nvSpPr>
              <p:cNvPr id="47" name="Oval 4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4" name="Freeform 83"/>
            <p:cNvSpPr/>
            <p:nvPr/>
          </p:nvSpPr>
          <p:spPr>
            <a:xfrm>
              <a:off x="2879799" y="3219450"/>
              <a:ext cx="763906" cy="97155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Freeform 85"/>
          <p:cNvSpPr/>
          <p:nvPr/>
        </p:nvSpPr>
        <p:spPr>
          <a:xfrm>
            <a:off x="8394887" y="3234690"/>
            <a:ext cx="672465" cy="86487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 flipH="1" flipV="1">
            <a:off x="771099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 flipV="1">
            <a:off x="7070910" y="2255520"/>
            <a:ext cx="655321" cy="929640"/>
          </a:xfrm>
          <a:custGeom>
            <a:avLst/>
            <a:gdLst>
              <a:gd name="connsiteX0" fmla="*/ 0 w 469106"/>
              <a:gd name="connsiteY0" fmla="*/ 0 h 745331"/>
              <a:gd name="connsiteX1" fmla="*/ 40481 w 469106"/>
              <a:gd name="connsiteY1" fmla="*/ 114300 h 745331"/>
              <a:gd name="connsiteX2" fmla="*/ 100013 w 469106"/>
              <a:gd name="connsiteY2" fmla="*/ 250031 h 745331"/>
              <a:gd name="connsiteX3" fmla="*/ 154781 w 469106"/>
              <a:gd name="connsiteY3" fmla="*/ 373856 h 745331"/>
              <a:gd name="connsiteX4" fmla="*/ 221456 w 469106"/>
              <a:gd name="connsiteY4" fmla="*/ 490538 h 745331"/>
              <a:gd name="connsiteX5" fmla="*/ 292894 w 469106"/>
              <a:gd name="connsiteY5" fmla="*/ 590550 h 745331"/>
              <a:gd name="connsiteX6" fmla="*/ 383381 w 469106"/>
              <a:gd name="connsiteY6" fmla="*/ 688181 h 745331"/>
              <a:gd name="connsiteX7" fmla="*/ 469106 w 469106"/>
              <a:gd name="connsiteY7" fmla="*/ 745331 h 74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9106" h="745331">
                <a:moveTo>
                  <a:pt x="0" y="0"/>
                </a:moveTo>
                <a:cubicBezTo>
                  <a:pt x="11906" y="36314"/>
                  <a:pt x="23812" y="72628"/>
                  <a:pt x="40481" y="114300"/>
                </a:cubicBezTo>
                <a:cubicBezTo>
                  <a:pt x="57150" y="155972"/>
                  <a:pt x="100013" y="250031"/>
                  <a:pt x="100013" y="250031"/>
                </a:cubicBezTo>
                <a:cubicBezTo>
                  <a:pt x="119063" y="293290"/>
                  <a:pt x="134541" y="333772"/>
                  <a:pt x="154781" y="373856"/>
                </a:cubicBezTo>
                <a:cubicBezTo>
                  <a:pt x="175021" y="413940"/>
                  <a:pt x="198437" y="454422"/>
                  <a:pt x="221456" y="490538"/>
                </a:cubicBezTo>
                <a:cubicBezTo>
                  <a:pt x="244475" y="526654"/>
                  <a:pt x="265907" y="557610"/>
                  <a:pt x="292894" y="590550"/>
                </a:cubicBezTo>
                <a:cubicBezTo>
                  <a:pt x="319881" y="623490"/>
                  <a:pt x="354012" y="662384"/>
                  <a:pt x="383381" y="688181"/>
                </a:cubicBezTo>
                <a:cubicBezTo>
                  <a:pt x="412750" y="713978"/>
                  <a:pt x="440928" y="729654"/>
                  <a:pt x="469106" y="745331"/>
                </a:cubicBez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85216" y="5227320"/>
            <a:ext cx="6740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                       B                               C                               D</a:t>
            </a:r>
            <a:endParaRPr lang="en-US" sz="2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4178720" y="1482147"/>
            <a:ext cx="2167489" cy="3505200"/>
            <a:chOff x="3550927" y="-919859"/>
            <a:chExt cx="2167489" cy="3505200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3977647" y="802261"/>
              <a:ext cx="1740769" cy="29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/>
            <p:cNvSpPr/>
            <p:nvPr/>
          </p:nvSpPr>
          <p:spPr>
            <a:xfrm>
              <a:off x="3749047" y="314581"/>
              <a:ext cx="60960" cy="100584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550927" y="604141"/>
              <a:ext cx="441960" cy="41148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3550927" y="573661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 smtClean="0"/>
                <a:t>~</a:t>
              </a:r>
              <a:endParaRPr lang="en-US" sz="3600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672847" y="-919859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--</a:t>
              </a: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3672847" y="1228981"/>
              <a:ext cx="198120" cy="13563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++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90" name="Group 55"/>
            <p:cNvGrpSpPr/>
            <p:nvPr/>
          </p:nvGrpSpPr>
          <p:grpSpPr>
            <a:xfrm>
              <a:off x="5004542" y="576912"/>
              <a:ext cx="421801" cy="392989"/>
              <a:chOff x="6451439" y="5520131"/>
              <a:chExt cx="777240" cy="731520"/>
            </a:xfrm>
          </p:grpSpPr>
          <p:sp>
            <p:nvSpPr>
              <p:cNvPr id="91" name="Oval 90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2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3" name="Rectangle 92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95" name="Straight Arrow Connector 94"/>
            <p:cNvCxnSpPr/>
            <p:nvPr/>
          </p:nvCxnSpPr>
          <p:spPr>
            <a:xfrm>
              <a:off x="5243463" y="726061"/>
              <a:ext cx="0" cy="9448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62"/>
            <p:cNvGrpSpPr/>
            <p:nvPr/>
          </p:nvGrpSpPr>
          <p:grpSpPr>
            <a:xfrm>
              <a:off x="4745462" y="622632"/>
              <a:ext cx="269401" cy="286309"/>
              <a:chOff x="6451439" y="5520131"/>
              <a:chExt cx="777240" cy="731520"/>
            </a:xfrm>
          </p:grpSpPr>
          <p:sp>
            <p:nvSpPr>
              <p:cNvPr id="97" name="Oval 96"/>
              <p:cNvSpPr/>
              <p:nvPr/>
            </p:nvSpPr>
            <p:spPr>
              <a:xfrm>
                <a:off x="6451439" y="5520131"/>
                <a:ext cx="777240" cy="73152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8" name="Group 23"/>
              <p:cNvGrpSpPr/>
              <p:nvPr/>
            </p:nvGrpSpPr>
            <p:grpSpPr>
              <a:xfrm rot="2700000">
                <a:off x="6527936" y="5569169"/>
                <a:ext cx="624246" cy="633445"/>
                <a:chOff x="6385560" y="3878580"/>
                <a:chExt cx="929640" cy="929640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638556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rot="5400000">
                  <a:off x="6370320" y="4282440"/>
                  <a:ext cx="929640" cy="121920"/>
                </a:xfrm>
                <a:prstGeom prst="rect">
                  <a:avLst/>
                </a:prstGeom>
                <a:solidFill>
                  <a:schemeClr val="tx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2" name="Group 68"/>
            <p:cNvGrpSpPr/>
            <p:nvPr/>
          </p:nvGrpSpPr>
          <p:grpSpPr>
            <a:xfrm>
              <a:off x="4161423" y="665101"/>
              <a:ext cx="274320" cy="289560"/>
              <a:chOff x="5593080" y="4556760"/>
              <a:chExt cx="457200" cy="472440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5593080" y="4556760"/>
                <a:ext cx="457200" cy="47244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/>
              <p:cNvSpPr/>
              <p:nvPr/>
            </p:nvSpPr>
            <p:spPr>
              <a:xfrm>
                <a:off x="5707380" y="4671060"/>
                <a:ext cx="228600" cy="24384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05" name="Straight Arrow Connector 104"/>
            <p:cNvCxnSpPr/>
            <p:nvPr/>
          </p:nvCxnSpPr>
          <p:spPr>
            <a:xfrm flipV="1">
              <a:off x="4298583" y="22314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4862463" y="710821"/>
              <a:ext cx="15240" cy="5943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Freeform 110"/>
            <p:cNvSpPr/>
            <p:nvPr/>
          </p:nvSpPr>
          <p:spPr>
            <a:xfrm>
              <a:off x="4616718" y="821311"/>
              <a:ext cx="672465" cy="864870"/>
            </a:xfrm>
            <a:custGeom>
              <a:avLst/>
              <a:gdLst>
                <a:gd name="connsiteX0" fmla="*/ 0 w 469106"/>
                <a:gd name="connsiteY0" fmla="*/ 0 h 745331"/>
                <a:gd name="connsiteX1" fmla="*/ 40481 w 469106"/>
                <a:gd name="connsiteY1" fmla="*/ 114300 h 745331"/>
                <a:gd name="connsiteX2" fmla="*/ 100013 w 469106"/>
                <a:gd name="connsiteY2" fmla="*/ 250031 h 745331"/>
                <a:gd name="connsiteX3" fmla="*/ 154781 w 469106"/>
                <a:gd name="connsiteY3" fmla="*/ 373856 h 745331"/>
                <a:gd name="connsiteX4" fmla="*/ 221456 w 469106"/>
                <a:gd name="connsiteY4" fmla="*/ 490538 h 745331"/>
                <a:gd name="connsiteX5" fmla="*/ 292894 w 469106"/>
                <a:gd name="connsiteY5" fmla="*/ 590550 h 745331"/>
                <a:gd name="connsiteX6" fmla="*/ 383381 w 469106"/>
                <a:gd name="connsiteY6" fmla="*/ 688181 h 745331"/>
                <a:gd name="connsiteX7" fmla="*/ 469106 w 469106"/>
                <a:gd name="connsiteY7" fmla="*/ 745331 h 74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9106" h="745331">
                  <a:moveTo>
                    <a:pt x="0" y="0"/>
                  </a:moveTo>
                  <a:cubicBezTo>
                    <a:pt x="11906" y="36314"/>
                    <a:pt x="23812" y="72628"/>
                    <a:pt x="40481" y="114300"/>
                  </a:cubicBezTo>
                  <a:cubicBezTo>
                    <a:pt x="57150" y="155972"/>
                    <a:pt x="100013" y="250031"/>
                    <a:pt x="100013" y="250031"/>
                  </a:cubicBezTo>
                  <a:cubicBezTo>
                    <a:pt x="119063" y="293290"/>
                    <a:pt x="134541" y="333772"/>
                    <a:pt x="154781" y="373856"/>
                  </a:cubicBezTo>
                  <a:cubicBezTo>
                    <a:pt x="175021" y="413940"/>
                    <a:pt x="198437" y="454422"/>
                    <a:pt x="221456" y="490538"/>
                  </a:cubicBezTo>
                  <a:cubicBezTo>
                    <a:pt x="244475" y="526654"/>
                    <a:pt x="265907" y="557610"/>
                    <a:pt x="292894" y="590550"/>
                  </a:cubicBezTo>
                  <a:cubicBezTo>
                    <a:pt x="319881" y="623490"/>
                    <a:pt x="354012" y="662384"/>
                    <a:pt x="383381" y="688181"/>
                  </a:cubicBezTo>
                  <a:cubicBezTo>
                    <a:pt x="412750" y="713978"/>
                    <a:pt x="440928" y="729654"/>
                    <a:pt x="469106" y="745331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4326340" y="218364"/>
              <a:ext cx="300251" cy="586854"/>
            </a:xfrm>
            <a:custGeom>
              <a:avLst/>
              <a:gdLst>
                <a:gd name="connsiteX0" fmla="*/ 0 w 300251"/>
                <a:gd name="connsiteY0" fmla="*/ 0 h 586854"/>
                <a:gd name="connsiteX1" fmla="*/ 204717 w 300251"/>
                <a:gd name="connsiteY1" fmla="*/ 395785 h 586854"/>
                <a:gd name="connsiteX2" fmla="*/ 300251 w 300251"/>
                <a:gd name="connsiteY2" fmla="*/ 586854 h 586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0251" h="586854">
                  <a:moveTo>
                    <a:pt x="0" y="0"/>
                  </a:moveTo>
                  <a:lnTo>
                    <a:pt x="204717" y="395785"/>
                  </a:lnTo>
                  <a:cubicBezTo>
                    <a:pt x="254759" y="493594"/>
                    <a:pt x="286603" y="557284"/>
                    <a:pt x="300251" y="586854"/>
                  </a:cubicBez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0610" y="1149033"/>
            <a:ext cx="6449663" cy="430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13</Words>
  <Application>Microsoft Office PowerPoint</Application>
  <PresentationFormat>On-screen Show (4:3)</PresentationFormat>
  <Paragraphs>19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8</cp:revision>
  <dcterms:created xsi:type="dcterms:W3CDTF">2011-12-06T02:18:54Z</dcterms:created>
  <dcterms:modified xsi:type="dcterms:W3CDTF">2014-03-19T23:53:22Z</dcterms:modified>
</cp:coreProperties>
</file>