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37" r:id="rId2"/>
    <p:sldId id="780" r:id="rId3"/>
    <p:sldId id="1147" r:id="rId4"/>
    <p:sldId id="257" r:id="rId5"/>
    <p:sldId id="258" r:id="rId6"/>
    <p:sldId id="779" r:id="rId7"/>
    <p:sldId id="1435" r:id="rId8"/>
    <p:sldId id="267" r:id="rId9"/>
    <p:sldId id="259" r:id="rId10"/>
    <p:sldId id="266" r:id="rId11"/>
    <p:sldId id="1438" r:id="rId12"/>
    <p:sldId id="781" r:id="rId13"/>
    <p:sldId id="1148" r:id="rId14"/>
    <p:sldId id="261" r:id="rId15"/>
    <p:sldId id="262" r:id="rId16"/>
    <p:sldId id="1317" r:id="rId17"/>
    <p:sldId id="263" r:id="rId18"/>
    <p:sldId id="260" r:id="rId19"/>
    <p:sldId id="264" r:id="rId20"/>
    <p:sldId id="265" r:id="rId21"/>
    <p:sldId id="1149" r:id="rId22"/>
    <p:sldId id="143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70AD9-6FBF-4204-85E0-ABDE04B93642}" v="1" dt="2024-06-21T17:36:27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5028E244-1E29-451B-8325-33D7F2AD012C}"/>
    <pc:docChg chg="custSel addSld delSld modSld sldOrd">
      <pc:chgData name="Lines, Todd" userId="afaf7c3a-e8aa-4568-882a-02ad8f9e19b0" providerId="ADAL" clId="{5028E244-1E29-451B-8325-33D7F2AD012C}" dt="2023-11-07T23:58:14.211" v="36" actId="680"/>
      <pc:docMkLst>
        <pc:docMk/>
      </pc:docMkLst>
      <pc:sldChg chg="delSp modSp mod">
        <pc:chgData name="Lines, Todd" userId="afaf7c3a-e8aa-4568-882a-02ad8f9e19b0" providerId="ADAL" clId="{5028E244-1E29-451B-8325-33D7F2AD012C}" dt="2023-11-07T23:46:18.413" v="4" actId="21"/>
        <pc:sldMkLst>
          <pc:docMk/>
          <pc:sldMk cId="0" sldId="258"/>
        </pc:sldMkLst>
        <pc:spChg chg="del">
          <ac:chgData name="Lines, Todd" userId="afaf7c3a-e8aa-4568-882a-02ad8f9e19b0" providerId="ADAL" clId="{5028E244-1E29-451B-8325-33D7F2AD012C}" dt="2023-11-07T23:45:55.603" v="1" actId="478"/>
          <ac:spMkLst>
            <pc:docMk/>
            <pc:sldMk cId="0" sldId="258"/>
            <ac:spMk id="2" creationId="{00000000-0000-0000-0000-000000000000}"/>
          </ac:spMkLst>
        </pc:spChg>
        <pc:spChg chg="del">
          <ac:chgData name="Lines, Todd" userId="afaf7c3a-e8aa-4568-882a-02ad8f9e19b0" providerId="ADAL" clId="{5028E244-1E29-451B-8325-33D7F2AD012C}" dt="2023-11-07T23:45:56.942" v="2" actId="478"/>
          <ac:spMkLst>
            <pc:docMk/>
            <pc:sldMk cId="0" sldId="258"/>
            <ac:spMk id="3" creationId="{00000000-0000-0000-0000-000000000000}"/>
          </ac:spMkLst>
        </pc:spChg>
        <pc:picChg chg="del mod">
          <ac:chgData name="Lines, Todd" userId="afaf7c3a-e8aa-4568-882a-02ad8f9e19b0" providerId="ADAL" clId="{5028E244-1E29-451B-8325-33D7F2AD012C}" dt="2023-11-07T23:46:18.413" v="4" actId="21"/>
          <ac:picMkLst>
            <pc:docMk/>
            <pc:sldMk cId="0" sldId="258"/>
            <ac:picMk id="4" creationId="{41CF7B34-FF50-3D09-A839-441E00C9CE2D}"/>
          </ac:picMkLst>
        </pc:picChg>
      </pc:sldChg>
      <pc:sldChg chg="delSp modSp mod">
        <pc:chgData name="Lines, Todd" userId="afaf7c3a-e8aa-4568-882a-02ad8f9e19b0" providerId="ADAL" clId="{5028E244-1E29-451B-8325-33D7F2AD012C}" dt="2023-11-07T23:50:45.017" v="22" actId="21"/>
        <pc:sldMkLst>
          <pc:docMk/>
          <pc:sldMk cId="0" sldId="259"/>
        </pc:sldMkLst>
        <pc:spChg chg="del">
          <ac:chgData name="Lines, Todd" userId="afaf7c3a-e8aa-4568-882a-02ad8f9e19b0" providerId="ADAL" clId="{5028E244-1E29-451B-8325-33D7F2AD012C}" dt="2023-11-07T23:50:29.157" v="19" actId="478"/>
          <ac:spMkLst>
            <pc:docMk/>
            <pc:sldMk cId="0" sldId="259"/>
            <ac:spMk id="2" creationId="{00000000-0000-0000-0000-000000000000}"/>
          </ac:spMkLst>
        </pc:spChg>
        <pc:spChg chg="del">
          <ac:chgData name="Lines, Todd" userId="afaf7c3a-e8aa-4568-882a-02ad8f9e19b0" providerId="ADAL" clId="{5028E244-1E29-451B-8325-33D7F2AD012C}" dt="2023-11-07T23:50:30.425" v="20" actId="478"/>
          <ac:spMkLst>
            <pc:docMk/>
            <pc:sldMk cId="0" sldId="259"/>
            <ac:spMk id="3" creationId="{00000000-0000-0000-0000-000000000000}"/>
          </ac:spMkLst>
        </pc:spChg>
        <pc:picChg chg="del mod">
          <ac:chgData name="Lines, Todd" userId="afaf7c3a-e8aa-4568-882a-02ad8f9e19b0" providerId="ADAL" clId="{5028E244-1E29-451B-8325-33D7F2AD012C}" dt="2023-11-07T23:50:45.017" v="22" actId="21"/>
          <ac:picMkLst>
            <pc:docMk/>
            <pc:sldMk cId="0" sldId="259"/>
            <ac:picMk id="4" creationId="{2701E97C-2670-D9B9-BBBF-4933ECC9E541}"/>
          </ac:picMkLst>
        </pc:picChg>
      </pc:sldChg>
      <pc:sldChg chg="delSp modSp mod">
        <pc:chgData name="Lines, Todd" userId="afaf7c3a-e8aa-4568-882a-02ad8f9e19b0" providerId="ADAL" clId="{5028E244-1E29-451B-8325-33D7F2AD012C}" dt="2023-11-07T23:52:15.643" v="30" actId="21"/>
        <pc:sldMkLst>
          <pc:docMk/>
          <pc:sldMk cId="0" sldId="262"/>
        </pc:sldMkLst>
        <pc:picChg chg="del mod">
          <ac:chgData name="Lines, Todd" userId="afaf7c3a-e8aa-4568-882a-02ad8f9e19b0" providerId="ADAL" clId="{5028E244-1E29-451B-8325-33D7F2AD012C}" dt="2023-11-07T23:52:15.643" v="30" actId="21"/>
          <ac:picMkLst>
            <pc:docMk/>
            <pc:sldMk cId="0" sldId="262"/>
            <ac:picMk id="2" creationId="{64427F5F-BA98-98ED-1CD3-AEB2065B3E13}"/>
          </ac:picMkLst>
        </pc:picChg>
      </pc:sldChg>
      <pc:sldChg chg="delSp modSp mod">
        <pc:chgData name="Lines, Todd" userId="afaf7c3a-e8aa-4568-882a-02ad8f9e19b0" providerId="ADAL" clId="{5028E244-1E29-451B-8325-33D7F2AD012C}" dt="2023-11-07T23:51:08.463" v="26" actId="21"/>
        <pc:sldMkLst>
          <pc:docMk/>
          <pc:sldMk cId="0" sldId="266"/>
        </pc:sldMkLst>
        <pc:spChg chg="del">
          <ac:chgData name="Lines, Todd" userId="afaf7c3a-e8aa-4568-882a-02ad8f9e19b0" providerId="ADAL" clId="{5028E244-1E29-451B-8325-33D7F2AD012C}" dt="2023-11-07T23:50:53.373" v="23" actId="478"/>
          <ac:spMkLst>
            <pc:docMk/>
            <pc:sldMk cId="0" sldId="266"/>
            <ac:spMk id="2" creationId="{00000000-0000-0000-0000-000000000000}"/>
          </ac:spMkLst>
        </pc:spChg>
        <pc:spChg chg="del">
          <ac:chgData name="Lines, Todd" userId="afaf7c3a-e8aa-4568-882a-02ad8f9e19b0" providerId="ADAL" clId="{5028E244-1E29-451B-8325-33D7F2AD012C}" dt="2023-11-07T23:50:54.546" v="24" actId="478"/>
          <ac:spMkLst>
            <pc:docMk/>
            <pc:sldMk cId="0" sldId="266"/>
            <ac:spMk id="3" creationId="{00000000-0000-0000-0000-000000000000}"/>
          </ac:spMkLst>
        </pc:spChg>
        <pc:picChg chg="del mod">
          <ac:chgData name="Lines, Todd" userId="afaf7c3a-e8aa-4568-882a-02ad8f9e19b0" providerId="ADAL" clId="{5028E244-1E29-451B-8325-33D7F2AD012C}" dt="2023-11-07T23:51:08.463" v="26" actId="21"/>
          <ac:picMkLst>
            <pc:docMk/>
            <pc:sldMk cId="0" sldId="266"/>
            <ac:picMk id="4" creationId="{38115DF7-128F-DF72-DA29-8C0AD42A27A6}"/>
          </ac:picMkLst>
        </pc:picChg>
      </pc:sldChg>
      <pc:sldChg chg="add ord">
        <pc:chgData name="Lines, Todd" userId="afaf7c3a-e8aa-4568-882a-02ad8f9e19b0" providerId="ADAL" clId="{5028E244-1E29-451B-8325-33D7F2AD012C}" dt="2023-11-07T23:47:06.054" v="10"/>
        <pc:sldMkLst>
          <pc:docMk/>
          <pc:sldMk cId="0" sldId="779"/>
        </pc:sldMkLst>
      </pc:sldChg>
      <pc:sldChg chg="add ord">
        <pc:chgData name="Lines, Todd" userId="afaf7c3a-e8aa-4568-882a-02ad8f9e19b0" providerId="ADAL" clId="{5028E244-1E29-451B-8325-33D7F2AD012C}" dt="2023-11-07T23:46:48.533" v="6"/>
        <pc:sldMkLst>
          <pc:docMk/>
          <pc:sldMk cId="0" sldId="780"/>
        </pc:sldMkLst>
      </pc:sldChg>
      <pc:sldChg chg="add ord">
        <pc:chgData name="Lines, Todd" userId="afaf7c3a-e8aa-4568-882a-02ad8f9e19b0" providerId="ADAL" clId="{5028E244-1E29-451B-8325-33D7F2AD012C}" dt="2023-11-07T23:51:35.257" v="28"/>
        <pc:sldMkLst>
          <pc:docMk/>
          <pc:sldMk cId="0" sldId="781"/>
        </pc:sldMkLst>
      </pc:sldChg>
      <pc:sldChg chg="add del">
        <pc:chgData name="Lines, Todd" userId="afaf7c3a-e8aa-4568-882a-02ad8f9e19b0" providerId="ADAL" clId="{5028E244-1E29-451B-8325-33D7F2AD012C}" dt="2023-11-07T23:56:45.669" v="35" actId="47"/>
        <pc:sldMkLst>
          <pc:docMk/>
          <pc:sldMk cId="0" sldId="1055"/>
        </pc:sldMkLst>
      </pc:sldChg>
      <pc:sldChg chg="add ord">
        <pc:chgData name="Lines, Todd" userId="afaf7c3a-e8aa-4568-882a-02ad8f9e19b0" providerId="ADAL" clId="{5028E244-1E29-451B-8325-33D7F2AD012C}" dt="2023-11-07T23:47:13.099" v="12"/>
        <pc:sldMkLst>
          <pc:docMk/>
          <pc:sldMk cId="0" sldId="1147"/>
        </pc:sldMkLst>
      </pc:sldChg>
      <pc:sldChg chg="add ord">
        <pc:chgData name="Lines, Todd" userId="afaf7c3a-e8aa-4568-882a-02ad8f9e19b0" providerId="ADAL" clId="{5028E244-1E29-451B-8325-33D7F2AD012C}" dt="2023-11-07T23:51:35.257" v="28"/>
        <pc:sldMkLst>
          <pc:docMk/>
          <pc:sldMk cId="0" sldId="1148"/>
        </pc:sldMkLst>
      </pc:sldChg>
      <pc:sldChg chg="add">
        <pc:chgData name="Lines, Todd" userId="afaf7c3a-e8aa-4568-882a-02ad8f9e19b0" providerId="ADAL" clId="{5028E244-1E29-451B-8325-33D7F2AD012C}" dt="2023-11-07T18:27:56.971" v="0"/>
        <pc:sldMkLst>
          <pc:docMk/>
          <pc:sldMk cId="0" sldId="1149"/>
        </pc:sldMkLst>
      </pc:sldChg>
      <pc:sldChg chg="add ord">
        <pc:chgData name="Lines, Todd" userId="afaf7c3a-e8aa-4568-882a-02ad8f9e19b0" providerId="ADAL" clId="{5028E244-1E29-451B-8325-33D7F2AD012C}" dt="2023-11-07T23:52:45.519" v="34"/>
        <pc:sldMkLst>
          <pc:docMk/>
          <pc:sldMk cId="0" sldId="1317"/>
        </pc:sldMkLst>
      </pc:sldChg>
      <pc:sldChg chg="add ord">
        <pc:chgData name="Lines, Todd" userId="afaf7c3a-e8aa-4568-882a-02ad8f9e19b0" providerId="ADAL" clId="{5028E244-1E29-451B-8325-33D7F2AD012C}" dt="2023-11-07T23:48:55.868" v="18"/>
        <pc:sldMkLst>
          <pc:docMk/>
          <pc:sldMk cId="1512266211" sldId="1435"/>
        </pc:sldMkLst>
      </pc:sldChg>
      <pc:sldChg chg="add">
        <pc:chgData name="Lines, Todd" userId="afaf7c3a-e8aa-4568-882a-02ad8f9e19b0" providerId="ADAL" clId="{5028E244-1E29-451B-8325-33D7F2AD012C}" dt="2023-11-07T18:27:56.971" v="0"/>
        <pc:sldMkLst>
          <pc:docMk/>
          <pc:sldMk cId="3149641780" sldId="1436"/>
        </pc:sldMkLst>
      </pc:sldChg>
      <pc:sldChg chg="new">
        <pc:chgData name="Lines, Todd" userId="afaf7c3a-e8aa-4568-882a-02ad8f9e19b0" providerId="ADAL" clId="{5028E244-1E29-451B-8325-33D7F2AD012C}" dt="2023-11-07T23:58:14.211" v="36" actId="680"/>
        <pc:sldMkLst>
          <pc:docMk/>
          <pc:sldMk cId="1504465854" sldId="1437"/>
        </pc:sldMkLst>
      </pc:sldChg>
    </pc:docChg>
  </pc:docChgLst>
  <pc:docChgLst>
    <pc:chgData name="Lines, Todd" userId="afaf7c3a-e8aa-4568-882a-02ad8f9e19b0" providerId="ADAL" clId="{49170AD9-6FBF-4204-85E0-ABDE04B93642}"/>
    <pc:docChg chg="addSld modSld">
      <pc:chgData name="Lines, Todd" userId="afaf7c3a-e8aa-4568-882a-02ad8f9e19b0" providerId="ADAL" clId="{49170AD9-6FBF-4204-85E0-ABDE04B93642}" dt="2024-06-21T18:27:42.857" v="4" actId="14100"/>
      <pc:docMkLst>
        <pc:docMk/>
      </pc:docMkLst>
      <pc:sldChg chg="addSp delSp modSp new mod modAnim">
        <pc:chgData name="Lines, Todd" userId="afaf7c3a-e8aa-4568-882a-02ad8f9e19b0" providerId="ADAL" clId="{49170AD9-6FBF-4204-85E0-ABDE04B93642}" dt="2024-06-21T18:27:42.857" v="4" actId="14100"/>
        <pc:sldMkLst>
          <pc:docMk/>
          <pc:sldMk cId="3229743166" sldId="1438"/>
        </pc:sldMkLst>
        <pc:spChg chg="del">
          <ac:chgData name="Lines, Todd" userId="afaf7c3a-e8aa-4568-882a-02ad8f9e19b0" providerId="ADAL" clId="{49170AD9-6FBF-4204-85E0-ABDE04B93642}" dt="2024-06-21T17:36:27.475" v="1"/>
          <ac:spMkLst>
            <pc:docMk/>
            <pc:sldMk cId="3229743166" sldId="1438"/>
            <ac:spMk id="3" creationId="{B786E921-809B-BAC0-1CEA-F0FC319D02BA}"/>
          </ac:spMkLst>
        </pc:spChg>
        <pc:picChg chg="add mod">
          <ac:chgData name="Lines, Todd" userId="afaf7c3a-e8aa-4568-882a-02ad8f9e19b0" providerId="ADAL" clId="{49170AD9-6FBF-4204-85E0-ABDE04B93642}" dt="2024-06-21T18:27:42.857" v="4" actId="14100"/>
          <ac:picMkLst>
            <pc:docMk/>
            <pc:sldMk cId="3229743166" sldId="1438"/>
            <ac:picMk id="4" creationId="{3CA29352-66C6-97BB-FA9F-896EC06732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A753-9053-4C2C-9B2C-0220926BE43E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a_IafGRWyE?start=9&amp;feature=oemb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16FD-8141-7990-A0C6-DDA0156D4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B5B35-8C2B-B961-B5C9-4177A1691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6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834" y="260033"/>
            <a:ext cx="3865245" cy="607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E5F3-80C3-EEAA-6553-27653ED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Long Stacked EAP Actuator">
            <a:hlinkClick r:id="" action="ppaction://media"/>
            <a:extLst>
              <a:ext uri="{FF2B5EF4-FFF2-40B4-BE49-F238E27FC236}">
                <a16:creationId xmlns:a16="http://schemas.microsoft.com/office/drawing/2014/main" id="{3CA29352-66C6-97BB-FA9F-896EC067323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4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223.35.4</a:t>
            </a:r>
          </a:p>
        </p:txBody>
      </p:sp>
      <p:sp>
        <p:nvSpPr>
          <p:cNvPr id="240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When you flip a light switch, the light turns on very quickly, How fast do the electrons travel in the wires in your house?</a:t>
            </a:r>
          </a:p>
          <a:p>
            <a:pPr marL="381000" indent="-381000">
              <a:buFont typeface="Monotype Sorts" pitchFamily="2" charset="2"/>
              <a:buNone/>
            </a:pPr>
            <a:endParaRPr lang="en-US" sz="28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At nearly the speed of light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Half the speed of light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¼ the speed of light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A tiny fraction of the speed of light</a:t>
            </a:r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223.35.5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4488873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When you turn on a hose, water seems to come out immediately. The water that comes out is…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water that has just left the faucet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Water that was already in the hose and was near the hose end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Water that was spontaneously generated near the end of the hose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4258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8011" y="1348865"/>
            <a:ext cx="3935989" cy="493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945993"/>
            <a:ext cx="7972425" cy="4828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3"/>
          <p:cNvSpPr>
            <a:spLocks noChangeAspect="1" noChangeArrowheads="1" noTextEdit="1"/>
          </p:cNvSpPr>
          <p:nvPr/>
        </p:nvSpPr>
        <p:spPr bwMode="auto">
          <a:xfrm>
            <a:off x="-92075" y="1200150"/>
            <a:ext cx="9017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Freeform 5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1096963" y="2681288"/>
            <a:ext cx="384175" cy="1377950"/>
          </a:xfrm>
          <a:custGeom>
            <a:avLst/>
            <a:gdLst/>
            <a:ahLst/>
            <a:cxnLst>
              <a:cxn ang="0">
                <a:pos x="126" y="868"/>
              </a:cxn>
              <a:cxn ang="0">
                <a:pos x="139" y="861"/>
              </a:cxn>
              <a:cxn ang="0">
                <a:pos x="150" y="855"/>
              </a:cxn>
              <a:cxn ang="0">
                <a:pos x="161" y="841"/>
              </a:cxn>
              <a:cxn ang="0">
                <a:pos x="172" y="824"/>
              </a:cxn>
              <a:cxn ang="0">
                <a:pos x="183" y="804"/>
              </a:cxn>
              <a:cxn ang="0">
                <a:pos x="192" y="780"/>
              </a:cxn>
              <a:cxn ang="0">
                <a:pos x="203" y="754"/>
              </a:cxn>
              <a:cxn ang="0">
                <a:pos x="209" y="726"/>
              </a:cxn>
              <a:cxn ang="0">
                <a:pos x="218" y="693"/>
              </a:cxn>
              <a:cxn ang="0">
                <a:pos x="224" y="658"/>
              </a:cxn>
              <a:cxn ang="0">
                <a:pos x="231" y="602"/>
              </a:cxn>
              <a:cxn ang="0">
                <a:pos x="240" y="521"/>
              </a:cxn>
              <a:cxn ang="0">
                <a:pos x="242" y="434"/>
              </a:cxn>
              <a:cxn ang="0">
                <a:pos x="240" y="347"/>
              </a:cxn>
              <a:cxn ang="0">
                <a:pos x="231" y="264"/>
              </a:cxn>
              <a:cxn ang="0">
                <a:pos x="224" y="209"/>
              </a:cxn>
              <a:cxn ang="0">
                <a:pos x="218" y="174"/>
              </a:cxn>
              <a:cxn ang="0">
                <a:pos x="209" y="142"/>
              </a:cxn>
              <a:cxn ang="0">
                <a:pos x="203" y="111"/>
              </a:cxn>
              <a:cxn ang="0">
                <a:pos x="192" y="85"/>
              </a:cxn>
              <a:cxn ang="0">
                <a:pos x="183" y="63"/>
              </a:cxn>
              <a:cxn ang="0">
                <a:pos x="172" y="41"/>
              </a:cxn>
              <a:cxn ang="0">
                <a:pos x="161" y="26"/>
              </a:cxn>
              <a:cxn ang="0">
                <a:pos x="150" y="13"/>
              </a:cxn>
              <a:cxn ang="0">
                <a:pos x="139" y="4"/>
              </a:cxn>
              <a:cxn ang="0">
                <a:pos x="126" y="0"/>
              </a:cxn>
              <a:cxn ang="0">
                <a:pos x="116" y="0"/>
              </a:cxn>
              <a:cxn ang="0">
                <a:pos x="102" y="4"/>
              </a:cxn>
              <a:cxn ang="0">
                <a:pos x="92" y="13"/>
              </a:cxn>
              <a:cxn ang="0">
                <a:pos x="78" y="26"/>
              </a:cxn>
              <a:cxn ang="0">
                <a:pos x="68" y="41"/>
              </a:cxn>
              <a:cxn ang="0">
                <a:pos x="59" y="63"/>
              </a:cxn>
              <a:cxn ang="0">
                <a:pos x="48" y="85"/>
              </a:cxn>
              <a:cxn ang="0">
                <a:pos x="39" y="111"/>
              </a:cxn>
              <a:cxn ang="0">
                <a:pos x="33" y="142"/>
              </a:cxn>
              <a:cxn ang="0">
                <a:pos x="24" y="174"/>
              </a:cxn>
              <a:cxn ang="0">
                <a:pos x="18" y="209"/>
              </a:cxn>
              <a:cxn ang="0">
                <a:pos x="9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9" y="602"/>
              </a:cxn>
              <a:cxn ang="0">
                <a:pos x="18" y="658"/>
              </a:cxn>
              <a:cxn ang="0">
                <a:pos x="24" y="693"/>
              </a:cxn>
              <a:cxn ang="0">
                <a:pos x="33" y="726"/>
              </a:cxn>
              <a:cxn ang="0">
                <a:pos x="39" y="754"/>
              </a:cxn>
              <a:cxn ang="0">
                <a:pos x="48" y="780"/>
              </a:cxn>
              <a:cxn ang="0">
                <a:pos x="59" y="804"/>
              </a:cxn>
              <a:cxn ang="0">
                <a:pos x="68" y="824"/>
              </a:cxn>
              <a:cxn ang="0">
                <a:pos x="78" y="841"/>
              </a:cxn>
              <a:cxn ang="0">
                <a:pos x="92" y="855"/>
              </a:cxn>
              <a:cxn ang="0">
                <a:pos x="102" y="861"/>
              </a:cxn>
              <a:cxn ang="0">
                <a:pos x="116" y="868"/>
              </a:cxn>
            </a:cxnLst>
            <a:rect l="0" t="0" r="r" b="b"/>
            <a:pathLst>
              <a:path w="242" h="868">
                <a:moveTo>
                  <a:pt x="120" y="868"/>
                </a:moveTo>
                <a:lnTo>
                  <a:pt x="126" y="868"/>
                </a:lnTo>
                <a:lnTo>
                  <a:pt x="133" y="865"/>
                </a:lnTo>
                <a:lnTo>
                  <a:pt x="139" y="861"/>
                </a:lnTo>
                <a:lnTo>
                  <a:pt x="146" y="859"/>
                </a:lnTo>
                <a:lnTo>
                  <a:pt x="150" y="855"/>
                </a:lnTo>
                <a:lnTo>
                  <a:pt x="157" y="848"/>
                </a:lnTo>
                <a:lnTo>
                  <a:pt x="161" y="841"/>
                </a:lnTo>
                <a:lnTo>
                  <a:pt x="168" y="833"/>
                </a:lnTo>
                <a:lnTo>
                  <a:pt x="172" y="824"/>
                </a:lnTo>
                <a:lnTo>
                  <a:pt x="179" y="815"/>
                </a:lnTo>
                <a:lnTo>
                  <a:pt x="183" y="804"/>
                </a:lnTo>
                <a:lnTo>
                  <a:pt x="187" y="794"/>
                </a:lnTo>
                <a:lnTo>
                  <a:pt x="192" y="780"/>
                </a:lnTo>
                <a:lnTo>
                  <a:pt x="198" y="767"/>
                </a:lnTo>
                <a:lnTo>
                  <a:pt x="203" y="754"/>
                </a:lnTo>
                <a:lnTo>
                  <a:pt x="205" y="739"/>
                </a:lnTo>
                <a:lnTo>
                  <a:pt x="209" y="726"/>
                </a:lnTo>
                <a:lnTo>
                  <a:pt x="213" y="708"/>
                </a:lnTo>
                <a:lnTo>
                  <a:pt x="218" y="693"/>
                </a:lnTo>
                <a:lnTo>
                  <a:pt x="220" y="676"/>
                </a:lnTo>
                <a:lnTo>
                  <a:pt x="224" y="658"/>
                </a:lnTo>
                <a:lnTo>
                  <a:pt x="227" y="641"/>
                </a:lnTo>
                <a:lnTo>
                  <a:pt x="231" y="602"/>
                </a:lnTo>
                <a:lnTo>
                  <a:pt x="235" y="562"/>
                </a:lnTo>
                <a:lnTo>
                  <a:pt x="240" y="521"/>
                </a:lnTo>
                <a:lnTo>
                  <a:pt x="240" y="477"/>
                </a:lnTo>
                <a:lnTo>
                  <a:pt x="242" y="434"/>
                </a:lnTo>
                <a:lnTo>
                  <a:pt x="240" y="388"/>
                </a:lnTo>
                <a:lnTo>
                  <a:pt x="240" y="347"/>
                </a:lnTo>
                <a:lnTo>
                  <a:pt x="235" y="305"/>
                </a:lnTo>
                <a:lnTo>
                  <a:pt x="231" y="264"/>
                </a:lnTo>
                <a:lnTo>
                  <a:pt x="227" y="227"/>
                </a:lnTo>
                <a:lnTo>
                  <a:pt x="224" y="209"/>
                </a:lnTo>
                <a:lnTo>
                  <a:pt x="220" y="192"/>
                </a:lnTo>
                <a:lnTo>
                  <a:pt x="218" y="174"/>
                </a:lnTo>
                <a:lnTo>
                  <a:pt x="213" y="157"/>
                </a:lnTo>
                <a:lnTo>
                  <a:pt x="209" y="142"/>
                </a:lnTo>
                <a:lnTo>
                  <a:pt x="205" y="126"/>
                </a:lnTo>
                <a:lnTo>
                  <a:pt x="203" y="111"/>
                </a:lnTo>
                <a:lnTo>
                  <a:pt x="198" y="98"/>
                </a:lnTo>
                <a:lnTo>
                  <a:pt x="192" y="85"/>
                </a:lnTo>
                <a:lnTo>
                  <a:pt x="187" y="74"/>
                </a:lnTo>
                <a:lnTo>
                  <a:pt x="183" y="63"/>
                </a:lnTo>
                <a:lnTo>
                  <a:pt x="179" y="52"/>
                </a:lnTo>
                <a:lnTo>
                  <a:pt x="172" y="41"/>
                </a:lnTo>
                <a:lnTo>
                  <a:pt x="168" y="33"/>
                </a:lnTo>
                <a:lnTo>
                  <a:pt x="161" y="26"/>
                </a:lnTo>
                <a:lnTo>
                  <a:pt x="157" y="20"/>
                </a:lnTo>
                <a:lnTo>
                  <a:pt x="150" y="13"/>
                </a:lnTo>
                <a:lnTo>
                  <a:pt x="146" y="9"/>
                </a:lnTo>
                <a:lnTo>
                  <a:pt x="139" y="4"/>
                </a:lnTo>
                <a:lnTo>
                  <a:pt x="133" y="2"/>
                </a:lnTo>
                <a:lnTo>
                  <a:pt x="12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close/>
              </a:path>
            </a:pathLst>
          </a:custGeom>
          <a:solidFill>
            <a:srgbClr val="C9E6E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9" name="Freeform 7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Freeform 8"/>
          <p:cNvSpPr>
            <a:spLocks/>
          </p:cNvSpPr>
          <p:nvPr/>
        </p:nvSpPr>
        <p:spPr bwMode="auto">
          <a:xfrm>
            <a:off x="1287463" y="2681288"/>
            <a:ext cx="193675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6" y="868"/>
              </a:cxn>
              <a:cxn ang="0">
                <a:pos x="13" y="865"/>
              </a:cxn>
              <a:cxn ang="0">
                <a:pos x="19" y="861"/>
              </a:cxn>
              <a:cxn ang="0">
                <a:pos x="26" y="859"/>
              </a:cxn>
              <a:cxn ang="0">
                <a:pos x="30" y="855"/>
              </a:cxn>
              <a:cxn ang="0">
                <a:pos x="37" y="848"/>
              </a:cxn>
              <a:cxn ang="0">
                <a:pos x="41" y="841"/>
              </a:cxn>
              <a:cxn ang="0">
                <a:pos x="48" y="833"/>
              </a:cxn>
              <a:cxn ang="0">
                <a:pos x="52" y="824"/>
              </a:cxn>
              <a:cxn ang="0">
                <a:pos x="59" y="815"/>
              </a:cxn>
              <a:cxn ang="0">
                <a:pos x="63" y="804"/>
              </a:cxn>
              <a:cxn ang="0">
                <a:pos x="67" y="794"/>
              </a:cxn>
              <a:cxn ang="0">
                <a:pos x="72" y="780"/>
              </a:cxn>
              <a:cxn ang="0">
                <a:pos x="78" y="767"/>
              </a:cxn>
              <a:cxn ang="0">
                <a:pos x="83" y="754"/>
              </a:cxn>
              <a:cxn ang="0">
                <a:pos x="85" y="739"/>
              </a:cxn>
              <a:cxn ang="0">
                <a:pos x="89" y="726"/>
              </a:cxn>
              <a:cxn ang="0">
                <a:pos x="93" y="708"/>
              </a:cxn>
              <a:cxn ang="0">
                <a:pos x="98" y="693"/>
              </a:cxn>
              <a:cxn ang="0">
                <a:pos x="100" y="676"/>
              </a:cxn>
              <a:cxn ang="0">
                <a:pos x="104" y="658"/>
              </a:cxn>
              <a:cxn ang="0">
                <a:pos x="107" y="641"/>
              </a:cxn>
              <a:cxn ang="0">
                <a:pos x="111" y="602"/>
              </a:cxn>
              <a:cxn ang="0">
                <a:pos x="115" y="562"/>
              </a:cxn>
              <a:cxn ang="0">
                <a:pos x="120" y="521"/>
              </a:cxn>
              <a:cxn ang="0">
                <a:pos x="120" y="477"/>
              </a:cxn>
              <a:cxn ang="0">
                <a:pos x="122" y="434"/>
              </a:cxn>
              <a:cxn ang="0">
                <a:pos x="120" y="388"/>
              </a:cxn>
              <a:cxn ang="0">
                <a:pos x="120" y="347"/>
              </a:cxn>
              <a:cxn ang="0">
                <a:pos x="115" y="305"/>
              </a:cxn>
              <a:cxn ang="0">
                <a:pos x="111" y="264"/>
              </a:cxn>
              <a:cxn ang="0">
                <a:pos x="107" y="227"/>
              </a:cxn>
              <a:cxn ang="0">
                <a:pos x="104" y="209"/>
              </a:cxn>
              <a:cxn ang="0">
                <a:pos x="100" y="192"/>
              </a:cxn>
              <a:cxn ang="0">
                <a:pos x="98" y="174"/>
              </a:cxn>
              <a:cxn ang="0">
                <a:pos x="93" y="157"/>
              </a:cxn>
              <a:cxn ang="0">
                <a:pos x="89" y="142"/>
              </a:cxn>
              <a:cxn ang="0">
                <a:pos x="85" y="126"/>
              </a:cxn>
              <a:cxn ang="0">
                <a:pos x="83" y="111"/>
              </a:cxn>
              <a:cxn ang="0">
                <a:pos x="78" y="98"/>
              </a:cxn>
              <a:cxn ang="0">
                <a:pos x="72" y="85"/>
              </a:cxn>
              <a:cxn ang="0">
                <a:pos x="67" y="74"/>
              </a:cxn>
              <a:cxn ang="0">
                <a:pos x="63" y="63"/>
              </a:cxn>
              <a:cxn ang="0">
                <a:pos x="59" y="52"/>
              </a:cxn>
              <a:cxn ang="0">
                <a:pos x="52" y="41"/>
              </a:cxn>
              <a:cxn ang="0">
                <a:pos x="48" y="33"/>
              </a:cxn>
              <a:cxn ang="0">
                <a:pos x="41" y="26"/>
              </a:cxn>
              <a:cxn ang="0">
                <a:pos x="37" y="20"/>
              </a:cxn>
              <a:cxn ang="0">
                <a:pos x="30" y="13"/>
              </a:cxn>
              <a:cxn ang="0">
                <a:pos x="26" y="9"/>
              </a:cxn>
              <a:cxn ang="0">
                <a:pos x="19" y="4"/>
              </a:cxn>
              <a:cxn ang="0">
                <a:pos x="13" y="2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122" h="868">
                <a:moveTo>
                  <a:pt x="0" y="868"/>
                </a:moveTo>
                <a:lnTo>
                  <a:pt x="6" y="868"/>
                </a:lnTo>
                <a:lnTo>
                  <a:pt x="13" y="865"/>
                </a:lnTo>
                <a:lnTo>
                  <a:pt x="19" y="861"/>
                </a:lnTo>
                <a:lnTo>
                  <a:pt x="26" y="859"/>
                </a:lnTo>
                <a:lnTo>
                  <a:pt x="30" y="855"/>
                </a:lnTo>
                <a:lnTo>
                  <a:pt x="37" y="848"/>
                </a:lnTo>
                <a:lnTo>
                  <a:pt x="41" y="841"/>
                </a:lnTo>
                <a:lnTo>
                  <a:pt x="48" y="833"/>
                </a:lnTo>
                <a:lnTo>
                  <a:pt x="52" y="824"/>
                </a:lnTo>
                <a:lnTo>
                  <a:pt x="59" y="815"/>
                </a:lnTo>
                <a:lnTo>
                  <a:pt x="63" y="804"/>
                </a:lnTo>
                <a:lnTo>
                  <a:pt x="67" y="794"/>
                </a:lnTo>
                <a:lnTo>
                  <a:pt x="72" y="780"/>
                </a:lnTo>
                <a:lnTo>
                  <a:pt x="78" y="767"/>
                </a:lnTo>
                <a:lnTo>
                  <a:pt x="83" y="754"/>
                </a:lnTo>
                <a:lnTo>
                  <a:pt x="85" y="739"/>
                </a:lnTo>
                <a:lnTo>
                  <a:pt x="89" y="726"/>
                </a:lnTo>
                <a:lnTo>
                  <a:pt x="93" y="708"/>
                </a:lnTo>
                <a:lnTo>
                  <a:pt x="98" y="693"/>
                </a:lnTo>
                <a:lnTo>
                  <a:pt x="100" y="676"/>
                </a:lnTo>
                <a:lnTo>
                  <a:pt x="104" y="658"/>
                </a:lnTo>
                <a:lnTo>
                  <a:pt x="107" y="641"/>
                </a:lnTo>
                <a:lnTo>
                  <a:pt x="111" y="602"/>
                </a:lnTo>
                <a:lnTo>
                  <a:pt x="115" y="562"/>
                </a:lnTo>
                <a:lnTo>
                  <a:pt x="120" y="521"/>
                </a:lnTo>
                <a:lnTo>
                  <a:pt x="120" y="477"/>
                </a:lnTo>
                <a:lnTo>
                  <a:pt x="122" y="434"/>
                </a:lnTo>
                <a:lnTo>
                  <a:pt x="120" y="388"/>
                </a:lnTo>
                <a:lnTo>
                  <a:pt x="120" y="347"/>
                </a:lnTo>
                <a:lnTo>
                  <a:pt x="115" y="305"/>
                </a:lnTo>
                <a:lnTo>
                  <a:pt x="111" y="264"/>
                </a:lnTo>
                <a:lnTo>
                  <a:pt x="107" y="227"/>
                </a:lnTo>
                <a:lnTo>
                  <a:pt x="104" y="209"/>
                </a:lnTo>
                <a:lnTo>
                  <a:pt x="100" y="192"/>
                </a:lnTo>
                <a:lnTo>
                  <a:pt x="98" y="174"/>
                </a:lnTo>
                <a:lnTo>
                  <a:pt x="93" y="157"/>
                </a:lnTo>
                <a:lnTo>
                  <a:pt x="89" y="142"/>
                </a:lnTo>
                <a:lnTo>
                  <a:pt x="85" y="126"/>
                </a:lnTo>
                <a:lnTo>
                  <a:pt x="83" y="111"/>
                </a:lnTo>
                <a:lnTo>
                  <a:pt x="78" y="98"/>
                </a:lnTo>
                <a:lnTo>
                  <a:pt x="72" y="85"/>
                </a:lnTo>
                <a:lnTo>
                  <a:pt x="67" y="74"/>
                </a:lnTo>
                <a:lnTo>
                  <a:pt x="63" y="63"/>
                </a:lnTo>
                <a:lnTo>
                  <a:pt x="59" y="52"/>
                </a:lnTo>
                <a:lnTo>
                  <a:pt x="52" y="41"/>
                </a:lnTo>
                <a:lnTo>
                  <a:pt x="48" y="33"/>
                </a:lnTo>
                <a:lnTo>
                  <a:pt x="41" y="26"/>
                </a:lnTo>
                <a:lnTo>
                  <a:pt x="37" y="20"/>
                </a:lnTo>
                <a:lnTo>
                  <a:pt x="30" y="13"/>
                </a:lnTo>
                <a:lnTo>
                  <a:pt x="26" y="9"/>
                </a:lnTo>
                <a:lnTo>
                  <a:pt x="19" y="4"/>
                </a:lnTo>
                <a:lnTo>
                  <a:pt x="13" y="2"/>
                </a:lnTo>
                <a:lnTo>
                  <a:pt x="6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Freeform 9"/>
          <p:cNvSpPr>
            <a:spLocks/>
          </p:cNvSpPr>
          <p:nvPr/>
        </p:nvSpPr>
        <p:spPr bwMode="auto">
          <a:xfrm>
            <a:off x="8539163" y="2670175"/>
            <a:ext cx="339725" cy="1354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92" y="5"/>
              </a:cxn>
              <a:cxn ang="0">
                <a:pos x="81" y="14"/>
              </a:cxn>
              <a:cxn ang="0">
                <a:pos x="70" y="27"/>
              </a:cxn>
              <a:cxn ang="0">
                <a:pos x="61" y="42"/>
              </a:cxn>
              <a:cxn ang="0">
                <a:pos x="53" y="62"/>
              </a:cxn>
              <a:cxn ang="0">
                <a:pos x="44" y="85"/>
              </a:cxn>
              <a:cxn ang="0">
                <a:pos x="35" y="112"/>
              </a:cxn>
              <a:cxn ang="0">
                <a:pos x="29" y="140"/>
              </a:cxn>
              <a:cxn ang="0">
                <a:pos x="22" y="171"/>
              </a:cxn>
              <a:cxn ang="0">
                <a:pos x="16" y="205"/>
              </a:cxn>
              <a:cxn ang="0">
                <a:pos x="9" y="260"/>
              </a:cxn>
              <a:cxn ang="0">
                <a:pos x="3" y="341"/>
              </a:cxn>
              <a:cxn ang="0">
                <a:pos x="0" y="428"/>
              </a:cxn>
              <a:cxn ang="0">
                <a:pos x="3" y="513"/>
              </a:cxn>
              <a:cxn ang="0">
                <a:pos x="9" y="593"/>
              </a:cxn>
              <a:cxn ang="0">
                <a:pos x="16" y="648"/>
              </a:cxn>
              <a:cxn ang="0">
                <a:pos x="22" y="683"/>
              </a:cxn>
              <a:cxn ang="0">
                <a:pos x="29" y="713"/>
              </a:cxn>
              <a:cxn ang="0">
                <a:pos x="35" y="742"/>
              </a:cxn>
              <a:cxn ang="0">
                <a:pos x="44" y="768"/>
              </a:cxn>
              <a:cxn ang="0">
                <a:pos x="53" y="792"/>
              </a:cxn>
              <a:cxn ang="0">
                <a:pos x="61" y="811"/>
              </a:cxn>
              <a:cxn ang="0">
                <a:pos x="70" y="829"/>
              </a:cxn>
              <a:cxn ang="0">
                <a:pos x="81" y="840"/>
              </a:cxn>
              <a:cxn ang="0">
                <a:pos x="92" y="848"/>
              </a:cxn>
              <a:cxn ang="0">
                <a:pos x="103" y="853"/>
              </a:cxn>
              <a:cxn ang="0">
                <a:pos x="114" y="853"/>
              </a:cxn>
              <a:cxn ang="0">
                <a:pos x="125" y="848"/>
              </a:cxn>
              <a:cxn ang="0">
                <a:pos x="133" y="840"/>
              </a:cxn>
              <a:cxn ang="0">
                <a:pos x="144" y="829"/>
              </a:cxn>
              <a:cxn ang="0">
                <a:pos x="153" y="811"/>
              </a:cxn>
              <a:cxn ang="0">
                <a:pos x="164" y="792"/>
              </a:cxn>
              <a:cxn ang="0">
                <a:pos x="172" y="768"/>
              </a:cxn>
              <a:cxn ang="0">
                <a:pos x="179" y="742"/>
              </a:cxn>
              <a:cxn ang="0">
                <a:pos x="186" y="713"/>
              </a:cxn>
              <a:cxn ang="0">
                <a:pos x="192" y="683"/>
              </a:cxn>
              <a:cxn ang="0">
                <a:pos x="199" y="648"/>
              </a:cxn>
              <a:cxn ang="0">
                <a:pos x="205" y="593"/>
              </a:cxn>
              <a:cxn ang="0">
                <a:pos x="212" y="513"/>
              </a:cxn>
              <a:cxn ang="0">
                <a:pos x="214" y="428"/>
              </a:cxn>
              <a:cxn ang="0">
                <a:pos x="212" y="341"/>
              </a:cxn>
              <a:cxn ang="0">
                <a:pos x="205" y="260"/>
              </a:cxn>
              <a:cxn ang="0">
                <a:pos x="199" y="205"/>
              </a:cxn>
              <a:cxn ang="0">
                <a:pos x="192" y="171"/>
              </a:cxn>
              <a:cxn ang="0">
                <a:pos x="186" y="140"/>
              </a:cxn>
              <a:cxn ang="0">
                <a:pos x="179" y="112"/>
              </a:cxn>
              <a:cxn ang="0">
                <a:pos x="172" y="85"/>
              </a:cxn>
              <a:cxn ang="0">
                <a:pos x="164" y="62"/>
              </a:cxn>
              <a:cxn ang="0">
                <a:pos x="153" y="42"/>
              </a:cxn>
              <a:cxn ang="0">
                <a:pos x="144" y="27"/>
              </a:cxn>
              <a:cxn ang="0">
                <a:pos x="133" y="14"/>
              </a:cxn>
              <a:cxn ang="0">
                <a:pos x="125" y="5"/>
              </a:cxn>
              <a:cxn ang="0">
                <a:pos x="114" y="0"/>
              </a:cxn>
            </a:cxnLst>
            <a:rect l="0" t="0" r="r" b="b"/>
            <a:pathLst>
              <a:path w="214" h="853">
                <a:moveTo>
                  <a:pt x="107" y="0"/>
                </a:moveTo>
                <a:lnTo>
                  <a:pt x="103" y="0"/>
                </a:lnTo>
                <a:lnTo>
                  <a:pt x="96" y="3"/>
                </a:lnTo>
                <a:lnTo>
                  <a:pt x="92" y="5"/>
                </a:lnTo>
                <a:lnTo>
                  <a:pt x="85" y="9"/>
                </a:lnTo>
                <a:lnTo>
                  <a:pt x="81" y="14"/>
                </a:lnTo>
                <a:lnTo>
                  <a:pt x="77" y="18"/>
                </a:lnTo>
                <a:lnTo>
                  <a:pt x="70" y="27"/>
                </a:lnTo>
                <a:lnTo>
                  <a:pt x="66" y="33"/>
                </a:lnTo>
                <a:lnTo>
                  <a:pt x="61" y="42"/>
                </a:lnTo>
                <a:lnTo>
                  <a:pt x="57" y="51"/>
                </a:lnTo>
                <a:lnTo>
                  <a:pt x="53" y="62"/>
                </a:lnTo>
                <a:lnTo>
                  <a:pt x="48" y="72"/>
                </a:lnTo>
                <a:lnTo>
                  <a:pt x="44" y="85"/>
                </a:lnTo>
                <a:lnTo>
                  <a:pt x="40" y="96"/>
                </a:lnTo>
                <a:lnTo>
                  <a:pt x="35" y="112"/>
                </a:lnTo>
                <a:lnTo>
                  <a:pt x="33" y="125"/>
                </a:lnTo>
                <a:lnTo>
                  <a:pt x="29" y="140"/>
                </a:lnTo>
                <a:lnTo>
                  <a:pt x="24" y="155"/>
                </a:lnTo>
                <a:lnTo>
                  <a:pt x="22" y="171"/>
                </a:lnTo>
                <a:lnTo>
                  <a:pt x="20" y="188"/>
                </a:lnTo>
                <a:lnTo>
                  <a:pt x="16" y="205"/>
                </a:lnTo>
                <a:lnTo>
                  <a:pt x="14" y="223"/>
                </a:lnTo>
                <a:lnTo>
                  <a:pt x="9" y="260"/>
                </a:lnTo>
                <a:lnTo>
                  <a:pt x="5" y="299"/>
                </a:lnTo>
                <a:lnTo>
                  <a:pt x="3" y="341"/>
                </a:lnTo>
                <a:lnTo>
                  <a:pt x="3" y="382"/>
                </a:lnTo>
                <a:lnTo>
                  <a:pt x="0" y="428"/>
                </a:lnTo>
                <a:lnTo>
                  <a:pt x="3" y="471"/>
                </a:lnTo>
                <a:lnTo>
                  <a:pt x="3" y="513"/>
                </a:lnTo>
                <a:lnTo>
                  <a:pt x="5" y="554"/>
                </a:lnTo>
                <a:lnTo>
                  <a:pt x="9" y="593"/>
                </a:lnTo>
                <a:lnTo>
                  <a:pt x="14" y="630"/>
                </a:lnTo>
                <a:lnTo>
                  <a:pt x="16" y="648"/>
                </a:lnTo>
                <a:lnTo>
                  <a:pt x="20" y="665"/>
                </a:lnTo>
                <a:lnTo>
                  <a:pt x="22" y="683"/>
                </a:lnTo>
                <a:lnTo>
                  <a:pt x="24" y="698"/>
                </a:lnTo>
                <a:lnTo>
                  <a:pt x="29" y="713"/>
                </a:lnTo>
                <a:lnTo>
                  <a:pt x="33" y="729"/>
                </a:lnTo>
                <a:lnTo>
                  <a:pt x="35" y="742"/>
                </a:lnTo>
                <a:lnTo>
                  <a:pt x="40" y="757"/>
                </a:lnTo>
                <a:lnTo>
                  <a:pt x="44" y="768"/>
                </a:lnTo>
                <a:lnTo>
                  <a:pt x="48" y="781"/>
                </a:lnTo>
                <a:lnTo>
                  <a:pt x="53" y="792"/>
                </a:lnTo>
                <a:lnTo>
                  <a:pt x="57" y="803"/>
                </a:lnTo>
                <a:lnTo>
                  <a:pt x="61" y="811"/>
                </a:lnTo>
                <a:lnTo>
                  <a:pt x="66" y="820"/>
                </a:lnTo>
                <a:lnTo>
                  <a:pt x="70" y="829"/>
                </a:lnTo>
                <a:lnTo>
                  <a:pt x="77" y="835"/>
                </a:lnTo>
                <a:lnTo>
                  <a:pt x="81" y="840"/>
                </a:lnTo>
                <a:lnTo>
                  <a:pt x="85" y="844"/>
                </a:lnTo>
                <a:lnTo>
                  <a:pt x="92" y="848"/>
                </a:lnTo>
                <a:lnTo>
                  <a:pt x="96" y="851"/>
                </a:lnTo>
                <a:lnTo>
                  <a:pt x="103" y="853"/>
                </a:lnTo>
                <a:lnTo>
                  <a:pt x="107" y="853"/>
                </a:lnTo>
                <a:lnTo>
                  <a:pt x="114" y="853"/>
                </a:lnTo>
                <a:lnTo>
                  <a:pt x="118" y="851"/>
                </a:lnTo>
                <a:lnTo>
                  <a:pt x="125" y="848"/>
                </a:lnTo>
                <a:lnTo>
                  <a:pt x="129" y="844"/>
                </a:lnTo>
                <a:lnTo>
                  <a:pt x="133" y="840"/>
                </a:lnTo>
                <a:lnTo>
                  <a:pt x="140" y="835"/>
                </a:lnTo>
                <a:lnTo>
                  <a:pt x="144" y="829"/>
                </a:lnTo>
                <a:lnTo>
                  <a:pt x="149" y="820"/>
                </a:lnTo>
                <a:lnTo>
                  <a:pt x="153" y="811"/>
                </a:lnTo>
                <a:lnTo>
                  <a:pt x="159" y="803"/>
                </a:lnTo>
                <a:lnTo>
                  <a:pt x="164" y="792"/>
                </a:lnTo>
                <a:lnTo>
                  <a:pt x="168" y="781"/>
                </a:lnTo>
                <a:lnTo>
                  <a:pt x="172" y="768"/>
                </a:lnTo>
                <a:lnTo>
                  <a:pt x="175" y="757"/>
                </a:lnTo>
                <a:lnTo>
                  <a:pt x="179" y="742"/>
                </a:lnTo>
                <a:lnTo>
                  <a:pt x="183" y="729"/>
                </a:lnTo>
                <a:lnTo>
                  <a:pt x="186" y="713"/>
                </a:lnTo>
                <a:lnTo>
                  <a:pt x="190" y="698"/>
                </a:lnTo>
                <a:lnTo>
                  <a:pt x="192" y="683"/>
                </a:lnTo>
                <a:lnTo>
                  <a:pt x="196" y="665"/>
                </a:lnTo>
                <a:lnTo>
                  <a:pt x="199" y="648"/>
                </a:lnTo>
                <a:lnTo>
                  <a:pt x="201" y="630"/>
                </a:lnTo>
                <a:lnTo>
                  <a:pt x="205" y="593"/>
                </a:lnTo>
                <a:lnTo>
                  <a:pt x="209" y="554"/>
                </a:lnTo>
                <a:lnTo>
                  <a:pt x="212" y="513"/>
                </a:lnTo>
                <a:lnTo>
                  <a:pt x="214" y="471"/>
                </a:lnTo>
                <a:lnTo>
                  <a:pt x="214" y="428"/>
                </a:lnTo>
                <a:lnTo>
                  <a:pt x="214" y="384"/>
                </a:lnTo>
                <a:lnTo>
                  <a:pt x="212" y="341"/>
                </a:lnTo>
                <a:lnTo>
                  <a:pt x="209" y="299"/>
                </a:lnTo>
                <a:lnTo>
                  <a:pt x="205" y="260"/>
                </a:lnTo>
                <a:lnTo>
                  <a:pt x="201" y="223"/>
                </a:lnTo>
                <a:lnTo>
                  <a:pt x="199" y="205"/>
                </a:lnTo>
                <a:lnTo>
                  <a:pt x="196" y="188"/>
                </a:lnTo>
                <a:lnTo>
                  <a:pt x="192" y="171"/>
                </a:lnTo>
                <a:lnTo>
                  <a:pt x="190" y="155"/>
                </a:lnTo>
                <a:lnTo>
                  <a:pt x="186" y="140"/>
                </a:lnTo>
                <a:lnTo>
                  <a:pt x="183" y="125"/>
                </a:lnTo>
                <a:lnTo>
                  <a:pt x="179" y="112"/>
                </a:lnTo>
                <a:lnTo>
                  <a:pt x="175" y="96"/>
                </a:lnTo>
                <a:lnTo>
                  <a:pt x="172" y="85"/>
                </a:lnTo>
                <a:lnTo>
                  <a:pt x="168" y="72"/>
                </a:lnTo>
                <a:lnTo>
                  <a:pt x="164" y="62"/>
                </a:lnTo>
                <a:lnTo>
                  <a:pt x="159" y="51"/>
                </a:lnTo>
                <a:lnTo>
                  <a:pt x="153" y="42"/>
                </a:lnTo>
                <a:lnTo>
                  <a:pt x="149" y="33"/>
                </a:lnTo>
                <a:lnTo>
                  <a:pt x="144" y="27"/>
                </a:lnTo>
                <a:lnTo>
                  <a:pt x="140" y="18"/>
                </a:lnTo>
                <a:lnTo>
                  <a:pt x="133" y="14"/>
                </a:lnTo>
                <a:lnTo>
                  <a:pt x="129" y="9"/>
                </a:lnTo>
                <a:lnTo>
                  <a:pt x="125" y="5"/>
                </a:lnTo>
                <a:lnTo>
                  <a:pt x="118" y="3"/>
                </a:lnTo>
                <a:lnTo>
                  <a:pt x="114" y="0"/>
                </a:lnTo>
                <a:lnTo>
                  <a:pt x="107" y="0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3" name="Freeform 11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Freeform 12"/>
          <p:cNvSpPr>
            <a:spLocks/>
          </p:cNvSpPr>
          <p:nvPr/>
        </p:nvSpPr>
        <p:spPr bwMode="auto">
          <a:xfrm>
            <a:off x="4202113" y="2681288"/>
            <a:ext cx="411163" cy="1377950"/>
          </a:xfrm>
          <a:custGeom>
            <a:avLst/>
            <a:gdLst/>
            <a:ahLst/>
            <a:cxnLst>
              <a:cxn ang="0">
                <a:pos x="135" y="868"/>
              </a:cxn>
              <a:cxn ang="0">
                <a:pos x="148" y="861"/>
              </a:cxn>
              <a:cxn ang="0">
                <a:pos x="161" y="855"/>
              </a:cxn>
              <a:cxn ang="0">
                <a:pos x="174" y="841"/>
              </a:cxn>
              <a:cxn ang="0">
                <a:pos x="185" y="824"/>
              </a:cxn>
              <a:cxn ang="0">
                <a:pos x="196" y="804"/>
              </a:cxn>
              <a:cxn ang="0">
                <a:pos x="206" y="780"/>
              </a:cxn>
              <a:cxn ang="0">
                <a:pos x="215" y="754"/>
              </a:cxn>
              <a:cxn ang="0">
                <a:pos x="224" y="726"/>
              </a:cxn>
              <a:cxn ang="0">
                <a:pos x="233" y="693"/>
              </a:cxn>
              <a:cxn ang="0">
                <a:pos x="239" y="658"/>
              </a:cxn>
              <a:cxn ang="0">
                <a:pos x="248" y="602"/>
              </a:cxn>
              <a:cxn ang="0">
                <a:pos x="257" y="521"/>
              </a:cxn>
              <a:cxn ang="0">
                <a:pos x="259" y="434"/>
              </a:cxn>
              <a:cxn ang="0">
                <a:pos x="257" y="347"/>
              </a:cxn>
              <a:cxn ang="0">
                <a:pos x="248" y="264"/>
              </a:cxn>
              <a:cxn ang="0">
                <a:pos x="239" y="209"/>
              </a:cxn>
              <a:cxn ang="0">
                <a:pos x="233" y="174"/>
              </a:cxn>
              <a:cxn ang="0">
                <a:pos x="224" y="142"/>
              </a:cxn>
              <a:cxn ang="0">
                <a:pos x="215" y="111"/>
              </a:cxn>
              <a:cxn ang="0">
                <a:pos x="206" y="85"/>
              </a:cxn>
              <a:cxn ang="0">
                <a:pos x="196" y="63"/>
              </a:cxn>
              <a:cxn ang="0">
                <a:pos x="185" y="41"/>
              </a:cxn>
              <a:cxn ang="0">
                <a:pos x="174" y="26"/>
              </a:cxn>
              <a:cxn ang="0">
                <a:pos x="161" y="13"/>
              </a:cxn>
              <a:cxn ang="0">
                <a:pos x="148" y="4"/>
              </a:cxn>
              <a:cxn ang="0">
                <a:pos x="135" y="0"/>
              </a:cxn>
              <a:cxn ang="0">
                <a:pos x="122" y="0"/>
              </a:cxn>
              <a:cxn ang="0">
                <a:pos x="108" y="4"/>
              </a:cxn>
              <a:cxn ang="0">
                <a:pos x="98" y="13"/>
              </a:cxn>
              <a:cxn ang="0">
                <a:pos x="84" y="26"/>
              </a:cxn>
              <a:cxn ang="0">
                <a:pos x="74" y="41"/>
              </a:cxn>
              <a:cxn ang="0">
                <a:pos x="63" y="63"/>
              </a:cxn>
              <a:cxn ang="0">
                <a:pos x="52" y="85"/>
              </a:cxn>
              <a:cxn ang="0">
                <a:pos x="41" y="111"/>
              </a:cxn>
              <a:cxn ang="0">
                <a:pos x="32" y="142"/>
              </a:cxn>
              <a:cxn ang="0">
                <a:pos x="26" y="174"/>
              </a:cxn>
              <a:cxn ang="0">
                <a:pos x="19" y="209"/>
              </a:cxn>
              <a:cxn ang="0">
                <a:pos x="10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10" y="602"/>
              </a:cxn>
              <a:cxn ang="0">
                <a:pos x="19" y="658"/>
              </a:cxn>
              <a:cxn ang="0">
                <a:pos x="26" y="693"/>
              </a:cxn>
              <a:cxn ang="0">
                <a:pos x="32" y="726"/>
              </a:cxn>
              <a:cxn ang="0">
                <a:pos x="41" y="754"/>
              </a:cxn>
              <a:cxn ang="0">
                <a:pos x="52" y="780"/>
              </a:cxn>
              <a:cxn ang="0">
                <a:pos x="63" y="804"/>
              </a:cxn>
              <a:cxn ang="0">
                <a:pos x="74" y="824"/>
              </a:cxn>
              <a:cxn ang="0">
                <a:pos x="84" y="841"/>
              </a:cxn>
              <a:cxn ang="0">
                <a:pos x="98" y="855"/>
              </a:cxn>
              <a:cxn ang="0">
                <a:pos x="108" y="861"/>
              </a:cxn>
              <a:cxn ang="0">
                <a:pos x="122" y="868"/>
              </a:cxn>
            </a:cxnLst>
            <a:rect l="0" t="0" r="r" b="b"/>
            <a:pathLst>
              <a:path w="259" h="868">
                <a:moveTo>
                  <a:pt x="128" y="868"/>
                </a:moveTo>
                <a:lnTo>
                  <a:pt x="135" y="868"/>
                </a:lnTo>
                <a:lnTo>
                  <a:pt x="141" y="865"/>
                </a:lnTo>
                <a:lnTo>
                  <a:pt x="148" y="861"/>
                </a:lnTo>
                <a:lnTo>
                  <a:pt x="154" y="859"/>
                </a:lnTo>
                <a:lnTo>
                  <a:pt x="161" y="855"/>
                </a:lnTo>
                <a:lnTo>
                  <a:pt x="167" y="848"/>
                </a:lnTo>
                <a:lnTo>
                  <a:pt x="174" y="841"/>
                </a:lnTo>
                <a:lnTo>
                  <a:pt x="180" y="833"/>
                </a:lnTo>
                <a:lnTo>
                  <a:pt x="185" y="824"/>
                </a:lnTo>
                <a:lnTo>
                  <a:pt x="191" y="815"/>
                </a:lnTo>
                <a:lnTo>
                  <a:pt x="196" y="804"/>
                </a:lnTo>
                <a:lnTo>
                  <a:pt x="202" y="794"/>
                </a:lnTo>
                <a:lnTo>
                  <a:pt x="206" y="780"/>
                </a:lnTo>
                <a:lnTo>
                  <a:pt x="211" y="767"/>
                </a:lnTo>
                <a:lnTo>
                  <a:pt x="215" y="754"/>
                </a:lnTo>
                <a:lnTo>
                  <a:pt x="220" y="739"/>
                </a:lnTo>
                <a:lnTo>
                  <a:pt x="224" y="726"/>
                </a:lnTo>
                <a:lnTo>
                  <a:pt x="228" y="708"/>
                </a:lnTo>
                <a:lnTo>
                  <a:pt x="233" y="693"/>
                </a:lnTo>
                <a:lnTo>
                  <a:pt x="237" y="676"/>
                </a:lnTo>
                <a:lnTo>
                  <a:pt x="239" y="658"/>
                </a:lnTo>
                <a:lnTo>
                  <a:pt x="243" y="641"/>
                </a:lnTo>
                <a:lnTo>
                  <a:pt x="248" y="602"/>
                </a:lnTo>
                <a:lnTo>
                  <a:pt x="252" y="562"/>
                </a:lnTo>
                <a:lnTo>
                  <a:pt x="257" y="521"/>
                </a:lnTo>
                <a:lnTo>
                  <a:pt x="257" y="477"/>
                </a:lnTo>
                <a:lnTo>
                  <a:pt x="259" y="434"/>
                </a:lnTo>
                <a:lnTo>
                  <a:pt x="257" y="388"/>
                </a:lnTo>
                <a:lnTo>
                  <a:pt x="257" y="347"/>
                </a:lnTo>
                <a:lnTo>
                  <a:pt x="252" y="305"/>
                </a:lnTo>
                <a:lnTo>
                  <a:pt x="248" y="264"/>
                </a:lnTo>
                <a:lnTo>
                  <a:pt x="243" y="227"/>
                </a:lnTo>
                <a:lnTo>
                  <a:pt x="239" y="209"/>
                </a:lnTo>
                <a:lnTo>
                  <a:pt x="237" y="192"/>
                </a:lnTo>
                <a:lnTo>
                  <a:pt x="233" y="174"/>
                </a:lnTo>
                <a:lnTo>
                  <a:pt x="228" y="157"/>
                </a:lnTo>
                <a:lnTo>
                  <a:pt x="224" y="142"/>
                </a:lnTo>
                <a:lnTo>
                  <a:pt x="220" y="126"/>
                </a:lnTo>
                <a:lnTo>
                  <a:pt x="215" y="111"/>
                </a:lnTo>
                <a:lnTo>
                  <a:pt x="211" y="98"/>
                </a:lnTo>
                <a:lnTo>
                  <a:pt x="206" y="85"/>
                </a:lnTo>
                <a:lnTo>
                  <a:pt x="202" y="74"/>
                </a:lnTo>
                <a:lnTo>
                  <a:pt x="196" y="63"/>
                </a:lnTo>
                <a:lnTo>
                  <a:pt x="191" y="52"/>
                </a:lnTo>
                <a:lnTo>
                  <a:pt x="185" y="41"/>
                </a:lnTo>
                <a:lnTo>
                  <a:pt x="180" y="33"/>
                </a:lnTo>
                <a:lnTo>
                  <a:pt x="174" y="26"/>
                </a:lnTo>
                <a:lnTo>
                  <a:pt x="167" y="20"/>
                </a:lnTo>
                <a:lnTo>
                  <a:pt x="161" y="13"/>
                </a:lnTo>
                <a:lnTo>
                  <a:pt x="154" y="9"/>
                </a:lnTo>
                <a:lnTo>
                  <a:pt x="148" y="4"/>
                </a:lnTo>
                <a:lnTo>
                  <a:pt x="141" y="2"/>
                </a:lnTo>
                <a:lnTo>
                  <a:pt x="135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close/>
              </a:path>
            </a:pathLst>
          </a:custGeom>
          <a:solidFill>
            <a:srgbClr val="CDCD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5" name="Freeform 13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Freeform 14"/>
          <p:cNvSpPr>
            <a:spLocks/>
          </p:cNvSpPr>
          <p:nvPr/>
        </p:nvSpPr>
        <p:spPr bwMode="auto">
          <a:xfrm>
            <a:off x="4405313" y="2681288"/>
            <a:ext cx="207963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7" y="868"/>
              </a:cxn>
              <a:cxn ang="0">
                <a:pos x="13" y="865"/>
              </a:cxn>
              <a:cxn ang="0">
                <a:pos x="20" y="861"/>
              </a:cxn>
              <a:cxn ang="0">
                <a:pos x="26" y="859"/>
              </a:cxn>
              <a:cxn ang="0">
                <a:pos x="33" y="855"/>
              </a:cxn>
              <a:cxn ang="0">
                <a:pos x="39" y="848"/>
              </a:cxn>
              <a:cxn ang="0">
                <a:pos x="46" y="841"/>
              </a:cxn>
              <a:cxn ang="0">
                <a:pos x="52" y="833"/>
              </a:cxn>
              <a:cxn ang="0">
                <a:pos x="57" y="824"/>
              </a:cxn>
              <a:cxn ang="0">
                <a:pos x="63" y="815"/>
              </a:cxn>
              <a:cxn ang="0">
                <a:pos x="68" y="804"/>
              </a:cxn>
              <a:cxn ang="0">
                <a:pos x="74" y="794"/>
              </a:cxn>
              <a:cxn ang="0">
                <a:pos x="78" y="780"/>
              </a:cxn>
              <a:cxn ang="0">
                <a:pos x="83" y="767"/>
              </a:cxn>
              <a:cxn ang="0">
                <a:pos x="87" y="754"/>
              </a:cxn>
              <a:cxn ang="0">
                <a:pos x="92" y="739"/>
              </a:cxn>
              <a:cxn ang="0">
                <a:pos x="96" y="726"/>
              </a:cxn>
              <a:cxn ang="0">
                <a:pos x="100" y="708"/>
              </a:cxn>
              <a:cxn ang="0">
                <a:pos x="105" y="693"/>
              </a:cxn>
              <a:cxn ang="0">
                <a:pos x="109" y="676"/>
              </a:cxn>
              <a:cxn ang="0">
                <a:pos x="111" y="658"/>
              </a:cxn>
              <a:cxn ang="0">
                <a:pos x="115" y="641"/>
              </a:cxn>
              <a:cxn ang="0">
                <a:pos x="120" y="602"/>
              </a:cxn>
              <a:cxn ang="0">
                <a:pos x="124" y="562"/>
              </a:cxn>
              <a:cxn ang="0">
                <a:pos x="129" y="521"/>
              </a:cxn>
              <a:cxn ang="0">
                <a:pos x="129" y="477"/>
              </a:cxn>
              <a:cxn ang="0">
                <a:pos x="131" y="434"/>
              </a:cxn>
              <a:cxn ang="0">
                <a:pos x="129" y="388"/>
              </a:cxn>
              <a:cxn ang="0">
                <a:pos x="129" y="347"/>
              </a:cxn>
              <a:cxn ang="0">
                <a:pos x="124" y="305"/>
              </a:cxn>
              <a:cxn ang="0">
                <a:pos x="120" y="264"/>
              </a:cxn>
              <a:cxn ang="0">
                <a:pos x="115" y="227"/>
              </a:cxn>
              <a:cxn ang="0">
                <a:pos x="111" y="209"/>
              </a:cxn>
              <a:cxn ang="0">
                <a:pos x="109" y="192"/>
              </a:cxn>
              <a:cxn ang="0">
                <a:pos x="105" y="174"/>
              </a:cxn>
              <a:cxn ang="0">
                <a:pos x="100" y="157"/>
              </a:cxn>
              <a:cxn ang="0">
                <a:pos x="96" y="142"/>
              </a:cxn>
              <a:cxn ang="0">
                <a:pos x="92" y="126"/>
              </a:cxn>
              <a:cxn ang="0">
                <a:pos x="87" y="111"/>
              </a:cxn>
              <a:cxn ang="0">
                <a:pos x="83" y="98"/>
              </a:cxn>
              <a:cxn ang="0">
                <a:pos x="78" y="85"/>
              </a:cxn>
              <a:cxn ang="0">
                <a:pos x="74" y="74"/>
              </a:cxn>
              <a:cxn ang="0">
                <a:pos x="68" y="63"/>
              </a:cxn>
              <a:cxn ang="0">
                <a:pos x="63" y="52"/>
              </a:cxn>
              <a:cxn ang="0">
                <a:pos x="57" y="41"/>
              </a:cxn>
              <a:cxn ang="0">
                <a:pos x="52" y="33"/>
              </a:cxn>
              <a:cxn ang="0">
                <a:pos x="46" y="26"/>
              </a:cxn>
              <a:cxn ang="0">
                <a:pos x="39" y="20"/>
              </a:cxn>
              <a:cxn ang="0">
                <a:pos x="33" y="13"/>
              </a:cxn>
              <a:cxn ang="0">
                <a:pos x="26" y="9"/>
              </a:cxn>
              <a:cxn ang="0">
                <a:pos x="20" y="4"/>
              </a:cxn>
              <a:cxn ang="0">
                <a:pos x="13" y="2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131" h="868">
                <a:moveTo>
                  <a:pt x="0" y="868"/>
                </a:moveTo>
                <a:lnTo>
                  <a:pt x="7" y="868"/>
                </a:lnTo>
                <a:lnTo>
                  <a:pt x="13" y="865"/>
                </a:lnTo>
                <a:lnTo>
                  <a:pt x="20" y="861"/>
                </a:lnTo>
                <a:lnTo>
                  <a:pt x="26" y="859"/>
                </a:lnTo>
                <a:lnTo>
                  <a:pt x="33" y="855"/>
                </a:lnTo>
                <a:lnTo>
                  <a:pt x="39" y="848"/>
                </a:lnTo>
                <a:lnTo>
                  <a:pt x="46" y="841"/>
                </a:lnTo>
                <a:lnTo>
                  <a:pt x="52" y="833"/>
                </a:lnTo>
                <a:lnTo>
                  <a:pt x="57" y="824"/>
                </a:lnTo>
                <a:lnTo>
                  <a:pt x="63" y="815"/>
                </a:lnTo>
                <a:lnTo>
                  <a:pt x="68" y="804"/>
                </a:lnTo>
                <a:lnTo>
                  <a:pt x="74" y="794"/>
                </a:lnTo>
                <a:lnTo>
                  <a:pt x="78" y="780"/>
                </a:lnTo>
                <a:lnTo>
                  <a:pt x="83" y="767"/>
                </a:lnTo>
                <a:lnTo>
                  <a:pt x="87" y="754"/>
                </a:lnTo>
                <a:lnTo>
                  <a:pt x="92" y="739"/>
                </a:lnTo>
                <a:lnTo>
                  <a:pt x="96" y="726"/>
                </a:lnTo>
                <a:lnTo>
                  <a:pt x="100" y="708"/>
                </a:lnTo>
                <a:lnTo>
                  <a:pt x="105" y="693"/>
                </a:lnTo>
                <a:lnTo>
                  <a:pt x="109" y="676"/>
                </a:lnTo>
                <a:lnTo>
                  <a:pt x="111" y="658"/>
                </a:lnTo>
                <a:lnTo>
                  <a:pt x="115" y="641"/>
                </a:lnTo>
                <a:lnTo>
                  <a:pt x="120" y="602"/>
                </a:lnTo>
                <a:lnTo>
                  <a:pt x="124" y="562"/>
                </a:lnTo>
                <a:lnTo>
                  <a:pt x="129" y="521"/>
                </a:lnTo>
                <a:lnTo>
                  <a:pt x="129" y="477"/>
                </a:lnTo>
                <a:lnTo>
                  <a:pt x="131" y="434"/>
                </a:lnTo>
                <a:lnTo>
                  <a:pt x="129" y="388"/>
                </a:lnTo>
                <a:lnTo>
                  <a:pt x="129" y="347"/>
                </a:lnTo>
                <a:lnTo>
                  <a:pt x="124" y="305"/>
                </a:lnTo>
                <a:lnTo>
                  <a:pt x="120" y="264"/>
                </a:lnTo>
                <a:lnTo>
                  <a:pt x="115" y="227"/>
                </a:lnTo>
                <a:lnTo>
                  <a:pt x="111" y="209"/>
                </a:lnTo>
                <a:lnTo>
                  <a:pt x="109" y="192"/>
                </a:lnTo>
                <a:lnTo>
                  <a:pt x="105" y="174"/>
                </a:lnTo>
                <a:lnTo>
                  <a:pt x="100" y="157"/>
                </a:lnTo>
                <a:lnTo>
                  <a:pt x="96" y="142"/>
                </a:lnTo>
                <a:lnTo>
                  <a:pt x="92" y="126"/>
                </a:lnTo>
                <a:lnTo>
                  <a:pt x="87" y="111"/>
                </a:lnTo>
                <a:lnTo>
                  <a:pt x="83" y="98"/>
                </a:lnTo>
                <a:lnTo>
                  <a:pt x="78" y="85"/>
                </a:lnTo>
                <a:lnTo>
                  <a:pt x="74" y="74"/>
                </a:lnTo>
                <a:lnTo>
                  <a:pt x="68" y="63"/>
                </a:lnTo>
                <a:lnTo>
                  <a:pt x="63" y="52"/>
                </a:lnTo>
                <a:lnTo>
                  <a:pt x="57" y="41"/>
                </a:lnTo>
                <a:lnTo>
                  <a:pt x="52" y="33"/>
                </a:lnTo>
                <a:lnTo>
                  <a:pt x="46" y="26"/>
                </a:lnTo>
                <a:lnTo>
                  <a:pt x="39" y="20"/>
                </a:lnTo>
                <a:lnTo>
                  <a:pt x="33" y="13"/>
                </a:lnTo>
                <a:lnTo>
                  <a:pt x="26" y="9"/>
                </a:lnTo>
                <a:lnTo>
                  <a:pt x="20" y="4"/>
                </a:lnTo>
                <a:lnTo>
                  <a:pt x="13" y="2"/>
                </a:ln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7" name="Freeform 15"/>
          <p:cNvSpPr>
            <a:spLocks/>
          </p:cNvSpPr>
          <p:nvPr/>
        </p:nvSpPr>
        <p:spPr bwMode="auto">
          <a:xfrm>
            <a:off x="6143625" y="2670175"/>
            <a:ext cx="336550" cy="1354138"/>
          </a:xfrm>
          <a:custGeom>
            <a:avLst/>
            <a:gdLst/>
            <a:ahLst/>
            <a:cxnLst>
              <a:cxn ang="0">
                <a:pos x="101" y="0"/>
              </a:cxn>
              <a:cxn ang="0">
                <a:pos x="90" y="5"/>
              </a:cxn>
              <a:cxn ang="0">
                <a:pos x="79" y="14"/>
              </a:cxn>
              <a:cxn ang="0">
                <a:pos x="70" y="27"/>
              </a:cxn>
              <a:cxn ang="0">
                <a:pos x="59" y="42"/>
              </a:cxn>
              <a:cxn ang="0">
                <a:pos x="50" y="62"/>
              </a:cxn>
              <a:cxn ang="0">
                <a:pos x="42" y="85"/>
              </a:cxn>
              <a:cxn ang="0">
                <a:pos x="35" y="112"/>
              </a:cxn>
              <a:cxn ang="0">
                <a:pos x="26" y="140"/>
              </a:cxn>
              <a:cxn ang="0">
                <a:pos x="20" y="171"/>
              </a:cxn>
              <a:cxn ang="0">
                <a:pos x="16" y="205"/>
              </a:cxn>
              <a:cxn ang="0">
                <a:pos x="7" y="260"/>
              </a:cxn>
              <a:cxn ang="0">
                <a:pos x="3" y="341"/>
              </a:cxn>
              <a:cxn ang="0">
                <a:pos x="0" y="428"/>
              </a:cxn>
              <a:cxn ang="0">
                <a:pos x="3" y="513"/>
              </a:cxn>
              <a:cxn ang="0">
                <a:pos x="7" y="593"/>
              </a:cxn>
              <a:cxn ang="0">
                <a:pos x="16" y="648"/>
              </a:cxn>
              <a:cxn ang="0">
                <a:pos x="20" y="683"/>
              </a:cxn>
              <a:cxn ang="0">
                <a:pos x="26" y="713"/>
              </a:cxn>
              <a:cxn ang="0">
                <a:pos x="35" y="742"/>
              </a:cxn>
              <a:cxn ang="0">
                <a:pos x="42" y="768"/>
              </a:cxn>
              <a:cxn ang="0">
                <a:pos x="50" y="792"/>
              </a:cxn>
              <a:cxn ang="0">
                <a:pos x="59" y="811"/>
              </a:cxn>
              <a:cxn ang="0">
                <a:pos x="70" y="829"/>
              </a:cxn>
              <a:cxn ang="0">
                <a:pos x="79" y="840"/>
              </a:cxn>
              <a:cxn ang="0">
                <a:pos x="90" y="848"/>
              </a:cxn>
              <a:cxn ang="0">
                <a:pos x="101" y="853"/>
              </a:cxn>
              <a:cxn ang="0">
                <a:pos x="111" y="853"/>
              </a:cxn>
              <a:cxn ang="0">
                <a:pos x="122" y="848"/>
              </a:cxn>
              <a:cxn ang="0">
                <a:pos x="133" y="840"/>
              </a:cxn>
              <a:cxn ang="0">
                <a:pos x="142" y="829"/>
              </a:cxn>
              <a:cxn ang="0">
                <a:pos x="153" y="811"/>
              </a:cxn>
              <a:cxn ang="0">
                <a:pos x="162" y="792"/>
              </a:cxn>
              <a:cxn ang="0">
                <a:pos x="170" y="768"/>
              </a:cxn>
              <a:cxn ang="0">
                <a:pos x="177" y="742"/>
              </a:cxn>
              <a:cxn ang="0">
                <a:pos x="185" y="713"/>
              </a:cxn>
              <a:cxn ang="0">
                <a:pos x="192" y="683"/>
              </a:cxn>
              <a:cxn ang="0">
                <a:pos x="196" y="648"/>
              </a:cxn>
              <a:cxn ang="0">
                <a:pos x="205" y="593"/>
              </a:cxn>
              <a:cxn ang="0">
                <a:pos x="209" y="513"/>
              </a:cxn>
              <a:cxn ang="0">
                <a:pos x="212" y="428"/>
              </a:cxn>
              <a:cxn ang="0">
                <a:pos x="209" y="341"/>
              </a:cxn>
              <a:cxn ang="0">
                <a:pos x="205" y="260"/>
              </a:cxn>
              <a:cxn ang="0">
                <a:pos x="196" y="205"/>
              </a:cxn>
              <a:cxn ang="0">
                <a:pos x="192" y="171"/>
              </a:cxn>
              <a:cxn ang="0">
                <a:pos x="185" y="140"/>
              </a:cxn>
              <a:cxn ang="0">
                <a:pos x="177" y="112"/>
              </a:cxn>
              <a:cxn ang="0">
                <a:pos x="170" y="85"/>
              </a:cxn>
              <a:cxn ang="0">
                <a:pos x="162" y="62"/>
              </a:cxn>
              <a:cxn ang="0">
                <a:pos x="153" y="42"/>
              </a:cxn>
              <a:cxn ang="0">
                <a:pos x="142" y="27"/>
              </a:cxn>
              <a:cxn ang="0">
                <a:pos x="133" y="14"/>
              </a:cxn>
              <a:cxn ang="0">
                <a:pos x="122" y="5"/>
              </a:cxn>
              <a:cxn ang="0">
                <a:pos x="111" y="0"/>
              </a:cxn>
            </a:cxnLst>
            <a:rect l="0" t="0" r="r" b="b"/>
            <a:pathLst>
              <a:path w="212" h="853">
                <a:moveTo>
                  <a:pt x="107" y="0"/>
                </a:moveTo>
                <a:lnTo>
                  <a:pt x="101" y="0"/>
                </a:lnTo>
                <a:lnTo>
                  <a:pt x="96" y="3"/>
                </a:lnTo>
                <a:lnTo>
                  <a:pt x="90" y="5"/>
                </a:lnTo>
                <a:lnTo>
                  <a:pt x="85" y="9"/>
                </a:lnTo>
                <a:lnTo>
                  <a:pt x="79" y="14"/>
                </a:lnTo>
                <a:lnTo>
                  <a:pt x="74" y="18"/>
                </a:lnTo>
                <a:lnTo>
                  <a:pt x="70" y="27"/>
                </a:lnTo>
                <a:lnTo>
                  <a:pt x="64" y="33"/>
                </a:lnTo>
                <a:lnTo>
                  <a:pt x="59" y="42"/>
                </a:lnTo>
                <a:lnTo>
                  <a:pt x="55" y="51"/>
                </a:lnTo>
                <a:lnTo>
                  <a:pt x="50" y="62"/>
                </a:lnTo>
                <a:lnTo>
                  <a:pt x="46" y="72"/>
                </a:lnTo>
                <a:lnTo>
                  <a:pt x="42" y="85"/>
                </a:lnTo>
                <a:lnTo>
                  <a:pt x="37" y="96"/>
                </a:lnTo>
                <a:lnTo>
                  <a:pt x="35" y="112"/>
                </a:lnTo>
                <a:lnTo>
                  <a:pt x="31" y="125"/>
                </a:lnTo>
                <a:lnTo>
                  <a:pt x="26" y="140"/>
                </a:lnTo>
                <a:lnTo>
                  <a:pt x="24" y="155"/>
                </a:lnTo>
                <a:lnTo>
                  <a:pt x="20" y="171"/>
                </a:lnTo>
                <a:lnTo>
                  <a:pt x="18" y="188"/>
                </a:lnTo>
                <a:lnTo>
                  <a:pt x="16" y="205"/>
                </a:lnTo>
                <a:lnTo>
                  <a:pt x="11" y="223"/>
                </a:lnTo>
                <a:lnTo>
                  <a:pt x="7" y="260"/>
                </a:lnTo>
                <a:lnTo>
                  <a:pt x="5" y="299"/>
                </a:lnTo>
                <a:lnTo>
                  <a:pt x="3" y="341"/>
                </a:lnTo>
                <a:lnTo>
                  <a:pt x="0" y="382"/>
                </a:lnTo>
                <a:lnTo>
                  <a:pt x="0" y="428"/>
                </a:lnTo>
                <a:lnTo>
                  <a:pt x="0" y="471"/>
                </a:lnTo>
                <a:lnTo>
                  <a:pt x="3" y="513"/>
                </a:lnTo>
                <a:lnTo>
                  <a:pt x="5" y="554"/>
                </a:lnTo>
                <a:lnTo>
                  <a:pt x="7" y="593"/>
                </a:lnTo>
                <a:lnTo>
                  <a:pt x="11" y="630"/>
                </a:lnTo>
                <a:lnTo>
                  <a:pt x="16" y="648"/>
                </a:lnTo>
                <a:lnTo>
                  <a:pt x="18" y="665"/>
                </a:lnTo>
                <a:lnTo>
                  <a:pt x="20" y="683"/>
                </a:lnTo>
                <a:lnTo>
                  <a:pt x="24" y="698"/>
                </a:lnTo>
                <a:lnTo>
                  <a:pt x="26" y="713"/>
                </a:lnTo>
                <a:lnTo>
                  <a:pt x="31" y="729"/>
                </a:lnTo>
                <a:lnTo>
                  <a:pt x="35" y="742"/>
                </a:lnTo>
                <a:lnTo>
                  <a:pt x="37" y="757"/>
                </a:lnTo>
                <a:lnTo>
                  <a:pt x="42" y="768"/>
                </a:lnTo>
                <a:lnTo>
                  <a:pt x="46" y="781"/>
                </a:lnTo>
                <a:lnTo>
                  <a:pt x="50" y="792"/>
                </a:lnTo>
                <a:lnTo>
                  <a:pt x="55" y="803"/>
                </a:lnTo>
                <a:lnTo>
                  <a:pt x="59" y="811"/>
                </a:lnTo>
                <a:lnTo>
                  <a:pt x="64" y="820"/>
                </a:lnTo>
                <a:lnTo>
                  <a:pt x="70" y="829"/>
                </a:lnTo>
                <a:lnTo>
                  <a:pt x="74" y="835"/>
                </a:lnTo>
                <a:lnTo>
                  <a:pt x="79" y="840"/>
                </a:lnTo>
                <a:lnTo>
                  <a:pt x="85" y="844"/>
                </a:lnTo>
                <a:lnTo>
                  <a:pt x="90" y="848"/>
                </a:lnTo>
                <a:lnTo>
                  <a:pt x="94" y="851"/>
                </a:lnTo>
                <a:lnTo>
                  <a:pt x="101" y="853"/>
                </a:lnTo>
                <a:lnTo>
                  <a:pt x="107" y="853"/>
                </a:lnTo>
                <a:lnTo>
                  <a:pt x="111" y="853"/>
                </a:lnTo>
                <a:lnTo>
                  <a:pt x="118" y="851"/>
                </a:lnTo>
                <a:lnTo>
                  <a:pt x="122" y="848"/>
                </a:lnTo>
                <a:lnTo>
                  <a:pt x="127" y="844"/>
                </a:lnTo>
                <a:lnTo>
                  <a:pt x="133" y="840"/>
                </a:lnTo>
                <a:lnTo>
                  <a:pt x="138" y="835"/>
                </a:lnTo>
                <a:lnTo>
                  <a:pt x="142" y="829"/>
                </a:lnTo>
                <a:lnTo>
                  <a:pt x="148" y="820"/>
                </a:lnTo>
                <a:lnTo>
                  <a:pt x="153" y="811"/>
                </a:lnTo>
                <a:lnTo>
                  <a:pt x="157" y="803"/>
                </a:lnTo>
                <a:lnTo>
                  <a:pt x="162" y="792"/>
                </a:lnTo>
                <a:lnTo>
                  <a:pt x="166" y="781"/>
                </a:lnTo>
                <a:lnTo>
                  <a:pt x="170" y="768"/>
                </a:lnTo>
                <a:lnTo>
                  <a:pt x="175" y="757"/>
                </a:lnTo>
                <a:lnTo>
                  <a:pt x="177" y="742"/>
                </a:lnTo>
                <a:lnTo>
                  <a:pt x="181" y="729"/>
                </a:lnTo>
                <a:lnTo>
                  <a:pt x="185" y="713"/>
                </a:lnTo>
                <a:lnTo>
                  <a:pt x="188" y="698"/>
                </a:lnTo>
                <a:lnTo>
                  <a:pt x="192" y="683"/>
                </a:lnTo>
                <a:lnTo>
                  <a:pt x="194" y="665"/>
                </a:lnTo>
                <a:lnTo>
                  <a:pt x="196" y="648"/>
                </a:lnTo>
                <a:lnTo>
                  <a:pt x="199" y="630"/>
                </a:lnTo>
                <a:lnTo>
                  <a:pt x="205" y="593"/>
                </a:lnTo>
                <a:lnTo>
                  <a:pt x="207" y="554"/>
                </a:lnTo>
                <a:lnTo>
                  <a:pt x="209" y="513"/>
                </a:lnTo>
                <a:lnTo>
                  <a:pt x="212" y="471"/>
                </a:lnTo>
                <a:lnTo>
                  <a:pt x="212" y="428"/>
                </a:lnTo>
                <a:lnTo>
                  <a:pt x="212" y="384"/>
                </a:lnTo>
                <a:lnTo>
                  <a:pt x="209" y="341"/>
                </a:lnTo>
                <a:lnTo>
                  <a:pt x="207" y="299"/>
                </a:lnTo>
                <a:lnTo>
                  <a:pt x="205" y="260"/>
                </a:lnTo>
                <a:lnTo>
                  <a:pt x="199" y="223"/>
                </a:lnTo>
                <a:lnTo>
                  <a:pt x="196" y="205"/>
                </a:lnTo>
                <a:lnTo>
                  <a:pt x="194" y="188"/>
                </a:lnTo>
                <a:lnTo>
                  <a:pt x="192" y="171"/>
                </a:lnTo>
                <a:lnTo>
                  <a:pt x="188" y="155"/>
                </a:lnTo>
                <a:lnTo>
                  <a:pt x="185" y="140"/>
                </a:lnTo>
                <a:lnTo>
                  <a:pt x="181" y="125"/>
                </a:lnTo>
                <a:lnTo>
                  <a:pt x="177" y="112"/>
                </a:lnTo>
                <a:lnTo>
                  <a:pt x="175" y="96"/>
                </a:lnTo>
                <a:lnTo>
                  <a:pt x="170" y="85"/>
                </a:lnTo>
                <a:lnTo>
                  <a:pt x="166" y="72"/>
                </a:lnTo>
                <a:lnTo>
                  <a:pt x="162" y="62"/>
                </a:lnTo>
                <a:lnTo>
                  <a:pt x="157" y="51"/>
                </a:lnTo>
                <a:lnTo>
                  <a:pt x="153" y="42"/>
                </a:lnTo>
                <a:lnTo>
                  <a:pt x="148" y="33"/>
                </a:lnTo>
                <a:lnTo>
                  <a:pt x="142" y="27"/>
                </a:lnTo>
                <a:lnTo>
                  <a:pt x="138" y="18"/>
                </a:lnTo>
                <a:lnTo>
                  <a:pt x="133" y="14"/>
                </a:lnTo>
                <a:lnTo>
                  <a:pt x="127" y="9"/>
                </a:lnTo>
                <a:lnTo>
                  <a:pt x="122" y="5"/>
                </a:lnTo>
                <a:lnTo>
                  <a:pt x="118" y="3"/>
                </a:lnTo>
                <a:lnTo>
                  <a:pt x="111" y="0"/>
                </a:lnTo>
                <a:lnTo>
                  <a:pt x="107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9" name="Freeform 17"/>
          <p:cNvSpPr>
            <a:spLocks noEditPoints="1"/>
          </p:cNvSpPr>
          <p:nvPr/>
        </p:nvSpPr>
        <p:spPr bwMode="auto">
          <a:xfrm>
            <a:off x="4340225" y="1200150"/>
            <a:ext cx="20638" cy="1290638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6" y="54"/>
              </a:cxn>
              <a:cxn ang="0">
                <a:pos x="0" y="50"/>
              </a:cxn>
              <a:cxn ang="0">
                <a:pos x="0" y="4"/>
              </a:cxn>
              <a:cxn ang="0">
                <a:pos x="6" y="0"/>
              </a:cxn>
              <a:cxn ang="0">
                <a:pos x="13" y="4"/>
              </a:cxn>
              <a:cxn ang="0">
                <a:pos x="13" y="102"/>
              </a:cxn>
              <a:cxn ang="0">
                <a:pos x="11" y="146"/>
              </a:cxn>
              <a:cxn ang="0">
                <a:pos x="4" y="148"/>
              </a:cxn>
              <a:cxn ang="0">
                <a:pos x="0" y="142"/>
              </a:cxn>
              <a:cxn ang="0">
                <a:pos x="2" y="96"/>
              </a:cxn>
              <a:cxn ang="0">
                <a:pos x="8" y="96"/>
              </a:cxn>
              <a:cxn ang="0">
                <a:pos x="13" y="102"/>
              </a:cxn>
              <a:cxn ang="0">
                <a:pos x="13" y="238"/>
              </a:cxn>
              <a:cxn ang="0">
                <a:pos x="8" y="244"/>
              </a:cxn>
              <a:cxn ang="0">
                <a:pos x="2" y="242"/>
              </a:cxn>
              <a:cxn ang="0">
                <a:pos x="0" y="196"/>
              </a:cxn>
              <a:cxn ang="0">
                <a:pos x="4" y="190"/>
              </a:cxn>
              <a:cxn ang="0">
                <a:pos x="11" y="192"/>
              </a:cxn>
              <a:cxn ang="0">
                <a:pos x="13" y="196"/>
              </a:cxn>
              <a:cxn ang="0">
                <a:pos x="13" y="336"/>
              </a:cxn>
              <a:cxn ang="0">
                <a:pos x="6" y="340"/>
              </a:cxn>
              <a:cxn ang="0">
                <a:pos x="0" y="336"/>
              </a:cxn>
              <a:cxn ang="0">
                <a:pos x="0" y="290"/>
              </a:cxn>
              <a:cxn ang="0">
                <a:pos x="6" y="286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4" y="434"/>
              </a:cxn>
              <a:cxn ang="0">
                <a:pos x="0" y="429"/>
              </a:cxn>
              <a:cxn ang="0">
                <a:pos x="2" y="384"/>
              </a:cxn>
              <a:cxn ang="0">
                <a:pos x="8" y="381"/>
              </a:cxn>
              <a:cxn ang="0">
                <a:pos x="13" y="388"/>
              </a:cxn>
              <a:cxn ang="0">
                <a:pos x="13" y="523"/>
              </a:cxn>
              <a:cxn ang="0">
                <a:pos x="8" y="530"/>
              </a:cxn>
              <a:cxn ang="0">
                <a:pos x="2" y="528"/>
              </a:cxn>
              <a:cxn ang="0">
                <a:pos x="0" y="484"/>
              </a:cxn>
              <a:cxn ang="0">
                <a:pos x="4" y="477"/>
              </a:cxn>
              <a:cxn ang="0">
                <a:pos x="11" y="477"/>
              </a:cxn>
              <a:cxn ang="0">
                <a:pos x="13" y="484"/>
              </a:cxn>
              <a:cxn ang="0">
                <a:pos x="13" y="621"/>
              </a:cxn>
              <a:cxn ang="0">
                <a:pos x="6" y="626"/>
              </a:cxn>
              <a:cxn ang="0">
                <a:pos x="0" y="621"/>
              </a:cxn>
              <a:cxn ang="0">
                <a:pos x="0" y="576"/>
              </a:cxn>
              <a:cxn ang="0">
                <a:pos x="6" y="571"/>
              </a:cxn>
              <a:cxn ang="0">
                <a:pos x="13" y="576"/>
              </a:cxn>
              <a:cxn ang="0">
                <a:pos x="13" y="674"/>
              </a:cxn>
              <a:cxn ang="0">
                <a:pos x="11" y="719"/>
              </a:cxn>
              <a:cxn ang="0">
                <a:pos x="4" y="722"/>
              </a:cxn>
              <a:cxn ang="0">
                <a:pos x="0" y="715"/>
              </a:cxn>
              <a:cxn ang="0">
                <a:pos x="2" y="669"/>
              </a:cxn>
              <a:cxn ang="0">
                <a:pos x="8" y="667"/>
              </a:cxn>
              <a:cxn ang="0">
                <a:pos x="13" y="674"/>
              </a:cxn>
              <a:cxn ang="0">
                <a:pos x="13" y="807"/>
              </a:cxn>
              <a:cxn ang="0">
                <a:pos x="8" y="811"/>
              </a:cxn>
              <a:cxn ang="0">
                <a:pos x="2" y="811"/>
              </a:cxn>
              <a:cxn ang="0">
                <a:pos x="0" y="770"/>
              </a:cxn>
              <a:cxn ang="0">
                <a:pos x="4" y="763"/>
              </a:cxn>
              <a:cxn ang="0">
                <a:pos x="11" y="765"/>
              </a:cxn>
              <a:cxn ang="0">
                <a:pos x="13" y="770"/>
              </a:cxn>
            </a:cxnLst>
            <a:rect l="0" t="0" r="r" b="b"/>
            <a:pathLst>
              <a:path w="13" h="813">
                <a:moveTo>
                  <a:pt x="13" y="7"/>
                </a:moveTo>
                <a:lnTo>
                  <a:pt x="13" y="48"/>
                </a:lnTo>
                <a:lnTo>
                  <a:pt x="13" y="50"/>
                </a:lnTo>
                <a:lnTo>
                  <a:pt x="11" y="52"/>
                </a:lnTo>
                <a:lnTo>
                  <a:pt x="8" y="52"/>
                </a:lnTo>
                <a:lnTo>
                  <a:pt x="6" y="54"/>
                </a:lnTo>
                <a:lnTo>
                  <a:pt x="4" y="52"/>
                </a:lnTo>
                <a:lnTo>
                  <a:pt x="2" y="52"/>
                </a:lnTo>
                <a:lnTo>
                  <a:pt x="0" y="50"/>
                </a:lnTo>
                <a:lnTo>
                  <a:pt x="0" y="48"/>
                </a:lnTo>
                <a:lnTo>
                  <a:pt x="0" y="7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6" y="0"/>
                </a:lnTo>
                <a:lnTo>
                  <a:pt x="8" y="0"/>
                </a:lnTo>
                <a:lnTo>
                  <a:pt x="11" y="2"/>
                </a:lnTo>
                <a:lnTo>
                  <a:pt x="13" y="4"/>
                </a:lnTo>
                <a:lnTo>
                  <a:pt x="13" y="7"/>
                </a:lnTo>
                <a:lnTo>
                  <a:pt x="13" y="7"/>
                </a:lnTo>
                <a:close/>
                <a:moveTo>
                  <a:pt x="13" y="102"/>
                </a:moveTo>
                <a:lnTo>
                  <a:pt x="13" y="142"/>
                </a:lnTo>
                <a:lnTo>
                  <a:pt x="13" y="144"/>
                </a:lnTo>
                <a:lnTo>
                  <a:pt x="11" y="146"/>
                </a:lnTo>
                <a:lnTo>
                  <a:pt x="8" y="148"/>
                </a:lnTo>
                <a:lnTo>
                  <a:pt x="6" y="148"/>
                </a:lnTo>
                <a:lnTo>
                  <a:pt x="4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2"/>
                </a:lnTo>
                <a:lnTo>
                  <a:pt x="0" y="102"/>
                </a:lnTo>
                <a:lnTo>
                  <a:pt x="0" y="98"/>
                </a:lnTo>
                <a:lnTo>
                  <a:pt x="2" y="96"/>
                </a:lnTo>
                <a:lnTo>
                  <a:pt x="4" y="96"/>
                </a:lnTo>
                <a:lnTo>
                  <a:pt x="6" y="94"/>
                </a:lnTo>
                <a:lnTo>
                  <a:pt x="8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2"/>
                </a:lnTo>
                <a:lnTo>
                  <a:pt x="13" y="102"/>
                </a:lnTo>
                <a:close/>
                <a:moveTo>
                  <a:pt x="13" y="196"/>
                </a:moveTo>
                <a:lnTo>
                  <a:pt x="13" y="238"/>
                </a:lnTo>
                <a:lnTo>
                  <a:pt x="13" y="240"/>
                </a:lnTo>
                <a:lnTo>
                  <a:pt x="11" y="242"/>
                </a:lnTo>
                <a:lnTo>
                  <a:pt x="8" y="244"/>
                </a:lnTo>
                <a:lnTo>
                  <a:pt x="6" y="244"/>
                </a:lnTo>
                <a:lnTo>
                  <a:pt x="4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8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4" y="190"/>
                </a:lnTo>
                <a:lnTo>
                  <a:pt x="6" y="190"/>
                </a:lnTo>
                <a:lnTo>
                  <a:pt x="8" y="190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4"/>
                </a:lnTo>
                <a:lnTo>
                  <a:pt x="13" y="336"/>
                </a:lnTo>
                <a:lnTo>
                  <a:pt x="11" y="338"/>
                </a:lnTo>
                <a:lnTo>
                  <a:pt x="8" y="340"/>
                </a:lnTo>
                <a:lnTo>
                  <a:pt x="6" y="340"/>
                </a:lnTo>
                <a:lnTo>
                  <a:pt x="4" y="340"/>
                </a:lnTo>
                <a:lnTo>
                  <a:pt x="2" y="338"/>
                </a:lnTo>
                <a:lnTo>
                  <a:pt x="0" y="336"/>
                </a:lnTo>
                <a:lnTo>
                  <a:pt x="0" y="334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4" y="286"/>
                </a:lnTo>
                <a:lnTo>
                  <a:pt x="6" y="286"/>
                </a:lnTo>
                <a:lnTo>
                  <a:pt x="8" y="286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9"/>
                </a:lnTo>
                <a:lnTo>
                  <a:pt x="13" y="432"/>
                </a:lnTo>
                <a:lnTo>
                  <a:pt x="11" y="434"/>
                </a:lnTo>
                <a:lnTo>
                  <a:pt x="8" y="434"/>
                </a:lnTo>
                <a:lnTo>
                  <a:pt x="6" y="436"/>
                </a:lnTo>
                <a:lnTo>
                  <a:pt x="4" y="434"/>
                </a:lnTo>
                <a:lnTo>
                  <a:pt x="2" y="434"/>
                </a:lnTo>
                <a:lnTo>
                  <a:pt x="0" y="432"/>
                </a:lnTo>
                <a:lnTo>
                  <a:pt x="0" y="429"/>
                </a:lnTo>
                <a:lnTo>
                  <a:pt x="0" y="388"/>
                </a:lnTo>
                <a:lnTo>
                  <a:pt x="0" y="386"/>
                </a:lnTo>
                <a:lnTo>
                  <a:pt x="2" y="384"/>
                </a:lnTo>
                <a:lnTo>
                  <a:pt x="4" y="381"/>
                </a:lnTo>
                <a:lnTo>
                  <a:pt x="6" y="381"/>
                </a:lnTo>
                <a:lnTo>
                  <a:pt x="8" y="381"/>
                </a:lnTo>
                <a:lnTo>
                  <a:pt x="11" y="384"/>
                </a:lnTo>
                <a:lnTo>
                  <a:pt x="13" y="386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4"/>
                </a:moveTo>
                <a:lnTo>
                  <a:pt x="13" y="523"/>
                </a:lnTo>
                <a:lnTo>
                  <a:pt x="13" y="525"/>
                </a:lnTo>
                <a:lnTo>
                  <a:pt x="11" y="528"/>
                </a:lnTo>
                <a:lnTo>
                  <a:pt x="8" y="530"/>
                </a:lnTo>
                <a:lnTo>
                  <a:pt x="6" y="530"/>
                </a:lnTo>
                <a:lnTo>
                  <a:pt x="4" y="530"/>
                </a:lnTo>
                <a:lnTo>
                  <a:pt x="2" y="528"/>
                </a:lnTo>
                <a:lnTo>
                  <a:pt x="0" y="525"/>
                </a:lnTo>
                <a:lnTo>
                  <a:pt x="0" y="523"/>
                </a:lnTo>
                <a:lnTo>
                  <a:pt x="0" y="484"/>
                </a:lnTo>
                <a:lnTo>
                  <a:pt x="0" y="480"/>
                </a:lnTo>
                <a:lnTo>
                  <a:pt x="2" y="477"/>
                </a:lnTo>
                <a:lnTo>
                  <a:pt x="4" y="477"/>
                </a:lnTo>
                <a:lnTo>
                  <a:pt x="6" y="475"/>
                </a:lnTo>
                <a:lnTo>
                  <a:pt x="8" y="477"/>
                </a:lnTo>
                <a:lnTo>
                  <a:pt x="11" y="477"/>
                </a:lnTo>
                <a:lnTo>
                  <a:pt x="13" y="480"/>
                </a:lnTo>
                <a:lnTo>
                  <a:pt x="13" y="484"/>
                </a:lnTo>
                <a:lnTo>
                  <a:pt x="13" y="484"/>
                </a:lnTo>
                <a:close/>
                <a:moveTo>
                  <a:pt x="13" y="578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8" y="626"/>
                </a:lnTo>
                <a:lnTo>
                  <a:pt x="6" y="626"/>
                </a:lnTo>
                <a:lnTo>
                  <a:pt x="4" y="626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8"/>
                </a:lnTo>
                <a:lnTo>
                  <a:pt x="0" y="576"/>
                </a:lnTo>
                <a:lnTo>
                  <a:pt x="2" y="573"/>
                </a:lnTo>
                <a:lnTo>
                  <a:pt x="4" y="571"/>
                </a:lnTo>
                <a:lnTo>
                  <a:pt x="6" y="571"/>
                </a:lnTo>
                <a:lnTo>
                  <a:pt x="8" y="571"/>
                </a:lnTo>
                <a:lnTo>
                  <a:pt x="11" y="573"/>
                </a:lnTo>
                <a:lnTo>
                  <a:pt x="13" y="576"/>
                </a:lnTo>
                <a:lnTo>
                  <a:pt x="13" y="578"/>
                </a:lnTo>
                <a:lnTo>
                  <a:pt x="13" y="578"/>
                </a:lnTo>
                <a:close/>
                <a:moveTo>
                  <a:pt x="13" y="674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8" y="722"/>
                </a:lnTo>
                <a:lnTo>
                  <a:pt x="6" y="722"/>
                </a:lnTo>
                <a:lnTo>
                  <a:pt x="4" y="722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4"/>
                </a:lnTo>
                <a:lnTo>
                  <a:pt x="0" y="671"/>
                </a:lnTo>
                <a:lnTo>
                  <a:pt x="2" y="669"/>
                </a:lnTo>
                <a:lnTo>
                  <a:pt x="4" y="667"/>
                </a:lnTo>
                <a:lnTo>
                  <a:pt x="6" y="667"/>
                </a:lnTo>
                <a:lnTo>
                  <a:pt x="8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4"/>
                </a:lnTo>
                <a:lnTo>
                  <a:pt x="13" y="674"/>
                </a:lnTo>
                <a:close/>
                <a:moveTo>
                  <a:pt x="13" y="770"/>
                </a:moveTo>
                <a:lnTo>
                  <a:pt x="13" y="807"/>
                </a:lnTo>
                <a:lnTo>
                  <a:pt x="13" y="809"/>
                </a:lnTo>
                <a:lnTo>
                  <a:pt x="11" y="811"/>
                </a:lnTo>
                <a:lnTo>
                  <a:pt x="8" y="811"/>
                </a:lnTo>
                <a:lnTo>
                  <a:pt x="6" y="813"/>
                </a:lnTo>
                <a:lnTo>
                  <a:pt x="4" y="811"/>
                </a:lnTo>
                <a:lnTo>
                  <a:pt x="2" y="811"/>
                </a:lnTo>
                <a:lnTo>
                  <a:pt x="0" y="809"/>
                </a:lnTo>
                <a:lnTo>
                  <a:pt x="0" y="807"/>
                </a:lnTo>
                <a:lnTo>
                  <a:pt x="0" y="770"/>
                </a:lnTo>
                <a:lnTo>
                  <a:pt x="0" y="767"/>
                </a:lnTo>
                <a:lnTo>
                  <a:pt x="2" y="765"/>
                </a:lnTo>
                <a:lnTo>
                  <a:pt x="4" y="763"/>
                </a:lnTo>
                <a:lnTo>
                  <a:pt x="6" y="763"/>
                </a:lnTo>
                <a:lnTo>
                  <a:pt x="8" y="763"/>
                </a:lnTo>
                <a:lnTo>
                  <a:pt x="11" y="765"/>
                </a:lnTo>
                <a:lnTo>
                  <a:pt x="13" y="767"/>
                </a:lnTo>
                <a:lnTo>
                  <a:pt x="13" y="770"/>
                </a:lnTo>
                <a:lnTo>
                  <a:pt x="13" y="77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Freeform 18"/>
          <p:cNvSpPr>
            <a:spLocks noEditPoints="1"/>
          </p:cNvSpPr>
          <p:nvPr/>
        </p:nvSpPr>
        <p:spPr bwMode="auto">
          <a:xfrm>
            <a:off x="6337300" y="1273175"/>
            <a:ext cx="20638" cy="1287463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7" y="54"/>
              </a:cxn>
              <a:cxn ang="0">
                <a:pos x="0" y="50"/>
              </a:cxn>
              <a:cxn ang="0">
                <a:pos x="0" y="2"/>
              </a:cxn>
              <a:cxn ang="0">
                <a:pos x="7" y="0"/>
              </a:cxn>
              <a:cxn ang="0">
                <a:pos x="13" y="2"/>
              </a:cxn>
              <a:cxn ang="0">
                <a:pos x="13" y="100"/>
              </a:cxn>
              <a:cxn ang="0">
                <a:pos x="11" y="146"/>
              </a:cxn>
              <a:cxn ang="0">
                <a:pos x="5" y="148"/>
              </a:cxn>
              <a:cxn ang="0">
                <a:pos x="0" y="141"/>
              </a:cxn>
              <a:cxn ang="0">
                <a:pos x="2" y="96"/>
              </a:cxn>
              <a:cxn ang="0">
                <a:pos x="9" y="96"/>
              </a:cxn>
              <a:cxn ang="0">
                <a:pos x="13" y="100"/>
              </a:cxn>
              <a:cxn ang="0">
                <a:pos x="13" y="237"/>
              </a:cxn>
              <a:cxn ang="0">
                <a:pos x="9" y="244"/>
              </a:cxn>
              <a:cxn ang="0">
                <a:pos x="2" y="242"/>
              </a:cxn>
              <a:cxn ang="0">
                <a:pos x="0" y="196"/>
              </a:cxn>
              <a:cxn ang="0">
                <a:pos x="5" y="189"/>
              </a:cxn>
              <a:cxn ang="0">
                <a:pos x="11" y="192"/>
              </a:cxn>
              <a:cxn ang="0">
                <a:pos x="13" y="196"/>
              </a:cxn>
              <a:cxn ang="0">
                <a:pos x="13" y="335"/>
              </a:cxn>
              <a:cxn ang="0">
                <a:pos x="7" y="340"/>
              </a:cxn>
              <a:cxn ang="0">
                <a:pos x="0" y="335"/>
              </a:cxn>
              <a:cxn ang="0">
                <a:pos x="0" y="290"/>
              </a:cxn>
              <a:cxn ang="0">
                <a:pos x="7" y="285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5" y="434"/>
              </a:cxn>
              <a:cxn ang="0">
                <a:pos x="0" y="427"/>
              </a:cxn>
              <a:cxn ang="0">
                <a:pos x="2" y="381"/>
              </a:cxn>
              <a:cxn ang="0">
                <a:pos x="9" y="381"/>
              </a:cxn>
              <a:cxn ang="0">
                <a:pos x="13" y="388"/>
              </a:cxn>
              <a:cxn ang="0">
                <a:pos x="13" y="523"/>
              </a:cxn>
              <a:cxn ang="0">
                <a:pos x="9" y="530"/>
              </a:cxn>
              <a:cxn ang="0">
                <a:pos x="2" y="527"/>
              </a:cxn>
              <a:cxn ang="0">
                <a:pos x="0" y="482"/>
              </a:cxn>
              <a:cxn ang="0">
                <a:pos x="5" y="477"/>
              </a:cxn>
              <a:cxn ang="0">
                <a:pos x="11" y="477"/>
              </a:cxn>
              <a:cxn ang="0">
                <a:pos x="13" y="482"/>
              </a:cxn>
              <a:cxn ang="0">
                <a:pos x="13" y="621"/>
              </a:cxn>
              <a:cxn ang="0">
                <a:pos x="7" y="625"/>
              </a:cxn>
              <a:cxn ang="0">
                <a:pos x="0" y="621"/>
              </a:cxn>
              <a:cxn ang="0">
                <a:pos x="0" y="575"/>
              </a:cxn>
              <a:cxn ang="0">
                <a:pos x="7" y="571"/>
              </a:cxn>
              <a:cxn ang="0">
                <a:pos x="13" y="575"/>
              </a:cxn>
              <a:cxn ang="0">
                <a:pos x="13" y="673"/>
              </a:cxn>
              <a:cxn ang="0">
                <a:pos x="11" y="719"/>
              </a:cxn>
              <a:cxn ang="0">
                <a:pos x="5" y="721"/>
              </a:cxn>
              <a:cxn ang="0">
                <a:pos x="0" y="715"/>
              </a:cxn>
              <a:cxn ang="0">
                <a:pos x="2" y="669"/>
              </a:cxn>
              <a:cxn ang="0">
                <a:pos x="9" y="667"/>
              </a:cxn>
              <a:cxn ang="0">
                <a:pos x="13" y="673"/>
              </a:cxn>
              <a:cxn ang="0">
                <a:pos x="13" y="804"/>
              </a:cxn>
              <a:cxn ang="0">
                <a:pos x="9" y="811"/>
              </a:cxn>
              <a:cxn ang="0">
                <a:pos x="2" y="809"/>
              </a:cxn>
              <a:cxn ang="0">
                <a:pos x="0" y="769"/>
              </a:cxn>
              <a:cxn ang="0">
                <a:pos x="5" y="763"/>
              </a:cxn>
              <a:cxn ang="0">
                <a:pos x="11" y="763"/>
              </a:cxn>
              <a:cxn ang="0">
                <a:pos x="13" y="769"/>
              </a:cxn>
            </a:cxnLst>
            <a:rect l="0" t="0" r="r" b="b"/>
            <a:pathLst>
              <a:path w="13" h="811">
                <a:moveTo>
                  <a:pt x="13" y="6"/>
                </a:moveTo>
                <a:lnTo>
                  <a:pt x="13" y="46"/>
                </a:lnTo>
                <a:lnTo>
                  <a:pt x="13" y="50"/>
                </a:lnTo>
                <a:lnTo>
                  <a:pt x="11" y="52"/>
                </a:lnTo>
                <a:lnTo>
                  <a:pt x="9" y="52"/>
                </a:lnTo>
                <a:lnTo>
                  <a:pt x="7" y="54"/>
                </a:lnTo>
                <a:lnTo>
                  <a:pt x="5" y="52"/>
                </a:lnTo>
                <a:lnTo>
                  <a:pt x="2" y="52"/>
                </a:lnTo>
                <a:lnTo>
                  <a:pt x="0" y="50"/>
                </a:lnTo>
                <a:lnTo>
                  <a:pt x="0" y="46"/>
                </a:lnTo>
                <a:lnTo>
                  <a:pt x="0" y="6"/>
                </a:lnTo>
                <a:lnTo>
                  <a:pt x="0" y="2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1" y="0"/>
                </a:lnTo>
                <a:lnTo>
                  <a:pt x="13" y="2"/>
                </a:lnTo>
                <a:lnTo>
                  <a:pt x="13" y="6"/>
                </a:lnTo>
                <a:lnTo>
                  <a:pt x="13" y="6"/>
                </a:lnTo>
                <a:close/>
                <a:moveTo>
                  <a:pt x="13" y="100"/>
                </a:moveTo>
                <a:lnTo>
                  <a:pt x="13" y="141"/>
                </a:lnTo>
                <a:lnTo>
                  <a:pt x="13" y="144"/>
                </a:lnTo>
                <a:lnTo>
                  <a:pt x="11" y="146"/>
                </a:lnTo>
                <a:lnTo>
                  <a:pt x="9" y="148"/>
                </a:lnTo>
                <a:lnTo>
                  <a:pt x="7" y="148"/>
                </a:lnTo>
                <a:lnTo>
                  <a:pt x="5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1"/>
                </a:lnTo>
                <a:lnTo>
                  <a:pt x="0" y="100"/>
                </a:lnTo>
                <a:lnTo>
                  <a:pt x="0" y="98"/>
                </a:lnTo>
                <a:lnTo>
                  <a:pt x="2" y="96"/>
                </a:lnTo>
                <a:lnTo>
                  <a:pt x="5" y="96"/>
                </a:lnTo>
                <a:lnTo>
                  <a:pt x="7" y="94"/>
                </a:lnTo>
                <a:lnTo>
                  <a:pt x="9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0"/>
                </a:lnTo>
                <a:lnTo>
                  <a:pt x="13" y="100"/>
                </a:lnTo>
                <a:close/>
                <a:moveTo>
                  <a:pt x="13" y="196"/>
                </a:moveTo>
                <a:lnTo>
                  <a:pt x="13" y="237"/>
                </a:lnTo>
                <a:lnTo>
                  <a:pt x="13" y="240"/>
                </a:lnTo>
                <a:lnTo>
                  <a:pt x="11" y="242"/>
                </a:lnTo>
                <a:lnTo>
                  <a:pt x="9" y="244"/>
                </a:lnTo>
                <a:lnTo>
                  <a:pt x="7" y="244"/>
                </a:lnTo>
                <a:lnTo>
                  <a:pt x="5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7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5" y="189"/>
                </a:lnTo>
                <a:lnTo>
                  <a:pt x="7" y="189"/>
                </a:lnTo>
                <a:lnTo>
                  <a:pt x="9" y="189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3"/>
                </a:lnTo>
                <a:lnTo>
                  <a:pt x="13" y="335"/>
                </a:lnTo>
                <a:lnTo>
                  <a:pt x="11" y="338"/>
                </a:lnTo>
                <a:lnTo>
                  <a:pt x="9" y="340"/>
                </a:lnTo>
                <a:lnTo>
                  <a:pt x="7" y="340"/>
                </a:lnTo>
                <a:lnTo>
                  <a:pt x="5" y="340"/>
                </a:lnTo>
                <a:lnTo>
                  <a:pt x="2" y="338"/>
                </a:lnTo>
                <a:lnTo>
                  <a:pt x="0" y="335"/>
                </a:lnTo>
                <a:lnTo>
                  <a:pt x="0" y="333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5" y="285"/>
                </a:lnTo>
                <a:lnTo>
                  <a:pt x="7" y="285"/>
                </a:lnTo>
                <a:lnTo>
                  <a:pt x="9" y="285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7"/>
                </a:lnTo>
                <a:lnTo>
                  <a:pt x="13" y="431"/>
                </a:lnTo>
                <a:lnTo>
                  <a:pt x="11" y="434"/>
                </a:lnTo>
                <a:lnTo>
                  <a:pt x="9" y="434"/>
                </a:lnTo>
                <a:lnTo>
                  <a:pt x="7" y="436"/>
                </a:lnTo>
                <a:lnTo>
                  <a:pt x="5" y="434"/>
                </a:lnTo>
                <a:lnTo>
                  <a:pt x="2" y="434"/>
                </a:lnTo>
                <a:lnTo>
                  <a:pt x="0" y="431"/>
                </a:lnTo>
                <a:lnTo>
                  <a:pt x="0" y="427"/>
                </a:lnTo>
                <a:lnTo>
                  <a:pt x="0" y="388"/>
                </a:lnTo>
                <a:lnTo>
                  <a:pt x="0" y="383"/>
                </a:lnTo>
                <a:lnTo>
                  <a:pt x="2" y="381"/>
                </a:lnTo>
                <a:lnTo>
                  <a:pt x="5" y="381"/>
                </a:lnTo>
                <a:lnTo>
                  <a:pt x="7" y="381"/>
                </a:lnTo>
                <a:lnTo>
                  <a:pt x="9" y="381"/>
                </a:lnTo>
                <a:lnTo>
                  <a:pt x="11" y="381"/>
                </a:lnTo>
                <a:lnTo>
                  <a:pt x="13" y="383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2"/>
                </a:moveTo>
                <a:lnTo>
                  <a:pt x="13" y="523"/>
                </a:lnTo>
                <a:lnTo>
                  <a:pt x="13" y="525"/>
                </a:lnTo>
                <a:lnTo>
                  <a:pt x="11" y="527"/>
                </a:lnTo>
                <a:lnTo>
                  <a:pt x="9" y="530"/>
                </a:lnTo>
                <a:lnTo>
                  <a:pt x="7" y="530"/>
                </a:lnTo>
                <a:lnTo>
                  <a:pt x="5" y="530"/>
                </a:lnTo>
                <a:lnTo>
                  <a:pt x="2" y="527"/>
                </a:lnTo>
                <a:lnTo>
                  <a:pt x="0" y="525"/>
                </a:lnTo>
                <a:lnTo>
                  <a:pt x="0" y="523"/>
                </a:lnTo>
                <a:lnTo>
                  <a:pt x="0" y="482"/>
                </a:lnTo>
                <a:lnTo>
                  <a:pt x="0" y="479"/>
                </a:lnTo>
                <a:lnTo>
                  <a:pt x="2" y="477"/>
                </a:lnTo>
                <a:lnTo>
                  <a:pt x="5" y="477"/>
                </a:lnTo>
                <a:lnTo>
                  <a:pt x="7" y="475"/>
                </a:lnTo>
                <a:lnTo>
                  <a:pt x="9" y="477"/>
                </a:lnTo>
                <a:lnTo>
                  <a:pt x="11" y="477"/>
                </a:lnTo>
                <a:lnTo>
                  <a:pt x="13" y="479"/>
                </a:lnTo>
                <a:lnTo>
                  <a:pt x="13" y="482"/>
                </a:lnTo>
                <a:lnTo>
                  <a:pt x="13" y="482"/>
                </a:lnTo>
                <a:close/>
                <a:moveTo>
                  <a:pt x="13" y="577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9" y="625"/>
                </a:lnTo>
                <a:lnTo>
                  <a:pt x="7" y="625"/>
                </a:lnTo>
                <a:lnTo>
                  <a:pt x="5" y="625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7"/>
                </a:lnTo>
                <a:lnTo>
                  <a:pt x="0" y="575"/>
                </a:lnTo>
                <a:lnTo>
                  <a:pt x="2" y="573"/>
                </a:lnTo>
                <a:lnTo>
                  <a:pt x="5" y="571"/>
                </a:lnTo>
                <a:lnTo>
                  <a:pt x="7" y="571"/>
                </a:lnTo>
                <a:lnTo>
                  <a:pt x="9" y="571"/>
                </a:lnTo>
                <a:lnTo>
                  <a:pt x="11" y="573"/>
                </a:lnTo>
                <a:lnTo>
                  <a:pt x="13" y="575"/>
                </a:lnTo>
                <a:lnTo>
                  <a:pt x="13" y="577"/>
                </a:lnTo>
                <a:lnTo>
                  <a:pt x="13" y="577"/>
                </a:lnTo>
                <a:close/>
                <a:moveTo>
                  <a:pt x="13" y="673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9" y="721"/>
                </a:lnTo>
                <a:lnTo>
                  <a:pt x="7" y="721"/>
                </a:lnTo>
                <a:lnTo>
                  <a:pt x="5" y="721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3"/>
                </a:lnTo>
                <a:lnTo>
                  <a:pt x="0" y="671"/>
                </a:lnTo>
                <a:lnTo>
                  <a:pt x="2" y="669"/>
                </a:lnTo>
                <a:lnTo>
                  <a:pt x="5" y="667"/>
                </a:lnTo>
                <a:lnTo>
                  <a:pt x="7" y="667"/>
                </a:lnTo>
                <a:lnTo>
                  <a:pt x="9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3"/>
                </a:lnTo>
                <a:lnTo>
                  <a:pt x="13" y="673"/>
                </a:lnTo>
                <a:close/>
                <a:moveTo>
                  <a:pt x="13" y="769"/>
                </a:moveTo>
                <a:lnTo>
                  <a:pt x="13" y="804"/>
                </a:lnTo>
                <a:lnTo>
                  <a:pt x="13" y="806"/>
                </a:lnTo>
                <a:lnTo>
                  <a:pt x="11" y="809"/>
                </a:lnTo>
                <a:lnTo>
                  <a:pt x="9" y="811"/>
                </a:lnTo>
                <a:lnTo>
                  <a:pt x="7" y="811"/>
                </a:lnTo>
                <a:lnTo>
                  <a:pt x="5" y="811"/>
                </a:lnTo>
                <a:lnTo>
                  <a:pt x="2" y="809"/>
                </a:lnTo>
                <a:lnTo>
                  <a:pt x="0" y="806"/>
                </a:lnTo>
                <a:lnTo>
                  <a:pt x="0" y="804"/>
                </a:lnTo>
                <a:lnTo>
                  <a:pt x="0" y="769"/>
                </a:lnTo>
                <a:lnTo>
                  <a:pt x="0" y="765"/>
                </a:lnTo>
                <a:lnTo>
                  <a:pt x="2" y="763"/>
                </a:lnTo>
                <a:lnTo>
                  <a:pt x="5" y="763"/>
                </a:lnTo>
                <a:lnTo>
                  <a:pt x="7" y="763"/>
                </a:lnTo>
                <a:lnTo>
                  <a:pt x="9" y="763"/>
                </a:lnTo>
                <a:lnTo>
                  <a:pt x="11" y="763"/>
                </a:lnTo>
                <a:lnTo>
                  <a:pt x="13" y="765"/>
                </a:lnTo>
                <a:lnTo>
                  <a:pt x="13" y="769"/>
                </a:lnTo>
                <a:lnTo>
                  <a:pt x="13" y="76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1" name="Freeform 19"/>
          <p:cNvSpPr>
            <a:spLocks noEditPoints="1"/>
          </p:cNvSpPr>
          <p:nvPr/>
        </p:nvSpPr>
        <p:spPr bwMode="auto">
          <a:xfrm>
            <a:off x="4349750" y="1608138"/>
            <a:ext cx="1970088" cy="173038"/>
          </a:xfrm>
          <a:custGeom>
            <a:avLst/>
            <a:gdLst/>
            <a:ahLst/>
            <a:cxnLst>
              <a:cxn ang="0">
                <a:pos x="89" y="46"/>
              </a:cxn>
              <a:cxn ang="0">
                <a:pos x="1150" y="46"/>
              </a:cxn>
              <a:cxn ang="0">
                <a:pos x="1154" y="48"/>
              </a:cxn>
              <a:cxn ang="0">
                <a:pos x="1156" y="48"/>
              </a:cxn>
              <a:cxn ang="0">
                <a:pos x="1159" y="53"/>
              </a:cxn>
              <a:cxn ang="0">
                <a:pos x="1159" y="55"/>
              </a:cxn>
              <a:cxn ang="0">
                <a:pos x="1159" y="59"/>
              </a:cxn>
              <a:cxn ang="0">
                <a:pos x="1156" y="61"/>
              </a:cxn>
              <a:cxn ang="0">
                <a:pos x="1154" y="63"/>
              </a:cxn>
              <a:cxn ang="0">
                <a:pos x="1150" y="66"/>
              </a:cxn>
              <a:cxn ang="0">
                <a:pos x="89" y="66"/>
              </a:cxn>
              <a:cxn ang="0">
                <a:pos x="87" y="63"/>
              </a:cxn>
              <a:cxn ang="0">
                <a:pos x="83" y="61"/>
              </a:cxn>
              <a:cxn ang="0">
                <a:pos x="83" y="59"/>
              </a:cxn>
              <a:cxn ang="0">
                <a:pos x="81" y="55"/>
              </a:cxn>
              <a:cxn ang="0">
                <a:pos x="83" y="53"/>
              </a:cxn>
              <a:cxn ang="0">
                <a:pos x="83" y="48"/>
              </a:cxn>
              <a:cxn ang="0">
                <a:pos x="87" y="48"/>
              </a:cxn>
              <a:cxn ang="0">
                <a:pos x="89" y="46"/>
              </a:cxn>
              <a:cxn ang="0">
                <a:pos x="89" y="46"/>
              </a:cxn>
              <a:cxn ang="0">
                <a:pos x="109" y="109"/>
              </a:cxn>
              <a:cxn ang="0">
                <a:pos x="0" y="55"/>
              </a:cxn>
              <a:cxn ang="0">
                <a:pos x="109" y="0"/>
              </a:cxn>
              <a:cxn ang="0">
                <a:pos x="109" y="109"/>
              </a:cxn>
              <a:cxn ang="0">
                <a:pos x="1133" y="0"/>
              </a:cxn>
              <a:cxn ang="0">
                <a:pos x="1241" y="55"/>
              </a:cxn>
              <a:cxn ang="0">
                <a:pos x="1133" y="109"/>
              </a:cxn>
              <a:cxn ang="0">
                <a:pos x="1133" y="0"/>
              </a:cxn>
            </a:cxnLst>
            <a:rect l="0" t="0" r="r" b="b"/>
            <a:pathLst>
              <a:path w="1241" h="109">
                <a:moveTo>
                  <a:pt x="89" y="46"/>
                </a:moveTo>
                <a:lnTo>
                  <a:pt x="1150" y="46"/>
                </a:lnTo>
                <a:lnTo>
                  <a:pt x="1154" y="48"/>
                </a:lnTo>
                <a:lnTo>
                  <a:pt x="1156" y="48"/>
                </a:lnTo>
                <a:lnTo>
                  <a:pt x="1159" y="53"/>
                </a:lnTo>
                <a:lnTo>
                  <a:pt x="1159" y="55"/>
                </a:lnTo>
                <a:lnTo>
                  <a:pt x="1159" y="59"/>
                </a:lnTo>
                <a:lnTo>
                  <a:pt x="1156" y="61"/>
                </a:lnTo>
                <a:lnTo>
                  <a:pt x="1154" y="63"/>
                </a:lnTo>
                <a:lnTo>
                  <a:pt x="1150" y="66"/>
                </a:lnTo>
                <a:lnTo>
                  <a:pt x="89" y="66"/>
                </a:lnTo>
                <a:lnTo>
                  <a:pt x="87" y="63"/>
                </a:lnTo>
                <a:lnTo>
                  <a:pt x="83" y="61"/>
                </a:lnTo>
                <a:lnTo>
                  <a:pt x="83" y="59"/>
                </a:lnTo>
                <a:lnTo>
                  <a:pt x="81" y="55"/>
                </a:lnTo>
                <a:lnTo>
                  <a:pt x="83" y="53"/>
                </a:lnTo>
                <a:lnTo>
                  <a:pt x="83" y="48"/>
                </a:lnTo>
                <a:lnTo>
                  <a:pt x="87" y="48"/>
                </a:lnTo>
                <a:lnTo>
                  <a:pt x="89" y="46"/>
                </a:lnTo>
                <a:lnTo>
                  <a:pt x="89" y="46"/>
                </a:lnTo>
                <a:close/>
                <a:moveTo>
                  <a:pt x="109" y="109"/>
                </a:moveTo>
                <a:lnTo>
                  <a:pt x="0" y="55"/>
                </a:lnTo>
                <a:lnTo>
                  <a:pt x="109" y="0"/>
                </a:lnTo>
                <a:lnTo>
                  <a:pt x="109" y="109"/>
                </a:lnTo>
                <a:close/>
                <a:moveTo>
                  <a:pt x="1133" y="0"/>
                </a:moveTo>
                <a:lnTo>
                  <a:pt x="1241" y="55"/>
                </a:lnTo>
                <a:lnTo>
                  <a:pt x="1133" y="109"/>
                </a:lnTo>
                <a:lnTo>
                  <a:pt x="1133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4837113" y="1217613"/>
            <a:ext cx="930275" cy="765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5048250" y="1320800"/>
            <a:ext cx="569913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5327650" y="136525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5" name="Freeform 23"/>
          <p:cNvSpPr>
            <a:spLocks noEditPoints="1"/>
          </p:cNvSpPr>
          <p:nvPr/>
        </p:nvSpPr>
        <p:spPr bwMode="auto">
          <a:xfrm>
            <a:off x="523875" y="3452813"/>
            <a:ext cx="708025" cy="695325"/>
          </a:xfrm>
          <a:custGeom>
            <a:avLst/>
            <a:gdLst/>
            <a:ahLst/>
            <a:cxnLst>
              <a:cxn ang="0">
                <a:pos x="396" y="52"/>
              </a:cxn>
              <a:cxn ang="0">
                <a:pos x="331" y="107"/>
              </a:cxn>
              <a:cxn ang="0">
                <a:pos x="291" y="144"/>
              </a:cxn>
              <a:cxn ang="0">
                <a:pos x="265" y="177"/>
              </a:cxn>
              <a:cxn ang="0">
                <a:pos x="257" y="192"/>
              </a:cxn>
              <a:cxn ang="0">
                <a:pos x="257" y="196"/>
              </a:cxn>
              <a:cxn ang="0">
                <a:pos x="254" y="194"/>
              </a:cxn>
              <a:cxn ang="0">
                <a:pos x="261" y="199"/>
              </a:cxn>
              <a:cxn ang="0">
                <a:pos x="265" y="201"/>
              </a:cxn>
              <a:cxn ang="0">
                <a:pos x="298" y="205"/>
              </a:cxn>
              <a:cxn ang="0">
                <a:pos x="335" y="209"/>
              </a:cxn>
              <a:cxn ang="0">
                <a:pos x="357" y="216"/>
              </a:cxn>
              <a:cxn ang="0">
                <a:pos x="368" y="222"/>
              </a:cxn>
              <a:cxn ang="0">
                <a:pos x="370" y="227"/>
              </a:cxn>
              <a:cxn ang="0">
                <a:pos x="370" y="233"/>
              </a:cxn>
              <a:cxn ang="0">
                <a:pos x="368" y="240"/>
              </a:cxn>
              <a:cxn ang="0">
                <a:pos x="357" y="253"/>
              </a:cxn>
              <a:cxn ang="0">
                <a:pos x="335" y="268"/>
              </a:cxn>
              <a:cxn ang="0">
                <a:pos x="296" y="292"/>
              </a:cxn>
              <a:cxn ang="0">
                <a:pos x="217" y="331"/>
              </a:cxn>
              <a:cxn ang="0">
                <a:pos x="135" y="373"/>
              </a:cxn>
              <a:cxn ang="0">
                <a:pos x="61" y="410"/>
              </a:cxn>
              <a:cxn ang="0">
                <a:pos x="32" y="425"/>
              </a:cxn>
              <a:cxn ang="0">
                <a:pos x="13" y="436"/>
              </a:cxn>
              <a:cxn ang="0">
                <a:pos x="4" y="436"/>
              </a:cxn>
              <a:cxn ang="0">
                <a:pos x="0" y="427"/>
              </a:cxn>
              <a:cxn ang="0">
                <a:pos x="8" y="417"/>
              </a:cxn>
              <a:cxn ang="0">
                <a:pos x="32" y="403"/>
              </a:cxn>
              <a:cxn ang="0">
                <a:pos x="74" y="382"/>
              </a:cxn>
              <a:cxn ang="0">
                <a:pos x="154" y="342"/>
              </a:cxn>
              <a:cxn ang="0">
                <a:pos x="237" y="301"/>
              </a:cxn>
              <a:cxn ang="0">
                <a:pos x="307" y="264"/>
              </a:cxn>
              <a:cxn ang="0">
                <a:pos x="333" y="249"/>
              </a:cxn>
              <a:cxn ang="0">
                <a:pos x="348" y="238"/>
              </a:cxn>
              <a:cxn ang="0">
                <a:pos x="352" y="233"/>
              </a:cxn>
              <a:cxn ang="0">
                <a:pos x="352" y="229"/>
              </a:cxn>
              <a:cxn ang="0">
                <a:pos x="355" y="233"/>
              </a:cxn>
              <a:cxn ang="0">
                <a:pos x="348" y="231"/>
              </a:cxn>
              <a:cxn ang="0">
                <a:pos x="333" y="227"/>
              </a:cxn>
              <a:cxn ang="0">
                <a:pos x="296" y="225"/>
              </a:cxn>
              <a:cxn ang="0">
                <a:pos x="261" y="218"/>
              </a:cxn>
              <a:cxn ang="0">
                <a:pos x="250" y="214"/>
              </a:cxn>
              <a:cxn ang="0">
                <a:pos x="239" y="203"/>
              </a:cxn>
              <a:cxn ang="0">
                <a:pos x="237" y="194"/>
              </a:cxn>
              <a:cxn ang="0">
                <a:pos x="239" y="185"/>
              </a:cxn>
              <a:cxn ang="0">
                <a:pos x="252" y="164"/>
              </a:cxn>
              <a:cxn ang="0">
                <a:pos x="281" y="131"/>
              </a:cxn>
              <a:cxn ang="0">
                <a:pos x="320" y="94"/>
              </a:cxn>
              <a:cxn ang="0">
                <a:pos x="383" y="39"/>
              </a:cxn>
              <a:cxn ang="0">
                <a:pos x="431" y="2"/>
              </a:cxn>
              <a:cxn ang="0">
                <a:pos x="439" y="5"/>
              </a:cxn>
              <a:cxn ang="0">
                <a:pos x="442" y="15"/>
              </a:cxn>
              <a:cxn ang="0">
                <a:pos x="307" y="20"/>
              </a:cxn>
              <a:cxn ang="0">
                <a:pos x="394" y="135"/>
              </a:cxn>
              <a:cxn ang="0">
                <a:pos x="385" y="137"/>
              </a:cxn>
              <a:cxn ang="0">
                <a:pos x="379" y="129"/>
              </a:cxn>
              <a:cxn ang="0">
                <a:pos x="435" y="20"/>
              </a:cxn>
              <a:cxn ang="0">
                <a:pos x="302" y="37"/>
              </a:cxn>
              <a:cxn ang="0">
                <a:pos x="300" y="26"/>
              </a:cxn>
              <a:cxn ang="0">
                <a:pos x="307" y="20"/>
              </a:cxn>
            </a:cxnLst>
            <a:rect l="0" t="0" r="r" b="b"/>
            <a:pathLst>
              <a:path w="446" h="438">
                <a:moveTo>
                  <a:pt x="439" y="18"/>
                </a:moveTo>
                <a:lnTo>
                  <a:pt x="431" y="24"/>
                </a:lnTo>
                <a:lnTo>
                  <a:pt x="396" y="52"/>
                </a:lnTo>
                <a:lnTo>
                  <a:pt x="361" y="81"/>
                </a:lnTo>
                <a:lnTo>
                  <a:pt x="346" y="94"/>
                </a:lnTo>
                <a:lnTo>
                  <a:pt x="331" y="107"/>
                </a:lnTo>
                <a:lnTo>
                  <a:pt x="318" y="120"/>
                </a:lnTo>
                <a:lnTo>
                  <a:pt x="304" y="133"/>
                </a:lnTo>
                <a:lnTo>
                  <a:pt x="291" y="144"/>
                </a:lnTo>
                <a:lnTo>
                  <a:pt x="283" y="155"/>
                </a:lnTo>
                <a:lnTo>
                  <a:pt x="274" y="166"/>
                </a:lnTo>
                <a:lnTo>
                  <a:pt x="265" y="177"/>
                </a:lnTo>
                <a:lnTo>
                  <a:pt x="261" y="185"/>
                </a:lnTo>
                <a:lnTo>
                  <a:pt x="257" y="192"/>
                </a:lnTo>
                <a:lnTo>
                  <a:pt x="257" y="192"/>
                </a:lnTo>
                <a:lnTo>
                  <a:pt x="257" y="194"/>
                </a:lnTo>
                <a:lnTo>
                  <a:pt x="257" y="192"/>
                </a:lnTo>
                <a:lnTo>
                  <a:pt x="257" y="196"/>
                </a:lnTo>
                <a:lnTo>
                  <a:pt x="257" y="194"/>
                </a:lnTo>
                <a:lnTo>
                  <a:pt x="257" y="196"/>
                </a:lnTo>
                <a:lnTo>
                  <a:pt x="254" y="194"/>
                </a:lnTo>
                <a:lnTo>
                  <a:pt x="257" y="196"/>
                </a:lnTo>
                <a:lnTo>
                  <a:pt x="254" y="194"/>
                </a:lnTo>
                <a:lnTo>
                  <a:pt x="261" y="199"/>
                </a:lnTo>
                <a:lnTo>
                  <a:pt x="259" y="196"/>
                </a:lnTo>
                <a:lnTo>
                  <a:pt x="267" y="201"/>
                </a:lnTo>
                <a:lnTo>
                  <a:pt x="265" y="201"/>
                </a:lnTo>
                <a:lnTo>
                  <a:pt x="276" y="203"/>
                </a:lnTo>
                <a:lnTo>
                  <a:pt x="287" y="205"/>
                </a:lnTo>
                <a:lnTo>
                  <a:pt x="298" y="205"/>
                </a:lnTo>
                <a:lnTo>
                  <a:pt x="311" y="207"/>
                </a:lnTo>
                <a:lnTo>
                  <a:pt x="324" y="209"/>
                </a:lnTo>
                <a:lnTo>
                  <a:pt x="335" y="209"/>
                </a:lnTo>
                <a:lnTo>
                  <a:pt x="346" y="212"/>
                </a:lnTo>
                <a:lnTo>
                  <a:pt x="355" y="214"/>
                </a:lnTo>
                <a:lnTo>
                  <a:pt x="357" y="216"/>
                </a:lnTo>
                <a:lnTo>
                  <a:pt x="363" y="218"/>
                </a:lnTo>
                <a:lnTo>
                  <a:pt x="365" y="220"/>
                </a:lnTo>
                <a:lnTo>
                  <a:pt x="368" y="222"/>
                </a:lnTo>
                <a:lnTo>
                  <a:pt x="368" y="222"/>
                </a:lnTo>
                <a:lnTo>
                  <a:pt x="368" y="225"/>
                </a:lnTo>
                <a:lnTo>
                  <a:pt x="370" y="227"/>
                </a:lnTo>
                <a:lnTo>
                  <a:pt x="370" y="229"/>
                </a:lnTo>
                <a:lnTo>
                  <a:pt x="370" y="231"/>
                </a:lnTo>
                <a:lnTo>
                  <a:pt x="370" y="233"/>
                </a:lnTo>
                <a:lnTo>
                  <a:pt x="370" y="236"/>
                </a:lnTo>
                <a:lnTo>
                  <a:pt x="370" y="238"/>
                </a:lnTo>
                <a:lnTo>
                  <a:pt x="368" y="240"/>
                </a:lnTo>
                <a:lnTo>
                  <a:pt x="365" y="244"/>
                </a:lnTo>
                <a:lnTo>
                  <a:pt x="361" y="249"/>
                </a:lnTo>
                <a:lnTo>
                  <a:pt x="357" y="253"/>
                </a:lnTo>
                <a:lnTo>
                  <a:pt x="350" y="257"/>
                </a:lnTo>
                <a:lnTo>
                  <a:pt x="344" y="264"/>
                </a:lnTo>
                <a:lnTo>
                  <a:pt x="335" y="268"/>
                </a:lnTo>
                <a:lnTo>
                  <a:pt x="326" y="275"/>
                </a:lnTo>
                <a:lnTo>
                  <a:pt x="318" y="279"/>
                </a:lnTo>
                <a:lnTo>
                  <a:pt x="296" y="292"/>
                </a:lnTo>
                <a:lnTo>
                  <a:pt x="272" y="303"/>
                </a:lnTo>
                <a:lnTo>
                  <a:pt x="246" y="318"/>
                </a:lnTo>
                <a:lnTo>
                  <a:pt x="217" y="331"/>
                </a:lnTo>
                <a:lnTo>
                  <a:pt x="189" y="345"/>
                </a:lnTo>
                <a:lnTo>
                  <a:pt x="161" y="358"/>
                </a:lnTo>
                <a:lnTo>
                  <a:pt x="135" y="373"/>
                </a:lnTo>
                <a:lnTo>
                  <a:pt x="106" y="386"/>
                </a:lnTo>
                <a:lnTo>
                  <a:pt x="82" y="397"/>
                </a:lnTo>
                <a:lnTo>
                  <a:pt x="61" y="410"/>
                </a:lnTo>
                <a:lnTo>
                  <a:pt x="50" y="414"/>
                </a:lnTo>
                <a:lnTo>
                  <a:pt x="41" y="419"/>
                </a:lnTo>
                <a:lnTo>
                  <a:pt x="32" y="425"/>
                </a:lnTo>
                <a:lnTo>
                  <a:pt x="24" y="430"/>
                </a:lnTo>
                <a:lnTo>
                  <a:pt x="19" y="432"/>
                </a:lnTo>
                <a:lnTo>
                  <a:pt x="13" y="436"/>
                </a:lnTo>
                <a:lnTo>
                  <a:pt x="10" y="438"/>
                </a:lnTo>
                <a:lnTo>
                  <a:pt x="6" y="438"/>
                </a:lnTo>
                <a:lnTo>
                  <a:pt x="4" y="436"/>
                </a:lnTo>
                <a:lnTo>
                  <a:pt x="0" y="434"/>
                </a:lnTo>
                <a:lnTo>
                  <a:pt x="0" y="432"/>
                </a:lnTo>
                <a:lnTo>
                  <a:pt x="0" y="427"/>
                </a:lnTo>
                <a:lnTo>
                  <a:pt x="0" y="423"/>
                </a:lnTo>
                <a:lnTo>
                  <a:pt x="2" y="421"/>
                </a:lnTo>
                <a:lnTo>
                  <a:pt x="8" y="417"/>
                </a:lnTo>
                <a:lnTo>
                  <a:pt x="15" y="412"/>
                </a:lnTo>
                <a:lnTo>
                  <a:pt x="24" y="408"/>
                </a:lnTo>
                <a:lnTo>
                  <a:pt x="32" y="403"/>
                </a:lnTo>
                <a:lnTo>
                  <a:pt x="41" y="399"/>
                </a:lnTo>
                <a:lnTo>
                  <a:pt x="52" y="393"/>
                </a:lnTo>
                <a:lnTo>
                  <a:pt x="74" y="382"/>
                </a:lnTo>
                <a:lnTo>
                  <a:pt x="100" y="369"/>
                </a:lnTo>
                <a:lnTo>
                  <a:pt x="126" y="355"/>
                </a:lnTo>
                <a:lnTo>
                  <a:pt x="154" y="342"/>
                </a:lnTo>
                <a:lnTo>
                  <a:pt x="183" y="329"/>
                </a:lnTo>
                <a:lnTo>
                  <a:pt x="209" y="314"/>
                </a:lnTo>
                <a:lnTo>
                  <a:pt x="237" y="301"/>
                </a:lnTo>
                <a:lnTo>
                  <a:pt x="263" y="288"/>
                </a:lnTo>
                <a:lnTo>
                  <a:pt x="287" y="275"/>
                </a:lnTo>
                <a:lnTo>
                  <a:pt x="307" y="264"/>
                </a:lnTo>
                <a:lnTo>
                  <a:pt x="318" y="257"/>
                </a:lnTo>
                <a:lnTo>
                  <a:pt x="326" y="253"/>
                </a:lnTo>
                <a:lnTo>
                  <a:pt x="333" y="249"/>
                </a:lnTo>
                <a:lnTo>
                  <a:pt x="339" y="244"/>
                </a:lnTo>
                <a:lnTo>
                  <a:pt x="344" y="240"/>
                </a:lnTo>
                <a:lnTo>
                  <a:pt x="348" y="238"/>
                </a:lnTo>
                <a:lnTo>
                  <a:pt x="350" y="233"/>
                </a:lnTo>
                <a:lnTo>
                  <a:pt x="352" y="231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31"/>
                </a:lnTo>
                <a:lnTo>
                  <a:pt x="355" y="233"/>
                </a:lnTo>
                <a:lnTo>
                  <a:pt x="352" y="233"/>
                </a:lnTo>
                <a:lnTo>
                  <a:pt x="355" y="233"/>
                </a:lnTo>
                <a:lnTo>
                  <a:pt x="348" y="231"/>
                </a:lnTo>
                <a:lnTo>
                  <a:pt x="350" y="231"/>
                </a:lnTo>
                <a:lnTo>
                  <a:pt x="344" y="229"/>
                </a:lnTo>
                <a:lnTo>
                  <a:pt x="333" y="227"/>
                </a:lnTo>
                <a:lnTo>
                  <a:pt x="322" y="227"/>
                </a:lnTo>
                <a:lnTo>
                  <a:pt x="309" y="225"/>
                </a:lnTo>
                <a:lnTo>
                  <a:pt x="296" y="225"/>
                </a:lnTo>
                <a:lnTo>
                  <a:pt x="283" y="222"/>
                </a:lnTo>
                <a:lnTo>
                  <a:pt x="272" y="220"/>
                </a:lnTo>
                <a:lnTo>
                  <a:pt x="261" y="218"/>
                </a:lnTo>
                <a:lnTo>
                  <a:pt x="259" y="218"/>
                </a:lnTo>
                <a:lnTo>
                  <a:pt x="252" y="214"/>
                </a:lnTo>
                <a:lnTo>
                  <a:pt x="250" y="214"/>
                </a:lnTo>
                <a:lnTo>
                  <a:pt x="244" y="207"/>
                </a:lnTo>
                <a:lnTo>
                  <a:pt x="241" y="205"/>
                </a:lnTo>
                <a:lnTo>
                  <a:pt x="239" y="203"/>
                </a:lnTo>
                <a:lnTo>
                  <a:pt x="239" y="201"/>
                </a:lnTo>
                <a:lnTo>
                  <a:pt x="237" y="199"/>
                </a:lnTo>
                <a:lnTo>
                  <a:pt x="237" y="194"/>
                </a:lnTo>
                <a:lnTo>
                  <a:pt x="237" y="192"/>
                </a:lnTo>
                <a:lnTo>
                  <a:pt x="239" y="190"/>
                </a:lnTo>
                <a:lnTo>
                  <a:pt x="239" y="185"/>
                </a:lnTo>
                <a:lnTo>
                  <a:pt x="239" y="183"/>
                </a:lnTo>
                <a:lnTo>
                  <a:pt x="246" y="175"/>
                </a:lnTo>
                <a:lnTo>
                  <a:pt x="252" y="164"/>
                </a:lnTo>
                <a:lnTo>
                  <a:pt x="259" y="155"/>
                </a:lnTo>
                <a:lnTo>
                  <a:pt x="270" y="144"/>
                </a:lnTo>
                <a:lnTo>
                  <a:pt x="281" y="131"/>
                </a:lnTo>
                <a:lnTo>
                  <a:pt x="291" y="120"/>
                </a:lnTo>
                <a:lnTo>
                  <a:pt x="304" y="107"/>
                </a:lnTo>
                <a:lnTo>
                  <a:pt x="320" y="94"/>
                </a:lnTo>
                <a:lnTo>
                  <a:pt x="335" y="81"/>
                </a:lnTo>
                <a:lnTo>
                  <a:pt x="350" y="68"/>
                </a:lnTo>
                <a:lnTo>
                  <a:pt x="383" y="39"/>
                </a:lnTo>
                <a:lnTo>
                  <a:pt x="420" y="11"/>
                </a:lnTo>
                <a:lnTo>
                  <a:pt x="426" y="5"/>
                </a:lnTo>
                <a:lnTo>
                  <a:pt x="431" y="2"/>
                </a:lnTo>
                <a:lnTo>
                  <a:pt x="433" y="2"/>
                </a:lnTo>
                <a:lnTo>
                  <a:pt x="437" y="2"/>
                </a:lnTo>
                <a:lnTo>
                  <a:pt x="439" y="5"/>
                </a:lnTo>
                <a:lnTo>
                  <a:pt x="442" y="9"/>
                </a:lnTo>
                <a:lnTo>
                  <a:pt x="442" y="11"/>
                </a:lnTo>
                <a:lnTo>
                  <a:pt x="442" y="15"/>
                </a:lnTo>
                <a:lnTo>
                  <a:pt x="439" y="18"/>
                </a:lnTo>
                <a:lnTo>
                  <a:pt x="439" y="18"/>
                </a:lnTo>
                <a:close/>
                <a:moveTo>
                  <a:pt x="307" y="20"/>
                </a:moveTo>
                <a:lnTo>
                  <a:pt x="446" y="0"/>
                </a:lnTo>
                <a:lnTo>
                  <a:pt x="396" y="131"/>
                </a:lnTo>
                <a:lnTo>
                  <a:pt x="394" y="135"/>
                </a:lnTo>
                <a:lnTo>
                  <a:pt x="392" y="137"/>
                </a:lnTo>
                <a:lnTo>
                  <a:pt x="387" y="137"/>
                </a:lnTo>
                <a:lnTo>
                  <a:pt x="385" y="137"/>
                </a:lnTo>
                <a:lnTo>
                  <a:pt x="381" y="135"/>
                </a:lnTo>
                <a:lnTo>
                  <a:pt x="379" y="133"/>
                </a:lnTo>
                <a:lnTo>
                  <a:pt x="379" y="129"/>
                </a:lnTo>
                <a:lnTo>
                  <a:pt x="379" y="124"/>
                </a:lnTo>
                <a:lnTo>
                  <a:pt x="424" y="7"/>
                </a:lnTo>
                <a:lnTo>
                  <a:pt x="435" y="20"/>
                </a:lnTo>
                <a:lnTo>
                  <a:pt x="309" y="37"/>
                </a:lnTo>
                <a:lnTo>
                  <a:pt x="307" y="37"/>
                </a:lnTo>
                <a:lnTo>
                  <a:pt x="302" y="37"/>
                </a:lnTo>
                <a:lnTo>
                  <a:pt x="300" y="33"/>
                </a:lnTo>
                <a:lnTo>
                  <a:pt x="300" y="31"/>
                </a:lnTo>
                <a:lnTo>
                  <a:pt x="300" y="26"/>
                </a:lnTo>
                <a:lnTo>
                  <a:pt x="300" y="24"/>
                </a:lnTo>
                <a:lnTo>
                  <a:pt x="302" y="22"/>
                </a:lnTo>
                <a:lnTo>
                  <a:pt x="307" y="20"/>
                </a:lnTo>
                <a:lnTo>
                  <a:pt x="307" y="2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15888" y="3860800"/>
            <a:ext cx="5175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7" name="Freeform 25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Freeform 26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9" name="Freeform 27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Freeform 28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1" name="Freeform 29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Freeform 30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3" name="Freeform 31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Freeform 32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5" name="Freeform 33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Freeform 34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Freeform 35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Freeform 36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9" name="Freeform 37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0" name="Freeform 38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4664075" y="2611438"/>
            <a:ext cx="4699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q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2" name="Freeform 40"/>
          <p:cNvSpPr>
            <a:spLocks noEditPoints="1"/>
          </p:cNvSpPr>
          <p:nvPr/>
        </p:nvSpPr>
        <p:spPr bwMode="auto">
          <a:xfrm>
            <a:off x="5180013" y="3092450"/>
            <a:ext cx="481013" cy="173038"/>
          </a:xfrm>
          <a:custGeom>
            <a:avLst/>
            <a:gdLst/>
            <a:ahLst/>
            <a:cxnLst>
              <a:cxn ang="0">
                <a:pos x="11" y="44"/>
              </a:cxn>
              <a:cxn ang="0">
                <a:pos x="211" y="44"/>
              </a:cxn>
              <a:cxn ang="0">
                <a:pos x="215" y="46"/>
              </a:cxn>
              <a:cxn ang="0">
                <a:pos x="218" y="48"/>
              </a:cxn>
              <a:cxn ang="0">
                <a:pos x="220" y="51"/>
              </a:cxn>
              <a:cxn ang="0">
                <a:pos x="220" y="55"/>
              </a:cxn>
              <a:cxn ang="0">
                <a:pos x="220" y="57"/>
              </a:cxn>
              <a:cxn ang="0">
                <a:pos x="218" y="61"/>
              </a:cxn>
              <a:cxn ang="0">
                <a:pos x="215" y="61"/>
              </a:cxn>
              <a:cxn ang="0">
                <a:pos x="211" y="64"/>
              </a:cxn>
              <a:cxn ang="0">
                <a:pos x="11" y="64"/>
              </a:cxn>
              <a:cxn ang="0">
                <a:pos x="6" y="61"/>
              </a:cxn>
              <a:cxn ang="0">
                <a:pos x="4" y="61"/>
              </a:cxn>
              <a:cxn ang="0">
                <a:pos x="2" y="57"/>
              </a:cxn>
              <a:cxn ang="0">
                <a:pos x="0" y="55"/>
              </a:cxn>
              <a:cxn ang="0">
                <a:pos x="2" y="51"/>
              </a:cxn>
              <a:cxn ang="0">
                <a:pos x="4" y="48"/>
              </a:cxn>
              <a:cxn ang="0">
                <a:pos x="6" y="46"/>
              </a:cxn>
              <a:cxn ang="0">
                <a:pos x="11" y="44"/>
              </a:cxn>
              <a:cxn ang="0">
                <a:pos x="11" y="44"/>
              </a:cxn>
              <a:cxn ang="0">
                <a:pos x="194" y="0"/>
              </a:cxn>
              <a:cxn ang="0">
                <a:pos x="303" y="55"/>
              </a:cxn>
              <a:cxn ang="0">
                <a:pos x="194" y="109"/>
              </a:cxn>
              <a:cxn ang="0">
                <a:pos x="194" y="0"/>
              </a:cxn>
            </a:cxnLst>
            <a:rect l="0" t="0" r="r" b="b"/>
            <a:pathLst>
              <a:path w="303" h="109">
                <a:moveTo>
                  <a:pt x="11" y="44"/>
                </a:moveTo>
                <a:lnTo>
                  <a:pt x="211" y="44"/>
                </a:lnTo>
                <a:lnTo>
                  <a:pt x="215" y="46"/>
                </a:lnTo>
                <a:lnTo>
                  <a:pt x="218" y="48"/>
                </a:lnTo>
                <a:lnTo>
                  <a:pt x="220" y="51"/>
                </a:lnTo>
                <a:lnTo>
                  <a:pt x="220" y="55"/>
                </a:lnTo>
                <a:lnTo>
                  <a:pt x="220" y="57"/>
                </a:lnTo>
                <a:lnTo>
                  <a:pt x="218" y="61"/>
                </a:lnTo>
                <a:lnTo>
                  <a:pt x="215" y="61"/>
                </a:lnTo>
                <a:lnTo>
                  <a:pt x="211" y="64"/>
                </a:lnTo>
                <a:lnTo>
                  <a:pt x="11" y="64"/>
                </a:lnTo>
                <a:lnTo>
                  <a:pt x="6" y="61"/>
                </a:lnTo>
                <a:lnTo>
                  <a:pt x="4" y="61"/>
                </a:lnTo>
                <a:lnTo>
                  <a:pt x="2" y="57"/>
                </a:lnTo>
                <a:lnTo>
                  <a:pt x="0" y="55"/>
                </a:lnTo>
                <a:lnTo>
                  <a:pt x="2" y="51"/>
                </a:lnTo>
                <a:lnTo>
                  <a:pt x="4" y="48"/>
                </a:lnTo>
                <a:lnTo>
                  <a:pt x="6" y="46"/>
                </a:lnTo>
                <a:lnTo>
                  <a:pt x="11" y="44"/>
                </a:lnTo>
                <a:lnTo>
                  <a:pt x="11" y="44"/>
                </a:lnTo>
                <a:close/>
                <a:moveTo>
                  <a:pt x="194" y="0"/>
                </a:moveTo>
                <a:lnTo>
                  <a:pt x="303" y="55"/>
                </a:lnTo>
                <a:lnTo>
                  <a:pt x="194" y="109"/>
                </a:lnTo>
                <a:lnTo>
                  <a:pt x="194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4924425" y="340360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v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156200" y="3646488"/>
            <a:ext cx="3270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5" name="Freeform 43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6" name="Freeform 44"/>
          <p:cNvSpPr>
            <a:spLocks/>
          </p:cNvSpPr>
          <p:nvPr/>
        </p:nvSpPr>
        <p:spPr bwMode="auto">
          <a:xfrm>
            <a:off x="1096963" y="2681288"/>
            <a:ext cx="384175" cy="1377950"/>
          </a:xfrm>
          <a:custGeom>
            <a:avLst/>
            <a:gdLst/>
            <a:ahLst/>
            <a:cxnLst>
              <a:cxn ang="0">
                <a:pos x="126" y="868"/>
              </a:cxn>
              <a:cxn ang="0">
                <a:pos x="139" y="861"/>
              </a:cxn>
              <a:cxn ang="0">
                <a:pos x="150" y="855"/>
              </a:cxn>
              <a:cxn ang="0">
                <a:pos x="161" y="841"/>
              </a:cxn>
              <a:cxn ang="0">
                <a:pos x="172" y="824"/>
              </a:cxn>
              <a:cxn ang="0">
                <a:pos x="183" y="804"/>
              </a:cxn>
              <a:cxn ang="0">
                <a:pos x="192" y="780"/>
              </a:cxn>
              <a:cxn ang="0">
                <a:pos x="203" y="754"/>
              </a:cxn>
              <a:cxn ang="0">
                <a:pos x="209" y="726"/>
              </a:cxn>
              <a:cxn ang="0">
                <a:pos x="218" y="693"/>
              </a:cxn>
              <a:cxn ang="0">
                <a:pos x="224" y="658"/>
              </a:cxn>
              <a:cxn ang="0">
                <a:pos x="231" y="602"/>
              </a:cxn>
              <a:cxn ang="0">
                <a:pos x="240" y="521"/>
              </a:cxn>
              <a:cxn ang="0">
                <a:pos x="242" y="434"/>
              </a:cxn>
              <a:cxn ang="0">
                <a:pos x="240" y="347"/>
              </a:cxn>
              <a:cxn ang="0">
                <a:pos x="231" y="264"/>
              </a:cxn>
              <a:cxn ang="0">
                <a:pos x="224" y="209"/>
              </a:cxn>
              <a:cxn ang="0">
                <a:pos x="218" y="174"/>
              </a:cxn>
              <a:cxn ang="0">
                <a:pos x="209" y="142"/>
              </a:cxn>
              <a:cxn ang="0">
                <a:pos x="203" y="111"/>
              </a:cxn>
              <a:cxn ang="0">
                <a:pos x="192" y="85"/>
              </a:cxn>
              <a:cxn ang="0">
                <a:pos x="183" y="63"/>
              </a:cxn>
              <a:cxn ang="0">
                <a:pos x="172" y="41"/>
              </a:cxn>
              <a:cxn ang="0">
                <a:pos x="161" y="26"/>
              </a:cxn>
              <a:cxn ang="0">
                <a:pos x="150" y="13"/>
              </a:cxn>
              <a:cxn ang="0">
                <a:pos x="139" y="4"/>
              </a:cxn>
              <a:cxn ang="0">
                <a:pos x="126" y="0"/>
              </a:cxn>
              <a:cxn ang="0">
                <a:pos x="116" y="0"/>
              </a:cxn>
              <a:cxn ang="0">
                <a:pos x="102" y="4"/>
              </a:cxn>
              <a:cxn ang="0">
                <a:pos x="92" y="13"/>
              </a:cxn>
              <a:cxn ang="0">
                <a:pos x="78" y="26"/>
              </a:cxn>
              <a:cxn ang="0">
                <a:pos x="68" y="41"/>
              </a:cxn>
              <a:cxn ang="0">
                <a:pos x="59" y="63"/>
              </a:cxn>
              <a:cxn ang="0">
                <a:pos x="48" y="85"/>
              </a:cxn>
              <a:cxn ang="0">
                <a:pos x="39" y="111"/>
              </a:cxn>
              <a:cxn ang="0">
                <a:pos x="33" y="142"/>
              </a:cxn>
              <a:cxn ang="0">
                <a:pos x="24" y="174"/>
              </a:cxn>
              <a:cxn ang="0">
                <a:pos x="18" y="209"/>
              </a:cxn>
              <a:cxn ang="0">
                <a:pos x="9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9" y="602"/>
              </a:cxn>
              <a:cxn ang="0">
                <a:pos x="18" y="658"/>
              </a:cxn>
              <a:cxn ang="0">
                <a:pos x="24" y="693"/>
              </a:cxn>
              <a:cxn ang="0">
                <a:pos x="33" y="726"/>
              </a:cxn>
              <a:cxn ang="0">
                <a:pos x="39" y="754"/>
              </a:cxn>
              <a:cxn ang="0">
                <a:pos x="48" y="780"/>
              </a:cxn>
              <a:cxn ang="0">
                <a:pos x="59" y="804"/>
              </a:cxn>
              <a:cxn ang="0">
                <a:pos x="68" y="824"/>
              </a:cxn>
              <a:cxn ang="0">
                <a:pos x="78" y="841"/>
              </a:cxn>
              <a:cxn ang="0">
                <a:pos x="92" y="855"/>
              </a:cxn>
              <a:cxn ang="0">
                <a:pos x="102" y="861"/>
              </a:cxn>
              <a:cxn ang="0">
                <a:pos x="116" y="868"/>
              </a:cxn>
            </a:cxnLst>
            <a:rect l="0" t="0" r="r" b="b"/>
            <a:pathLst>
              <a:path w="242" h="868">
                <a:moveTo>
                  <a:pt x="120" y="868"/>
                </a:moveTo>
                <a:lnTo>
                  <a:pt x="126" y="868"/>
                </a:lnTo>
                <a:lnTo>
                  <a:pt x="133" y="865"/>
                </a:lnTo>
                <a:lnTo>
                  <a:pt x="139" y="861"/>
                </a:lnTo>
                <a:lnTo>
                  <a:pt x="146" y="859"/>
                </a:lnTo>
                <a:lnTo>
                  <a:pt x="150" y="855"/>
                </a:lnTo>
                <a:lnTo>
                  <a:pt x="157" y="848"/>
                </a:lnTo>
                <a:lnTo>
                  <a:pt x="161" y="841"/>
                </a:lnTo>
                <a:lnTo>
                  <a:pt x="168" y="833"/>
                </a:lnTo>
                <a:lnTo>
                  <a:pt x="172" y="824"/>
                </a:lnTo>
                <a:lnTo>
                  <a:pt x="179" y="815"/>
                </a:lnTo>
                <a:lnTo>
                  <a:pt x="183" y="804"/>
                </a:lnTo>
                <a:lnTo>
                  <a:pt x="187" y="794"/>
                </a:lnTo>
                <a:lnTo>
                  <a:pt x="192" y="780"/>
                </a:lnTo>
                <a:lnTo>
                  <a:pt x="198" y="767"/>
                </a:lnTo>
                <a:lnTo>
                  <a:pt x="203" y="754"/>
                </a:lnTo>
                <a:lnTo>
                  <a:pt x="205" y="739"/>
                </a:lnTo>
                <a:lnTo>
                  <a:pt x="209" y="726"/>
                </a:lnTo>
                <a:lnTo>
                  <a:pt x="213" y="708"/>
                </a:lnTo>
                <a:lnTo>
                  <a:pt x="218" y="693"/>
                </a:lnTo>
                <a:lnTo>
                  <a:pt x="220" y="676"/>
                </a:lnTo>
                <a:lnTo>
                  <a:pt x="224" y="658"/>
                </a:lnTo>
                <a:lnTo>
                  <a:pt x="227" y="641"/>
                </a:lnTo>
                <a:lnTo>
                  <a:pt x="231" y="602"/>
                </a:lnTo>
                <a:lnTo>
                  <a:pt x="235" y="562"/>
                </a:lnTo>
                <a:lnTo>
                  <a:pt x="240" y="521"/>
                </a:lnTo>
                <a:lnTo>
                  <a:pt x="240" y="477"/>
                </a:lnTo>
                <a:lnTo>
                  <a:pt x="242" y="434"/>
                </a:lnTo>
                <a:lnTo>
                  <a:pt x="240" y="388"/>
                </a:lnTo>
                <a:lnTo>
                  <a:pt x="240" y="347"/>
                </a:lnTo>
                <a:lnTo>
                  <a:pt x="235" y="305"/>
                </a:lnTo>
                <a:lnTo>
                  <a:pt x="231" y="264"/>
                </a:lnTo>
                <a:lnTo>
                  <a:pt x="227" y="227"/>
                </a:lnTo>
                <a:lnTo>
                  <a:pt x="224" y="209"/>
                </a:lnTo>
                <a:lnTo>
                  <a:pt x="220" y="192"/>
                </a:lnTo>
                <a:lnTo>
                  <a:pt x="218" y="174"/>
                </a:lnTo>
                <a:lnTo>
                  <a:pt x="213" y="157"/>
                </a:lnTo>
                <a:lnTo>
                  <a:pt x="209" y="142"/>
                </a:lnTo>
                <a:lnTo>
                  <a:pt x="205" y="126"/>
                </a:lnTo>
                <a:lnTo>
                  <a:pt x="203" y="111"/>
                </a:lnTo>
                <a:lnTo>
                  <a:pt x="198" y="98"/>
                </a:lnTo>
                <a:lnTo>
                  <a:pt x="192" y="85"/>
                </a:lnTo>
                <a:lnTo>
                  <a:pt x="187" y="74"/>
                </a:lnTo>
                <a:lnTo>
                  <a:pt x="183" y="63"/>
                </a:lnTo>
                <a:lnTo>
                  <a:pt x="179" y="52"/>
                </a:lnTo>
                <a:lnTo>
                  <a:pt x="172" y="41"/>
                </a:lnTo>
                <a:lnTo>
                  <a:pt x="168" y="33"/>
                </a:lnTo>
                <a:lnTo>
                  <a:pt x="161" y="26"/>
                </a:lnTo>
                <a:lnTo>
                  <a:pt x="157" y="20"/>
                </a:lnTo>
                <a:lnTo>
                  <a:pt x="150" y="13"/>
                </a:lnTo>
                <a:lnTo>
                  <a:pt x="146" y="9"/>
                </a:lnTo>
                <a:lnTo>
                  <a:pt x="139" y="4"/>
                </a:lnTo>
                <a:lnTo>
                  <a:pt x="133" y="2"/>
                </a:lnTo>
                <a:lnTo>
                  <a:pt x="12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close/>
              </a:path>
            </a:pathLst>
          </a:custGeom>
          <a:solidFill>
            <a:srgbClr val="C9E6E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7" name="Freeform 45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8" name="Freeform 46"/>
          <p:cNvSpPr>
            <a:spLocks/>
          </p:cNvSpPr>
          <p:nvPr/>
        </p:nvSpPr>
        <p:spPr bwMode="auto">
          <a:xfrm>
            <a:off x="1287463" y="2681288"/>
            <a:ext cx="193675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6" y="868"/>
              </a:cxn>
              <a:cxn ang="0">
                <a:pos x="13" y="865"/>
              </a:cxn>
              <a:cxn ang="0">
                <a:pos x="19" y="861"/>
              </a:cxn>
              <a:cxn ang="0">
                <a:pos x="26" y="859"/>
              </a:cxn>
              <a:cxn ang="0">
                <a:pos x="30" y="855"/>
              </a:cxn>
              <a:cxn ang="0">
                <a:pos x="37" y="848"/>
              </a:cxn>
              <a:cxn ang="0">
                <a:pos x="41" y="841"/>
              </a:cxn>
              <a:cxn ang="0">
                <a:pos x="48" y="833"/>
              </a:cxn>
              <a:cxn ang="0">
                <a:pos x="52" y="824"/>
              </a:cxn>
              <a:cxn ang="0">
                <a:pos x="59" y="815"/>
              </a:cxn>
              <a:cxn ang="0">
                <a:pos x="63" y="804"/>
              </a:cxn>
              <a:cxn ang="0">
                <a:pos x="67" y="794"/>
              </a:cxn>
              <a:cxn ang="0">
                <a:pos x="72" y="780"/>
              </a:cxn>
              <a:cxn ang="0">
                <a:pos x="78" y="767"/>
              </a:cxn>
              <a:cxn ang="0">
                <a:pos x="83" y="754"/>
              </a:cxn>
              <a:cxn ang="0">
                <a:pos x="85" y="739"/>
              </a:cxn>
              <a:cxn ang="0">
                <a:pos x="89" y="726"/>
              </a:cxn>
              <a:cxn ang="0">
                <a:pos x="93" y="708"/>
              </a:cxn>
              <a:cxn ang="0">
                <a:pos x="98" y="693"/>
              </a:cxn>
              <a:cxn ang="0">
                <a:pos x="100" y="676"/>
              </a:cxn>
              <a:cxn ang="0">
                <a:pos x="104" y="658"/>
              </a:cxn>
              <a:cxn ang="0">
                <a:pos x="107" y="641"/>
              </a:cxn>
              <a:cxn ang="0">
                <a:pos x="111" y="602"/>
              </a:cxn>
              <a:cxn ang="0">
                <a:pos x="115" y="562"/>
              </a:cxn>
              <a:cxn ang="0">
                <a:pos x="120" y="521"/>
              </a:cxn>
              <a:cxn ang="0">
                <a:pos x="120" y="477"/>
              </a:cxn>
              <a:cxn ang="0">
                <a:pos x="122" y="434"/>
              </a:cxn>
              <a:cxn ang="0">
                <a:pos x="120" y="388"/>
              </a:cxn>
              <a:cxn ang="0">
                <a:pos x="120" y="347"/>
              </a:cxn>
              <a:cxn ang="0">
                <a:pos x="115" y="305"/>
              </a:cxn>
              <a:cxn ang="0">
                <a:pos x="111" y="264"/>
              </a:cxn>
              <a:cxn ang="0">
                <a:pos x="107" y="227"/>
              </a:cxn>
              <a:cxn ang="0">
                <a:pos x="104" y="209"/>
              </a:cxn>
              <a:cxn ang="0">
                <a:pos x="100" y="192"/>
              </a:cxn>
              <a:cxn ang="0">
                <a:pos x="98" y="174"/>
              </a:cxn>
              <a:cxn ang="0">
                <a:pos x="93" y="157"/>
              </a:cxn>
              <a:cxn ang="0">
                <a:pos x="89" y="142"/>
              </a:cxn>
              <a:cxn ang="0">
                <a:pos x="85" y="126"/>
              </a:cxn>
              <a:cxn ang="0">
                <a:pos x="83" y="111"/>
              </a:cxn>
              <a:cxn ang="0">
                <a:pos x="78" y="98"/>
              </a:cxn>
              <a:cxn ang="0">
                <a:pos x="72" y="85"/>
              </a:cxn>
              <a:cxn ang="0">
                <a:pos x="67" y="74"/>
              </a:cxn>
              <a:cxn ang="0">
                <a:pos x="63" y="63"/>
              </a:cxn>
              <a:cxn ang="0">
                <a:pos x="59" y="52"/>
              </a:cxn>
              <a:cxn ang="0">
                <a:pos x="52" y="41"/>
              </a:cxn>
              <a:cxn ang="0">
                <a:pos x="48" y="33"/>
              </a:cxn>
              <a:cxn ang="0">
                <a:pos x="41" y="26"/>
              </a:cxn>
              <a:cxn ang="0">
                <a:pos x="37" y="20"/>
              </a:cxn>
              <a:cxn ang="0">
                <a:pos x="30" y="13"/>
              </a:cxn>
              <a:cxn ang="0">
                <a:pos x="26" y="9"/>
              </a:cxn>
              <a:cxn ang="0">
                <a:pos x="19" y="4"/>
              </a:cxn>
              <a:cxn ang="0">
                <a:pos x="13" y="2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122" h="868">
                <a:moveTo>
                  <a:pt x="0" y="868"/>
                </a:moveTo>
                <a:lnTo>
                  <a:pt x="6" y="868"/>
                </a:lnTo>
                <a:lnTo>
                  <a:pt x="13" y="865"/>
                </a:lnTo>
                <a:lnTo>
                  <a:pt x="19" y="861"/>
                </a:lnTo>
                <a:lnTo>
                  <a:pt x="26" y="859"/>
                </a:lnTo>
                <a:lnTo>
                  <a:pt x="30" y="855"/>
                </a:lnTo>
                <a:lnTo>
                  <a:pt x="37" y="848"/>
                </a:lnTo>
                <a:lnTo>
                  <a:pt x="41" y="841"/>
                </a:lnTo>
                <a:lnTo>
                  <a:pt x="48" y="833"/>
                </a:lnTo>
                <a:lnTo>
                  <a:pt x="52" y="824"/>
                </a:lnTo>
                <a:lnTo>
                  <a:pt x="59" y="815"/>
                </a:lnTo>
                <a:lnTo>
                  <a:pt x="63" y="804"/>
                </a:lnTo>
                <a:lnTo>
                  <a:pt x="67" y="794"/>
                </a:lnTo>
                <a:lnTo>
                  <a:pt x="72" y="780"/>
                </a:lnTo>
                <a:lnTo>
                  <a:pt x="78" y="767"/>
                </a:lnTo>
                <a:lnTo>
                  <a:pt x="83" y="754"/>
                </a:lnTo>
                <a:lnTo>
                  <a:pt x="85" y="739"/>
                </a:lnTo>
                <a:lnTo>
                  <a:pt x="89" y="726"/>
                </a:lnTo>
                <a:lnTo>
                  <a:pt x="93" y="708"/>
                </a:lnTo>
                <a:lnTo>
                  <a:pt x="98" y="693"/>
                </a:lnTo>
                <a:lnTo>
                  <a:pt x="100" y="676"/>
                </a:lnTo>
                <a:lnTo>
                  <a:pt x="104" y="658"/>
                </a:lnTo>
                <a:lnTo>
                  <a:pt x="107" y="641"/>
                </a:lnTo>
                <a:lnTo>
                  <a:pt x="111" y="602"/>
                </a:lnTo>
                <a:lnTo>
                  <a:pt x="115" y="562"/>
                </a:lnTo>
                <a:lnTo>
                  <a:pt x="120" y="521"/>
                </a:lnTo>
                <a:lnTo>
                  <a:pt x="120" y="477"/>
                </a:lnTo>
                <a:lnTo>
                  <a:pt x="122" y="434"/>
                </a:lnTo>
                <a:lnTo>
                  <a:pt x="120" y="388"/>
                </a:lnTo>
                <a:lnTo>
                  <a:pt x="120" y="347"/>
                </a:lnTo>
                <a:lnTo>
                  <a:pt x="115" y="305"/>
                </a:lnTo>
                <a:lnTo>
                  <a:pt x="111" y="264"/>
                </a:lnTo>
                <a:lnTo>
                  <a:pt x="107" y="227"/>
                </a:lnTo>
                <a:lnTo>
                  <a:pt x="104" y="209"/>
                </a:lnTo>
                <a:lnTo>
                  <a:pt x="100" y="192"/>
                </a:lnTo>
                <a:lnTo>
                  <a:pt x="98" y="174"/>
                </a:lnTo>
                <a:lnTo>
                  <a:pt x="93" y="157"/>
                </a:lnTo>
                <a:lnTo>
                  <a:pt x="89" y="142"/>
                </a:lnTo>
                <a:lnTo>
                  <a:pt x="85" y="126"/>
                </a:lnTo>
                <a:lnTo>
                  <a:pt x="83" y="111"/>
                </a:lnTo>
                <a:lnTo>
                  <a:pt x="78" y="98"/>
                </a:lnTo>
                <a:lnTo>
                  <a:pt x="72" y="85"/>
                </a:lnTo>
                <a:lnTo>
                  <a:pt x="67" y="74"/>
                </a:lnTo>
                <a:lnTo>
                  <a:pt x="63" y="63"/>
                </a:lnTo>
                <a:lnTo>
                  <a:pt x="59" y="52"/>
                </a:lnTo>
                <a:lnTo>
                  <a:pt x="52" y="41"/>
                </a:lnTo>
                <a:lnTo>
                  <a:pt x="48" y="33"/>
                </a:lnTo>
                <a:lnTo>
                  <a:pt x="41" y="26"/>
                </a:lnTo>
                <a:lnTo>
                  <a:pt x="37" y="20"/>
                </a:lnTo>
                <a:lnTo>
                  <a:pt x="30" y="13"/>
                </a:lnTo>
                <a:lnTo>
                  <a:pt x="26" y="9"/>
                </a:lnTo>
                <a:lnTo>
                  <a:pt x="19" y="4"/>
                </a:lnTo>
                <a:lnTo>
                  <a:pt x="13" y="2"/>
                </a:lnTo>
                <a:lnTo>
                  <a:pt x="6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1" name="Freeform 49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2" name="Freeform 50"/>
          <p:cNvSpPr>
            <a:spLocks/>
          </p:cNvSpPr>
          <p:nvPr/>
        </p:nvSpPr>
        <p:spPr bwMode="auto">
          <a:xfrm>
            <a:off x="4202113" y="2681288"/>
            <a:ext cx="411163" cy="1377950"/>
          </a:xfrm>
          <a:custGeom>
            <a:avLst/>
            <a:gdLst/>
            <a:ahLst/>
            <a:cxnLst>
              <a:cxn ang="0">
                <a:pos x="135" y="868"/>
              </a:cxn>
              <a:cxn ang="0">
                <a:pos x="148" y="861"/>
              </a:cxn>
              <a:cxn ang="0">
                <a:pos x="161" y="855"/>
              </a:cxn>
              <a:cxn ang="0">
                <a:pos x="174" y="841"/>
              </a:cxn>
              <a:cxn ang="0">
                <a:pos x="185" y="824"/>
              </a:cxn>
              <a:cxn ang="0">
                <a:pos x="196" y="804"/>
              </a:cxn>
              <a:cxn ang="0">
                <a:pos x="206" y="780"/>
              </a:cxn>
              <a:cxn ang="0">
                <a:pos x="215" y="754"/>
              </a:cxn>
              <a:cxn ang="0">
                <a:pos x="224" y="726"/>
              </a:cxn>
              <a:cxn ang="0">
                <a:pos x="233" y="693"/>
              </a:cxn>
              <a:cxn ang="0">
                <a:pos x="239" y="658"/>
              </a:cxn>
              <a:cxn ang="0">
                <a:pos x="248" y="602"/>
              </a:cxn>
              <a:cxn ang="0">
                <a:pos x="257" y="521"/>
              </a:cxn>
              <a:cxn ang="0">
                <a:pos x="259" y="434"/>
              </a:cxn>
              <a:cxn ang="0">
                <a:pos x="257" y="347"/>
              </a:cxn>
              <a:cxn ang="0">
                <a:pos x="248" y="264"/>
              </a:cxn>
              <a:cxn ang="0">
                <a:pos x="239" y="209"/>
              </a:cxn>
              <a:cxn ang="0">
                <a:pos x="233" y="174"/>
              </a:cxn>
              <a:cxn ang="0">
                <a:pos x="224" y="142"/>
              </a:cxn>
              <a:cxn ang="0">
                <a:pos x="215" y="111"/>
              </a:cxn>
              <a:cxn ang="0">
                <a:pos x="206" y="85"/>
              </a:cxn>
              <a:cxn ang="0">
                <a:pos x="196" y="63"/>
              </a:cxn>
              <a:cxn ang="0">
                <a:pos x="185" y="41"/>
              </a:cxn>
              <a:cxn ang="0">
                <a:pos x="174" y="26"/>
              </a:cxn>
              <a:cxn ang="0">
                <a:pos x="161" y="13"/>
              </a:cxn>
              <a:cxn ang="0">
                <a:pos x="148" y="4"/>
              </a:cxn>
              <a:cxn ang="0">
                <a:pos x="135" y="0"/>
              </a:cxn>
              <a:cxn ang="0">
                <a:pos x="122" y="0"/>
              </a:cxn>
              <a:cxn ang="0">
                <a:pos x="108" y="4"/>
              </a:cxn>
              <a:cxn ang="0">
                <a:pos x="98" y="13"/>
              </a:cxn>
              <a:cxn ang="0">
                <a:pos x="84" y="26"/>
              </a:cxn>
              <a:cxn ang="0">
                <a:pos x="74" y="41"/>
              </a:cxn>
              <a:cxn ang="0">
                <a:pos x="63" y="63"/>
              </a:cxn>
              <a:cxn ang="0">
                <a:pos x="52" y="85"/>
              </a:cxn>
              <a:cxn ang="0">
                <a:pos x="41" y="111"/>
              </a:cxn>
              <a:cxn ang="0">
                <a:pos x="32" y="142"/>
              </a:cxn>
              <a:cxn ang="0">
                <a:pos x="26" y="174"/>
              </a:cxn>
              <a:cxn ang="0">
                <a:pos x="19" y="209"/>
              </a:cxn>
              <a:cxn ang="0">
                <a:pos x="10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10" y="602"/>
              </a:cxn>
              <a:cxn ang="0">
                <a:pos x="19" y="658"/>
              </a:cxn>
              <a:cxn ang="0">
                <a:pos x="26" y="693"/>
              </a:cxn>
              <a:cxn ang="0">
                <a:pos x="32" y="726"/>
              </a:cxn>
              <a:cxn ang="0">
                <a:pos x="41" y="754"/>
              </a:cxn>
              <a:cxn ang="0">
                <a:pos x="52" y="780"/>
              </a:cxn>
              <a:cxn ang="0">
                <a:pos x="63" y="804"/>
              </a:cxn>
              <a:cxn ang="0">
                <a:pos x="74" y="824"/>
              </a:cxn>
              <a:cxn ang="0">
                <a:pos x="84" y="841"/>
              </a:cxn>
              <a:cxn ang="0">
                <a:pos x="98" y="855"/>
              </a:cxn>
              <a:cxn ang="0">
                <a:pos x="108" y="861"/>
              </a:cxn>
              <a:cxn ang="0">
                <a:pos x="122" y="868"/>
              </a:cxn>
            </a:cxnLst>
            <a:rect l="0" t="0" r="r" b="b"/>
            <a:pathLst>
              <a:path w="259" h="868">
                <a:moveTo>
                  <a:pt x="128" y="868"/>
                </a:moveTo>
                <a:lnTo>
                  <a:pt x="135" y="868"/>
                </a:lnTo>
                <a:lnTo>
                  <a:pt x="141" y="865"/>
                </a:lnTo>
                <a:lnTo>
                  <a:pt x="148" y="861"/>
                </a:lnTo>
                <a:lnTo>
                  <a:pt x="154" y="859"/>
                </a:lnTo>
                <a:lnTo>
                  <a:pt x="161" y="855"/>
                </a:lnTo>
                <a:lnTo>
                  <a:pt x="167" y="848"/>
                </a:lnTo>
                <a:lnTo>
                  <a:pt x="174" y="841"/>
                </a:lnTo>
                <a:lnTo>
                  <a:pt x="180" y="833"/>
                </a:lnTo>
                <a:lnTo>
                  <a:pt x="185" y="824"/>
                </a:lnTo>
                <a:lnTo>
                  <a:pt x="191" y="815"/>
                </a:lnTo>
                <a:lnTo>
                  <a:pt x="196" y="804"/>
                </a:lnTo>
                <a:lnTo>
                  <a:pt x="202" y="794"/>
                </a:lnTo>
                <a:lnTo>
                  <a:pt x="206" y="780"/>
                </a:lnTo>
                <a:lnTo>
                  <a:pt x="211" y="767"/>
                </a:lnTo>
                <a:lnTo>
                  <a:pt x="215" y="754"/>
                </a:lnTo>
                <a:lnTo>
                  <a:pt x="220" y="739"/>
                </a:lnTo>
                <a:lnTo>
                  <a:pt x="224" y="726"/>
                </a:lnTo>
                <a:lnTo>
                  <a:pt x="228" y="708"/>
                </a:lnTo>
                <a:lnTo>
                  <a:pt x="233" y="693"/>
                </a:lnTo>
                <a:lnTo>
                  <a:pt x="237" y="676"/>
                </a:lnTo>
                <a:lnTo>
                  <a:pt x="239" y="658"/>
                </a:lnTo>
                <a:lnTo>
                  <a:pt x="243" y="641"/>
                </a:lnTo>
                <a:lnTo>
                  <a:pt x="248" y="602"/>
                </a:lnTo>
                <a:lnTo>
                  <a:pt x="252" y="562"/>
                </a:lnTo>
                <a:lnTo>
                  <a:pt x="257" y="521"/>
                </a:lnTo>
                <a:lnTo>
                  <a:pt x="257" y="477"/>
                </a:lnTo>
                <a:lnTo>
                  <a:pt x="259" y="434"/>
                </a:lnTo>
                <a:lnTo>
                  <a:pt x="257" y="388"/>
                </a:lnTo>
                <a:lnTo>
                  <a:pt x="257" y="347"/>
                </a:lnTo>
                <a:lnTo>
                  <a:pt x="252" y="305"/>
                </a:lnTo>
                <a:lnTo>
                  <a:pt x="248" y="264"/>
                </a:lnTo>
                <a:lnTo>
                  <a:pt x="243" y="227"/>
                </a:lnTo>
                <a:lnTo>
                  <a:pt x="239" y="209"/>
                </a:lnTo>
                <a:lnTo>
                  <a:pt x="237" y="192"/>
                </a:lnTo>
                <a:lnTo>
                  <a:pt x="233" y="174"/>
                </a:lnTo>
                <a:lnTo>
                  <a:pt x="228" y="157"/>
                </a:lnTo>
                <a:lnTo>
                  <a:pt x="224" y="142"/>
                </a:lnTo>
                <a:lnTo>
                  <a:pt x="220" y="126"/>
                </a:lnTo>
                <a:lnTo>
                  <a:pt x="215" y="111"/>
                </a:lnTo>
                <a:lnTo>
                  <a:pt x="211" y="98"/>
                </a:lnTo>
                <a:lnTo>
                  <a:pt x="206" y="85"/>
                </a:lnTo>
                <a:lnTo>
                  <a:pt x="202" y="74"/>
                </a:lnTo>
                <a:lnTo>
                  <a:pt x="196" y="63"/>
                </a:lnTo>
                <a:lnTo>
                  <a:pt x="191" y="52"/>
                </a:lnTo>
                <a:lnTo>
                  <a:pt x="185" y="41"/>
                </a:lnTo>
                <a:lnTo>
                  <a:pt x="180" y="33"/>
                </a:lnTo>
                <a:lnTo>
                  <a:pt x="174" y="26"/>
                </a:lnTo>
                <a:lnTo>
                  <a:pt x="167" y="20"/>
                </a:lnTo>
                <a:lnTo>
                  <a:pt x="161" y="13"/>
                </a:lnTo>
                <a:lnTo>
                  <a:pt x="154" y="9"/>
                </a:lnTo>
                <a:lnTo>
                  <a:pt x="148" y="4"/>
                </a:lnTo>
                <a:lnTo>
                  <a:pt x="141" y="2"/>
                </a:lnTo>
                <a:lnTo>
                  <a:pt x="135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close/>
              </a:path>
            </a:pathLst>
          </a:custGeom>
          <a:solidFill>
            <a:srgbClr val="CDCD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" name="Freeform 51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4" name="Freeform 52"/>
          <p:cNvSpPr>
            <a:spLocks/>
          </p:cNvSpPr>
          <p:nvPr/>
        </p:nvSpPr>
        <p:spPr bwMode="auto">
          <a:xfrm>
            <a:off x="4405313" y="2681288"/>
            <a:ext cx="207963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7" y="868"/>
              </a:cxn>
              <a:cxn ang="0">
                <a:pos x="13" y="865"/>
              </a:cxn>
              <a:cxn ang="0">
                <a:pos x="20" y="861"/>
              </a:cxn>
              <a:cxn ang="0">
                <a:pos x="26" y="859"/>
              </a:cxn>
              <a:cxn ang="0">
                <a:pos x="33" y="855"/>
              </a:cxn>
              <a:cxn ang="0">
                <a:pos x="39" y="848"/>
              </a:cxn>
              <a:cxn ang="0">
                <a:pos x="46" y="841"/>
              </a:cxn>
              <a:cxn ang="0">
                <a:pos x="52" y="833"/>
              </a:cxn>
              <a:cxn ang="0">
                <a:pos x="57" y="824"/>
              </a:cxn>
              <a:cxn ang="0">
                <a:pos x="63" y="815"/>
              </a:cxn>
              <a:cxn ang="0">
                <a:pos x="68" y="804"/>
              </a:cxn>
              <a:cxn ang="0">
                <a:pos x="74" y="794"/>
              </a:cxn>
              <a:cxn ang="0">
                <a:pos x="78" y="780"/>
              </a:cxn>
              <a:cxn ang="0">
                <a:pos x="83" y="767"/>
              </a:cxn>
              <a:cxn ang="0">
                <a:pos x="87" y="754"/>
              </a:cxn>
              <a:cxn ang="0">
                <a:pos x="92" y="739"/>
              </a:cxn>
              <a:cxn ang="0">
                <a:pos x="96" y="726"/>
              </a:cxn>
              <a:cxn ang="0">
                <a:pos x="100" y="708"/>
              </a:cxn>
              <a:cxn ang="0">
                <a:pos x="105" y="693"/>
              </a:cxn>
              <a:cxn ang="0">
                <a:pos x="109" y="676"/>
              </a:cxn>
              <a:cxn ang="0">
                <a:pos x="111" y="658"/>
              </a:cxn>
              <a:cxn ang="0">
                <a:pos x="115" y="641"/>
              </a:cxn>
              <a:cxn ang="0">
                <a:pos x="120" y="602"/>
              </a:cxn>
              <a:cxn ang="0">
                <a:pos x="124" y="562"/>
              </a:cxn>
              <a:cxn ang="0">
                <a:pos x="129" y="521"/>
              </a:cxn>
              <a:cxn ang="0">
                <a:pos x="129" y="477"/>
              </a:cxn>
              <a:cxn ang="0">
                <a:pos x="131" y="434"/>
              </a:cxn>
              <a:cxn ang="0">
                <a:pos x="129" y="388"/>
              </a:cxn>
              <a:cxn ang="0">
                <a:pos x="129" y="347"/>
              </a:cxn>
              <a:cxn ang="0">
                <a:pos x="124" y="305"/>
              </a:cxn>
              <a:cxn ang="0">
                <a:pos x="120" y="264"/>
              </a:cxn>
              <a:cxn ang="0">
                <a:pos x="115" y="227"/>
              </a:cxn>
              <a:cxn ang="0">
                <a:pos x="111" y="209"/>
              </a:cxn>
              <a:cxn ang="0">
                <a:pos x="109" y="192"/>
              </a:cxn>
              <a:cxn ang="0">
                <a:pos x="105" y="174"/>
              </a:cxn>
              <a:cxn ang="0">
                <a:pos x="100" y="157"/>
              </a:cxn>
              <a:cxn ang="0">
                <a:pos x="96" y="142"/>
              </a:cxn>
              <a:cxn ang="0">
                <a:pos x="92" y="126"/>
              </a:cxn>
              <a:cxn ang="0">
                <a:pos x="87" y="111"/>
              </a:cxn>
              <a:cxn ang="0">
                <a:pos x="83" y="98"/>
              </a:cxn>
              <a:cxn ang="0">
                <a:pos x="78" y="85"/>
              </a:cxn>
              <a:cxn ang="0">
                <a:pos x="74" y="74"/>
              </a:cxn>
              <a:cxn ang="0">
                <a:pos x="68" y="63"/>
              </a:cxn>
              <a:cxn ang="0">
                <a:pos x="63" y="52"/>
              </a:cxn>
              <a:cxn ang="0">
                <a:pos x="57" y="41"/>
              </a:cxn>
              <a:cxn ang="0">
                <a:pos x="52" y="33"/>
              </a:cxn>
              <a:cxn ang="0">
                <a:pos x="46" y="26"/>
              </a:cxn>
              <a:cxn ang="0">
                <a:pos x="39" y="20"/>
              </a:cxn>
              <a:cxn ang="0">
                <a:pos x="33" y="13"/>
              </a:cxn>
              <a:cxn ang="0">
                <a:pos x="26" y="9"/>
              </a:cxn>
              <a:cxn ang="0">
                <a:pos x="20" y="4"/>
              </a:cxn>
              <a:cxn ang="0">
                <a:pos x="13" y="2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131" h="868">
                <a:moveTo>
                  <a:pt x="0" y="868"/>
                </a:moveTo>
                <a:lnTo>
                  <a:pt x="7" y="868"/>
                </a:lnTo>
                <a:lnTo>
                  <a:pt x="13" y="865"/>
                </a:lnTo>
                <a:lnTo>
                  <a:pt x="20" y="861"/>
                </a:lnTo>
                <a:lnTo>
                  <a:pt x="26" y="859"/>
                </a:lnTo>
                <a:lnTo>
                  <a:pt x="33" y="855"/>
                </a:lnTo>
                <a:lnTo>
                  <a:pt x="39" y="848"/>
                </a:lnTo>
                <a:lnTo>
                  <a:pt x="46" y="841"/>
                </a:lnTo>
                <a:lnTo>
                  <a:pt x="52" y="833"/>
                </a:lnTo>
                <a:lnTo>
                  <a:pt x="57" y="824"/>
                </a:lnTo>
                <a:lnTo>
                  <a:pt x="63" y="815"/>
                </a:lnTo>
                <a:lnTo>
                  <a:pt x="68" y="804"/>
                </a:lnTo>
                <a:lnTo>
                  <a:pt x="74" y="794"/>
                </a:lnTo>
                <a:lnTo>
                  <a:pt x="78" y="780"/>
                </a:lnTo>
                <a:lnTo>
                  <a:pt x="83" y="767"/>
                </a:lnTo>
                <a:lnTo>
                  <a:pt x="87" y="754"/>
                </a:lnTo>
                <a:lnTo>
                  <a:pt x="92" y="739"/>
                </a:lnTo>
                <a:lnTo>
                  <a:pt x="96" y="726"/>
                </a:lnTo>
                <a:lnTo>
                  <a:pt x="100" y="708"/>
                </a:lnTo>
                <a:lnTo>
                  <a:pt x="105" y="693"/>
                </a:lnTo>
                <a:lnTo>
                  <a:pt x="109" y="676"/>
                </a:lnTo>
                <a:lnTo>
                  <a:pt x="111" y="658"/>
                </a:lnTo>
                <a:lnTo>
                  <a:pt x="115" y="641"/>
                </a:lnTo>
                <a:lnTo>
                  <a:pt x="120" y="602"/>
                </a:lnTo>
                <a:lnTo>
                  <a:pt x="124" y="562"/>
                </a:lnTo>
                <a:lnTo>
                  <a:pt x="129" y="521"/>
                </a:lnTo>
                <a:lnTo>
                  <a:pt x="129" y="477"/>
                </a:lnTo>
                <a:lnTo>
                  <a:pt x="131" y="434"/>
                </a:lnTo>
                <a:lnTo>
                  <a:pt x="129" y="388"/>
                </a:lnTo>
                <a:lnTo>
                  <a:pt x="129" y="347"/>
                </a:lnTo>
                <a:lnTo>
                  <a:pt x="124" y="305"/>
                </a:lnTo>
                <a:lnTo>
                  <a:pt x="120" y="264"/>
                </a:lnTo>
                <a:lnTo>
                  <a:pt x="115" y="227"/>
                </a:lnTo>
                <a:lnTo>
                  <a:pt x="111" y="209"/>
                </a:lnTo>
                <a:lnTo>
                  <a:pt x="109" y="192"/>
                </a:lnTo>
                <a:lnTo>
                  <a:pt x="105" y="174"/>
                </a:lnTo>
                <a:lnTo>
                  <a:pt x="100" y="157"/>
                </a:lnTo>
                <a:lnTo>
                  <a:pt x="96" y="142"/>
                </a:lnTo>
                <a:lnTo>
                  <a:pt x="92" y="126"/>
                </a:lnTo>
                <a:lnTo>
                  <a:pt x="87" y="111"/>
                </a:lnTo>
                <a:lnTo>
                  <a:pt x="83" y="98"/>
                </a:lnTo>
                <a:lnTo>
                  <a:pt x="78" y="85"/>
                </a:lnTo>
                <a:lnTo>
                  <a:pt x="74" y="74"/>
                </a:lnTo>
                <a:lnTo>
                  <a:pt x="68" y="63"/>
                </a:lnTo>
                <a:lnTo>
                  <a:pt x="63" y="52"/>
                </a:lnTo>
                <a:lnTo>
                  <a:pt x="57" y="41"/>
                </a:lnTo>
                <a:lnTo>
                  <a:pt x="52" y="33"/>
                </a:lnTo>
                <a:lnTo>
                  <a:pt x="46" y="26"/>
                </a:lnTo>
                <a:lnTo>
                  <a:pt x="39" y="20"/>
                </a:lnTo>
                <a:lnTo>
                  <a:pt x="33" y="13"/>
                </a:lnTo>
                <a:lnTo>
                  <a:pt x="26" y="9"/>
                </a:lnTo>
                <a:lnTo>
                  <a:pt x="20" y="4"/>
                </a:lnTo>
                <a:lnTo>
                  <a:pt x="13" y="2"/>
                </a:ln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5" name="Freeform 53"/>
          <p:cNvSpPr>
            <a:spLocks/>
          </p:cNvSpPr>
          <p:nvPr/>
        </p:nvSpPr>
        <p:spPr bwMode="auto">
          <a:xfrm>
            <a:off x="6143625" y="2717006"/>
            <a:ext cx="336550" cy="1307306"/>
          </a:xfrm>
          <a:custGeom>
            <a:avLst/>
            <a:gdLst/>
            <a:ahLst/>
            <a:cxnLst>
              <a:cxn ang="0">
                <a:pos x="101" y="0"/>
              </a:cxn>
              <a:cxn ang="0">
                <a:pos x="90" y="5"/>
              </a:cxn>
              <a:cxn ang="0">
                <a:pos x="79" y="14"/>
              </a:cxn>
              <a:cxn ang="0">
                <a:pos x="70" y="27"/>
              </a:cxn>
              <a:cxn ang="0">
                <a:pos x="59" y="42"/>
              </a:cxn>
              <a:cxn ang="0">
                <a:pos x="50" y="62"/>
              </a:cxn>
              <a:cxn ang="0">
                <a:pos x="42" y="85"/>
              </a:cxn>
              <a:cxn ang="0">
                <a:pos x="35" y="112"/>
              </a:cxn>
              <a:cxn ang="0">
                <a:pos x="26" y="140"/>
              </a:cxn>
              <a:cxn ang="0">
                <a:pos x="20" y="171"/>
              </a:cxn>
              <a:cxn ang="0">
                <a:pos x="16" y="205"/>
              </a:cxn>
              <a:cxn ang="0">
                <a:pos x="7" y="260"/>
              </a:cxn>
              <a:cxn ang="0">
                <a:pos x="3" y="341"/>
              </a:cxn>
              <a:cxn ang="0">
                <a:pos x="0" y="428"/>
              </a:cxn>
              <a:cxn ang="0">
                <a:pos x="3" y="513"/>
              </a:cxn>
              <a:cxn ang="0">
                <a:pos x="7" y="593"/>
              </a:cxn>
              <a:cxn ang="0">
                <a:pos x="16" y="648"/>
              </a:cxn>
              <a:cxn ang="0">
                <a:pos x="20" y="683"/>
              </a:cxn>
              <a:cxn ang="0">
                <a:pos x="26" y="713"/>
              </a:cxn>
              <a:cxn ang="0">
                <a:pos x="35" y="742"/>
              </a:cxn>
              <a:cxn ang="0">
                <a:pos x="42" y="768"/>
              </a:cxn>
              <a:cxn ang="0">
                <a:pos x="50" y="792"/>
              </a:cxn>
              <a:cxn ang="0">
                <a:pos x="59" y="811"/>
              </a:cxn>
              <a:cxn ang="0">
                <a:pos x="70" y="829"/>
              </a:cxn>
              <a:cxn ang="0">
                <a:pos x="79" y="840"/>
              </a:cxn>
              <a:cxn ang="0">
                <a:pos x="90" y="848"/>
              </a:cxn>
              <a:cxn ang="0">
                <a:pos x="101" y="853"/>
              </a:cxn>
              <a:cxn ang="0">
                <a:pos x="111" y="853"/>
              </a:cxn>
              <a:cxn ang="0">
                <a:pos x="122" y="848"/>
              </a:cxn>
              <a:cxn ang="0">
                <a:pos x="133" y="840"/>
              </a:cxn>
              <a:cxn ang="0">
                <a:pos x="142" y="829"/>
              </a:cxn>
              <a:cxn ang="0">
                <a:pos x="153" y="811"/>
              </a:cxn>
              <a:cxn ang="0">
                <a:pos x="162" y="792"/>
              </a:cxn>
              <a:cxn ang="0">
                <a:pos x="170" y="768"/>
              </a:cxn>
              <a:cxn ang="0">
                <a:pos x="177" y="742"/>
              </a:cxn>
              <a:cxn ang="0">
                <a:pos x="185" y="713"/>
              </a:cxn>
              <a:cxn ang="0">
                <a:pos x="192" y="683"/>
              </a:cxn>
              <a:cxn ang="0">
                <a:pos x="196" y="648"/>
              </a:cxn>
              <a:cxn ang="0">
                <a:pos x="205" y="593"/>
              </a:cxn>
              <a:cxn ang="0">
                <a:pos x="209" y="513"/>
              </a:cxn>
              <a:cxn ang="0">
                <a:pos x="212" y="428"/>
              </a:cxn>
              <a:cxn ang="0">
                <a:pos x="209" y="341"/>
              </a:cxn>
              <a:cxn ang="0">
                <a:pos x="205" y="260"/>
              </a:cxn>
              <a:cxn ang="0">
                <a:pos x="196" y="205"/>
              </a:cxn>
              <a:cxn ang="0">
                <a:pos x="192" y="171"/>
              </a:cxn>
              <a:cxn ang="0">
                <a:pos x="185" y="140"/>
              </a:cxn>
              <a:cxn ang="0">
                <a:pos x="177" y="112"/>
              </a:cxn>
              <a:cxn ang="0">
                <a:pos x="170" y="85"/>
              </a:cxn>
              <a:cxn ang="0">
                <a:pos x="162" y="62"/>
              </a:cxn>
              <a:cxn ang="0">
                <a:pos x="153" y="42"/>
              </a:cxn>
              <a:cxn ang="0">
                <a:pos x="142" y="27"/>
              </a:cxn>
              <a:cxn ang="0">
                <a:pos x="133" y="14"/>
              </a:cxn>
              <a:cxn ang="0">
                <a:pos x="122" y="5"/>
              </a:cxn>
              <a:cxn ang="0">
                <a:pos x="111" y="0"/>
              </a:cxn>
            </a:cxnLst>
            <a:rect l="0" t="0" r="r" b="b"/>
            <a:pathLst>
              <a:path w="212" h="853">
                <a:moveTo>
                  <a:pt x="107" y="0"/>
                </a:moveTo>
                <a:lnTo>
                  <a:pt x="101" y="0"/>
                </a:lnTo>
                <a:lnTo>
                  <a:pt x="96" y="3"/>
                </a:lnTo>
                <a:lnTo>
                  <a:pt x="90" y="5"/>
                </a:lnTo>
                <a:lnTo>
                  <a:pt x="85" y="9"/>
                </a:lnTo>
                <a:lnTo>
                  <a:pt x="79" y="14"/>
                </a:lnTo>
                <a:lnTo>
                  <a:pt x="74" y="18"/>
                </a:lnTo>
                <a:lnTo>
                  <a:pt x="70" y="27"/>
                </a:lnTo>
                <a:lnTo>
                  <a:pt x="64" y="33"/>
                </a:lnTo>
                <a:lnTo>
                  <a:pt x="59" y="42"/>
                </a:lnTo>
                <a:lnTo>
                  <a:pt x="55" y="51"/>
                </a:lnTo>
                <a:lnTo>
                  <a:pt x="50" y="62"/>
                </a:lnTo>
                <a:lnTo>
                  <a:pt x="46" y="72"/>
                </a:lnTo>
                <a:lnTo>
                  <a:pt x="42" y="85"/>
                </a:lnTo>
                <a:lnTo>
                  <a:pt x="37" y="96"/>
                </a:lnTo>
                <a:lnTo>
                  <a:pt x="35" y="112"/>
                </a:lnTo>
                <a:lnTo>
                  <a:pt x="31" y="125"/>
                </a:lnTo>
                <a:lnTo>
                  <a:pt x="26" y="140"/>
                </a:lnTo>
                <a:lnTo>
                  <a:pt x="24" y="155"/>
                </a:lnTo>
                <a:lnTo>
                  <a:pt x="20" y="171"/>
                </a:lnTo>
                <a:lnTo>
                  <a:pt x="18" y="188"/>
                </a:lnTo>
                <a:lnTo>
                  <a:pt x="16" y="205"/>
                </a:lnTo>
                <a:lnTo>
                  <a:pt x="11" y="223"/>
                </a:lnTo>
                <a:lnTo>
                  <a:pt x="7" y="260"/>
                </a:lnTo>
                <a:lnTo>
                  <a:pt x="5" y="299"/>
                </a:lnTo>
                <a:lnTo>
                  <a:pt x="3" y="341"/>
                </a:lnTo>
                <a:lnTo>
                  <a:pt x="0" y="382"/>
                </a:lnTo>
                <a:lnTo>
                  <a:pt x="0" y="428"/>
                </a:lnTo>
                <a:lnTo>
                  <a:pt x="0" y="471"/>
                </a:lnTo>
                <a:lnTo>
                  <a:pt x="3" y="513"/>
                </a:lnTo>
                <a:lnTo>
                  <a:pt x="5" y="554"/>
                </a:lnTo>
                <a:lnTo>
                  <a:pt x="7" y="593"/>
                </a:lnTo>
                <a:lnTo>
                  <a:pt x="11" y="630"/>
                </a:lnTo>
                <a:lnTo>
                  <a:pt x="16" y="648"/>
                </a:lnTo>
                <a:lnTo>
                  <a:pt x="18" y="665"/>
                </a:lnTo>
                <a:lnTo>
                  <a:pt x="20" y="683"/>
                </a:lnTo>
                <a:lnTo>
                  <a:pt x="24" y="698"/>
                </a:lnTo>
                <a:lnTo>
                  <a:pt x="26" y="713"/>
                </a:lnTo>
                <a:lnTo>
                  <a:pt x="31" y="729"/>
                </a:lnTo>
                <a:lnTo>
                  <a:pt x="35" y="742"/>
                </a:lnTo>
                <a:lnTo>
                  <a:pt x="37" y="757"/>
                </a:lnTo>
                <a:lnTo>
                  <a:pt x="42" y="768"/>
                </a:lnTo>
                <a:lnTo>
                  <a:pt x="46" y="781"/>
                </a:lnTo>
                <a:lnTo>
                  <a:pt x="50" y="792"/>
                </a:lnTo>
                <a:lnTo>
                  <a:pt x="55" y="803"/>
                </a:lnTo>
                <a:lnTo>
                  <a:pt x="59" y="811"/>
                </a:lnTo>
                <a:lnTo>
                  <a:pt x="64" y="820"/>
                </a:lnTo>
                <a:lnTo>
                  <a:pt x="70" y="829"/>
                </a:lnTo>
                <a:lnTo>
                  <a:pt x="74" y="835"/>
                </a:lnTo>
                <a:lnTo>
                  <a:pt x="79" y="840"/>
                </a:lnTo>
                <a:lnTo>
                  <a:pt x="85" y="844"/>
                </a:lnTo>
                <a:lnTo>
                  <a:pt x="90" y="848"/>
                </a:lnTo>
                <a:lnTo>
                  <a:pt x="94" y="851"/>
                </a:lnTo>
                <a:lnTo>
                  <a:pt x="101" y="853"/>
                </a:lnTo>
                <a:lnTo>
                  <a:pt x="107" y="853"/>
                </a:lnTo>
                <a:lnTo>
                  <a:pt x="111" y="853"/>
                </a:lnTo>
                <a:lnTo>
                  <a:pt x="118" y="851"/>
                </a:lnTo>
                <a:lnTo>
                  <a:pt x="122" y="848"/>
                </a:lnTo>
                <a:lnTo>
                  <a:pt x="127" y="844"/>
                </a:lnTo>
                <a:lnTo>
                  <a:pt x="133" y="840"/>
                </a:lnTo>
                <a:lnTo>
                  <a:pt x="138" y="835"/>
                </a:lnTo>
                <a:lnTo>
                  <a:pt x="142" y="829"/>
                </a:lnTo>
                <a:lnTo>
                  <a:pt x="148" y="820"/>
                </a:lnTo>
                <a:lnTo>
                  <a:pt x="153" y="811"/>
                </a:lnTo>
                <a:lnTo>
                  <a:pt x="157" y="803"/>
                </a:lnTo>
                <a:lnTo>
                  <a:pt x="162" y="792"/>
                </a:lnTo>
                <a:lnTo>
                  <a:pt x="166" y="781"/>
                </a:lnTo>
                <a:lnTo>
                  <a:pt x="170" y="768"/>
                </a:lnTo>
                <a:lnTo>
                  <a:pt x="175" y="757"/>
                </a:lnTo>
                <a:lnTo>
                  <a:pt x="177" y="742"/>
                </a:lnTo>
                <a:lnTo>
                  <a:pt x="181" y="729"/>
                </a:lnTo>
                <a:lnTo>
                  <a:pt x="185" y="713"/>
                </a:lnTo>
                <a:lnTo>
                  <a:pt x="188" y="698"/>
                </a:lnTo>
                <a:lnTo>
                  <a:pt x="192" y="683"/>
                </a:lnTo>
                <a:lnTo>
                  <a:pt x="194" y="665"/>
                </a:lnTo>
                <a:lnTo>
                  <a:pt x="196" y="648"/>
                </a:lnTo>
                <a:lnTo>
                  <a:pt x="199" y="630"/>
                </a:lnTo>
                <a:lnTo>
                  <a:pt x="205" y="593"/>
                </a:lnTo>
                <a:lnTo>
                  <a:pt x="207" y="554"/>
                </a:lnTo>
                <a:lnTo>
                  <a:pt x="209" y="513"/>
                </a:lnTo>
                <a:lnTo>
                  <a:pt x="212" y="471"/>
                </a:lnTo>
                <a:lnTo>
                  <a:pt x="212" y="428"/>
                </a:lnTo>
                <a:lnTo>
                  <a:pt x="212" y="384"/>
                </a:lnTo>
                <a:lnTo>
                  <a:pt x="209" y="341"/>
                </a:lnTo>
                <a:lnTo>
                  <a:pt x="207" y="299"/>
                </a:lnTo>
                <a:lnTo>
                  <a:pt x="205" y="260"/>
                </a:lnTo>
                <a:lnTo>
                  <a:pt x="199" y="223"/>
                </a:lnTo>
                <a:lnTo>
                  <a:pt x="196" y="205"/>
                </a:lnTo>
                <a:lnTo>
                  <a:pt x="194" y="188"/>
                </a:lnTo>
                <a:lnTo>
                  <a:pt x="192" y="171"/>
                </a:lnTo>
                <a:lnTo>
                  <a:pt x="188" y="155"/>
                </a:lnTo>
                <a:lnTo>
                  <a:pt x="185" y="140"/>
                </a:lnTo>
                <a:lnTo>
                  <a:pt x="181" y="125"/>
                </a:lnTo>
                <a:lnTo>
                  <a:pt x="177" y="112"/>
                </a:lnTo>
                <a:lnTo>
                  <a:pt x="175" y="96"/>
                </a:lnTo>
                <a:lnTo>
                  <a:pt x="170" y="85"/>
                </a:lnTo>
                <a:lnTo>
                  <a:pt x="166" y="72"/>
                </a:lnTo>
                <a:lnTo>
                  <a:pt x="162" y="62"/>
                </a:lnTo>
                <a:lnTo>
                  <a:pt x="157" y="51"/>
                </a:lnTo>
                <a:lnTo>
                  <a:pt x="153" y="42"/>
                </a:lnTo>
                <a:lnTo>
                  <a:pt x="148" y="33"/>
                </a:lnTo>
                <a:lnTo>
                  <a:pt x="142" y="27"/>
                </a:lnTo>
                <a:lnTo>
                  <a:pt x="138" y="18"/>
                </a:lnTo>
                <a:lnTo>
                  <a:pt x="133" y="14"/>
                </a:lnTo>
                <a:lnTo>
                  <a:pt x="127" y="9"/>
                </a:lnTo>
                <a:lnTo>
                  <a:pt x="122" y="5"/>
                </a:lnTo>
                <a:lnTo>
                  <a:pt x="118" y="3"/>
                </a:lnTo>
                <a:lnTo>
                  <a:pt x="111" y="0"/>
                </a:lnTo>
                <a:lnTo>
                  <a:pt x="107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7" name="Freeform 55"/>
          <p:cNvSpPr>
            <a:spLocks noEditPoints="1"/>
          </p:cNvSpPr>
          <p:nvPr/>
        </p:nvSpPr>
        <p:spPr bwMode="auto">
          <a:xfrm>
            <a:off x="4340225" y="1200150"/>
            <a:ext cx="20638" cy="1290638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6" y="54"/>
              </a:cxn>
              <a:cxn ang="0">
                <a:pos x="0" y="50"/>
              </a:cxn>
              <a:cxn ang="0">
                <a:pos x="0" y="4"/>
              </a:cxn>
              <a:cxn ang="0">
                <a:pos x="6" y="0"/>
              </a:cxn>
              <a:cxn ang="0">
                <a:pos x="13" y="4"/>
              </a:cxn>
              <a:cxn ang="0">
                <a:pos x="13" y="102"/>
              </a:cxn>
              <a:cxn ang="0">
                <a:pos x="11" y="146"/>
              </a:cxn>
              <a:cxn ang="0">
                <a:pos x="4" y="148"/>
              </a:cxn>
              <a:cxn ang="0">
                <a:pos x="0" y="142"/>
              </a:cxn>
              <a:cxn ang="0">
                <a:pos x="2" y="96"/>
              </a:cxn>
              <a:cxn ang="0">
                <a:pos x="8" y="96"/>
              </a:cxn>
              <a:cxn ang="0">
                <a:pos x="13" y="102"/>
              </a:cxn>
              <a:cxn ang="0">
                <a:pos x="13" y="238"/>
              </a:cxn>
              <a:cxn ang="0">
                <a:pos x="8" y="244"/>
              </a:cxn>
              <a:cxn ang="0">
                <a:pos x="2" y="242"/>
              </a:cxn>
              <a:cxn ang="0">
                <a:pos x="0" y="196"/>
              </a:cxn>
              <a:cxn ang="0">
                <a:pos x="4" y="190"/>
              </a:cxn>
              <a:cxn ang="0">
                <a:pos x="11" y="192"/>
              </a:cxn>
              <a:cxn ang="0">
                <a:pos x="13" y="196"/>
              </a:cxn>
              <a:cxn ang="0">
                <a:pos x="13" y="336"/>
              </a:cxn>
              <a:cxn ang="0">
                <a:pos x="6" y="340"/>
              </a:cxn>
              <a:cxn ang="0">
                <a:pos x="0" y="336"/>
              </a:cxn>
              <a:cxn ang="0">
                <a:pos x="0" y="290"/>
              </a:cxn>
              <a:cxn ang="0">
                <a:pos x="6" y="286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4" y="434"/>
              </a:cxn>
              <a:cxn ang="0">
                <a:pos x="0" y="429"/>
              </a:cxn>
              <a:cxn ang="0">
                <a:pos x="2" y="384"/>
              </a:cxn>
              <a:cxn ang="0">
                <a:pos x="8" y="381"/>
              </a:cxn>
              <a:cxn ang="0">
                <a:pos x="13" y="388"/>
              </a:cxn>
              <a:cxn ang="0">
                <a:pos x="13" y="523"/>
              </a:cxn>
              <a:cxn ang="0">
                <a:pos x="8" y="530"/>
              </a:cxn>
              <a:cxn ang="0">
                <a:pos x="2" y="528"/>
              </a:cxn>
              <a:cxn ang="0">
                <a:pos x="0" y="484"/>
              </a:cxn>
              <a:cxn ang="0">
                <a:pos x="4" y="477"/>
              </a:cxn>
              <a:cxn ang="0">
                <a:pos x="11" y="477"/>
              </a:cxn>
              <a:cxn ang="0">
                <a:pos x="13" y="484"/>
              </a:cxn>
              <a:cxn ang="0">
                <a:pos x="13" y="621"/>
              </a:cxn>
              <a:cxn ang="0">
                <a:pos x="6" y="626"/>
              </a:cxn>
              <a:cxn ang="0">
                <a:pos x="0" y="621"/>
              </a:cxn>
              <a:cxn ang="0">
                <a:pos x="0" y="576"/>
              </a:cxn>
              <a:cxn ang="0">
                <a:pos x="6" y="571"/>
              </a:cxn>
              <a:cxn ang="0">
                <a:pos x="13" y="576"/>
              </a:cxn>
              <a:cxn ang="0">
                <a:pos x="13" y="674"/>
              </a:cxn>
              <a:cxn ang="0">
                <a:pos x="11" y="719"/>
              </a:cxn>
              <a:cxn ang="0">
                <a:pos x="4" y="722"/>
              </a:cxn>
              <a:cxn ang="0">
                <a:pos x="0" y="715"/>
              </a:cxn>
              <a:cxn ang="0">
                <a:pos x="2" y="669"/>
              </a:cxn>
              <a:cxn ang="0">
                <a:pos x="8" y="667"/>
              </a:cxn>
              <a:cxn ang="0">
                <a:pos x="13" y="674"/>
              </a:cxn>
              <a:cxn ang="0">
                <a:pos x="13" y="807"/>
              </a:cxn>
              <a:cxn ang="0">
                <a:pos x="8" y="811"/>
              </a:cxn>
              <a:cxn ang="0">
                <a:pos x="2" y="811"/>
              </a:cxn>
              <a:cxn ang="0">
                <a:pos x="0" y="770"/>
              </a:cxn>
              <a:cxn ang="0">
                <a:pos x="4" y="763"/>
              </a:cxn>
              <a:cxn ang="0">
                <a:pos x="11" y="765"/>
              </a:cxn>
              <a:cxn ang="0">
                <a:pos x="13" y="770"/>
              </a:cxn>
            </a:cxnLst>
            <a:rect l="0" t="0" r="r" b="b"/>
            <a:pathLst>
              <a:path w="13" h="813">
                <a:moveTo>
                  <a:pt x="13" y="7"/>
                </a:moveTo>
                <a:lnTo>
                  <a:pt x="13" y="48"/>
                </a:lnTo>
                <a:lnTo>
                  <a:pt x="13" y="50"/>
                </a:lnTo>
                <a:lnTo>
                  <a:pt x="11" y="52"/>
                </a:lnTo>
                <a:lnTo>
                  <a:pt x="8" y="52"/>
                </a:lnTo>
                <a:lnTo>
                  <a:pt x="6" y="54"/>
                </a:lnTo>
                <a:lnTo>
                  <a:pt x="4" y="52"/>
                </a:lnTo>
                <a:lnTo>
                  <a:pt x="2" y="52"/>
                </a:lnTo>
                <a:lnTo>
                  <a:pt x="0" y="50"/>
                </a:lnTo>
                <a:lnTo>
                  <a:pt x="0" y="48"/>
                </a:lnTo>
                <a:lnTo>
                  <a:pt x="0" y="7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6" y="0"/>
                </a:lnTo>
                <a:lnTo>
                  <a:pt x="8" y="0"/>
                </a:lnTo>
                <a:lnTo>
                  <a:pt x="11" y="2"/>
                </a:lnTo>
                <a:lnTo>
                  <a:pt x="13" y="4"/>
                </a:lnTo>
                <a:lnTo>
                  <a:pt x="13" y="7"/>
                </a:lnTo>
                <a:lnTo>
                  <a:pt x="13" y="7"/>
                </a:lnTo>
                <a:close/>
                <a:moveTo>
                  <a:pt x="13" y="102"/>
                </a:moveTo>
                <a:lnTo>
                  <a:pt x="13" y="142"/>
                </a:lnTo>
                <a:lnTo>
                  <a:pt x="13" y="144"/>
                </a:lnTo>
                <a:lnTo>
                  <a:pt x="11" y="146"/>
                </a:lnTo>
                <a:lnTo>
                  <a:pt x="8" y="148"/>
                </a:lnTo>
                <a:lnTo>
                  <a:pt x="6" y="148"/>
                </a:lnTo>
                <a:lnTo>
                  <a:pt x="4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2"/>
                </a:lnTo>
                <a:lnTo>
                  <a:pt x="0" y="102"/>
                </a:lnTo>
                <a:lnTo>
                  <a:pt x="0" y="98"/>
                </a:lnTo>
                <a:lnTo>
                  <a:pt x="2" y="96"/>
                </a:lnTo>
                <a:lnTo>
                  <a:pt x="4" y="96"/>
                </a:lnTo>
                <a:lnTo>
                  <a:pt x="6" y="94"/>
                </a:lnTo>
                <a:lnTo>
                  <a:pt x="8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2"/>
                </a:lnTo>
                <a:lnTo>
                  <a:pt x="13" y="102"/>
                </a:lnTo>
                <a:close/>
                <a:moveTo>
                  <a:pt x="13" y="196"/>
                </a:moveTo>
                <a:lnTo>
                  <a:pt x="13" y="238"/>
                </a:lnTo>
                <a:lnTo>
                  <a:pt x="13" y="240"/>
                </a:lnTo>
                <a:lnTo>
                  <a:pt x="11" y="242"/>
                </a:lnTo>
                <a:lnTo>
                  <a:pt x="8" y="244"/>
                </a:lnTo>
                <a:lnTo>
                  <a:pt x="6" y="244"/>
                </a:lnTo>
                <a:lnTo>
                  <a:pt x="4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8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4" y="190"/>
                </a:lnTo>
                <a:lnTo>
                  <a:pt x="6" y="190"/>
                </a:lnTo>
                <a:lnTo>
                  <a:pt x="8" y="190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4"/>
                </a:lnTo>
                <a:lnTo>
                  <a:pt x="13" y="336"/>
                </a:lnTo>
                <a:lnTo>
                  <a:pt x="11" y="338"/>
                </a:lnTo>
                <a:lnTo>
                  <a:pt x="8" y="340"/>
                </a:lnTo>
                <a:lnTo>
                  <a:pt x="6" y="340"/>
                </a:lnTo>
                <a:lnTo>
                  <a:pt x="4" y="340"/>
                </a:lnTo>
                <a:lnTo>
                  <a:pt x="2" y="338"/>
                </a:lnTo>
                <a:lnTo>
                  <a:pt x="0" y="336"/>
                </a:lnTo>
                <a:lnTo>
                  <a:pt x="0" y="334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4" y="286"/>
                </a:lnTo>
                <a:lnTo>
                  <a:pt x="6" y="286"/>
                </a:lnTo>
                <a:lnTo>
                  <a:pt x="8" y="286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9"/>
                </a:lnTo>
                <a:lnTo>
                  <a:pt x="13" y="432"/>
                </a:lnTo>
                <a:lnTo>
                  <a:pt x="11" y="434"/>
                </a:lnTo>
                <a:lnTo>
                  <a:pt x="8" y="434"/>
                </a:lnTo>
                <a:lnTo>
                  <a:pt x="6" y="436"/>
                </a:lnTo>
                <a:lnTo>
                  <a:pt x="4" y="434"/>
                </a:lnTo>
                <a:lnTo>
                  <a:pt x="2" y="434"/>
                </a:lnTo>
                <a:lnTo>
                  <a:pt x="0" y="432"/>
                </a:lnTo>
                <a:lnTo>
                  <a:pt x="0" y="429"/>
                </a:lnTo>
                <a:lnTo>
                  <a:pt x="0" y="388"/>
                </a:lnTo>
                <a:lnTo>
                  <a:pt x="0" y="386"/>
                </a:lnTo>
                <a:lnTo>
                  <a:pt x="2" y="384"/>
                </a:lnTo>
                <a:lnTo>
                  <a:pt x="4" y="381"/>
                </a:lnTo>
                <a:lnTo>
                  <a:pt x="6" y="381"/>
                </a:lnTo>
                <a:lnTo>
                  <a:pt x="8" y="381"/>
                </a:lnTo>
                <a:lnTo>
                  <a:pt x="11" y="384"/>
                </a:lnTo>
                <a:lnTo>
                  <a:pt x="13" y="386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4"/>
                </a:moveTo>
                <a:lnTo>
                  <a:pt x="13" y="523"/>
                </a:lnTo>
                <a:lnTo>
                  <a:pt x="13" y="525"/>
                </a:lnTo>
                <a:lnTo>
                  <a:pt x="11" y="528"/>
                </a:lnTo>
                <a:lnTo>
                  <a:pt x="8" y="530"/>
                </a:lnTo>
                <a:lnTo>
                  <a:pt x="6" y="530"/>
                </a:lnTo>
                <a:lnTo>
                  <a:pt x="4" y="530"/>
                </a:lnTo>
                <a:lnTo>
                  <a:pt x="2" y="528"/>
                </a:lnTo>
                <a:lnTo>
                  <a:pt x="0" y="525"/>
                </a:lnTo>
                <a:lnTo>
                  <a:pt x="0" y="523"/>
                </a:lnTo>
                <a:lnTo>
                  <a:pt x="0" y="484"/>
                </a:lnTo>
                <a:lnTo>
                  <a:pt x="0" y="480"/>
                </a:lnTo>
                <a:lnTo>
                  <a:pt x="2" y="477"/>
                </a:lnTo>
                <a:lnTo>
                  <a:pt x="4" y="477"/>
                </a:lnTo>
                <a:lnTo>
                  <a:pt x="6" y="475"/>
                </a:lnTo>
                <a:lnTo>
                  <a:pt x="8" y="477"/>
                </a:lnTo>
                <a:lnTo>
                  <a:pt x="11" y="477"/>
                </a:lnTo>
                <a:lnTo>
                  <a:pt x="13" y="480"/>
                </a:lnTo>
                <a:lnTo>
                  <a:pt x="13" y="484"/>
                </a:lnTo>
                <a:lnTo>
                  <a:pt x="13" y="484"/>
                </a:lnTo>
                <a:close/>
                <a:moveTo>
                  <a:pt x="13" y="578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8" y="626"/>
                </a:lnTo>
                <a:lnTo>
                  <a:pt x="6" y="626"/>
                </a:lnTo>
                <a:lnTo>
                  <a:pt x="4" y="626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8"/>
                </a:lnTo>
                <a:lnTo>
                  <a:pt x="0" y="576"/>
                </a:lnTo>
                <a:lnTo>
                  <a:pt x="2" y="573"/>
                </a:lnTo>
                <a:lnTo>
                  <a:pt x="4" y="571"/>
                </a:lnTo>
                <a:lnTo>
                  <a:pt x="6" y="571"/>
                </a:lnTo>
                <a:lnTo>
                  <a:pt x="8" y="571"/>
                </a:lnTo>
                <a:lnTo>
                  <a:pt x="11" y="573"/>
                </a:lnTo>
                <a:lnTo>
                  <a:pt x="13" y="576"/>
                </a:lnTo>
                <a:lnTo>
                  <a:pt x="13" y="578"/>
                </a:lnTo>
                <a:lnTo>
                  <a:pt x="13" y="578"/>
                </a:lnTo>
                <a:close/>
                <a:moveTo>
                  <a:pt x="13" y="674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8" y="722"/>
                </a:lnTo>
                <a:lnTo>
                  <a:pt x="6" y="722"/>
                </a:lnTo>
                <a:lnTo>
                  <a:pt x="4" y="722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4"/>
                </a:lnTo>
                <a:lnTo>
                  <a:pt x="0" y="671"/>
                </a:lnTo>
                <a:lnTo>
                  <a:pt x="2" y="669"/>
                </a:lnTo>
                <a:lnTo>
                  <a:pt x="4" y="667"/>
                </a:lnTo>
                <a:lnTo>
                  <a:pt x="6" y="667"/>
                </a:lnTo>
                <a:lnTo>
                  <a:pt x="8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4"/>
                </a:lnTo>
                <a:lnTo>
                  <a:pt x="13" y="674"/>
                </a:lnTo>
                <a:close/>
                <a:moveTo>
                  <a:pt x="13" y="770"/>
                </a:moveTo>
                <a:lnTo>
                  <a:pt x="13" y="807"/>
                </a:lnTo>
                <a:lnTo>
                  <a:pt x="13" y="809"/>
                </a:lnTo>
                <a:lnTo>
                  <a:pt x="11" y="811"/>
                </a:lnTo>
                <a:lnTo>
                  <a:pt x="8" y="811"/>
                </a:lnTo>
                <a:lnTo>
                  <a:pt x="6" y="813"/>
                </a:lnTo>
                <a:lnTo>
                  <a:pt x="4" y="811"/>
                </a:lnTo>
                <a:lnTo>
                  <a:pt x="2" y="811"/>
                </a:lnTo>
                <a:lnTo>
                  <a:pt x="0" y="809"/>
                </a:lnTo>
                <a:lnTo>
                  <a:pt x="0" y="807"/>
                </a:lnTo>
                <a:lnTo>
                  <a:pt x="0" y="770"/>
                </a:lnTo>
                <a:lnTo>
                  <a:pt x="0" y="767"/>
                </a:lnTo>
                <a:lnTo>
                  <a:pt x="2" y="765"/>
                </a:lnTo>
                <a:lnTo>
                  <a:pt x="4" y="763"/>
                </a:lnTo>
                <a:lnTo>
                  <a:pt x="6" y="763"/>
                </a:lnTo>
                <a:lnTo>
                  <a:pt x="8" y="763"/>
                </a:lnTo>
                <a:lnTo>
                  <a:pt x="11" y="765"/>
                </a:lnTo>
                <a:lnTo>
                  <a:pt x="13" y="767"/>
                </a:lnTo>
                <a:lnTo>
                  <a:pt x="13" y="770"/>
                </a:lnTo>
                <a:lnTo>
                  <a:pt x="13" y="77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8" name="Freeform 56"/>
          <p:cNvSpPr>
            <a:spLocks noEditPoints="1"/>
          </p:cNvSpPr>
          <p:nvPr/>
        </p:nvSpPr>
        <p:spPr bwMode="auto">
          <a:xfrm>
            <a:off x="6337300" y="1273175"/>
            <a:ext cx="20638" cy="1287463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7" y="54"/>
              </a:cxn>
              <a:cxn ang="0">
                <a:pos x="0" y="50"/>
              </a:cxn>
              <a:cxn ang="0">
                <a:pos x="0" y="2"/>
              </a:cxn>
              <a:cxn ang="0">
                <a:pos x="7" y="0"/>
              </a:cxn>
              <a:cxn ang="0">
                <a:pos x="13" y="2"/>
              </a:cxn>
              <a:cxn ang="0">
                <a:pos x="13" y="100"/>
              </a:cxn>
              <a:cxn ang="0">
                <a:pos x="11" y="146"/>
              </a:cxn>
              <a:cxn ang="0">
                <a:pos x="5" y="148"/>
              </a:cxn>
              <a:cxn ang="0">
                <a:pos x="0" y="141"/>
              </a:cxn>
              <a:cxn ang="0">
                <a:pos x="2" y="96"/>
              </a:cxn>
              <a:cxn ang="0">
                <a:pos x="9" y="96"/>
              </a:cxn>
              <a:cxn ang="0">
                <a:pos x="13" y="100"/>
              </a:cxn>
              <a:cxn ang="0">
                <a:pos x="13" y="237"/>
              </a:cxn>
              <a:cxn ang="0">
                <a:pos x="9" y="244"/>
              </a:cxn>
              <a:cxn ang="0">
                <a:pos x="2" y="242"/>
              </a:cxn>
              <a:cxn ang="0">
                <a:pos x="0" y="196"/>
              </a:cxn>
              <a:cxn ang="0">
                <a:pos x="5" y="189"/>
              </a:cxn>
              <a:cxn ang="0">
                <a:pos x="11" y="192"/>
              </a:cxn>
              <a:cxn ang="0">
                <a:pos x="13" y="196"/>
              </a:cxn>
              <a:cxn ang="0">
                <a:pos x="13" y="335"/>
              </a:cxn>
              <a:cxn ang="0">
                <a:pos x="7" y="340"/>
              </a:cxn>
              <a:cxn ang="0">
                <a:pos x="0" y="335"/>
              </a:cxn>
              <a:cxn ang="0">
                <a:pos x="0" y="290"/>
              </a:cxn>
              <a:cxn ang="0">
                <a:pos x="7" y="285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5" y="434"/>
              </a:cxn>
              <a:cxn ang="0">
                <a:pos x="0" y="427"/>
              </a:cxn>
              <a:cxn ang="0">
                <a:pos x="2" y="381"/>
              </a:cxn>
              <a:cxn ang="0">
                <a:pos x="9" y="381"/>
              </a:cxn>
              <a:cxn ang="0">
                <a:pos x="13" y="388"/>
              </a:cxn>
              <a:cxn ang="0">
                <a:pos x="13" y="523"/>
              </a:cxn>
              <a:cxn ang="0">
                <a:pos x="9" y="530"/>
              </a:cxn>
              <a:cxn ang="0">
                <a:pos x="2" y="527"/>
              </a:cxn>
              <a:cxn ang="0">
                <a:pos x="0" y="482"/>
              </a:cxn>
              <a:cxn ang="0">
                <a:pos x="5" y="477"/>
              </a:cxn>
              <a:cxn ang="0">
                <a:pos x="11" y="477"/>
              </a:cxn>
              <a:cxn ang="0">
                <a:pos x="13" y="482"/>
              </a:cxn>
              <a:cxn ang="0">
                <a:pos x="13" y="621"/>
              </a:cxn>
              <a:cxn ang="0">
                <a:pos x="7" y="625"/>
              </a:cxn>
              <a:cxn ang="0">
                <a:pos x="0" y="621"/>
              </a:cxn>
              <a:cxn ang="0">
                <a:pos x="0" y="575"/>
              </a:cxn>
              <a:cxn ang="0">
                <a:pos x="7" y="571"/>
              </a:cxn>
              <a:cxn ang="0">
                <a:pos x="13" y="575"/>
              </a:cxn>
              <a:cxn ang="0">
                <a:pos x="13" y="673"/>
              </a:cxn>
              <a:cxn ang="0">
                <a:pos x="11" y="719"/>
              </a:cxn>
              <a:cxn ang="0">
                <a:pos x="5" y="721"/>
              </a:cxn>
              <a:cxn ang="0">
                <a:pos x="0" y="715"/>
              </a:cxn>
              <a:cxn ang="0">
                <a:pos x="2" y="669"/>
              </a:cxn>
              <a:cxn ang="0">
                <a:pos x="9" y="667"/>
              </a:cxn>
              <a:cxn ang="0">
                <a:pos x="13" y="673"/>
              </a:cxn>
              <a:cxn ang="0">
                <a:pos x="13" y="804"/>
              </a:cxn>
              <a:cxn ang="0">
                <a:pos x="9" y="811"/>
              </a:cxn>
              <a:cxn ang="0">
                <a:pos x="2" y="809"/>
              </a:cxn>
              <a:cxn ang="0">
                <a:pos x="0" y="769"/>
              </a:cxn>
              <a:cxn ang="0">
                <a:pos x="5" y="763"/>
              </a:cxn>
              <a:cxn ang="0">
                <a:pos x="11" y="763"/>
              </a:cxn>
              <a:cxn ang="0">
                <a:pos x="13" y="769"/>
              </a:cxn>
            </a:cxnLst>
            <a:rect l="0" t="0" r="r" b="b"/>
            <a:pathLst>
              <a:path w="13" h="811">
                <a:moveTo>
                  <a:pt x="13" y="6"/>
                </a:moveTo>
                <a:lnTo>
                  <a:pt x="13" y="46"/>
                </a:lnTo>
                <a:lnTo>
                  <a:pt x="13" y="50"/>
                </a:lnTo>
                <a:lnTo>
                  <a:pt x="11" y="52"/>
                </a:lnTo>
                <a:lnTo>
                  <a:pt x="9" y="52"/>
                </a:lnTo>
                <a:lnTo>
                  <a:pt x="7" y="54"/>
                </a:lnTo>
                <a:lnTo>
                  <a:pt x="5" y="52"/>
                </a:lnTo>
                <a:lnTo>
                  <a:pt x="2" y="52"/>
                </a:lnTo>
                <a:lnTo>
                  <a:pt x="0" y="50"/>
                </a:lnTo>
                <a:lnTo>
                  <a:pt x="0" y="46"/>
                </a:lnTo>
                <a:lnTo>
                  <a:pt x="0" y="6"/>
                </a:lnTo>
                <a:lnTo>
                  <a:pt x="0" y="2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1" y="0"/>
                </a:lnTo>
                <a:lnTo>
                  <a:pt x="13" y="2"/>
                </a:lnTo>
                <a:lnTo>
                  <a:pt x="13" y="6"/>
                </a:lnTo>
                <a:lnTo>
                  <a:pt x="13" y="6"/>
                </a:lnTo>
                <a:close/>
                <a:moveTo>
                  <a:pt x="13" y="100"/>
                </a:moveTo>
                <a:lnTo>
                  <a:pt x="13" y="141"/>
                </a:lnTo>
                <a:lnTo>
                  <a:pt x="13" y="144"/>
                </a:lnTo>
                <a:lnTo>
                  <a:pt x="11" y="146"/>
                </a:lnTo>
                <a:lnTo>
                  <a:pt x="9" y="148"/>
                </a:lnTo>
                <a:lnTo>
                  <a:pt x="7" y="148"/>
                </a:lnTo>
                <a:lnTo>
                  <a:pt x="5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1"/>
                </a:lnTo>
                <a:lnTo>
                  <a:pt x="0" y="100"/>
                </a:lnTo>
                <a:lnTo>
                  <a:pt x="0" y="98"/>
                </a:lnTo>
                <a:lnTo>
                  <a:pt x="2" y="96"/>
                </a:lnTo>
                <a:lnTo>
                  <a:pt x="5" y="96"/>
                </a:lnTo>
                <a:lnTo>
                  <a:pt x="7" y="94"/>
                </a:lnTo>
                <a:lnTo>
                  <a:pt x="9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0"/>
                </a:lnTo>
                <a:lnTo>
                  <a:pt x="13" y="100"/>
                </a:lnTo>
                <a:close/>
                <a:moveTo>
                  <a:pt x="13" y="196"/>
                </a:moveTo>
                <a:lnTo>
                  <a:pt x="13" y="237"/>
                </a:lnTo>
                <a:lnTo>
                  <a:pt x="13" y="240"/>
                </a:lnTo>
                <a:lnTo>
                  <a:pt x="11" y="242"/>
                </a:lnTo>
                <a:lnTo>
                  <a:pt x="9" y="244"/>
                </a:lnTo>
                <a:lnTo>
                  <a:pt x="7" y="244"/>
                </a:lnTo>
                <a:lnTo>
                  <a:pt x="5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7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5" y="189"/>
                </a:lnTo>
                <a:lnTo>
                  <a:pt x="7" y="189"/>
                </a:lnTo>
                <a:lnTo>
                  <a:pt x="9" y="189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3"/>
                </a:lnTo>
                <a:lnTo>
                  <a:pt x="13" y="335"/>
                </a:lnTo>
                <a:lnTo>
                  <a:pt x="11" y="338"/>
                </a:lnTo>
                <a:lnTo>
                  <a:pt x="9" y="340"/>
                </a:lnTo>
                <a:lnTo>
                  <a:pt x="7" y="340"/>
                </a:lnTo>
                <a:lnTo>
                  <a:pt x="5" y="340"/>
                </a:lnTo>
                <a:lnTo>
                  <a:pt x="2" y="338"/>
                </a:lnTo>
                <a:lnTo>
                  <a:pt x="0" y="335"/>
                </a:lnTo>
                <a:lnTo>
                  <a:pt x="0" y="333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5" y="285"/>
                </a:lnTo>
                <a:lnTo>
                  <a:pt x="7" y="285"/>
                </a:lnTo>
                <a:lnTo>
                  <a:pt x="9" y="285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7"/>
                </a:lnTo>
                <a:lnTo>
                  <a:pt x="13" y="431"/>
                </a:lnTo>
                <a:lnTo>
                  <a:pt x="11" y="434"/>
                </a:lnTo>
                <a:lnTo>
                  <a:pt x="9" y="434"/>
                </a:lnTo>
                <a:lnTo>
                  <a:pt x="7" y="436"/>
                </a:lnTo>
                <a:lnTo>
                  <a:pt x="5" y="434"/>
                </a:lnTo>
                <a:lnTo>
                  <a:pt x="2" y="434"/>
                </a:lnTo>
                <a:lnTo>
                  <a:pt x="0" y="431"/>
                </a:lnTo>
                <a:lnTo>
                  <a:pt x="0" y="427"/>
                </a:lnTo>
                <a:lnTo>
                  <a:pt x="0" y="388"/>
                </a:lnTo>
                <a:lnTo>
                  <a:pt x="0" y="383"/>
                </a:lnTo>
                <a:lnTo>
                  <a:pt x="2" y="381"/>
                </a:lnTo>
                <a:lnTo>
                  <a:pt x="5" y="381"/>
                </a:lnTo>
                <a:lnTo>
                  <a:pt x="7" y="381"/>
                </a:lnTo>
                <a:lnTo>
                  <a:pt x="9" y="381"/>
                </a:lnTo>
                <a:lnTo>
                  <a:pt x="11" y="381"/>
                </a:lnTo>
                <a:lnTo>
                  <a:pt x="13" y="383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2"/>
                </a:moveTo>
                <a:lnTo>
                  <a:pt x="13" y="523"/>
                </a:lnTo>
                <a:lnTo>
                  <a:pt x="13" y="525"/>
                </a:lnTo>
                <a:lnTo>
                  <a:pt x="11" y="527"/>
                </a:lnTo>
                <a:lnTo>
                  <a:pt x="9" y="530"/>
                </a:lnTo>
                <a:lnTo>
                  <a:pt x="7" y="530"/>
                </a:lnTo>
                <a:lnTo>
                  <a:pt x="5" y="530"/>
                </a:lnTo>
                <a:lnTo>
                  <a:pt x="2" y="527"/>
                </a:lnTo>
                <a:lnTo>
                  <a:pt x="0" y="525"/>
                </a:lnTo>
                <a:lnTo>
                  <a:pt x="0" y="523"/>
                </a:lnTo>
                <a:lnTo>
                  <a:pt x="0" y="482"/>
                </a:lnTo>
                <a:lnTo>
                  <a:pt x="0" y="479"/>
                </a:lnTo>
                <a:lnTo>
                  <a:pt x="2" y="477"/>
                </a:lnTo>
                <a:lnTo>
                  <a:pt x="5" y="477"/>
                </a:lnTo>
                <a:lnTo>
                  <a:pt x="7" y="475"/>
                </a:lnTo>
                <a:lnTo>
                  <a:pt x="9" y="477"/>
                </a:lnTo>
                <a:lnTo>
                  <a:pt x="11" y="477"/>
                </a:lnTo>
                <a:lnTo>
                  <a:pt x="13" y="479"/>
                </a:lnTo>
                <a:lnTo>
                  <a:pt x="13" y="482"/>
                </a:lnTo>
                <a:lnTo>
                  <a:pt x="13" y="482"/>
                </a:lnTo>
                <a:close/>
                <a:moveTo>
                  <a:pt x="13" y="577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9" y="625"/>
                </a:lnTo>
                <a:lnTo>
                  <a:pt x="7" y="625"/>
                </a:lnTo>
                <a:lnTo>
                  <a:pt x="5" y="625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7"/>
                </a:lnTo>
                <a:lnTo>
                  <a:pt x="0" y="575"/>
                </a:lnTo>
                <a:lnTo>
                  <a:pt x="2" y="573"/>
                </a:lnTo>
                <a:lnTo>
                  <a:pt x="5" y="571"/>
                </a:lnTo>
                <a:lnTo>
                  <a:pt x="7" y="571"/>
                </a:lnTo>
                <a:lnTo>
                  <a:pt x="9" y="571"/>
                </a:lnTo>
                <a:lnTo>
                  <a:pt x="11" y="573"/>
                </a:lnTo>
                <a:lnTo>
                  <a:pt x="13" y="575"/>
                </a:lnTo>
                <a:lnTo>
                  <a:pt x="13" y="577"/>
                </a:lnTo>
                <a:lnTo>
                  <a:pt x="13" y="577"/>
                </a:lnTo>
                <a:close/>
                <a:moveTo>
                  <a:pt x="13" y="673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9" y="721"/>
                </a:lnTo>
                <a:lnTo>
                  <a:pt x="7" y="721"/>
                </a:lnTo>
                <a:lnTo>
                  <a:pt x="5" y="721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3"/>
                </a:lnTo>
                <a:lnTo>
                  <a:pt x="0" y="671"/>
                </a:lnTo>
                <a:lnTo>
                  <a:pt x="2" y="669"/>
                </a:lnTo>
                <a:lnTo>
                  <a:pt x="5" y="667"/>
                </a:lnTo>
                <a:lnTo>
                  <a:pt x="7" y="667"/>
                </a:lnTo>
                <a:lnTo>
                  <a:pt x="9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3"/>
                </a:lnTo>
                <a:lnTo>
                  <a:pt x="13" y="673"/>
                </a:lnTo>
                <a:close/>
                <a:moveTo>
                  <a:pt x="13" y="769"/>
                </a:moveTo>
                <a:lnTo>
                  <a:pt x="13" y="804"/>
                </a:lnTo>
                <a:lnTo>
                  <a:pt x="13" y="806"/>
                </a:lnTo>
                <a:lnTo>
                  <a:pt x="11" y="809"/>
                </a:lnTo>
                <a:lnTo>
                  <a:pt x="9" y="811"/>
                </a:lnTo>
                <a:lnTo>
                  <a:pt x="7" y="811"/>
                </a:lnTo>
                <a:lnTo>
                  <a:pt x="5" y="811"/>
                </a:lnTo>
                <a:lnTo>
                  <a:pt x="2" y="809"/>
                </a:lnTo>
                <a:lnTo>
                  <a:pt x="0" y="806"/>
                </a:lnTo>
                <a:lnTo>
                  <a:pt x="0" y="804"/>
                </a:lnTo>
                <a:lnTo>
                  <a:pt x="0" y="769"/>
                </a:lnTo>
                <a:lnTo>
                  <a:pt x="0" y="765"/>
                </a:lnTo>
                <a:lnTo>
                  <a:pt x="2" y="763"/>
                </a:lnTo>
                <a:lnTo>
                  <a:pt x="5" y="763"/>
                </a:lnTo>
                <a:lnTo>
                  <a:pt x="7" y="763"/>
                </a:lnTo>
                <a:lnTo>
                  <a:pt x="9" y="763"/>
                </a:lnTo>
                <a:lnTo>
                  <a:pt x="11" y="763"/>
                </a:lnTo>
                <a:lnTo>
                  <a:pt x="13" y="765"/>
                </a:lnTo>
                <a:lnTo>
                  <a:pt x="13" y="769"/>
                </a:lnTo>
                <a:lnTo>
                  <a:pt x="13" y="76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9" name="Freeform 57"/>
          <p:cNvSpPr>
            <a:spLocks noEditPoints="1"/>
          </p:cNvSpPr>
          <p:nvPr/>
        </p:nvSpPr>
        <p:spPr bwMode="auto">
          <a:xfrm>
            <a:off x="4349750" y="1608138"/>
            <a:ext cx="1970088" cy="173038"/>
          </a:xfrm>
          <a:custGeom>
            <a:avLst/>
            <a:gdLst/>
            <a:ahLst/>
            <a:cxnLst>
              <a:cxn ang="0">
                <a:pos x="89" y="46"/>
              </a:cxn>
              <a:cxn ang="0">
                <a:pos x="1150" y="46"/>
              </a:cxn>
              <a:cxn ang="0">
                <a:pos x="1154" y="48"/>
              </a:cxn>
              <a:cxn ang="0">
                <a:pos x="1156" y="48"/>
              </a:cxn>
              <a:cxn ang="0">
                <a:pos x="1159" y="53"/>
              </a:cxn>
              <a:cxn ang="0">
                <a:pos x="1159" y="55"/>
              </a:cxn>
              <a:cxn ang="0">
                <a:pos x="1159" y="59"/>
              </a:cxn>
              <a:cxn ang="0">
                <a:pos x="1156" y="61"/>
              </a:cxn>
              <a:cxn ang="0">
                <a:pos x="1154" y="63"/>
              </a:cxn>
              <a:cxn ang="0">
                <a:pos x="1150" y="66"/>
              </a:cxn>
              <a:cxn ang="0">
                <a:pos x="89" y="66"/>
              </a:cxn>
              <a:cxn ang="0">
                <a:pos x="87" y="63"/>
              </a:cxn>
              <a:cxn ang="0">
                <a:pos x="83" y="61"/>
              </a:cxn>
              <a:cxn ang="0">
                <a:pos x="83" y="59"/>
              </a:cxn>
              <a:cxn ang="0">
                <a:pos x="81" y="55"/>
              </a:cxn>
              <a:cxn ang="0">
                <a:pos x="83" y="53"/>
              </a:cxn>
              <a:cxn ang="0">
                <a:pos x="83" y="48"/>
              </a:cxn>
              <a:cxn ang="0">
                <a:pos x="87" y="48"/>
              </a:cxn>
              <a:cxn ang="0">
                <a:pos x="89" y="46"/>
              </a:cxn>
              <a:cxn ang="0">
                <a:pos x="89" y="46"/>
              </a:cxn>
              <a:cxn ang="0">
                <a:pos x="109" y="109"/>
              </a:cxn>
              <a:cxn ang="0">
                <a:pos x="0" y="55"/>
              </a:cxn>
              <a:cxn ang="0">
                <a:pos x="109" y="0"/>
              </a:cxn>
              <a:cxn ang="0">
                <a:pos x="109" y="109"/>
              </a:cxn>
              <a:cxn ang="0">
                <a:pos x="1133" y="0"/>
              </a:cxn>
              <a:cxn ang="0">
                <a:pos x="1241" y="55"/>
              </a:cxn>
              <a:cxn ang="0">
                <a:pos x="1133" y="109"/>
              </a:cxn>
              <a:cxn ang="0">
                <a:pos x="1133" y="0"/>
              </a:cxn>
            </a:cxnLst>
            <a:rect l="0" t="0" r="r" b="b"/>
            <a:pathLst>
              <a:path w="1241" h="109">
                <a:moveTo>
                  <a:pt x="89" y="46"/>
                </a:moveTo>
                <a:lnTo>
                  <a:pt x="1150" y="46"/>
                </a:lnTo>
                <a:lnTo>
                  <a:pt x="1154" y="48"/>
                </a:lnTo>
                <a:lnTo>
                  <a:pt x="1156" y="48"/>
                </a:lnTo>
                <a:lnTo>
                  <a:pt x="1159" y="53"/>
                </a:lnTo>
                <a:lnTo>
                  <a:pt x="1159" y="55"/>
                </a:lnTo>
                <a:lnTo>
                  <a:pt x="1159" y="59"/>
                </a:lnTo>
                <a:lnTo>
                  <a:pt x="1156" y="61"/>
                </a:lnTo>
                <a:lnTo>
                  <a:pt x="1154" y="63"/>
                </a:lnTo>
                <a:lnTo>
                  <a:pt x="1150" y="66"/>
                </a:lnTo>
                <a:lnTo>
                  <a:pt x="89" y="66"/>
                </a:lnTo>
                <a:lnTo>
                  <a:pt x="87" y="63"/>
                </a:lnTo>
                <a:lnTo>
                  <a:pt x="83" y="61"/>
                </a:lnTo>
                <a:lnTo>
                  <a:pt x="83" y="59"/>
                </a:lnTo>
                <a:lnTo>
                  <a:pt x="81" y="55"/>
                </a:lnTo>
                <a:lnTo>
                  <a:pt x="83" y="53"/>
                </a:lnTo>
                <a:lnTo>
                  <a:pt x="83" y="48"/>
                </a:lnTo>
                <a:lnTo>
                  <a:pt x="87" y="48"/>
                </a:lnTo>
                <a:lnTo>
                  <a:pt x="89" y="46"/>
                </a:lnTo>
                <a:lnTo>
                  <a:pt x="89" y="46"/>
                </a:lnTo>
                <a:close/>
                <a:moveTo>
                  <a:pt x="109" y="109"/>
                </a:moveTo>
                <a:lnTo>
                  <a:pt x="0" y="55"/>
                </a:lnTo>
                <a:lnTo>
                  <a:pt x="109" y="0"/>
                </a:lnTo>
                <a:lnTo>
                  <a:pt x="109" y="109"/>
                </a:lnTo>
                <a:close/>
                <a:moveTo>
                  <a:pt x="1133" y="0"/>
                </a:moveTo>
                <a:lnTo>
                  <a:pt x="1241" y="55"/>
                </a:lnTo>
                <a:lnTo>
                  <a:pt x="1133" y="109"/>
                </a:lnTo>
                <a:lnTo>
                  <a:pt x="1133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0" name="Rectangle 58"/>
          <p:cNvSpPr>
            <a:spLocks noChangeArrowheads="1"/>
          </p:cNvSpPr>
          <p:nvPr/>
        </p:nvSpPr>
        <p:spPr bwMode="auto">
          <a:xfrm>
            <a:off x="4837113" y="1217613"/>
            <a:ext cx="930275" cy="765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auto">
          <a:xfrm>
            <a:off x="5048250" y="1320800"/>
            <a:ext cx="569913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auto">
          <a:xfrm>
            <a:off x="5327650" y="136525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3" name="Freeform 61"/>
          <p:cNvSpPr>
            <a:spLocks noEditPoints="1"/>
          </p:cNvSpPr>
          <p:nvPr/>
        </p:nvSpPr>
        <p:spPr bwMode="auto">
          <a:xfrm>
            <a:off x="523875" y="3452813"/>
            <a:ext cx="708025" cy="695325"/>
          </a:xfrm>
          <a:custGeom>
            <a:avLst/>
            <a:gdLst/>
            <a:ahLst/>
            <a:cxnLst>
              <a:cxn ang="0">
                <a:pos x="396" y="52"/>
              </a:cxn>
              <a:cxn ang="0">
                <a:pos x="331" y="107"/>
              </a:cxn>
              <a:cxn ang="0">
                <a:pos x="291" y="144"/>
              </a:cxn>
              <a:cxn ang="0">
                <a:pos x="265" y="177"/>
              </a:cxn>
              <a:cxn ang="0">
                <a:pos x="257" y="192"/>
              </a:cxn>
              <a:cxn ang="0">
                <a:pos x="257" y="196"/>
              </a:cxn>
              <a:cxn ang="0">
                <a:pos x="254" y="194"/>
              </a:cxn>
              <a:cxn ang="0">
                <a:pos x="261" y="199"/>
              </a:cxn>
              <a:cxn ang="0">
                <a:pos x="265" y="201"/>
              </a:cxn>
              <a:cxn ang="0">
                <a:pos x="298" y="205"/>
              </a:cxn>
              <a:cxn ang="0">
                <a:pos x="335" y="209"/>
              </a:cxn>
              <a:cxn ang="0">
                <a:pos x="357" y="216"/>
              </a:cxn>
              <a:cxn ang="0">
                <a:pos x="368" y="222"/>
              </a:cxn>
              <a:cxn ang="0">
                <a:pos x="370" y="227"/>
              </a:cxn>
              <a:cxn ang="0">
                <a:pos x="370" y="233"/>
              </a:cxn>
              <a:cxn ang="0">
                <a:pos x="368" y="240"/>
              </a:cxn>
              <a:cxn ang="0">
                <a:pos x="357" y="253"/>
              </a:cxn>
              <a:cxn ang="0">
                <a:pos x="335" y="268"/>
              </a:cxn>
              <a:cxn ang="0">
                <a:pos x="296" y="292"/>
              </a:cxn>
              <a:cxn ang="0">
                <a:pos x="217" y="331"/>
              </a:cxn>
              <a:cxn ang="0">
                <a:pos x="135" y="373"/>
              </a:cxn>
              <a:cxn ang="0">
                <a:pos x="61" y="410"/>
              </a:cxn>
              <a:cxn ang="0">
                <a:pos x="32" y="425"/>
              </a:cxn>
              <a:cxn ang="0">
                <a:pos x="13" y="436"/>
              </a:cxn>
              <a:cxn ang="0">
                <a:pos x="4" y="436"/>
              </a:cxn>
              <a:cxn ang="0">
                <a:pos x="0" y="427"/>
              </a:cxn>
              <a:cxn ang="0">
                <a:pos x="8" y="417"/>
              </a:cxn>
              <a:cxn ang="0">
                <a:pos x="32" y="403"/>
              </a:cxn>
              <a:cxn ang="0">
                <a:pos x="74" y="382"/>
              </a:cxn>
              <a:cxn ang="0">
                <a:pos x="154" y="342"/>
              </a:cxn>
              <a:cxn ang="0">
                <a:pos x="237" y="301"/>
              </a:cxn>
              <a:cxn ang="0">
                <a:pos x="307" y="264"/>
              </a:cxn>
              <a:cxn ang="0">
                <a:pos x="333" y="249"/>
              </a:cxn>
              <a:cxn ang="0">
                <a:pos x="348" y="238"/>
              </a:cxn>
              <a:cxn ang="0">
                <a:pos x="352" y="233"/>
              </a:cxn>
              <a:cxn ang="0">
                <a:pos x="352" y="229"/>
              </a:cxn>
              <a:cxn ang="0">
                <a:pos x="355" y="233"/>
              </a:cxn>
              <a:cxn ang="0">
                <a:pos x="348" y="231"/>
              </a:cxn>
              <a:cxn ang="0">
                <a:pos x="333" y="227"/>
              </a:cxn>
              <a:cxn ang="0">
                <a:pos x="296" y="225"/>
              </a:cxn>
              <a:cxn ang="0">
                <a:pos x="261" y="218"/>
              </a:cxn>
              <a:cxn ang="0">
                <a:pos x="250" y="214"/>
              </a:cxn>
              <a:cxn ang="0">
                <a:pos x="239" y="203"/>
              </a:cxn>
              <a:cxn ang="0">
                <a:pos x="237" y="194"/>
              </a:cxn>
              <a:cxn ang="0">
                <a:pos x="239" y="185"/>
              </a:cxn>
              <a:cxn ang="0">
                <a:pos x="252" y="164"/>
              </a:cxn>
              <a:cxn ang="0">
                <a:pos x="281" y="131"/>
              </a:cxn>
              <a:cxn ang="0">
                <a:pos x="320" y="94"/>
              </a:cxn>
              <a:cxn ang="0">
                <a:pos x="383" y="39"/>
              </a:cxn>
              <a:cxn ang="0">
                <a:pos x="431" y="2"/>
              </a:cxn>
              <a:cxn ang="0">
                <a:pos x="439" y="5"/>
              </a:cxn>
              <a:cxn ang="0">
                <a:pos x="442" y="15"/>
              </a:cxn>
              <a:cxn ang="0">
                <a:pos x="307" y="20"/>
              </a:cxn>
              <a:cxn ang="0">
                <a:pos x="394" y="135"/>
              </a:cxn>
              <a:cxn ang="0">
                <a:pos x="385" y="137"/>
              </a:cxn>
              <a:cxn ang="0">
                <a:pos x="379" y="129"/>
              </a:cxn>
              <a:cxn ang="0">
                <a:pos x="435" y="20"/>
              </a:cxn>
              <a:cxn ang="0">
                <a:pos x="302" y="37"/>
              </a:cxn>
              <a:cxn ang="0">
                <a:pos x="300" y="26"/>
              </a:cxn>
              <a:cxn ang="0">
                <a:pos x="307" y="20"/>
              </a:cxn>
            </a:cxnLst>
            <a:rect l="0" t="0" r="r" b="b"/>
            <a:pathLst>
              <a:path w="446" h="438">
                <a:moveTo>
                  <a:pt x="439" y="18"/>
                </a:moveTo>
                <a:lnTo>
                  <a:pt x="431" y="24"/>
                </a:lnTo>
                <a:lnTo>
                  <a:pt x="396" y="52"/>
                </a:lnTo>
                <a:lnTo>
                  <a:pt x="361" y="81"/>
                </a:lnTo>
                <a:lnTo>
                  <a:pt x="346" y="94"/>
                </a:lnTo>
                <a:lnTo>
                  <a:pt x="331" y="107"/>
                </a:lnTo>
                <a:lnTo>
                  <a:pt x="318" y="120"/>
                </a:lnTo>
                <a:lnTo>
                  <a:pt x="304" y="133"/>
                </a:lnTo>
                <a:lnTo>
                  <a:pt x="291" y="144"/>
                </a:lnTo>
                <a:lnTo>
                  <a:pt x="283" y="155"/>
                </a:lnTo>
                <a:lnTo>
                  <a:pt x="274" y="166"/>
                </a:lnTo>
                <a:lnTo>
                  <a:pt x="265" y="177"/>
                </a:lnTo>
                <a:lnTo>
                  <a:pt x="261" y="185"/>
                </a:lnTo>
                <a:lnTo>
                  <a:pt x="257" y="192"/>
                </a:lnTo>
                <a:lnTo>
                  <a:pt x="257" y="192"/>
                </a:lnTo>
                <a:lnTo>
                  <a:pt x="257" y="194"/>
                </a:lnTo>
                <a:lnTo>
                  <a:pt x="257" y="192"/>
                </a:lnTo>
                <a:lnTo>
                  <a:pt x="257" y="196"/>
                </a:lnTo>
                <a:lnTo>
                  <a:pt x="257" y="194"/>
                </a:lnTo>
                <a:lnTo>
                  <a:pt x="257" y="196"/>
                </a:lnTo>
                <a:lnTo>
                  <a:pt x="254" y="194"/>
                </a:lnTo>
                <a:lnTo>
                  <a:pt x="257" y="196"/>
                </a:lnTo>
                <a:lnTo>
                  <a:pt x="254" y="194"/>
                </a:lnTo>
                <a:lnTo>
                  <a:pt x="261" y="199"/>
                </a:lnTo>
                <a:lnTo>
                  <a:pt x="259" y="196"/>
                </a:lnTo>
                <a:lnTo>
                  <a:pt x="267" y="201"/>
                </a:lnTo>
                <a:lnTo>
                  <a:pt x="265" y="201"/>
                </a:lnTo>
                <a:lnTo>
                  <a:pt x="276" y="203"/>
                </a:lnTo>
                <a:lnTo>
                  <a:pt x="287" y="205"/>
                </a:lnTo>
                <a:lnTo>
                  <a:pt x="298" y="205"/>
                </a:lnTo>
                <a:lnTo>
                  <a:pt x="311" y="207"/>
                </a:lnTo>
                <a:lnTo>
                  <a:pt x="324" y="209"/>
                </a:lnTo>
                <a:lnTo>
                  <a:pt x="335" y="209"/>
                </a:lnTo>
                <a:lnTo>
                  <a:pt x="346" y="212"/>
                </a:lnTo>
                <a:lnTo>
                  <a:pt x="355" y="214"/>
                </a:lnTo>
                <a:lnTo>
                  <a:pt x="357" y="216"/>
                </a:lnTo>
                <a:lnTo>
                  <a:pt x="363" y="218"/>
                </a:lnTo>
                <a:lnTo>
                  <a:pt x="365" y="220"/>
                </a:lnTo>
                <a:lnTo>
                  <a:pt x="368" y="222"/>
                </a:lnTo>
                <a:lnTo>
                  <a:pt x="368" y="222"/>
                </a:lnTo>
                <a:lnTo>
                  <a:pt x="368" y="225"/>
                </a:lnTo>
                <a:lnTo>
                  <a:pt x="370" y="227"/>
                </a:lnTo>
                <a:lnTo>
                  <a:pt x="370" y="229"/>
                </a:lnTo>
                <a:lnTo>
                  <a:pt x="370" y="231"/>
                </a:lnTo>
                <a:lnTo>
                  <a:pt x="370" y="233"/>
                </a:lnTo>
                <a:lnTo>
                  <a:pt x="370" y="236"/>
                </a:lnTo>
                <a:lnTo>
                  <a:pt x="370" y="238"/>
                </a:lnTo>
                <a:lnTo>
                  <a:pt x="368" y="240"/>
                </a:lnTo>
                <a:lnTo>
                  <a:pt x="365" y="244"/>
                </a:lnTo>
                <a:lnTo>
                  <a:pt x="361" y="249"/>
                </a:lnTo>
                <a:lnTo>
                  <a:pt x="357" y="253"/>
                </a:lnTo>
                <a:lnTo>
                  <a:pt x="350" y="257"/>
                </a:lnTo>
                <a:lnTo>
                  <a:pt x="344" y="264"/>
                </a:lnTo>
                <a:lnTo>
                  <a:pt x="335" y="268"/>
                </a:lnTo>
                <a:lnTo>
                  <a:pt x="326" y="275"/>
                </a:lnTo>
                <a:lnTo>
                  <a:pt x="318" y="279"/>
                </a:lnTo>
                <a:lnTo>
                  <a:pt x="296" y="292"/>
                </a:lnTo>
                <a:lnTo>
                  <a:pt x="272" y="303"/>
                </a:lnTo>
                <a:lnTo>
                  <a:pt x="246" y="318"/>
                </a:lnTo>
                <a:lnTo>
                  <a:pt x="217" y="331"/>
                </a:lnTo>
                <a:lnTo>
                  <a:pt x="189" y="345"/>
                </a:lnTo>
                <a:lnTo>
                  <a:pt x="161" y="358"/>
                </a:lnTo>
                <a:lnTo>
                  <a:pt x="135" y="373"/>
                </a:lnTo>
                <a:lnTo>
                  <a:pt x="106" y="386"/>
                </a:lnTo>
                <a:lnTo>
                  <a:pt x="82" y="397"/>
                </a:lnTo>
                <a:lnTo>
                  <a:pt x="61" y="410"/>
                </a:lnTo>
                <a:lnTo>
                  <a:pt x="50" y="414"/>
                </a:lnTo>
                <a:lnTo>
                  <a:pt x="41" y="419"/>
                </a:lnTo>
                <a:lnTo>
                  <a:pt x="32" y="425"/>
                </a:lnTo>
                <a:lnTo>
                  <a:pt x="24" y="430"/>
                </a:lnTo>
                <a:lnTo>
                  <a:pt x="19" y="432"/>
                </a:lnTo>
                <a:lnTo>
                  <a:pt x="13" y="436"/>
                </a:lnTo>
                <a:lnTo>
                  <a:pt x="10" y="438"/>
                </a:lnTo>
                <a:lnTo>
                  <a:pt x="6" y="438"/>
                </a:lnTo>
                <a:lnTo>
                  <a:pt x="4" y="436"/>
                </a:lnTo>
                <a:lnTo>
                  <a:pt x="0" y="434"/>
                </a:lnTo>
                <a:lnTo>
                  <a:pt x="0" y="432"/>
                </a:lnTo>
                <a:lnTo>
                  <a:pt x="0" y="427"/>
                </a:lnTo>
                <a:lnTo>
                  <a:pt x="0" y="423"/>
                </a:lnTo>
                <a:lnTo>
                  <a:pt x="2" y="421"/>
                </a:lnTo>
                <a:lnTo>
                  <a:pt x="8" y="417"/>
                </a:lnTo>
                <a:lnTo>
                  <a:pt x="15" y="412"/>
                </a:lnTo>
                <a:lnTo>
                  <a:pt x="24" y="408"/>
                </a:lnTo>
                <a:lnTo>
                  <a:pt x="32" y="403"/>
                </a:lnTo>
                <a:lnTo>
                  <a:pt x="41" y="399"/>
                </a:lnTo>
                <a:lnTo>
                  <a:pt x="52" y="393"/>
                </a:lnTo>
                <a:lnTo>
                  <a:pt x="74" y="382"/>
                </a:lnTo>
                <a:lnTo>
                  <a:pt x="100" y="369"/>
                </a:lnTo>
                <a:lnTo>
                  <a:pt x="126" y="355"/>
                </a:lnTo>
                <a:lnTo>
                  <a:pt x="154" y="342"/>
                </a:lnTo>
                <a:lnTo>
                  <a:pt x="183" y="329"/>
                </a:lnTo>
                <a:lnTo>
                  <a:pt x="209" y="314"/>
                </a:lnTo>
                <a:lnTo>
                  <a:pt x="237" y="301"/>
                </a:lnTo>
                <a:lnTo>
                  <a:pt x="263" y="288"/>
                </a:lnTo>
                <a:lnTo>
                  <a:pt x="287" y="275"/>
                </a:lnTo>
                <a:lnTo>
                  <a:pt x="307" y="264"/>
                </a:lnTo>
                <a:lnTo>
                  <a:pt x="318" y="257"/>
                </a:lnTo>
                <a:lnTo>
                  <a:pt x="326" y="253"/>
                </a:lnTo>
                <a:lnTo>
                  <a:pt x="333" y="249"/>
                </a:lnTo>
                <a:lnTo>
                  <a:pt x="339" y="244"/>
                </a:lnTo>
                <a:lnTo>
                  <a:pt x="344" y="240"/>
                </a:lnTo>
                <a:lnTo>
                  <a:pt x="348" y="238"/>
                </a:lnTo>
                <a:lnTo>
                  <a:pt x="350" y="233"/>
                </a:lnTo>
                <a:lnTo>
                  <a:pt x="352" y="231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31"/>
                </a:lnTo>
                <a:lnTo>
                  <a:pt x="355" y="233"/>
                </a:lnTo>
                <a:lnTo>
                  <a:pt x="352" y="233"/>
                </a:lnTo>
                <a:lnTo>
                  <a:pt x="355" y="233"/>
                </a:lnTo>
                <a:lnTo>
                  <a:pt x="348" y="231"/>
                </a:lnTo>
                <a:lnTo>
                  <a:pt x="350" y="231"/>
                </a:lnTo>
                <a:lnTo>
                  <a:pt x="344" y="229"/>
                </a:lnTo>
                <a:lnTo>
                  <a:pt x="333" y="227"/>
                </a:lnTo>
                <a:lnTo>
                  <a:pt x="322" y="227"/>
                </a:lnTo>
                <a:lnTo>
                  <a:pt x="309" y="225"/>
                </a:lnTo>
                <a:lnTo>
                  <a:pt x="296" y="225"/>
                </a:lnTo>
                <a:lnTo>
                  <a:pt x="283" y="222"/>
                </a:lnTo>
                <a:lnTo>
                  <a:pt x="272" y="220"/>
                </a:lnTo>
                <a:lnTo>
                  <a:pt x="261" y="218"/>
                </a:lnTo>
                <a:lnTo>
                  <a:pt x="259" y="218"/>
                </a:lnTo>
                <a:lnTo>
                  <a:pt x="252" y="214"/>
                </a:lnTo>
                <a:lnTo>
                  <a:pt x="250" y="214"/>
                </a:lnTo>
                <a:lnTo>
                  <a:pt x="244" y="207"/>
                </a:lnTo>
                <a:lnTo>
                  <a:pt x="241" y="205"/>
                </a:lnTo>
                <a:lnTo>
                  <a:pt x="239" y="203"/>
                </a:lnTo>
                <a:lnTo>
                  <a:pt x="239" y="201"/>
                </a:lnTo>
                <a:lnTo>
                  <a:pt x="237" y="199"/>
                </a:lnTo>
                <a:lnTo>
                  <a:pt x="237" y="194"/>
                </a:lnTo>
                <a:lnTo>
                  <a:pt x="237" y="192"/>
                </a:lnTo>
                <a:lnTo>
                  <a:pt x="239" y="190"/>
                </a:lnTo>
                <a:lnTo>
                  <a:pt x="239" y="185"/>
                </a:lnTo>
                <a:lnTo>
                  <a:pt x="239" y="183"/>
                </a:lnTo>
                <a:lnTo>
                  <a:pt x="246" y="175"/>
                </a:lnTo>
                <a:lnTo>
                  <a:pt x="252" y="164"/>
                </a:lnTo>
                <a:lnTo>
                  <a:pt x="259" y="155"/>
                </a:lnTo>
                <a:lnTo>
                  <a:pt x="270" y="144"/>
                </a:lnTo>
                <a:lnTo>
                  <a:pt x="281" y="131"/>
                </a:lnTo>
                <a:lnTo>
                  <a:pt x="291" y="120"/>
                </a:lnTo>
                <a:lnTo>
                  <a:pt x="304" y="107"/>
                </a:lnTo>
                <a:lnTo>
                  <a:pt x="320" y="94"/>
                </a:lnTo>
                <a:lnTo>
                  <a:pt x="335" y="81"/>
                </a:lnTo>
                <a:lnTo>
                  <a:pt x="350" y="68"/>
                </a:lnTo>
                <a:lnTo>
                  <a:pt x="383" y="39"/>
                </a:lnTo>
                <a:lnTo>
                  <a:pt x="420" y="11"/>
                </a:lnTo>
                <a:lnTo>
                  <a:pt x="426" y="5"/>
                </a:lnTo>
                <a:lnTo>
                  <a:pt x="431" y="2"/>
                </a:lnTo>
                <a:lnTo>
                  <a:pt x="433" y="2"/>
                </a:lnTo>
                <a:lnTo>
                  <a:pt x="437" y="2"/>
                </a:lnTo>
                <a:lnTo>
                  <a:pt x="439" y="5"/>
                </a:lnTo>
                <a:lnTo>
                  <a:pt x="442" y="9"/>
                </a:lnTo>
                <a:lnTo>
                  <a:pt x="442" y="11"/>
                </a:lnTo>
                <a:lnTo>
                  <a:pt x="442" y="15"/>
                </a:lnTo>
                <a:lnTo>
                  <a:pt x="439" y="18"/>
                </a:lnTo>
                <a:lnTo>
                  <a:pt x="439" y="18"/>
                </a:lnTo>
                <a:close/>
                <a:moveTo>
                  <a:pt x="307" y="20"/>
                </a:moveTo>
                <a:lnTo>
                  <a:pt x="446" y="0"/>
                </a:lnTo>
                <a:lnTo>
                  <a:pt x="396" y="131"/>
                </a:lnTo>
                <a:lnTo>
                  <a:pt x="394" y="135"/>
                </a:lnTo>
                <a:lnTo>
                  <a:pt x="392" y="137"/>
                </a:lnTo>
                <a:lnTo>
                  <a:pt x="387" y="137"/>
                </a:lnTo>
                <a:lnTo>
                  <a:pt x="385" y="137"/>
                </a:lnTo>
                <a:lnTo>
                  <a:pt x="381" y="135"/>
                </a:lnTo>
                <a:lnTo>
                  <a:pt x="379" y="133"/>
                </a:lnTo>
                <a:lnTo>
                  <a:pt x="379" y="129"/>
                </a:lnTo>
                <a:lnTo>
                  <a:pt x="379" y="124"/>
                </a:lnTo>
                <a:lnTo>
                  <a:pt x="424" y="7"/>
                </a:lnTo>
                <a:lnTo>
                  <a:pt x="435" y="20"/>
                </a:lnTo>
                <a:lnTo>
                  <a:pt x="309" y="37"/>
                </a:lnTo>
                <a:lnTo>
                  <a:pt x="307" y="37"/>
                </a:lnTo>
                <a:lnTo>
                  <a:pt x="302" y="37"/>
                </a:lnTo>
                <a:lnTo>
                  <a:pt x="300" y="33"/>
                </a:lnTo>
                <a:lnTo>
                  <a:pt x="300" y="31"/>
                </a:lnTo>
                <a:lnTo>
                  <a:pt x="300" y="26"/>
                </a:lnTo>
                <a:lnTo>
                  <a:pt x="300" y="24"/>
                </a:lnTo>
                <a:lnTo>
                  <a:pt x="302" y="22"/>
                </a:lnTo>
                <a:lnTo>
                  <a:pt x="307" y="20"/>
                </a:lnTo>
                <a:lnTo>
                  <a:pt x="307" y="2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115888" y="3860800"/>
            <a:ext cx="5175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5" name="Freeform 63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Freeform 64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7" name="Freeform 65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8" name="Freeform 66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9" name="Freeform 67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0" name="Freeform 68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1" name="Freeform 69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2" name="Freeform 70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" name="Freeform 71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4" name="Freeform 72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5" name="Freeform 73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6" name="Freeform 74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7" name="Freeform 75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8" name="Freeform 76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9" name="Rectangle 77"/>
          <p:cNvSpPr>
            <a:spLocks noChangeArrowheads="1"/>
          </p:cNvSpPr>
          <p:nvPr/>
        </p:nvSpPr>
        <p:spPr bwMode="auto">
          <a:xfrm>
            <a:off x="4664075" y="2611438"/>
            <a:ext cx="4699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q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0" name="Freeform 78"/>
          <p:cNvSpPr>
            <a:spLocks noEditPoints="1"/>
          </p:cNvSpPr>
          <p:nvPr/>
        </p:nvSpPr>
        <p:spPr bwMode="auto">
          <a:xfrm>
            <a:off x="5180013" y="3092450"/>
            <a:ext cx="481013" cy="173038"/>
          </a:xfrm>
          <a:custGeom>
            <a:avLst/>
            <a:gdLst/>
            <a:ahLst/>
            <a:cxnLst>
              <a:cxn ang="0">
                <a:pos x="11" y="44"/>
              </a:cxn>
              <a:cxn ang="0">
                <a:pos x="211" y="44"/>
              </a:cxn>
              <a:cxn ang="0">
                <a:pos x="215" y="46"/>
              </a:cxn>
              <a:cxn ang="0">
                <a:pos x="218" y="48"/>
              </a:cxn>
              <a:cxn ang="0">
                <a:pos x="220" y="51"/>
              </a:cxn>
              <a:cxn ang="0">
                <a:pos x="220" y="55"/>
              </a:cxn>
              <a:cxn ang="0">
                <a:pos x="220" y="57"/>
              </a:cxn>
              <a:cxn ang="0">
                <a:pos x="218" y="61"/>
              </a:cxn>
              <a:cxn ang="0">
                <a:pos x="215" y="61"/>
              </a:cxn>
              <a:cxn ang="0">
                <a:pos x="211" y="64"/>
              </a:cxn>
              <a:cxn ang="0">
                <a:pos x="11" y="64"/>
              </a:cxn>
              <a:cxn ang="0">
                <a:pos x="6" y="61"/>
              </a:cxn>
              <a:cxn ang="0">
                <a:pos x="4" y="61"/>
              </a:cxn>
              <a:cxn ang="0">
                <a:pos x="2" y="57"/>
              </a:cxn>
              <a:cxn ang="0">
                <a:pos x="0" y="55"/>
              </a:cxn>
              <a:cxn ang="0">
                <a:pos x="2" y="51"/>
              </a:cxn>
              <a:cxn ang="0">
                <a:pos x="4" y="48"/>
              </a:cxn>
              <a:cxn ang="0">
                <a:pos x="6" y="46"/>
              </a:cxn>
              <a:cxn ang="0">
                <a:pos x="11" y="44"/>
              </a:cxn>
              <a:cxn ang="0">
                <a:pos x="11" y="44"/>
              </a:cxn>
              <a:cxn ang="0">
                <a:pos x="194" y="0"/>
              </a:cxn>
              <a:cxn ang="0">
                <a:pos x="303" y="55"/>
              </a:cxn>
              <a:cxn ang="0">
                <a:pos x="194" y="109"/>
              </a:cxn>
              <a:cxn ang="0">
                <a:pos x="194" y="0"/>
              </a:cxn>
            </a:cxnLst>
            <a:rect l="0" t="0" r="r" b="b"/>
            <a:pathLst>
              <a:path w="303" h="109">
                <a:moveTo>
                  <a:pt x="11" y="44"/>
                </a:moveTo>
                <a:lnTo>
                  <a:pt x="211" y="44"/>
                </a:lnTo>
                <a:lnTo>
                  <a:pt x="215" y="46"/>
                </a:lnTo>
                <a:lnTo>
                  <a:pt x="218" y="48"/>
                </a:lnTo>
                <a:lnTo>
                  <a:pt x="220" y="51"/>
                </a:lnTo>
                <a:lnTo>
                  <a:pt x="220" y="55"/>
                </a:lnTo>
                <a:lnTo>
                  <a:pt x="220" y="57"/>
                </a:lnTo>
                <a:lnTo>
                  <a:pt x="218" y="61"/>
                </a:lnTo>
                <a:lnTo>
                  <a:pt x="215" y="61"/>
                </a:lnTo>
                <a:lnTo>
                  <a:pt x="211" y="64"/>
                </a:lnTo>
                <a:lnTo>
                  <a:pt x="11" y="64"/>
                </a:lnTo>
                <a:lnTo>
                  <a:pt x="6" y="61"/>
                </a:lnTo>
                <a:lnTo>
                  <a:pt x="4" y="61"/>
                </a:lnTo>
                <a:lnTo>
                  <a:pt x="2" y="57"/>
                </a:lnTo>
                <a:lnTo>
                  <a:pt x="0" y="55"/>
                </a:lnTo>
                <a:lnTo>
                  <a:pt x="2" y="51"/>
                </a:lnTo>
                <a:lnTo>
                  <a:pt x="4" y="48"/>
                </a:lnTo>
                <a:lnTo>
                  <a:pt x="6" y="46"/>
                </a:lnTo>
                <a:lnTo>
                  <a:pt x="11" y="44"/>
                </a:lnTo>
                <a:lnTo>
                  <a:pt x="11" y="44"/>
                </a:lnTo>
                <a:close/>
                <a:moveTo>
                  <a:pt x="194" y="0"/>
                </a:moveTo>
                <a:lnTo>
                  <a:pt x="303" y="55"/>
                </a:lnTo>
                <a:lnTo>
                  <a:pt x="194" y="109"/>
                </a:lnTo>
                <a:lnTo>
                  <a:pt x="194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4924425" y="340360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v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2" name="Rectangle 80"/>
          <p:cNvSpPr>
            <a:spLocks noChangeArrowheads="1"/>
          </p:cNvSpPr>
          <p:nvPr/>
        </p:nvSpPr>
        <p:spPr bwMode="auto">
          <a:xfrm>
            <a:off x="5156200" y="3646488"/>
            <a:ext cx="3270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6060759" y="2673666"/>
            <a:ext cx="426720" cy="1388747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71059" y="2679858"/>
            <a:ext cx="411004" cy="1380173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223.35.6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would you call the number of electrons in one unit volume of wire?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Avogadro's number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Infinite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surface charge density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charge carrier number density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1188223"/>
            <a:ext cx="6934640" cy="438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083" y="771525"/>
            <a:ext cx="7410400" cy="522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371600" y="2857500"/>
            <a:ext cx="6029325" cy="1371600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992" y="3372730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693458" y="3840479"/>
            <a:ext cx="326320" cy="322737"/>
            <a:chOff x="6035208" y="3329149"/>
            <a:chExt cx="472118" cy="472118"/>
          </a:xfrm>
        </p:grpSpPr>
        <p:sp>
          <p:nvSpPr>
            <p:cNvPr id="23" name="Rectangle 22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3952142" y="1852979"/>
            <a:ext cx="1143000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48443" y="1758461"/>
            <a:ext cx="42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747385" y="3289494"/>
            <a:ext cx="326320" cy="322737"/>
            <a:chOff x="6035208" y="3329149"/>
            <a:chExt cx="472118" cy="472118"/>
          </a:xfrm>
        </p:grpSpPr>
        <p:sp>
          <p:nvSpPr>
            <p:cNvPr id="41" name="Rectangle 40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05890" y="3554437"/>
            <a:ext cx="326320" cy="322737"/>
            <a:chOff x="6035208" y="3329149"/>
            <a:chExt cx="472118" cy="472118"/>
          </a:xfrm>
        </p:grpSpPr>
        <p:sp>
          <p:nvSpPr>
            <p:cNvPr id="44" name="Rectangle 43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50327" y="3805310"/>
            <a:ext cx="326320" cy="322737"/>
            <a:chOff x="6035208" y="3329149"/>
            <a:chExt cx="472118" cy="472118"/>
          </a:xfrm>
        </p:grpSpPr>
        <p:sp>
          <p:nvSpPr>
            <p:cNvPr id="47" name="Rectangle 46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07306" y="3437206"/>
            <a:ext cx="326320" cy="322737"/>
            <a:chOff x="6035208" y="3329149"/>
            <a:chExt cx="472118" cy="472118"/>
          </a:xfrm>
        </p:grpSpPr>
        <p:sp>
          <p:nvSpPr>
            <p:cNvPr id="50" name="Rectangle 49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372247" y="3223847"/>
            <a:ext cx="326320" cy="322737"/>
            <a:chOff x="6035208" y="3329149"/>
            <a:chExt cx="472118" cy="472118"/>
          </a:xfrm>
        </p:grpSpPr>
        <p:sp>
          <p:nvSpPr>
            <p:cNvPr id="53" name="Rectangle 52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1618392" y="358140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447228" y="3776006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599628" y="3984678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06776" y="3813514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32564" y="334692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761400" y="293660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590236" y="308900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62271" y="2897945"/>
            <a:ext cx="326320" cy="322737"/>
            <a:chOff x="6035208" y="3329149"/>
            <a:chExt cx="472118" cy="472118"/>
          </a:xfrm>
        </p:grpSpPr>
        <p:sp>
          <p:nvSpPr>
            <p:cNvPr id="63" name="Rectangle 62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339422" y="2839330"/>
            <a:ext cx="326320" cy="322737"/>
            <a:chOff x="6035208" y="3329149"/>
            <a:chExt cx="472118" cy="472118"/>
          </a:xfrm>
        </p:grpSpPr>
        <p:sp>
          <p:nvSpPr>
            <p:cNvPr id="66" name="Rectangle 65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389" name="Rectangle 5"/>
          <p:cNvSpPr>
            <a:spLocks noChangeArrowheads="1"/>
          </p:cNvSpPr>
          <p:nvPr/>
        </p:nvSpPr>
        <p:spPr bwMode="auto">
          <a:xfrm>
            <a:off x="660400" y="0"/>
            <a:ext cx="80502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b="1" i="1" dirty="0">
                <a:solidFill>
                  <a:schemeClr val="tx2"/>
                </a:solidFill>
              </a:rPr>
              <a:t>Question 223.35.1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552390" name="Rectangle 6"/>
          <p:cNvSpPr>
            <a:spLocks noChangeArrowheads="1"/>
          </p:cNvSpPr>
          <p:nvPr/>
        </p:nvSpPr>
        <p:spPr bwMode="auto">
          <a:xfrm>
            <a:off x="5618163" y="817563"/>
            <a:ext cx="2913062" cy="2870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</a:rPr>
              <a:t>a)  </a:t>
            </a:r>
            <a:r>
              <a:rPr lang="en-US" sz="2000" b="1" i="1">
                <a:solidFill>
                  <a:schemeClr val="tx2"/>
                </a:solidFill>
              </a:rPr>
              <a:t>Be 10 times larger</a:t>
            </a:r>
            <a:endParaRPr lang="en-US" sz="2000" b="1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</a:rPr>
              <a:t>b)  </a:t>
            </a:r>
            <a:r>
              <a:rPr lang="en-US" sz="2000" b="1" i="1">
                <a:solidFill>
                  <a:schemeClr val="tx2"/>
                </a:solidFill>
              </a:rPr>
              <a:t>Be 100 times larger</a:t>
            </a:r>
            <a:endParaRPr lang="en-US" sz="2000" b="1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c)  </a:t>
            </a:r>
            <a:r>
              <a:rPr lang="en-US" sz="2000" b="1" i="1">
                <a:solidFill>
                  <a:schemeClr val="tx2"/>
                </a:solidFill>
              </a:rPr>
              <a:t>Will be 10 times smaller</a:t>
            </a:r>
            <a:endParaRPr lang="en-US" sz="2000" b="1" i="1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d)  </a:t>
            </a:r>
            <a:r>
              <a:rPr lang="en-US" sz="2000" b="1" i="1">
                <a:solidFill>
                  <a:schemeClr val="tx2"/>
                </a:solidFill>
              </a:rPr>
              <a:t>Will be 3.123 times the original capacitance</a:t>
            </a:r>
          </a:p>
        </p:txBody>
      </p:sp>
      <p:sp>
        <p:nvSpPr>
          <p:cNvPr id="1552391" name="Rectangle 7"/>
          <p:cNvSpPr>
            <a:spLocks noChangeArrowheads="1"/>
          </p:cNvSpPr>
          <p:nvPr/>
        </p:nvSpPr>
        <p:spPr bwMode="auto">
          <a:xfrm>
            <a:off x="261938" y="958850"/>
            <a:ext cx="49006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400" b="1" dirty="0"/>
              <a:t>	If I give you a dielectric material with a dielectric constant of 10, and you place it between the plates of a charged capacitor that is not connected to a battery, the electric potential difference will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9" y="386956"/>
            <a:ext cx="5434012" cy="56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223.35.7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7897091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What is the sign of the charge that moves in an electric current?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Positive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Negative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Positive and negative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Neutral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223.35.7.1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will you find the free charges in a current carrying wire?</a:t>
            </a:r>
          </a:p>
          <a:p>
            <a:pPr marL="514350" indent="-514350">
              <a:buAutoNum type="alphaLcParenR"/>
            </a:pPr>
            <a:r>
              <a:rPr lang="en-US" dirty="0"/>
              <a:t>On the wire surface</a:t>
            </a:r>
          </a:p>
          <a:p>
            <a:pPr marL="514350" indent="-514350">
              <a:buAutoNum type="alphaLcParenR"/>
            </a:pPr>
            <a:r>
              <a:rPr lang="en-US" dirty="0"/>
              <a:t>Throughout the volume of the wire</a:t>
            </a:r>
          </a:p>
          <a:p>
            <a:pPr marL="514350" indent="-514350">
              <a:buAutoNum type="alphaLcParenR"/>
            </a:pPr>
            <a:r>
              <a:rPr lang="en-US" dirty="0"/>
              <a:t>All on one end of the wire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4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365" name="Rectangle 5"/>
          <p:cNvSpPr>
            <a:spLocks noChangeArrowheads="1"/>
          </p:cNvSpPr>
          <p:nvPr/>
        </p:nvSpPr>
        <p:spPr bwMode="auto">
          <a:xfrm>
            <a:off x="660400" y="0"/>
            <a:ext cx="80502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b="1" i="1" dirty="0">
                <a:solidFill>
                  <a:schemeClr val="tx2"/>
                </a:solidFill>
              </a:rPr>
              <a:t>Question 223.35.2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551366" name="Rectangle 6"/>
          <p:cNvSpPr>
            <a:spLocks noChangeArrowheads="1"/>
          </p:cNvSpPr>
          <p:nvPr/>
        </p:nvSpPr>
        <p:spPr bwMode="auto">
          <a:xfrm>
            <a:off x="921472" y="2299999"/>
            <a:ext cx="6837073" cy="249299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</a:rPr>
              <a:t>a)  </a:t>
            </a:r>
            <a:r>
              <a:rPr lang="en-US" sz="2000" b="1" i="1" dirty="0">
                <a:solidFill>
                  <a:schemeClr val="tx2"/>
                </a:solidFill>
              </a:rPr>
              <a:t>There is an induced charge on the surfaces of the dielectric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</a:rPr>
              <a:t>b)  </a:t>
            </a:r>
            <a:r>
              <a:rPr lang="en-US" sz="2000" b="1" i="1" dirty="0">
                <a:solidFill>
                  <a:schemeClr val="tx2"/>
                </a:solidFill>
              </a:rPr>
              <a:t>The dielectric screens-off the Coulomb force, so the potential is less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c)  </a:t>
            </a:r>
            <a:r>
              <a:rPr lang="en-US" sz="2000" b="1" i="1" dirty="0">
                <a:solidFill>
                  <a:schemeClr val="tx2"/>
                </a:solidFill>
              </a:rPr>
              <a:t>The electric field cannot penetrate a dielectric</a:t>
            </a:r>
            <a:endParaRPr lang="en-US" sz="2000" b="1" i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</a:rPr>
              <a:t>This is all wrong, the voltage won’t drop</a:t>
            </a:r>
          </a:p>
        </p:txBody>
      </p:sp>
      <p:sp>
        <p:nvSpPr>
          <p:cNvPr id="1551367" name="Rectangle 7"/>
          <p:cNvSpPr>
            <a:spLocks noChangeArrowheads="1"/>
          </p:cNvSpPr>
          <p:nvPr/>
        </p:nvSpPr>
        <p:spPr bwMode="auto">
          <a:xfrm>
            <a:off x="414338" y="944996"/>
            <a:ext cx="781526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2000" b="1" dirty="0"/>
              <a:t>The voltage of a capacitor drops when a dielectric is placed inside the plates of the capacitor because…</a:t>
            </a:r>
            <a:endParaRPr lang="en-US" sz="2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07950"/>
            <a:ext cx="7000875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742950"/>
            <a:ext cx="5886450" cy="545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365" name="Rectangle 5"/>
          <p:cNvSpPr>
            <a:spLocks noChangeArrowheads="1"/>
          </p:cNvSpPr>
          <p:nvPr/>
        </p:nvSpPr>
        <p:spPr bwMode="auto">
          <a:xfrm>
            <a:off x="660400" y="0"/>
            <a:ext cx="80502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b="1" i="1" dirty="0">
                <a:solidFill>
                  <a:schemeClr val="tx2"/>
                </a:solidFill>
              </a:rPr>
              <a:t>Question 223.35.3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551366" name="Rectangle 6"/>
          <p:cNvSpPr>
            <a:spLocks noChangeArrowheads="1"/>
          </p:cNvSpPr>
          <p:nvPr/>
        </p:nvSpPr>
        <p:spPr bwMode="auto">
          <a:xfrm>
            <a:off x="5618163" y="817563"/>
            <a:ext cx="2913062" cy="2870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</a:rPr>
              <a:t>a)  </a:t>
            </a:r>
            <a:r>
              <a:rPr lang="en-US" sz="2000" b="1" i="1">
                <a:solidFill>
                  <a:schemeClr val="tx2"/>
                </a:solidFill>
              </a:rPr>
              <a:t>Be 10 times larger</a:t>
            </a:r>
            <a:endParaRPr lang="en-US" sz="2000" b="1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</a:rPr>
              <a:t>b)  </a:t>
            </a:r>
            <a:r>
              <a:rPr lang="en-US" sz="2000" b="1" i="1">
                <a:solidFill>
                  <a:schemeClr val="tx2"/>
                </a:solidFill>
              </a:rPr>
              <a:t>Be 100 times larger</a:t>
            </a:r>
            <a:endParaRPr lang="en-US" sz="2000" b="1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c)  </a:t>
            </a:r>
            <a:r>
              <a:rPr lang="en-US" sz="2000" b="1" i="1">
                <a:solidFill>
                  <a:schemeClr val="tx2"/>
                </a:solidFill>
              </a:rPr>
              <a:t>Will be 10 times smaller</a:t>
            </a:r>
            <a:endParaRPr lang="en-US" sz="2000" b="1" i="1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d)  </a:t>
            </a:r>
            <a:r>
              <a:rPr lang="en-US" sz="2000" b="1" i="1">
                <a:solidFill>
                  <a:schemeClr val="tx2"/>
                </a:solidFill>
              </a:rPr>
              <a:t>Will be 3.123 times the original capacitance</a:t>
            </a:r>
          </a:p>
        </p:txBody>
      </p:sp>
      <p:sp>
        <p:nvSpPr>
          <p:cNvPr id="1551367" name="Rectangle 7"/>
          <p:cNvSpPr>
            <a:spLocks noChangeArrowheads="1"/>
          </p:cNvSpPr>
          <p:nvPr/>
        </p:nvSpPr>
        <p:spPr bwMode="auto">
          <a:xfrm>
            <a:off x="261938" y="958850"/>
            <a:ext cx="49006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/>
              <a:t>	If I give you a dielectric material with a dielectric constant of 10, and you place it between the plates of a charged capacitor, the capacitance will</a:t>
            </a:r>
            <a:endParaRPr lang="en-US" sz="2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223.35.3.5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are you most likely to find a dielectric constant for polyvinylchloride?</a:t>
            </a:r>
          </a:p>
          <a:p>
            <a:pPr marL="514350" indent="-514350">
              <a:buAutoNum type="alphaLcParenR"/>
            </a:pPr>
            <a:r>
              <a:rPr lang="en-US" dirty="0"/>
              <a:t>By looking it up in a table</a:t>
            </a:r>
          </a:p>
          <a:p>
            <a:pPr marL="514350" indent="-514350">
              <a:buAutoNum type="alphaLcParenR"/>
            </a:pPr>
            <a:r>
              <a:rPr lang="en-US" dirty="0"/>
              <a:t>By measuring the voltage before and after a polyvinylchloride sample is placed in a capacitor of known dimensions.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By measuring the charge before and after a polyvinylchloride sample is placed in a capacitor of known dimensions.</a:t>
            </a:r>
          </a:p>
          <a:p>
            <a:pPr marL="514350" indent="-514350">
              <a:buFont typeface="Arial" pitchFamily="34" charset="0"/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6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65277" y="822960"/>
          <a:ext cx="9078723" cy="528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1760" imgH="1650960" progId="Equation.3">
                  <p:embed/>
                </p:oleObj>
              </mc:Choice>
              <mc:Fallback>
                <p:oleObj name="Equation" r:id="rId2" imgW="2831760" imgH="1650960" progId="Equation.3">
                  <p:embed/>
                  <p:pic>
                    <p:nvPicPr>
                      <p:cNvPr id="409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7" y="822960"/>
                        <a:ext cx="9078723" cy="5288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4" y="592455"/>
            <a:ext cx="3865245" cy="56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468</Words>
  <Application>Microsoft Office PowerPoint</Application>
  <PresentationFormat>On-screen Show (4:3)</PresentationFormat>
  <Paragraphs>71</Paragraphs>
  <Slides>22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Monotype Sorts</vt:lpstr>
      <vt:lpstr>Symbol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223.35.3.5</vt:lpstr>
      <vt:lpstr>PowerPoint Presentation</vt:lpstr>
      <vt:lpstr>PowerPoint Presentation</vt:lpstr>
      <vt:lpstr>PowerPoint Presentation</vt:lpstr>
      <vt:lpstr>PowerPoint Presentation</vt:lpstr>
      <vt:lpstr>Question 223.35.4</vt:lpstr>
      <vt:lpstr>Question 223.35.5</vt:lpstr>
      <vt:lpstr>PowerPoint Presentation</vt:lpstr>
      <vt:lpstr>PowerPoint Presentation</vt:lpstr>
      <vt:lpstr>Question 223.35.6</vt:lpstr>
      <vt:lpstr>PowerPoint Presentation</vt:lpstr>
      <vt:lpstr>PowerPoint Presentation</vt:lpstr>
      <vt:lpstr>PowerPoint Presentation</vt:lpstr>
      <vt:lpstr>PowerPoint Presentation</vt:lpstr>
      <vt:lpstr>Question 223.35.7</vt:lpstr>
      <vt:lpstr>Question 223.35.7.1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7</cp:revision>
  <dcterms:created xsi:type="dcterms:W3CDTF">2011-11-08T21:52:25Z</dcterms:created>
  <dcterms:modified xsi:type="dcterms:W3CDTF">2024-06-21T18:27:46Z</dcterms:modified>
</cp:coreProperties>
</file>