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1210" r:id="rId6"/>
    <p:sldId id="274" r:id="rId7"/>
    <p:sldId id="1207" r:id="rId8"/>
    <p:sldId id="1208" r:id="rId9"/>
    <p:sldId id="120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EAB14-1FCF-4B8C-9841-3BB061C23849}" v="4" dt="2023-12-02T00:01:5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F1EAB14-1FCF-4B8C-9841-3BB061C23849}"/>
    <pc:docChg chg="custSel addSld delSld modSld sldOrd">
      <pc:chgData name="Lines, Todd" userId="afaf7c3a-e8aa-4568-882a-02ad8f9e19b0" providerId="ADAL" clId="{EF1EAB14-1FCF-4B8C-9841-3BB061C23849}" dt="2023-12-02T00:03:40.861" v="208" actId="20577"/>
      <pc:docMkLst>
        <pc:docMk/>
      </pc:docMkLst>
      <pc:sldChg chg="add ord">
        <pc:chgData name="Lines, Todd" userId="afaf7c3a-e8aa-4568-882a-02ad8f9e19b0" providerId="ADAL" clId="{EF1EAB14-1FCF-4B8C-9841-3BB061C23849}" dt="2023-12-01T23:07:55.631" v="4"/>
        <pc:sldMkLst>
          <pc:docMk/>
          <pc:sldMk cId="0" sldId="1207"/>
        </pc:sldMkLst>
      </pc:sldChg>
      <pc:sldChg chg="add ord">
        <pc:chgData name="Lines, Todd" userId="afaf7c3a-e8aa-4568-882a-02ad8f9e19b0" providerId="ADAL" clId="{EF1EAB14-1FCF-4B8C-9841-3BB061C23849}" dt="2023-12-01T23:08:29.690" v="6"/>
        <pc:sldMkLst>
          <pc:docMk/>
          <pc:sldMk cId="0" sldId="1208"/>
        </pc:sldMkLst>
      </pc:sldChg>
      <pc:sldChg chg="add ord">
        <pc:chgData name="Lines, Todd" userId="afaf7c3a-e8aa-4568-882a-02ad8f9e19b0" providerId="ADAL" clId="{EF1EAB14-1FCF-4B8C-9841-3BB061C23849}" dt="2023-12-01T23:08:29.690" v="6"/>
        <pc:sldMkLst>
          <pc:docMk/>
          <pc:sldMk cId="0" sldId="1209"/>
        </pc:sldMkLst>
      </pc:sldChg>
      <pc:sldChg chg="add del">
        <pc:chgData name="Lines, Todd" userId="afaf7c3a-e8aa-4568-882a-02ad8f9e19b0" providerId="ADAL" clId="{EF1EAB14-1FCF-4B8C-9841-3BB061C23849}" dt="2023-12-02T00:01:45.531" v="8"/>
        <pc:sldMkLst>
          <pc:docMk/>
          <pc:sldMk cId="212831154" sldId="1210"/>
        </pc:sldMkLst>
      </pc:sldChg>
      <pc:sldChg chg="addSp modSp add mod chgLayout">
        <pc:chgData name="Lines, Todd" userId="afaf7c3a-e8aa-4568-882a-02ad8f9e19b0" providerId="ADAL" clId="{EF1EAB14-1FCF-4B8C-9841-3BB061C23849}" dt="2023-12-02T00:03:40.861" v="208" actId="20577"/>
        <pc:sldMkLst>
          <pc:docMk/>
          <pc:sldMk cId="662985452" sldId="1210"/>
        </pc:sldMkLst>
        <pc:spChg chg="mod ord">
          <ac:chgData name="Lines, Todd" userId="afaf7c3a-e8aa-4568-882a-02ad8f9e19b0" providerId="ADAL" clId="{EF1EAB14-1FCF-4B8C-9841-3BB061C23849}" dt="2023-12-02T00:02:02.906" v="18" actId="700"/>
          <ac:spMkLst>
            <pc:docMk/>
            <pc:sldMk cId="662985452" sldId="1210"/>
            <ac:spMk id="2" creationId="{00000000-0000-0000-0000-000000000000}"/>
          </ac:spMkLst>
        </pc:spChg>
        <pc:spChg chg="add mod ord">
          <ac:chgData name="Lines, Todd" userId="afaf7c3a-e8aa-4568-882a-02ad8f9e19b0" providerId="ADAL" clId="{EF1EAB14-1FCF-4B8C-9841-3BB061C23849}" dt="2023-12-02T00:03:40.861" v="208" actId="20577"/>
          <ac:spMkLst>
            <pc:docMk/>
            <pc:sldMk cId="662985452" sldId="1210"/>
            <ac:spMk id="3" creationId="{AC77ED04-D755-6805-25BF-6A7CEC5D4AE9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68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69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0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1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2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3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4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5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6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7" creationId="{00000000-0000-0000-0000-000000000000}"/>
          </ac:spMkLst>
        </pc:spChg>
        <pc:spChg chg="mod">
          <ac:chgData name="Lines, Todd" userId="afaf7c3a-e8aa-4568-882a-02ad8f9e19b0" providerId="ADAL" clId="{EF1EAB14-1FCF-4B8C-9841-3BB061C23849}" dt="2023-12-02T00:03:12.854" v="134" actId="1038"/>
          <ac:spMkLst>
            <pc:docMk/>
            <pc:sldMk cId="662985452" sldId="1210"/>
            <ac:spMk id="113678" creationId="{00000000-0000-0000-0000-000000000000}"/>
          </ac:spMkLst>
        </pc:spChg>
      </pc:sldChg>
      <pc:sldChg chg="add del">
        <pc:chgData name="Lines, Todd" userId="afaf7c3a-e8aa-4568-882a-02ad8f9e19b0" providerId="ADAL" clId="{EF1EAB14-1FCF-4B8C-9841-3BB061C23849}" dt="2023-12-02T00:01:45.531" v="8"/>
        <pc:sldMkLst>
          <pc:docMk/>
          <pc:sldMk cId="2718704599" sldId="12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EEA4-EA5E-494A-BCE5-F0B89785D4DC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4648200" y="32385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115729" name="Arc 17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6" name="Oval 14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7" name="Freeform 15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8" name="Freeform 16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1" name="Freeform 19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115736" name="Text Box 24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 rot="-5400000">
            <a:off x="36703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2861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32385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45561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 flipH="1" flipV="1">
            <a:off x="5473700" y="3695700"/>
            <a:ext cx="12700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5559425" y="370522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1638" name="Oval 22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48863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4622800" y="32258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116741" name="Arc 5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Freeform 17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4" name="Freeform 18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Freeform 20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61" name="Line 25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48863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-1" y="1645920"/>
          <a:ext cx="9206079" cy="269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00" imgH="1041400" progId="Equation.3">
                  <p:embed/>
                </p:oleObj>
              </mc:Choice>
              <mc:Fallback>
                <p:oleObj name="Equation" r:id="rId2" imgW="3543300" imgH="1041400" progId="Equation.3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45920"/>
                        <a:ext cx="9206079" cy="2697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0" y="1584960"/>
          <a:ext cx="9144419" cy="257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1041400" progId="Equation.3">
                  <p:embed/>
                </p:oleObj>
              </mc:Choice>
              <mc:Fallback>
                <p:oleObj name="Equation" r:id="rId2" imgW="3683000" imgH="1041400" progId="Equation.3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4960"/>
                        <a:ext cx="9144419" cy="2575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73025" y="1676400"/>
          <a:ext cx="8958263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965160" progId="Equation.3">
                  <p:embed/>
                </p:oleObj>
              </mc:Choice>
              <mc:Fallback>
                <p:oleObj name="Equation" r:id="rId2" imgW="3073320" imgH="965160" progId="Equation.3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676400"/>
                        <a:ext cx="8958263" cy="280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lecture problems</a:t>
            </a:r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flipH="1">
            <a:off x="3145184" y="3225800"/>
            <a:ext cx="1625600" cy="218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418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803374" y="3082924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060825" y="2790825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98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7880" y="33223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100" y="3474720"/>
            <a:ext cx="54864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2880" y="4206240"/>
            <a:ext cx="182880" cy="167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4206240"/>
            <a:ext cx="182880" cy="167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297680" y="24079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632960" y="24079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4" idx="0"/>
            <a:endCxn id="8" idx="2"/>
          </p:cNvCxnSpPr>
          <p:nvPr/>
        </p:nvCxnSpPr>
        <p:spPr>
          <a:xfrm rot="5400000" flipH="1" flipV="1">
            <a:off x="3246120" y="1798320"/>
            <a:ext cx="876300" cy="2171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7" idx="6"/>
            <a:endCxn id="10" idx="0"/>
          </p:cNvCxnSpPr>
          <p:nvPr/>
        </p:nvCxnSpPr>
        <p:spPr>
          <a:xfrm flipH="1" flipV="1">
            <a:off x="5181600" y="2446020"/>
            <a:ext cx="335280" cy="1844040"/>
          </a:xfrm>
          <a:prstGeom prst="bentConnector3">
            <a:avLst>
              <a:gd name="adj1" fmla="val -10909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1"/>
          <p:cNvCxnSpPr>
            <a:stCxn id="6" idx="2"/>
            <a:endCxn id="5" idx="2"/>
          </p:cNvCxnSpPr>
          <p:nvPr/>
        </p:nvCxnSpPr>
        <p:spPr>
          <a:xfrm rot="10800000">
            <a:off x="2598420" y="3611880"/>
            <a:ext cx="1394460" cy="67818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0102490">
            <a:off x="4020035" y="4002803"/>
            <a:ext cx="1253328" cy="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31305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243540" y="3368881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702878" y="3044309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31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5453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H="1" flipV="1">
            <a:off x="4088606" y="3295649"/>
            <a:ext cx="610394" cy="3682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702878" y="3044309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760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flipH="1">
            <a:off x="3145184" y="3225800"/>
            <a:ext cx="1625600" cy="218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418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803374" y="3082924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060825" y="2790825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741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26" name="Arc 17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99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67050" y="3082925"/>
            <a:ext cx="3492500" cy="1811338"/>
            <a:chOff x="1932" y="1942"/>
            <a:chExt cx="2200" cy="1141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 rot="-5400000">
              <a:off x="2312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2078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08554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2070" y="28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2040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216061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7079661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7752761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5473111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5073061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5184186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6584361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6695486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5590586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5542961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4996861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ED04-D755-6805-25BF-6A7CEC5D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direction of the B-field at P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Into the board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board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Upward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Downward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the left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</a:t>
            </a:r>
            <a:r>
              <a:rPr lang="en-US"/>
              <a:t>the right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3109685" y="3663950"/>
            <a:ext cx="0" cy="6159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14700" y="4279900"/>
            <a:ext cx="19787" cy="61436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114561" y="3178630"/>
            <a:ext cx="219926" cy="199570"/>
            <a:chOff x="6168571" y="1857829"/>
            <a:chExt cx="390979" cy="377371"/>
          </a:xfrm>
        </p:grpSpPr>
        <p:sp>
          <p:nvSpPr>
            <p:cNvPr id="6" name="Oval 5"/>
            <p:cNvSpPr/>
            <p:nvPr/>
          </p:nvSpPr>
          <p:spPr>
            <a:xfrm>
              <a:off x="6168571" y="1857829"/>
              <a:ext cx="390979" cy="377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66316" y="1952172"/>
              <a:ext cx="195489" cy="188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17642" y="5277757"/>
            <a:ext cx="197058" cy="188685"/>
            <a:chOff x="6164942" y="1857829"/>
            <a:chExt cx="394608" cy="377371"/>
          </a:xfrm>
        </p:grpSpPr>
        <p:sp>
          <p:nvSpPr>
            <p:cNvPr id="24" name="Oval 23"/>
            <p:cNvSpPr/>
            <p:nvPr/>
          </p:nvSpPr>
          <p:spPr>
            <a:xfrm>
              <a:off x="6168571" y="1857829"/>
              <a:ext cx="390979" cy="377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64942" y="1857829"/>
              <a:ext cx="390525" cy="377371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0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4544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Suppose we repeat our process at point P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What would the magnetic field magnitude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</a:t>
            </a:r>
            <a:r>
              <a:rPr lang="en-US" baseline="-25000" dirty="0" err="1"/>
              <a:t>o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/(2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r)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</a:t>
            </a:r>
            <a:r>
              <a:rPr lang="en-US" baseline="-25000" dirty="0" err="1"/>
              <a:t>o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/(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r)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4274" y="3544029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7874" y="3544029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8040974" y="3493229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5761324" y="3410679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61274" y="3086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72399" y="2963004"/>
            <a:ext cx="47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72574" y="3086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983699" y="2963004"/>
            <a:ext cx="556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561299" y="4412392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462874" y="4375879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21774" y="3118579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110574" y="4280629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V="1">
            <a:off x="6123274" y="3810729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4544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there inside the capacitor that could be making a </a:t>
            </a:r>
            <a:r>
              <a:rPr lang="en-US"/>
              <a:t>difference?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electric field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battery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current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short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4274" y="3544029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7874" y="3544029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8040974" y="3493229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5761324" y="3410679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61274" y="3086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72399" y="2963004"/>
            <a:ext cx="47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72574" y="3086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983699" y="2963004"/>
            <a:ext cx="556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561299" y="4412392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462874" y="4375879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21774" y="3118579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110574" y="4280629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V="1">
            <a:off x="6123274" y="3810729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454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Maxwell defined the “displacement current,” but what is it?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flow of charge across the capacitor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flow of charge bypassing the capacitor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electric field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change in the electric flux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4274" y="3544029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7874" y="3544029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8040974" y="3493229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5761324" y="3410679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61274" y="3086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72399" y="2963004"/>
            <a:ext cx="478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72574" y="3086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983699" y="2963004"/>
            <a:ext cx="556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561299" y="4412392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462874" y="4375879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21774" y="3118579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110574" y="4280629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V="1">
            <a:off x="6123274" y="3810729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282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Question 223.48.1</vt:lpstr>
      <vt:lpstr>Question 223.48.2</vt:lpstr>
      <vt:lpstr>Question 223.48.3</vt:lpstr>
      <vt:lpstr>Displacement Current</vt:lpstr>
      <vt:lpstr>Displacement Current</vt:lpstr>
      <vt:lpstr>Displacement Current</vt:lpstr>
      <vt:lpstr>Displacement Current</vt:lpstr>
      <vt:lpstr>Displacement Current</vt:lpstr>
      <vt:lpstr>Displacement Current</vt:lpstr>
      <vt:lpstr>PowerPoint Presentation</vt:lpstr>
      <vt:lpstr>PowerPoint Presentation</vt:lpstr>
      <vt:lpstr>PowerPoint Presentation</vt:lpstr>
      <vt:lpstr>For lecture problems</vt:lpstr>
      <vt:lpstr>Displacement Current</vt:lpstr>
      <vt:lpstr>Displacement Current</vt:lpstr>
      <vt:lpstr>Displacement Current</vt:lpstr>
      <vt:lpstr>Displacement Current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2011-12-05T21:16:45Z</dcterms:created>
  <dcterms:modified xsi:type="dcterms:W3CDTF">2023-12-02T00:03:45Z</dcterms:modified>
</cp:coreProperties>
</file>