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65" r:id="rId4"/>
    <p:sldId id="264" r:id="rId5"/>
    <p:sldId id="268" r:id="rId6"/>
    <p:sldId id="256" r:id="rId7"/>
    <p:sldId id="257" r:id="rId8"/>
    <p:sldId id="258" r:id="rId9"/>
    <p:sldId id="269" r:id="rId10"/>
    <p:sldId id="270" r:id="rId11"/>
    <p:sldId id="273" r:id="rId12"/>
    <p:sldId id="276" r:id="rId13"/>
    <p:sldId id="271" r:id="rId14"/>
    <p:sldId id="274" r:id="rId15"/>
    <p:sldId id="275" r:id="rId16"/>
    <p:sldId id="277" r:id="rId17"/>
    <p:sldId id="272" r:id="rId18"/>
    <p:sldId id="259" r:id="rId19"/>
    <p:sldId id="278" r:id="rId20"/>
    <p:sldId id="279" r:id="rId21"/>
    <p:sldId id="260" r:id="rId22"/>
    <p:sldId id="261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9716D-5DA8-41A5-A9D4-BF52DEC90AAC}" v="107" dt="2023-12-02T01:28:2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11" autoAdjust="0"/>
  </p:normalViewPr>
  <p:slideViewPr>
    <p:cSldViewPr snapToGrid="0">
      <p:cViewPr varScale="1">
        <p:scale>
          <a:sx n="93" d="100"/>
          <a:sy n="93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039716D-5DA8-41A5-A9D4-BF52DEC90AAC}"/>
    <pc:docChg chg="undo custSel addSld modSld">
      <pc:chgData name="Lines, Todd" userId="afaf7c3a-e8aa-4568-882a-02ad8f9e19b0" providerId="ADAL" clId="{7039716D-5DA8-41A5-A9D4-BF52DEC90AAC}" dt="2023-12-02T01:29:11.020" v="1724" actId="20577"/>
      <pc:docMkLst>
        <pc:docMk/>
      </pc:docMkLst>
      <pc:sldChg chg="addSp delSp modSp mod">
        <pc:chgData name="Lines, Todd" userId="afaf7c3a-e8aa-4568-882a-02ad8f9e19b0" providerId="ADAL" clId="{7039716D-5DA8-41A5-A9D4-BF52DEC90AAC}" dt="2023-12-02T00:25:04.632" v="398" actId="27614"/>
        <pc:sldMkLst>
          <pc:docMk/>
          <pc:sldMk cId="0" sldId="264"/>
        </pc:sldMkLst>
        <pc:graphicFrameChg chg="del mod">
          <ac:chgData name="Lines, Todd" userId="afaf7c3a-e8aa-4568-882a-02ad8f9e19b0" providerId="ADAL" clId="{7039716D-5DA8-41A5-A9D4-BF52DEC90AAC}" dt="2023-12-02T00:25:00.274" v="396" actId="478"/>
          <ac:graphicFrameMkLst>
            <pc:docMk/>
            <pc:sldMk cId="0" sldId="264"/>
            <ac:graphicFrameMk id="1027" creationId="{00000000-0000-0000-0000-000000000000}"/>
          </ac:graphicFrameMkLst>
        </pc:graphicFrameChg>
        <pc:picChg chg="add mod">
          <ac:chgData name="Lines, Todd" userId="afaf7c3a-e8aa-4568-882a-02ad8f9e19b0" providerId="ADAL" clId="{7039716D-5DA8-41A5-A9D4-BF52DEC90AAC}" dt="2023-12-02T00:25:04.632" v="398" actId="27614"/>
          <ac:picMkLst>
            <pc:docMk/>
            <pc:sldMk cId="0" sldId="264"/>
            <ac:picMk id="3" creationId="{3E066D7B-F6B4-7861-9552-432F9E88E1BF}"/>
          </ac:picMkLst>
        </pc:picChg>
      </pc:sldChg>
      <pc:sldChg chg="addSp delSp modSp new mod modClrScheme chgLayout">
        <pc:chgData name="Lines, Todd" userId="afaf7c3a-e8aa-4568-882a-02ad8f9e19b0" providerId="ADAL" clId="{7039716D-5DA8-41A5-A9D4-BF52DEC90AAC}" dt="2023-12-02T00:20:55.206" v="344"/>
        <pc:sldMkLst>
          <pc:docMk/>
          <pc:sldMk cId="2587777763" sldId="266"/>
        </pc:sldMkLst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2" creationId="{4FD6782B-9615-4F9B-CA16-28C882B05EF8}"/>
          </ac:spMkLst>
        </pc:spChg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3" creationId="{5BD75CE3-5659-71E4-9506-4F439B8817D3}"/>
          </ac:spMkLst>
        </pc:spChg>
        <pc:spChg chg="add mod ord">
          <ac:chgData name="Lines, Todd" userId="afaf7c3a-e8aa-4568-882a-02ad8f9e19b0" providerId="ADAL" clId="{7039716D-5DA8-41A5-A9D4-BF52DEC90AAC}" dt="2023-12-02T00:18:05.808" v="9" actId="20577"/>
          <ac:spMkLst>
            <pc:docMk/>
            <pc:sldMk cId="2587777763" sldId="266"/>
            <ac:spMk id="4" creationId="{8ECDAE5D-FBCD-2FF4-4B67-5DCBB7F4A9B1}"/>
          </ac:spMkLst>
        </pc:spChg>
        <pc:spChg chg="add mod ord">
          <ac:chgData name="Lines, Todd" userId="afaf7c3a-e8aa-4568-882a-02ad8f9e19b0" providerId="ADAL" clId="{7039716D-5DA8-41A5-A9D4-BF52DEC90AAC}" dt="2023-12-02T00:20:55.206" v="344"/>
          <ac:spMkLst>
            <pc:docMk/>
            <pc:sldMk cId="2587777763" sldId="266"/>
            <ac:spMk id="5" creationId="{C3AD577E-AE3E-F9FE-9B74-17C9AE961ECA}"/>
          </ac:spMkLst>
        </pc:spChg>
      </pc:sldChg>
      <pc:sldChg chg="addSp modSp add mod">
        <pc:chgData name="Lines, Todd" userId="afaf7c3a-e8aa-4568-882a-02ad8f9e19b0" providerId="ADAL" clId="{7039716D-5DA8-41A5-A9D4-BF52DEC90AAC}" dt="2023-12-02T00:23:11.598" v="392" actId="12788"/>
        <pc:sldMkLst>
          <pc:docMk/>
          <pc:sldMk cId="97359571" sldId="267"/>
        </pc:sldMkLst>
        <pc:spChg chg="add mod">
          <ac:chgData name="Lines, Todd" userId="afaf7c3a-e8aa-4568-882a-02ad8f9e19b0" providerId="ADAL" clId="{7039716D-5DA8-41A5-A9D4-BF52DEC90AAC}" dt="2023-12-02T00:21:22.562" v="351" actId="208"/>
          <ac:spMkLst>
            <pc:docMk/>
            <pc:sldMk cId="97359571" sldId="267"/>
            <ac:spMk id="2" creationId="{EB3FDD0C-844D-8461-0D58-F67B4FA351FA}"/>
          </ac:spMkLst>
        </pc:spChg>
        <pc:spChg chg="mod">
          <ac:chgData name="Lines, Todd" userId="afaf7c3a-e8aa-4568-882a-02ad8f9e19b0" providerId="ADAL" clId="{7039716D-5DA8-41A5-A9D4-BF52DEC90AAC}" dt="2023-12-02T00:22:22.721" v="370" actId="20577"/>
          <ac:spMkLst>
            <pc:docMk/>
            <pc:sldMk cId="97359571" sldId="267"/>
            <ac:spMk id="5" creationId="{C3AD577E-AE3E-F9FE-9B74-17C9AE961ECA}"/>
          </ac:spMkLst>
        </pc:spChg>
        <pc:spChg chg="add mod">
          <ac:chgData name="Lines, Todd" userId="afaf7c3a-e8aa-4568-882a-02ad8f9e19b0" providerId="ADAL" clId="{7039716D-5DA8-41A5-A9D4-BF52DEC90AAC}" dt="2023-12-02T00:22:54.415" v="391" actId="1076"/>
          <ac:spMkLst>
            <pc:docMk/>
            <pc:sldMk cId="97359571" sldId="267"/>
            <ac:spMk id="8" creationId="{5B7F9450-00C6-1DE4-EB9A-9CA368CC3AF0}"/>
          </ac:spMkLst>
        </pc:sp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6" creationId="{4E62DD52-9ABC-C898-CE82-48B0FD9AC615}"/>
          </ac:cxnSpMkLst>
        </pc:cxn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7" creationId="{984B9B87-135C-4E41-9CA7-9A110CB93293}"/>
          </ac:cxnSpMkLst>
        </pc:cxnChg>
        <pc:cxnChg chg="add mod">
          <ac:chgData name="Lines, Todd" userId="afaf7c3a-e8aa-4568-882a-02ad8f9e19b0" providerId="ADAL" clId="{7039716D-5DA8-41A5-A9D4-BF52DEC90AAC}" dt="2023-12-02T00:22:51.306" v="390" actId="1582"/>
          <ac:cxnSpMkLst>
            <pc:docMk/>
            <pc:sldMk cId="97359571" sldId="267"/>
            <ac:cxnSpMk id="10" creationId="{B6AEBD33-610A-A007-05E0-392001A51892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0:41:37.552" v="625" actId="21"/>
        <pc:sldMkLst>
          <pc:docMk/>
          <pc:sldMk cId="1218332131" sldId="268"/>
        </pc:sldMkLst>
        <pc:spChg chg="del">
          <ac:chgData name="Lines, Todd" userId="afaf7c3a-e8aa-4568-882a-02ad8f9e19b0" providerId="ADAL" clId="{7039716D-5DA8-41A5-A9D4-BF52DEC90AAC}" dt="2023-12-02T00:27:40.576" v="521" actId="478"/>
          <ac:spMkLst>
            <pc:docMk/>
            <pc:sldMk cId="1218332131" sldId="268"/>
            <ac:spMk id="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0:27:42.832" v="522" actId="478"/>
          <ac:spMkLst>
            <pc:docMk/>
            <pc:sldMk cId="1218332131" sldId="268"/>
            <ac:spMk id="3" creationId="{00000000-0000-0000-0000-000000000000}"/>
          </ac:spMkLst>
        </pc:spChg>
        <pc:spChg chg="add del mod">
          <ac:chgData name="Lines, Todd" userId="afaf7c3a-e8aa-4568-882a-02ad8f9e19b0" providerId="ADAL" clId="{7039716D-5DA8-41A5-A9D4-BF52DEC90AAC}" dt="2023-12-02T00:25:39.703" v="438"/>
          <ac:spMkLst>
            <pc:docMk/>
            <pc:sldMk cId="1218332131" sldId="268"/>
            <ac:spMk id="4" creationId="{925E1CCE-1649-C2DE-54D5-5AD0AC26AD3A}"/>
          </ac:spMkLst>
        </pc:spChg>
        <pc:spChg chg="add mod">
          <ac:chgData name="Lines, Todd" userId="afaf7c3a-e8aa-4568-882a-02ad8f9e19b0" providerId="ADAL" clId="{7039716D-5DA8-41A5-A9D4-BF52DEC90AAC}" dt="2023-12-02T00:29:17.034" v="543" actId="1582"/>
          <ac:spMkLst>
            <pc:docMk/>
            <pc:sldMk cId="1218332131" sldId="268"/>
            <ac:spMk id="5" creationId="{5F936992-5889-6AA2-1271-A1EC738DA63B}"/>
          </ac:spMkLst>
        </pc:spChg>
        <pc:spChg chg="add mod">
          <ac:chgData name="Lines, Todd" userId="afaf7c3a-e8aa-4568-882a-02ad8f9e19b0" providerId="ADAL" clId="{7039716D-5DA8-41A5-A9D4-BF52DEC90AAC}" dt="2023-12-02T00:28:35.225" v="537" actId="1076"/>
          <ac:spMkLst>
            <pc:docMk/>
            <pc:sldMk cId="1218332131" sldId="268"/>
            <ac:spMk id="6" creationId="{253953DD-7FDE-528D-D197-910F1EE14389}"/>
          </ac:spMkLst>
        </pc:spChg>
        <pc:spChg chg="add mod">
          <ac:chgData name="Lines, Todd" userId="afaf7c3a-e8aa-4568-882a-02ad8f9e19b0" providerId="ADAL" clId="{7039716D-5DA8-41A5-A9D4-BF52DEC90AAC}" dt="2023-12-02T00:30:03.642" v="572" actId="1076"/>
          <ac:spMkLst>
            <pc:docMk/>
            <pc:sldMk cId="1218332131" sldId="268"/>
            <ac:spMk id="9" creationId="{B4C009E8-8EA1-34C0-AE51-8842292AB8A2}"/>
          </ac:spMkLst>
        </pc:spChg>
        <pc:spChg chg="add del mod">
          <ac:chgData name="Lines, Todd" userId="afaf7c3a-e8aa-4568-882a-02ad8f9e19b0" providerId="ADAL" clId="{7039716D-5DA8-41A5-A9D4-BF52DEC90AAC}" dt="2023-12-02T00:28:01.585" v="528" actId="478"/>
          <ac:spMkLst>
            <pc:docMk/>
            <pc:sldMk cId="1218332131" sldId="268"/>
            <ac:spMk id="10" creationId="{D19B4FDB-47C9-B27C-A477-044FB50F3956}"/>
          </ac:spMkLst>
        </pc:spChg>
        <pc:spChg chg="add mod">
          <ac:chgData name="Lines, Todd" userId="afaf7c3a-e8aa-4568-882a-02ad8f9e19b0" providerId="ADAL" clId="{7039716D-5DA8-41A5-A9D4-BF52DEC90AAC}" dt="2023-12-02T00:29:34.417" v="568" actId="1076"/>
          <ac:spMkLst>
            <pc:docMk/>
            <pc:sldMk cId="1218332131" sldId="268"/>
            <ac:spMk id="20" creationId="{597BEF3F-F5BB-A7C7-3A0D-E33F58635971}"/>
          </ac:spMkLst>
        </pc:spChg>
        <pc:spChg chg="add del mod">
          <ac:chgData name="Lines, Todd" userId="afaf7c3a-e8aa-4568-882a-02ad8f9e19b0" providerId="ADAL" clId="{7039716D-5DA8-41A5-A9D4-BF52DEC90AAC}" dt="2023-12-02T00:31:37.441" v="588" actId="478"/>
          <ac:spMkLst>
            <pc:docMk/>
            <pc:sldMk cId="1218332131" sldId="268"/>
            <ac:spMk id="24" creationId="{AE097261-AC3D-4195-C370-837DD00075B8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5" creationId="{BF044AAE-1AFD-3A99-EE0E-FF61B912A0DC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6" creationId="{C599919E-AF7C-C3C0-887D-C8085DC69E3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9" creationId="{0FDACCD7-51E9-5B74-1175-703C862189FF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0" creationId="{6F4B6ACB-B2B4-EAFC-B260-CEE267F40044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5" creationId="{105EEA97-40E7-C217-AEA1-37467F06841B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6" creationId="{974B976F-848F-EB9A-F5B1-DD910BD0D498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7" creationId="{603F71A4-1D1B-0AA0-D077-8600DF0C6EEC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8" creationId="{941DC728-CA05-596B-3918-0D031D9A6459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6" creationId="{C5A9F61C-B261-2261-8A5F-6D109F5C363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7" creationId="{443E3BE3-D6E2-4D26-86A3-48BD52ED4A6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8" creationId="{943ED00E-AA9A-BFE7-3000-4F5926097216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9" creationId="{C2DB78BC-E9A6-6644-EAF2-AC6705CEE44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2" creationId="{89AC3F09-4552-6AF8-DF02-45248EC75887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3" creationId="{9165DBF0-FD38-A197-EC23-F376A1C9AB3E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4" creationId="{A7E4C142-787B-7467-8927-BDD2F58500BA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5" creationId="{FA4C8637-2364-16AE-352D-D1BB2C2B1B6A}"/>
          </ac:spMkLst>
        </pc:s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7" creationId="{6B505070-A21A-C852-1C4C-71679BCA9AE7}"/>
          </ac:grpSpMkLst>
        </pc:gr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8" creationId="{F73CFE99-D2FB-8906-9028-69DE830EDEC5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1" creationId="{E72CBA65-8EA4-B12E-424D-6CF0A77D1E6A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2" creationId="{3A199960-F545-612E-A776-30BA70E8B08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3" creationId="{9955FFE2-A083-6BBC-59BD-EE7E1AA214A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4" creationId="{B270E1E4-F47D-CCE8-DA2F-255DDAA555FD}"/>
          </ac:grpSpMkLst>
        </pc:grpChg>
        <pc:grpChg chg="add mod">
          <ac:chgData name="Lines, Todd" userId="afaf7c3a-e8aa-4568-882a-02ad8f9e19b0" providerId="ADAL" clId="{7039716D-5DA8-41A5-A9D4-BF52DEC90AAC}" dt="2023-12-02T00:33:20.058" v="613" actId="14100"/>
          <ac:grpSpMkLst>
            <pc:docMk/>
            <pc:sldMk cId="1218332131" sldId="268"/>
            <ac:grpSpMk id="39" creationId="{814052E6-4373-9F93-4021-FA948E62EADF}"/>
          </ac:grpSpMkLst>
        </pc:grpChg>
        <pc:grpChg chg="add mod">
          <ac:chgData name="Lines, Todd" userId="afaf7c3a-e8aa-4568-882a-02ad8f9e19b0" providerId="ADAL" clId="{7039716D-5DA8-41A5-A9D4-BF52DEC90AAC}" dt="2023-12-02T00:33:42.995" v="617" actId="1076"/>
          <ac:grpSpMkLst>
            <pc:docMk/>
            <pc:sldMk cId="1218332131" sldId="268"/>
            <ac:grpSpMk id="41" creationId="{98F9BE82-7B02-D7CB-A871-386D6F79AC3C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2" creationId="{858A02DC-AE93-ED35-C5A2-62BFB25E8F63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3" creationId="{A141385A-8AB3-AEA9-6874-0107C1326C8B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4" creationId="{63687B24-AC9C-C0E7-2539-69E8586CAD0A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5" creationId="{48610C6E-A989-D8CA-7CFF-CB1B663CB257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0" creationId="{2451719F-3B78-FC1E-28F2-C4E790146AEE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1" creationId="{9ECDAFC8-A741-C7E9-F0FC-EBF00CB3A77C}"/>
          </ac:grpSpMkLst>
        </pc:grpChg>
        <pc:picChg chg="del mod">
          <ac:chgData name="Lines, Todd" userId="afaf7c3a-e8aa-4568-882a-02ad8f9e19b0" providerId="ADAL" clId="{7039716D-5DA8-41A5-A9D4-BF52DEC90AAC}" dt="2023-12-02T00:41:37.552" v="625" actId="21"/>
          <ac:picMkLst>
            <pc:docMk/>
            <pc:sldMk cId="1218332131" sldId="268"/>
            <ac:picMk id="59" creationId="{3C66AC44-C2C8-6BB4-13F5-F0B89A2CCC44}"/>
          </ac:picMkLst>
        </pc:picChg>
        <pc:picChg chg="mod">
          <ac:chgData name="Lines, Todd" userId="afaf7c3a-e8aa-4568-882a-02ad8f9e19b0" providerId="ADAL" clId="{7039716D-5DA8-41A5-A9D4-BF52DEC90AAC}" dt="2023-12-02T00:33:53.578" v="619" actId="1076"/>
          <ac:picMkLst>
            <pc:docMk/>
            <pc:sldMk cId="1218332131" sldId="268"/>
            <ac:picMk id="1028" creationId="{00000000-0000-0000-0000-000000000000}"/>
          </ac:picMkLst>
        </pc:picChg>
        <pc:cxnChg chg="add mod">
          <ac:chgData name="Lines, Todd" userId="afaf7c3a-e8aa-4568-882a-02ad8f9e19b0" providerId="ADAL" clId="{7039716D-5DA8-41A5-A9D4-BF52DEC90AAC}" dt="2023-12-02T00:33:17.378" v="612" actId="1076"/>
          <ac:cxnSpMkLst>
            <pc:docMk/>
            <pc:sldMk cId="1218332131" sldId="268"/>
            <ac:cxnSpMk id="8" creationId="{3F04BC1A-BAE3-F8C2-58CA-F4095AC5A7EF}"/>
          </ac:cxnSpMkLst>
        </pc:cxnChg>
        <pc:cxnChg chg="add mod">
          <ac:chgData name="Lines, Todd" userId="afaf7c3a-e8aa-4568-882a-02ad8f9e19b0" providerId="ADAL" clId="{7039716D-5DA8-41A5-A9D4-BF52DEC90AAC}" dt="2023-12-02T00:29:41.537" v="569" actId="14100"/>
          <ac:cxnSpMkLst>
            <pc:docMk/>
            <pc:sldMk cId="1218332131" sldId="268"/>
            <ac:cxnSpMk id="11" creationId="{CDDD18B2-3CFA-AD55-5BB4-B67DE44AFBE3}"/>
          </ac:cxnSpMkLst>
        </pc:cxnChg>
        <pc:cxnChg chg="add mod">
          <ac:chgData name="Lines, Todd" userId="afaf7c3a-e8aa-4568-882a-02ad8f9e19b0" providerId="ADAL" clId="{7039716D-5DA8-41A5-A9D4-BF52DEC90AAC}" dt="2023-12-02T00:34:08.121" v="622" actId="14100"/>
          <ac:cxnSpMkLst>
            <pc:docMk/>
            <pc:sldMk cId="1218332131" sldId="268"/>
            <ac:cxnSpMk id="15" creationId="{0DCA8A22-6F93-512A-66FB-11FEBD15F998}"/>
          </ac:cxnSpMkLst>
        </pc:cxnChg>
        <pc:cxnChg chg="add mod">
          <ac:chgData name="Lines, Todd" userId="afaf7c3a-e8aa-4568-882a-02ad8f9e19b0" providerId="ADAL" clId="{7039716D-5DA8-41A5-A9D4-BF52DEC90AAC}" dt="2023-12-02T00:33:58.731" v="620" actId="14100"/>
          <ac:cxnSpMkLst>
            <pc:docMk/>
            <pc:sldMk cId="1218332131" sldId="268"/>
            <ac:cxnSpMk id="23" creationId="{D7B34C4E-4B16-C685-5AAC-BE853A2CBBC0}"/>
          </ac:cxnSpMkLst>
        </pc:cxnChg>
      </pc:sldChg>
      <pc:sldChg chg="modSp new mod">
        <pc:chgData name="Lines, Todd" userId="afaf7c3a-e8aa-4568-882a-02ad8f9e19b0" providerId="ADAL" clId="{7039716D-5DA8-41A5-A9D4-BF52DEC90AAC}" dt="2023-12-02T00:54:10.168" v="920" actId="20577"/>
        <pc:sldMkLst>
          <pc:docMk/>
          <pc:sldMk cId="494244141" sldId="269"/>
        </pc:sldMkLst>
        <pc:spChg chg="mod">
          <ac:chgData name="Lines, Todd" userId="afaf7c3a-e8aa-4568-882a-02ad8f9e19b0" providerId="ADAL" clId="{7039716D-5DA8-41A5-A9D4-BF52DEC90AAC}" dt="2023-12-02T00:51:04.646" v="634" actId="20577"/>
          <ac:spMkLst>
            <pc:docMk/>
            <pc:sldMk cId="494244141" sldId="269"/>
            <ac:spMk id="2" creationId="{628AA46D-464E-6C74-E716-F60C4384C42E}"/>
          </ac:spMkLst>
        </pc:spChg>
        <pc:spChg chg="mod">
          <ac:chgData name="Lines, Todd" userId="afaf7c3a-e8aa-4568-882a-02ad8f9e19b0" providerId="ADAL" clId="{7039716D-5DA8-41A5-A9D4-BF52DEC90AAC}" dt="2023-12-02T00:54:10.168" v="920" actId="20577"/>
          <ac:spMkLst>
            <pc:docMk/>
            <pc:sldMk cId="494244141" sldId="269"/>
            <ac:spMk id="3" creationId="{72DB1A61-29D3-0773-E4A1-148C880AA3BD}"/>
          </ac:spMkLst>
        </pc:spChg>
      </pc:sldChg>
      <pc:sldChg chg="modSp add mod">
        <pc:chgData name="Lines, Todd" userId="afaf7c3a-e8aa-4568-882a-02ad8f9e19b0" providerId="ADAL" clId="{7039716D-5DA8-41A5-A9D4-BF52DEC90AAC}" dt="2023-12-02T00:55:20.013" v="1050" actId="5793"/>
        <pc:sldMkLst>
          <pc:docMk/>
          <pc:sldMk cId="2249853560" sldId="270"/>
        </pc:sldMkLst>
        <pc:spChg chg="mod">
          <ac:chgData name="Lines, Todd" userId="afaf7c3a-e8aa-4568-882a-02ad8f9e19b0" providerId="ADAL" clId="{7039716D-5DA8-41A5-A9D4-BF52DEC90AAC}" dt="2023-12-02T00:55:20.013" v="1050" actId="5793"/>
          <ac:spMkLst>
            <pc:docMk/>
            <pc:sldMk cId="2249853560" sldId="270"/>
            <ac:spMk id="3" creationId="{72DB1A61-29D3-0773-E4A1-148C880AA3BD}"/>
          </ac:spMkLst>
        </pc:spChg>
      </pc:sldChg>
      <pc:sldChg chg="addSp delSp modSp add mod chgLayout">
        <pc:chgData name="Lines, Todd" userId="afaf7c3a-e8aa-4568-882a-02ad8f9e19b0" providerId="ADAL" clId="{7039716D-5DA8-41A5-A9D4-BF52DEC90AAC}" dt="2023-12-02T01:19:42.074" v="1457" actId="478"/>
        <pc:sldMkLst>
          <pc:docMk/>
          <pc:sldMk cId="0" sldId="271"/>
        </pc:sldMkLst>
        <pc:spChg chg="add mod ord">
          <ac:chgData name="Lines, Todd" userId="afaf7c3a-e8aa-4568-882a-02ad8f9e19b0" providerId="ADAL" clId="{7039716D-5DA8-41A5-A9D4-BF52DEC90AAC}" dt="2023-12-02T01:06:42.815" v="1291" actId="1076"/>
          <ac:spMkLst>
            <pc:docMk/>
            <pc:sldMk cId="0" sldId="271"/>
            <ac:spMk id="3" creationId="{9540CA48-7EB8-E918-8B9F-6E66BA28815E}"/>
          </ac:spMkLst>
        </pc:spChg>
        <pc:spChg chg="add mod">
          <ac:chgData name="Lines, Todd" userId="afaf7c3a-e8aa-4568-882a-02ad8f9e19b0" providerId="ADAL" clId="{7039716D-5DA8-41A5-A9D4-BF52DEC90AAC}" dt="2023-12-02T01:02:29.414" v="1273" actId="207"/>
          <ac:spMkLst>
            <pc:docMk/>
            <pc:sldMk cId="0" sldId="271"/>
            <ac:spMk id="33" creationId="{A05D287E-15B2-E1D9-B305-D8C3CC81CCCF}"/>
          </ac:spMkLst>
        </pc:spChg>
        <pc:spChg chg="add mod">
          <ac:chgData name="Lines, Todd" userId="afaf7c3a-e8aa-4568-882a-02ad8f9e19b0" providerId="ADAL" clId="{7039716D-5DA8-41A5-A9D4-BF52DEC90AAC}" dt="2023-12-02T01:02:52.073" v="1276" actId="2085"/>
          <ac:spMkLst>
            <pc:docMk/>
            <pc:sldMk cId="0" sldId="271"/>
            <ac:spMk id="34" creationId="{69D6D7BE-23B3-950A-E972-0C07A3A92B7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5" creationId="{8E1B768F-AFBF-7B6D-9204-F1503DEEDAE5}"/>
          </ac:spMkLst>
        </pc:spChg>
        <pc:spChg chg="add mod">
          <ac:chgData name="Lines, Todd" userId="afaf7c3a-e8aa-4568-882a-02ad8f9e19b0" providerId="ADAL" clId="{7039716D-5DA8-41A5-A9D4-BF52DEC90AAC}" dt="2023-12-02T01:06:06.286" v="1282" actId="207"/>
          <ac:spMkLst>
            <pc:docMk/>
            <pc:sldMk cId="0" sldId="271"/>
            <ac:spMk id="36" creationId="{6F23FEBC-0DA0-545B-48B2-4720F3D3B66D}"/>
          </ac:spMkLst>
        </pc:spChg>
        <pc:spChg chg="add mod">
          <ac:chgData name="Lines, Todd" userId="afaf7c3a-e8aa-4568-882a-02ad8f9e19b0" providerId="ADAL" clId="{7039716D-5DA8-41A5-A9D4-BF52DEC90AAC}" dt="2023-12-02T01:19:21.417" v="1450" actId="1076"/>
          <ac:spMkLst>
            <pc:docMk/>
            <pc:sldMk cId="0" sldId="271"/>
            <ac:spMk id="37" creationId="{3555182F-2DF4-EBEF-8186-A47E129797EE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8" creationId="{4A7BF4A0-30D8-7DF1-BE1D-B6936D89B107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9" creationId="{5C02D9AF-C635-3F25-3442-4F505810C1C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0" creationId="{3F7D1781-6D13-17BF-E498-39D070E0C7DB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1" creationId="{08883F89-C46B-35BB-32FA-D3506DA7B3FD}"/>
          </ac:spMkLst>
        </pc:spChg>
        <pc:spChg chg="add mod">
          <ac:chgData name="Lines, Todd" userId="afaf7c3a-e8aa-4568-882a-02ad8f9e19b0" providerId="ADAL" clId="{7039716D-5DA8-41A5-A9D4-BF52DEC90AAC}" dt="2023-12-02T01:10:01.929" v="1335" actId="1076"/>
          <ac:spMkLst>
            <pc:docMk/>
            <pc:sldMk cId="0" sldId="271"/>
            <ac:spMk id="45" creationId="{A92F54A0-813B-AC4C-C8A4-2FFC39CD15E5}"/>
          </ac:spMkLst>
        </pc:spChg>
        <pc:spChg chg="add mod">
          <ac:chgData name="Lines, Todd" userId="afaf7c3a-e8aa-4568-882a-02ad8f9e19b0" providerId="ADAL" clId="{7039716D-5DA8-41A5-A9D4-BF52DEC90AAC}" dt="2023-12-02T01:10:35.409" v="1338" actId="2085"/>
          <ac:spMkLst>
            <pc:docMk/>
            <pc:sldMk cId="0" sldId="271"/>
            <ac:spMk id="46" creationId="{30B2B043-A129-C030-14B5-1FF2C06CF8B2}"/>
          </ac:spMkLst>
        </pc:spChg>
        <pc:spChg chg="add mod">
          <ac:chgData name="Lines, Todd" userId="afaf7c3a-e8aa-4568-882a-02ad8f9e19b0" providerId="ADAL" clId="{7039716D-5DA8-41A5-A9D4-BF52DEC90AAC}" dt="2023-12-02T01:11:41.825" v="1354" actId="1076"/>
          <ac:spMkLst>
            <pc:docMk/>
            <pc:sldMk cId="0" sldId="271"/>
            <ac:spMk id="51" creationId="{AD8E026F-D4D7-5E64-5633-CDC2A5CE8B98}"/>
          </ac:spMkLst>
        </pc:spChg>
        <pc:spChg chg="add mod">
          <ac:chgData name="Lines, Todd" userId="afaf7c3a-e8aa-4568-882a-02ad8f9e19b0" providerId="ADAL" clId="{7039716D-5DA8-41A5-A9D4-BF52DEC90AAC}" dt="2023-12-02T01:11:45.586" v="1356" actId="1076"/>
          <ac:spMkLst>
            <pc:docMk/>
            <pc:sldMk cId="0" sldId="271"/>
            <ac:spMk id="52" creationId="{6C5728B1-585A-94F0-BAED-43321A3B1480}"/>
          </ac:spMkLst>
        </pc:spChg>
        <pc:spChg chg="add mod">
          <ac:chgData name="Lines, Todd" userId="afaf7c3a-e8aa-4568-882a-02ad8f9e19b0" providerId="ADAL" clId="{7039716D-5DA8-41A5-A9D4-BF52DEC90AAC}" dt="2023-12-02T01:11:51.001" v="1358" actId="1076"/>
          <ac:spMkLst>
            <pc:docMk/>
            <pc:sldMk cId="0" sldId="271"/>
            <ac:spMk id="53" creationId="{B1E1720C-40D4-4607-5EC3-750559974E79}"/>
          </ac:spMkLst>
        </pc:spChg>
        <pc:spChg chg="add mod">
          <ac:chgData name="Lines, Todd" userId="afaf7c3a-e8aa-4568-882a-02ad8f9e19b0" providerId="ADAL" clId="{7039716D-5DA8-41A5-A9D4-BF52DEC90AAC}" dt="2023-12-02T01:12:00.330" v="1361" actId="20577"/>
          <ac:spMkLst>
            <pc:docMk/>
            <pc:sldMk cId="0" sldId="271"/>
            <ac:spMk id="54" creationId="{A2F43EDF-82DB-2260-F5AD-80A113AE065E}"/>
          </ac:spMkLst>
        </pc:spChg>
        <pc:spChg chg="add mod">
          <ac:chgData name="Lines, Todd" userId="afaf7c3a-e8aa-4568-882a-02ad8f9e19b0" providerId="ADAL" clId="{7039716D-5DA8-41A5-A9D4-BF52DEC90AAC}" dt="2023-12-02T01:12:05.201" v="1363" actId="1076"/>
          <ac:spMkLst>
            <pc:docMk/>
            <pc:sldMk cId="0" sldId="271"/>
            <ac:spMk id="55" creationId="{45A06A6E-9554-F272-2547-46B5348E6E5D}"/>
          </ac:spMkLst>
        </pc:spChg>
        <pc:spChg chg="add mod">
          <ac:chgData name="Lines, Todd" userId="afaf7c3a-e8aa-4568-882a-02ad8f9e19b0" providerId="ADAL" clId="{7039716D-5DA8-41A5-A9D4-BF52DEC90AAC}" dt="2023-12-02T01:12:08.978" v="1365" actId="1076"/>
          <ac:spMkLst>
            <pc:docMk/>
            <pc:sldMk cId="0" sldId="271"/>
            <ac:spMk id="56" creationId="{9396AC26-2B14-05EC-425C-17ADB2FFF34A}"/>
          </ac:spMkLst>
        </pc:spChg>
        <pc:spChg chg="del mod topLvl">
          <ac:chgData name="Lines, Todd" userId="afaf7c3a-e8aa-4568-882a-02ad8f9e19b0" providerId="ADAL" clId="{7039716D-5DA8-41A5-A9D4-BF52DEC90AAC}" dt="2023-12-02T01:19:16.075" v="1447" actId="478"/>
          <ac:spMkLst>
            <pc:docMk/>
            <pc:sldMk cId="0" sldId="271"/>
            <ac:spMk id="60" creationId="{A2A90BB3-3685-687B-6E8F-02470746C8BC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3" creationId="{BE9D6677-C2BD-EC60-7115-BCCAF07CC66F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6" creationId="{AB277C58-F9ED-98D4-19E1-3BB2B5D0D634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7" creationId="{DE3ACA91-F2ED-D94A-A2A5-8CA1F3FB8BCB}"/>
          </ac:spMkLst>
        </pc:spChg>
        <pc:spChg chg="del mod topLvl">
          <ac:chgData name="Lines, Todd" userId="afaf7c3a-e8aa-4568-882a-02ad8f9e19b0" providerId="ADAL" clId="{7039716D-5DA8-41A5-A9D4-BF52DEC90AAC}" dt="2023-12-02T01:19:02.640" v="1443" actId="478"/>
          <ac:spMkLst>
            <pc:docMk/>
            <pc:sldMk cId="0" sldId="271"/>
            <ac:spMk id="71" creationId="{D3C9D614-4A99-E650-8333-3DDB62BE105A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4" creationId="{1C6C4C34-273C-11BD-744F-33FBD1C84F25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7" creationId="{2789EE19-67B2-24BB-F95B-949658C97FB9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8" creationId="{A9F37C48-7479-21E9-97FC-80FBFA32AFE0}"/>
          </ac:spMkLst>
        </pc:spChg>
        <pc:spChg chg="del mod topLvl">
          <ac:chgData name="Lines, Todd" userId="afaf7c3a-e8aa-4568-882a-02ad8f9e19b0" providerId="ADAL" clId="{7039716D-5DA8-41A5-A9D4-BF52DEC90AAC}" dt="2023-12-02T01:19:35.307" v="1455" actId="478"/>
          <ac:spMkLst>
            <pc:docMk/>
            <pc:sldMk cId="0" sldId="271"/>
            <ac:spMk id="82" creationId="{79EA93A3-453D-50FD-9901-B2855F3AF60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5" creationId="{C292456D-24FD-A5D1-88DE-5A9AF4E0BC16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8" creationId="{AEA686E7-9F32-DF59-FA62-BC080D47EC6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9" creationId="{D4018A3F-BF01-950A-9682-9039628B0DC2}"/>
          </ac:spMkLst>
        </pc:spChg>
        <pc:spChg chg="mod ord">
          <ac:chgData name="Lines, Todd" userId="afaf7c3a-e8aa-4568-882a-02ad8f9e19b0" providerId="ADAL" clId="{7039716D-5DA8-41A5-A9D4-BF52DEC90AAC}" dt="2023-12-02T00:57:06.608" v="1067" actId="700"/>
          <ac:spMkLst>
            <pc:docMk/>
            <pc:sldMk cId="0" sldId="271"/>
            <ac:spMk id="102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18:59.882" v="1442" actId="1076"/>
          <ac:spMkLst>
            <pc:docMk/>
            <pc:sldMk cId="0" sldId="271"/>
            <ac:spMk id="10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7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8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09:41.709" v="1330" actId="20577"/>
          <ac:spMkLst>
            <pc:docMk/>
            <pc:sldMk cId="0" sldId="271"/>
            <ac:spMk id="108546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0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1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2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4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5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6" creationId="{00000000-0000-0000-0000-000000000000}"/>
          </ac:spMkLst>
        </pc:spChg>
        <pc:grpChg chg="add del mod">
          <ac:chgData name="Lines, Todd" userId="afaf7c3a-e8aa-4568-882a-02ad8f9e19b0" providerId="ADAL" clId="{7039716D-5DA8-41A5-A9D4-BF52DEC90AAC}" dt="2023-12-02T00:57:34.930" v="1124" actId="165"/>
          <ac:grpSpMkLst>
            <pc:docMk/>
            <pc:sldMk cId="0" sldId="271"/>
            <ac:grpSpMk id="2" creationId="{CF67D5CA-2743-7E15-B7BD-2B8786C2BED3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1" creationId="{00000000-0000-0000-0000-000000000000}"/>
          </ac:grpSpMkLst>
        </pc:grpChg>
        <pc:grpChg chg="add mod">
          <ac:chgData name="Lines, Todd" userId="afaf7c3a-e8aa-4568-882a-02ad8f9e19b0" providerId="ADAL" clId="{7039716D-5DA8-41A5-A9D4-BF52DEC90AAC}" dt="2023-12-02T01:09:06.713" v="1323" actId="1076"/>
          <ac:grpSpMkLst>
            <pc:docMk/>
            <pc:sldMk cId="0" sldId="271"/>
            <ac:grpSpMk id="42" creationId="{D2578F58-4ABE-A56F-23D8-75FF081E1887}"/>
          </ac:grpSpMkLst>
        </pc:grpChg>
        <pc:grpChg chg="add del mod">
          <ac:chgData name="Lines, Todd" userId="afaf7c3a-e8aa-4568-882a-02ad8f9e19b0" providerId="ADAL" clId="{7039716D-5DA8-41A5-A9D4-BF52DEC90AAC}" dt="2023-12-02T01:19:11.724" v="1444" actId="165"/>
          <ac:grpSpMkLst>
            <pc:docMk/>
            <pc:sldMk cId="0" sldId="271"/>
            <ac:grpSpMk id="57" creationId="{9014CD2A-EA7B-B9A9-5ED2-66EB2F628078}"/>
          </ac:grpSpMkLst>
        </pc:grpChg>
        <pc:grpChg chg="del mod topLvl">
          <ac:chgData name="Lines, Todd" userId="afaf7c3a-e8aa-4568-882a-02ad8f9e19b0" providerId="ADAL" clId="{7039716D-5DA8-41A5-A9D4-BF52DEC90AAC}" dt="2023-12-02T01:19:17.979" v="1449" actId="478"/>
          <ac:grpSpMkLst>
            <pc:docMk/>
            <pc:sldMk cId="0" sldId="271"/>
            <ac:grpSpMk id="61" creationId="{84620381-3471-DD0A-046B-318F5F2915A7}"/>
          </ac:grpSpMkLst>
        </pc:grpChg>
        <pc:grpChg chg="del mod topLvl">
          <ac:chgData name="Lines, Todd" userId="afaf7c3a-e8aa-4568-882a-02ad8f9e19b0" providerId="ADAL" clId="{7039716D-5DA8-41A5-A9D4-BF52DEC90AAC}" dt="2023-12-02T01:19:16.859" v="1448" actId="478"/>
          <ac:grpSpMkLst>
            <pc:docMk/>
            <pc:sldMk cId="0" sldId="271"/>
            <ac:grpSpMk id="62" creationId="{29B449B1-247B-D44F-ED0F-1652E204430C}"/>
          </ac:grpSpMkLst>
        </pc:grpChg>
        <pc:grpChg chg="add del mod">
          <ac:chgData name="Lines, Todd" userId="afaf7c3a-e8aa-4568-882a-02ad8f9e19b0" providerId="ADAL" clId="{7039716D-5DA8-41A5-A9D4-BF52DEC90AAC}" dt="2023-12-02T01:18:54.663" v="1441" actId="165"/>
          <ac:grpSpMkLst>
            <pc:docMk/>
            <pc:sldMk cId="0" sldId="271"/>
            <ac:grpSpMk id="68" creationId="{27D9A2A8-5FE4-3110-F012-8A2455CD1A5A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2" creationId="{C70B50EF-89E5-CDEE-4890-7CDAC2C17823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3" creationId="{129FB15A-685A-FDAC-1079-DCBA08EEBA9D}"/>
          </ac:grpSpMkLst>
        </pc:grpChg>
        <pc:grpChg chg="add del mod">
          <ac:chgData name="Lines, Todd" userId="afaf7c3a-e8aa-4568-882a-02ad8f9e19b0" providerId="ADAL" clId="{7039716D-5DA8-41A5-A9D4-BF52DEC90AAC}" dt="2023-12-02T01:19:31.108" v="1454" actId="165"/>
          <ac:grpSpMkLst>
            <pc:docMk/>
            <pc:sldMk cId="0" sldId="271"/>
            <ac:grpSpMk id="79" creationId="{E80E872F-A61F-CAD2-1ACE-B16559B262A4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3" creationId="{E68DB234-462B-66D9-38C2-87040F9E3B3E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4" creationId="{26CC5530-E4A3-5535-B43E-FF9F1FFAD47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7" creationId="{00000000-0000-0000-0000-000000000000}"/>
          </ac:grpSpMkLst>
        </pc:grpChg>
        <pc:picChg chg="add del mod">
          <ac:chgData name="Lines, Todd" userId="afaf7c3a-e8aa-4568-882a-02ad8f9e19b0" providerId="ADAL" clId="{7039716D-5DA8-41A5-A9D4-BF52DEC90AAC}" dt="2023-12-02T01:09:12.251" v="1324" actId="478"/>
          <ac:picMkLst>
            <pc:docMk/>
            <pc:sldMk cId="0" sldId="271"/>
            <ac:picMk id="32" creationId="{E6D5C8FC-26B6-A651-6100-6E9479A7874A}"/>
          </ac:picMkLst>
        </pc:picChg>
        <pc:cxnChg chg="add mod">
          <ac:chgData name="Lines, Todd" userId="afaf7c3a-e8aa-4568-882a-02ad8f9e19b0" providerId="ADAL" clId="{7039716D-5DA8-41A5-A9D4-BF52DEC90AAC}" dt="2023-12-02T01:09:32.034" v="1328" actId="1582"/>
          <ac:cxnSpMkLst>
            <pc:docMk/>
            <pc:sldMk cId="0" sldId="271"/>
            <ac:cxnSpMk id="44" creationId="{FAB2D8FC-8D3B-5036-4A29-71F842CE286C}"/>
          </ac:cxnSpMkLst>
        </pc:cxnChg>
        <pc:cxnChg chg="add del mod">
          <ac:chgData name="Lines, Todd" userId="afaf7c3a-e8aa-4568-882a-02ad8f9e19b0" providerId="ADAL" clId="{7039716D-5DA8-41A5-A9D4-BF52DEC90AAC}" dt="2023-12-02T01:19:14.426" v="1446" actId="478"/>
          <ac:cxnSpMkLst>
            <pc:docMk/>
            <pc:sldMk cId="0" sldId="271"/>
            <ac:cxnSpMk id="47" creationId="{1C270884-F17C-544F-5C04-C651E3D48392}"/>
          </ac:cxnSpMkLst>
        </pc:cxnChg>
        <pc:cxnChg chg="add del mod">
          <ac:chgData name="Lines, Todd" userId="afaf7c3a-e8aa-4568-882a-02ad8f9e19b0" providerId="ADAL" clId="{7039716D-5DA8-41A5-A9D4-BF52DEC90AAC}" dt="2023-12-02T01:19:24.012" v="1451" actId="478"/>
          <ac:cxnSpMkLst>
            <pc:docMk/>
            <pc:sldMk cId="0" sldId="271"/>
            <ac:cxnSpMk id="48" creationId="{5DB19BA8-5522-40EE-509F-C5C6F0161DE5}"/>
          </ac:cxnSpMkLst>
        </pc:cxnChg>
        <pc:cxnChg chg="add del mod">
          <ac:chgData name="Lines, Todd" userId="afaf7c3a-e8aa-4568-882a-02ad8f9e19b0" providerId="ADAL" clId="{7039716D-5DA8-41A5-A9D4-BF52DEC90AAC}" dt="2023-12-02T01:18:51.067" v="1440" actId="478"/>
          <ac:cxnSpMkLst>
            <pc:docMk/>
            <pc:sldMk cId="0" sldId="271"/>
            <ac:cxnSpMk id="49" creationId="{F0C82E76-7926-0674-8872-923DFCA72DEF}"/>
          </ac:cxnSpMkLst>
        </pc:cxnChg>
        <pc:cxnChg chg="add del mod">
          <ac:chgData name="Lines, Todd" userId="afaf7c3a-e8aa-4568-882a-02ad8f9e19b0" providerId="ADAL" clId="{7039716D-5DA8-41A5-A9D4-BF52DEC90AAC}" dt="2023-12-02T01:19:42.074" v="1457" actId="478"/>
          <ac:cxnSpMkLst>
            <pc:docMk/>
            <pc:sldMk cId="0" sldId="271"/>
            <ac:cxnSpMk id="50" creationId="{3B986A67-5CDD-19D6-04CE-F14E7581CD4F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8" creationId="{38F49D70-11E5-836A-8F0B-BB3D054FF8C8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9" creationId="{B9219B5E-E89A-140B-6211-0F6F8F5D9D7A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4" creationId="{978E4357-BCC2-B9BE-6CE3-B77B6499F76F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5" creationId="{5F528414-05FD-765C-F145-954F794D6BA7}"/>
          </ac:cxnSpMkLst>
        </pc:cxnChg>
        <pc:cxnChg chg="mod topLvl">
          <ac:chgData name="Lines, Todd" userId="afaf7c3a-e8aa-4568-882a-02ad8f9e19b0" providerId="ADAL" clId="{7039716D-5DA8-41A5-A9D4-BF52DEC90AAC}" dt="2023-12-02T01:19:39.034" v="1456" actId="1076"/>
          <ac:cxnSpMkLst>
            <pc:docMk/>
            <pc:sldMk cId="0" sldId="271"/>
            <ac:cxnSpMk id="69" creationId="{A8AF824C-784D-4982-4B21-32378D458EBB}"/>
          </ac:cxnSpMkLst>
        </pc:cxnChg>
        <pc:cxnChg chg="mod topLvl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0" creationId="{DAB7D14E-231A-301F-B8B8-8028A9CE17C0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5" creationId="{62BCF3FE-9054-CBBC-AF2E-8EC9C41AB016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6" creationId="{CA2319CC-8DE6-3ED2-07D6-E1CFEEA84BA9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0" creationId="{4A80C820-D074-9184-877C-AF6F40850D4B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1" creationId="{E8954F61-6C5D-F4A7-577F-A45AEDA5773D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6" creationId="{CE1B8D95-82EE-416F-BC54-F6742AF4091B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7" creationId="{0690FD13-DA35-D6FE-ACAE-5B82B841E9AB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0" creationId="{561B761B-C416-ED39-BB0D-11617163B891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1" creationId="{4C0D2DA9-61F8-9C55-0482-686138456E3B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5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7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8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2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3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5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6" creationId="{00000000-0000-0000-0000-000000000000}"/>
          </ac:cxnSpMkLst>
        </pc:cxnChg>
      </pc:sldChg>
      <pc:sldChg chg="delSp modSp add mod">
        <pc:chgData name="Lines, Todd" userId="afaf7c3a-e8aa-4568-882a-02ad8f9e19b0" providerId="ADAL" clId="{7039716D-5DA8-41A5-A9D4-BF52DEC90AAC}" dt="2023-12-02T01:26:21.374" v="1612" actId="20577"/>
        <pc:sldMkLst>
          <pc:docMk/>
          <pc:sldMk cId="1066262635" sldId="272"/>
        </pc:sldMkLst>
        <pc:spChg chg="mod">
          <ac:chgData name="Lines, Todd" userId="afaf7c3a-e8aa-4568-882a-02ad8f9e19b0" providerId="ADAL" clId="{7039716D-5DA8-41A5-A9D4-BF52DEC90AAC}" dt="2023-12-02T01:26:21.374" v="1612" actId="20577"/>
          <ac:spMkLst>
            <pc:docMk/>
            <pc:sldMk cId="1066262635" sldId="272"/>
            <ac:spMk id="3" creationId="{9540CA48-7EB8-E918-8B9F-6E66BA28815E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7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8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0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1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3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4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5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6" creationId="{00000000-0000-0000-0000-000000000000}"/>
          </ac:spMkLst>
        </pc:s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7" creationId="{00000000-0000-0000-0000-000000000000}"/>
          </ac:grpSpMkLst>
        </pc:grp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5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7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9" creationId="{00000000-0000-0000-0000-000000000000}"/>
          </ac:cxnSpMkLst>
        </pc:cxnChg>
      </pc:sldChg>
      <pc:sldChg chg="add">
        <pc:chgData name="Lines, Todd" userId="afaf7c3a-e8aa-4568-882a-02ad8f9e19b0" providerId="ADAL" clId="{7039716D-5DA8-41A5-A9D4-BF52DEC90AAC}" dt="2023-12-02T00:58:47.303" v="1183"/>
        <pc:sldMkLst>
          <pc:docMk/>
          <pc:sldMk cId="0" sldId="273"/>
        </pc:sldMkLst>
      </pc:sldChg>
      <pc:sldChg chg="addSp delSp modSp add mod">
        <pc:chgData name="Lines, Todd" userId="afaf7c3a-e8aa-4568-882a-02ad8f9e19b0" providerId="ADAL" clId="{7039716D-5DA8-41A5-A9D4-BF52DEC90AAC}" dt="2023-12-02T01:18:17.290" v="1437" actId="1076"/>
        <pc:sldMkLst>
          <pc:docMk/>
          <pc:sldMk cId="1380017370" sldId="274"/>
        </pc:sldMkLst>
        <pc:spChg chg="add del mod">
          <ac:chgData name="Lines, Todd" userId="afaf7c3a-e8aa-4568-882a-02ad8f9e19b0" providerId="ADAL" clId="{7039716D-5DA8-41A5-A9D4-BF52DEC90AAC}" dt="2023-12-02T01:12:33.052" v="1370" actId="478"/>
          <ac:spMkLst>
            <pc:docMk/>
            <pc:sldMk cId="1380017370" sldId="274"/>
            <ac:spMk id="2" creationId="{A83C96DD-AB89-8DFF-1D25-29414AAEF18C}"/>
          </ac:spMkLst>
        </pc:spChg>
        <pc:spChg chg="add mod">
          <ac:chgData name="Lines, Todd" userId="afaf7c3a-e8aa-4568-882a-02ad8f9e19b0" providerId="ADAL" clId="{7039716D-5DA8-41A5-A9D4-BF52DEC90AAC}" dt="2023-12-02T01:16:37.620" v="1418" actId="164"/>
          <ac:spMkLst>
            <pc:docMk/>
            <pc:sldMk cId="1380017370" sldId="274"/>
            <ac:spMk id="4" creationId="{993CC36E-E461-C4E3-7C73-68D15EF9ABA6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5" creationId="{588C0823-2395-0A6D-E498-84D5AFB61D21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6" creationId="{5A4C6F27-4F12-77A7-3A1D-F88E12AA321C}"/>
          </ac:spMkLst>
        </pc:spChg>
        <pc:spChg chg="add mod">
          <ac:chgData name="Lines, Todd" userId="afaf7c3a-e8aa-4568-882a-02ad8f9e19b0" providerId="ADAL" clId="{7039716D-5DA8-41A5-A9D4-BF52DEC90AAC}" dt="2023-12-02T01:15:18.280" v="1407" actId="164"/>
          <ac:spMkLst>
            <pc:docMk/>
            <pc:sldMk cId="1380017370" sldId="274"/>
            <ac:spMk id="7" creationId="{203B67CC-F6F4-07AC-497A-ACAFB7ECA5E9}"/>
          </ac:spMkLst>
        </pc:spChg>
        <pc:spChg chg="add del mod">
          <ac:chgData name="Lines, Todd" userId="afaf7c3a-e8aa-4568-882a-02ad8f9e19b0" providerId="ADAL" clId="{7039716D-5DA8-41A5-A9D4-BF52DEC90AAC}" dt="2023-12-02T01:14:44.202" v="1400" actId="478"/>
          <ac:spMkLst>
            <pc:docMk/>
            <pc:sldMk cId="1380017370" sldId="274"/>
            <ac:spMk id="8" creationId="{22C9C0EA-AF25-07F4-D129-9C5523000D89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19" creationId="{D41CA697-D8E1-DBA3-BE1D-A7E1573C038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2" creationId="{81F13437-8EED-3537-7097-95A716BD5B14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5" creationId="{BF13809E-DFA0-32A8-8FD7-5B098F4C1B7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6" creationId="{922B2424-590D-DC35-1D14-A4746BDE3CA6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30" creationId="{723EF2F2-9A81-7B9C-7315-782F213F0D46}"/>
          </ac:spMkLst>
        </pc:spChg>
        <pc:spChg chg="mod">
          <ac:chgData name="Lines, Todd" userId="afaf7c3a-e8aa-4568-882a-02ad8f9e19b0" providerId="ADAL" clId="{7039716D-5DA8-41A5-A9D4-BF52DEC90AAC}" dt="2023-12-02T01:16:29.937" v="1417" actId="1076"/>
          <ac:spMkLst>
            <pc:docMk/>
            <pc:sldMk cId="1380017370" sldId="274"/>
            <ac:spMk id="37" creationId="{3555182F-2DF4-EBEF-8186-A47E129797EE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43" creationId="{E222AC90-C09B-6BB3-55A6-BAF167489629}"/>
          </ac:spMkLst>
        </pc:spChg>
        <pc:spChg chg="mod">
          <ac:chgData name="Lines, Todd" userId="afaf7c3a-e8aa-4568-882a-02ad8f9e19b0" providerId="ADAL" clId="{7039716D-5DA8-41A5-A9D4-BF52DEC90AAC}" dt="2023-12-02T01:18:17.290" v="1437" actId="1076"/>
          <ac:spMkLst>
            <pc:docMk/>
            <pc:sldMk cId="1380017370" sldId="274"/>
            <ac:spMk id="46" creationId="{30B2B043-A129-C030-14B5-1FF2C06CF8B2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59" creationId="{6857E11E-CAC5-2E4B-67F4-F64CCF7AEEC4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60" creationId="{8BD29B90-763A-4AF6-8B8A-B9084C95851D}"/>
          </ac:spMkLst>
        </pc:spChg>
        <pc:spChg chg="mod topLvl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4" creationId="{46481D4E-BE19-5307-E3BB-1D3EA4533BA7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7" creationId="{5CE94A58-BEB8-0AE5-9CEC-827B99858985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0" creationId="{F4FC4D20-D28C-02AE-F448-9B114EE51CD3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1" creationId="{98117E8A-B863-6C3C-7DBD-1F1210310C88}"/>
          </ac:spMkLst>
        </pc:s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2" creationId="{B2383596-D4E5-F3D9-5505-1252B7D1BA33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3" creationId="{031ED7FC-0BB7-21AC-9716-05EC188E8581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5" creationId="{5CA85036-99F7-C3E6-DAC3-9436896946DE}"/>
          </ac:grpSpMkLst>
        </pc:grpChg>
        <pc:grpChg chg="add mod">
          <ac:chgData name="Lines, Todd" userId="afaf7c3a-e8aa-4568-882a-02ad8f9e19b0" providerId="ADAL" clId="{7039716D-5DA8-41A5-A9D4-BF52DEC90AAC}" dt="2023-12-02T01:16:48.658" v="1423" actId="1076"/>
          <ac:grpSpMkLst>
            <pc:docMk/>
            <pc:sldMk cId="1380017370" sldId="274"/>
            <ac:grpSpMk id="16" creationId="{CA118C35-CE3B-5125-57D4-5B408FE4B9EB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0" creationId="{1E5DDB10-78A9-D0A6-097C-EF8D39AB500E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1" creationId="{4E173BD7-3FF3-804F-6A5A-3777CDC7DD0A}"/>
          </ac:grpSpMkLst>
        </pc:grpChg>
        <pc:grpChg chg="add mod">
          <ac:chgData name="Lines, Todd" userId="afaf7c3a-e8aa-4568-882a-02ad8f9e19b0" providerId="ADAL" clId="{7039716D-5DA8-41A5-A9D4-BF52DEC90AAC}" dt="2023-12-02T01:17:25.746" v="1428" actId="1076"/>
          <ac:grpSpMkLst>
            <pc:docMk/>
            <pc:sldMk cId="1380017370" sldId="274"/>
            <ac:grpSpMk id="27" creationId="{0BB68667-0F12-D12D-FD22-06C966760B4E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1" creationId="{E776BCE1-41FB-1104-5F4A-BCAB45765335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2" creationId="{4D137EA3-7544-DE0C-407C-736E617B897E}"/>
          </ac:grpSpMkLst>
        </pc:grpChg>
        <pc:grpChg chg="add del mod">
          <ac:chgData name="Lines, Todd" userId="afaf7c3a-e8aa-4568-882a-02ad8f9e19b0" providerId="ADAL" clId="{7039716D-5DA8-41A5-A9D4-BF52DEC90AAC}" dt="2023-12-02T01:17:54.125" v="1432" actId="165"/>
          <ac:grpSpMkLst>
            <pc:docMk/>
            <pc:sldMk cId="1380017370" sldId="274"/>
            <ac:grpSpMk id="61" creationId="{909FB5B3-25E0-1B31-793F-8C59A4A3CF75}"/>
          </ac:grpSpMkLst>
        </pc:grpChg>
        <pc:grpChg chg="mod topLvl">
          <ac:chgData name="Lines, Todd" userId="afaf7c3a-e8aa-4568-882a-02ad8f9e19b0" providerId="ADAL" clId="{7039716D-5DA8-41A5-A9D4-BF52DEC90AAC}" dt="2023-12-02T01:18:04.953" v="1435" actId="1076"/>
          <ac:grpSpMkLst>
            <pc:docMk/>
            <pc:sldMk cId="1380017370" sldId="274"/>
            <ac:grpSpMk id="65" creationId="{C951065B-E310-EB38-BFF5-CCD5D51DC41C}"/>
          </ac:grpSpMkLst>
        </pc:grpChg>
        <pc:grpChg chg="mod topLvl">
          <ac:chgData name="Lines, Todd" userId="afaf7c3a-e8aa-4568-882a-02ad8f9e19b0" providerId="ADAL" clId="{7039716D-5DA8-41A5-A9D4-BF52DEC90AAC}" dt="2023-12-02T01:18:09.730" v="1436" actId="1076"/>
          <ac:grpSpMkLst>
            <pc:docMk/>
            <pc:sldMk cId="1380017370" sldId="274"/>
            <ac:grpSpMk id="66" creationId="{C98FB838-CD11-73C4-2EAD-0804A761293D}"/>
          </ac:grpSpMkLst>
        </pc:grp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0" creationId="{C09FAEEC-FE07-D6BC-2F46-3BADC7B32A89}"/>
          </ac:cxnSpMkLst>
        </pc:cxn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1" creationId="{D449BC0D-D20A-1551-5496-1ECE446F7569}"/>
          </ac:cxnSpMkLst>
        </pc:cxnChg>
        <pc:cxnChg chg="add mod or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14" creationId="{33D20C01-76FD-607D-53E0-6F0E8DBA43EA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7" creationId="{8DE1A736-D045-2E30-8247-B3450EFEE090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8" creationId="{112D495C-32AD-04C0-6443-FCC346B528FC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3" creationId="{061B872C-EA85-B79E-35E2-59D3092CFB63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4" creationId="{E0D6E303-A440-40D3-DEFA-3695D3DA2F4E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8" creationId="{E03BB1E0-A469-A236-EF7C-7B20FFE15F3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9" creationId="{99A73EA7-4766-33B2-F7AE-4BF1D8E88AB5}"/>
          </ac:cxnSpMkLst>
        </pc:cxnChg>
        <pc:cxnChg chg="mo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47" creationId="{1C270884-F17C-544F-5C04-C651E3D48392}"/>
          </ac:cxnSpMkLst>
        </pc:cxnChg>
        <pc:cxnChg chg="del">
          <ac:chgData name="Lines, Todd" userId="afaf7c3a-e8aa-4568-882a-02ad8f9e19b0" providerId="ADAL" clId="{7039716D-5DA8-41A5-A9D4-BF52DEC90AAC}" dt="2023-12-02T01:17:17.785" v="1425" actId="478"/>
          <ac:cxnSpMkLst>
            <pc:docMk/>
            <pc:sldMk cId="1380017370" sldId="274"/>
            <ac:cxnSpMk id="48" creationId="{5DB19BA8-5522-40EE-509F-C5C6F0161DE5}"/>
          </ac:cxnSpMkLst>
        </pc:cxnChg>
        <pc:cxnChg chg="del">
          <ac:chgData name="Lines, Todd" userId="afaf7c3a-e8aa-4568-882a-02ad8f9e19b0" providerId="ADAL" clId="{7039716D-5DA8-41A5-A9D4-BF52DEC90AAC}" dt="2023-12-02T01:16:45.385" v="1422" actId="478"/>
          <ac:cxnSpMkLst>
            <pc:docMk/>
            <pc:sldMk cId="1380017370" sldId="274"/>
            <ac:cxnSpMk id="49" creationId="{F0C82E76-7926-0674-8872-923DFCA72DEF}"/>
          </ac:cxnSpMkLst>
        </pc:cxnChg>
        <pc:cxnChg chg="del">
          <ac:chgData name="Lines, Todd" userId="afaf7c3a-e8aa-4568-882a-02ad8f9e19b0" providerId="ADAL" clId="{7039716D-5DA8-41A5-A9D4-BF52DEC90AAC}" dt="2023-12-02T01:17:28.202" v="1429" actId="478"/>
          <ac:cxnSpMkLst>
            <pc:docMk/>
            <pc:sldMk cId="1380017370" sldId="274"/>
            <ac:cxnSpMk id="50" creationId="{3B986A67-5CDD-19D6-04CE-F14E7581CD4F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7" creationId="{DB07BAAE-22BD-3168-5240-EF033CA2E79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8" creationId="{82D85E59-2951-4690-69C1-4CB6A9E5D61A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2" creationId="{FDD5D06D-B892-D860-733C-8681FE7833A6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3" creationId="{6DDC2676-6311-5228-ABCA-2EAE56E72F23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8" creationId="{13317F93-9176-1877-C265-731804AC37C6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9" creationId="{F76764E7-6945-DB56-3EC3-4D6CC9BFBC8E}"/>
          </ac:cxnSpMkLst>
        </pc:cxnChg>
      </pc:sldChg>
      <pc:sldChg chg="add">
        <pc:chgData name="Lines, Todd" userId="afaf7c3a-e8aa-4568-882a-02ad8f9e19b0" providerId="ADAL" clId="{7039716D-5DA8-41A5-A9D4-BF52DEC90AAC}" dt="2023-12-02T01:18:30.977" v="1438"/>
        <pc:sldMkLst>
          <pc:docMk/>
          <pc:sldMk cId="584931647" sldId="275"/>
        </pc:sldMkLst>
      </pc:sldChg>
      <pc:sldChg chg="addSp delSp modSp add mod">
        <pc:chgData name="Lines, Todd" userId="afaf7c3a-e8aa-4568-882a-02ad8f9e19b0" providerId="ADAL" clId="{7039716D-5DA8-41A5-A9D4-BF52DEC90AAC}" dt="2023-12-02T01:24:34.051" v="1534" actId="1076"/>
        <pc:sldMkLst>
          <pc:docMk/>
          <pc:sldMk cId="1160529819" sldId="276"/>
        </pc:sldMkLst>
        <pc:spChg chg="add del mod">
          <ac:chgData name="Lines, Todd" userId="afaf7c3a-e8aa-4568-882a-02ad8f9e19b0" providerId="ADAL" clId="{7039716D-5DA8-41A5-A9D4-BF52DEC90AAC}" dt="2023-12-02T01:23:56.396" v="1520" actId="478"/>
          <ac:spMkLst>
            <pc:docMk/>
            <pc:sldMk cId="1160529819" sldId="276"/>
            <ac:spMk id="2" creationId="{D0611218-F377-3A7D-107A-EF2A4B6A6095}"/>
          </ac:spMkLst>
        </pc:spChg>
        <pc:spChg chg="add del mod">
          <ac:chgData name="Lines, Todd" userId="afaf7c3a-e8aa-4568-882a-02ad8f9e19b0" providerId="ADAL" clId="{7039716D-5DA8-41A5-A9D4-BF52DEC90AAC}" dt="2023-12-02T01:24:17.407" v="1530" actId="478"/>
          <ac:spMkLst>
            <pc:docMk/>
            <pc:sldMk cId="1160529819" sldId="276"/>
            <ac:spMk id="4" creationId="{4D119A99-5BED-95F9-0020-80D9CF22594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6" creationId="{5775113F-060A-D33E-F606-41D2CF668E9D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7" creationId="{B71B4B1B-7C36-AABF-CDE6-C7676818E7B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8" creationId="{BF9673E7-3652-EC2E-3471-DC8347301F8B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9" creationId="{62B7C3B9-FF07-2939-2061-08492E3B97F9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10" creationId="{0E889F6D-4B8A-2C0A-6EBC-5D35F8E1D765}"/>
          </ac:spMkLst>
        </pc:spChg>
        <pc:spChg chg="add del mod">
          <ac:chgData name="Lines, Todd" userId="afaf7c3a-e8aa-4568-882a-02ad8f9e19b0" providerId="ADAL" clId="{7039716D-5DA8-41A5-A9D4-BF52DEC90AAC}" dt="2023-12-02T01:23:57.499" v="1521" actId="478"/>
          <ac:spMkLst>
            <pc:docMk/>
            <pc:sldMk cId="1160529819" sldId="276"/>
            <ac:spMk id="11" creationId="{6097F1B3-9631-C84E-D8A2-79029CEC7627}"/>
          </ac:spMkLst>
        </pc:spChg>
        <pc:spChg chg="add del mod">
          <ac:chgData name="Lines, Todd" userId="afaf7c3a-e8aa-4568-882a-02ad8f9e19b0" providerId="ADAL" clId="{7039716D-5DA8-41A5-A9D4-BF52DEC90AAC}" dt="2023-12-02T01:24:18.924" v="1531" actId="478"/>
          <ac:spMkLst>
            <pc:docMk/>
            <pc:sldMk cId="1160529819" sldId="276"/>
            <ac:spMk id="12" creationId="{24F34FC9-E514-8E3E-4BE2-C1406EB2E516}"/>
          </ac:spMkLst>
        </pc:spChg>
        <pc:spChg chg="add del mod">
          <ac:chgData name="Lines, Todd" userId="afaf7c3a-e8aa-4568-882a-02ad8f9e19b0" providerId="ADAL" clId="{7039716D-5DA8-41A5-A9D4-BF52DEC90AAC}" dt="2023-12-02T01:24:00.286" v="1522" actId="478"/>
          <ac:spMkLst>
            <pc:docMk/>
            <pc:sldMk cId="1160529819" sldId="276"/>
            <ac:spMk id="13" creationId="{2633EC04-C1AB-B5DD-231E-A06A5A9A629A}"/>
          </ac:spMkLst>
        </pc:spChg>
        <pc:spChg chg="add del mod">
          <ac:chgData name="Lines, Todd" userId="afaf7c3a-e8aa-4568-882a-02ad8f9e19b0" providerId="ADAL" clId="{7039716D-5DA8-41A5-A9D4-BF52DEC90AAC}" dt="2023-12-02T01:24:02.909" v="1523" actId="478"/>
          <ac:spMkLst>
            <pc:docMk/>
            <pc:sldMk cId="1160529819" sldId="276"/>
            <ac:spMk id="14" creationId="{56EA437B-3780-BC77-DCEC-B18B60917263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5" creationId="{F0F513D6-0016-DC57-E31B-D367EA8FFA34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6" creationId="{BE3044D2-FB86-142D-CEDB-E1D23FEE0B2B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7" creationId="{F236BA67-8EE9-BEE3-DC39-DB14FDB0DA3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3" creationId="{A05D287E-15B2-E1D9-B305-D8C3CC81CCCF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4" creationId="{69D6D7BE-23B3-950A-E972-0C07A3A92B73}"/>
          </ac:spMkLst>
        </pc:spChg>
        <pc:spChg chg="mod">
          <ac:chgData name="Lines, Todd" userId="afaf7c3a-e8aa-4568-882a-02ad8f9e19b0" providerId="ADAL" clId="{7039716D-5DA8-41A5-A9D4-BF52DEC90AAC}" dt="2023-12-02T01:24:29.163" v="1533" actId="1076"/>
          <ac:spMkLst>
            <pc:docMk/>
            <pc:sldMk cId="1160529819" sldId="276"/>
            <ac:spMk id="37" creationId="{3555182F-2DF4-EBEF-8186-A47E129797E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46" creationId="{30B2B043-A129-C030-14B5-1FF2C06CF8B2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1" creationId="{AD8E026F-D4D7-5E64-5633-CDC2A5CE8B98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2" creationId="{6C5728B1-585A-94F0-BAED-43321A3B1480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3" creationId="{B1E1720C-40D4-4607-5EC3-750559974E79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4" creationId="{A2F43EDF-82DB-2260-F5AD-80A113AE065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5" creationId="{45A06A6E-9554-F272-2547-46B5348E6E5D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6" creationId="{9396AC26-2B14-05EC-425C-17ADB2FFF34A}"/>
          </ac:spMkLst>
        </pc:spChg>
        <pc:spChg chg="del">
          <ac:chgData name="Lines, Todd" userId="afaf7c3a-e8aa-4568-882a-02ad8f9e19b0" providerId="ADAL" clId="{7039716D-5DA8-41A5-A9D4-BF52DEC90AAC}" dt="2023-12-02T01:19:50.354" v="1459" actId="478"/>
          <ac:spMkLst>
            <pc:docMk/>
            <pc:sldMk cId="1160529819" sldId="276"/>
            <ac:spMk id="103" creationId="{00000000-0000-0000-0000-000000000000}"/>
          </ac:spMkLst>
        </pc:spChg>
        <pc:grpChg chg="add mod">
          <ac:chgData name="Lines, Todd" userId="afaf7c3a-e8aa-4568-882a-02ad8f9e19b0" providerId="ADAL" clId="{7039716D-5DA8-41A5-A9D4-BF52DEC90AAC}" dt="2023-12-02T01:24:34.051" v="1534" actId="1076"/>
          <ac:grpSpMkLst>
            <pc:docMk/>
            <pc:sldMk cId="1160529819" sldId="276"/>
            <ac:grpSpMk id="5" creationId="{6B00AB23-C715-1195-3676-810B66DCA3F9}"/>
          </ac:grpSpMkLst>
        </pc:grpChg>
        <pc:grpChg chg="del">
          <ac:chgData name="Lines, Todd" userId="afaf7c3a-e8aa-4568-882a-02ad8f9e19b0" providerId="ADAL" clId="{7039716D-5DA8-41A5-A9D4-BF52DEC90AAC}" dt="2023-12-02T01:19:56.651" v="1462" actId="478"/>
          <ac:grpSpMkLst>
            <pc:docMk/>
            <pc:sldMk cId="1160529819" sldId="276"/>
            <ac:grpSpMk id="42" creationId="{D2578F58-4ABE-A56F-23D8-75FF081E1887}"/>
          </ac:grpSpMkLst>
        </pc:grpChg>
        <pc:cxnChg chg="add del mod">
          <ac:chgData name="Lines, Todd" userId="afaf7c3a-e8aa-4568-882a-02ad8f9e19b0" providerId="ADAL" clId="{7039716D-5DA8-41A5-A9D4-BF52DEC90AAC}" dt="2023-12-02T01:24:06.379" v="1525" actId="478"/>
          <ac:cxnSpMkLst>
            <pc:docMk/>
            <pc:sldMk cId="1160529819" sldId="276"/>
            <ac:cxnSpMk id="18" creationId="{3866B345-D177-B4A4-8FEB-10FC71FDB393}"/>
          </ac:cxnSpMkLst>
        </pc:cxnChg>
        <pc:cxnChg chg="add del mod">
          <ac:chgData name="Lines, Todd" userId="afaf7c3a-e8aa-4568-882a-02ad8f9e19b0" providerId="ADAL" clId="{7039716D-5DA8-41A5-A9D4-BF52DEC90AAC}" dt="2023-12-02T01:24:05.471" v="1524" actId="478"/>
          <ac:cxnSpMkLst>
            <pc:docMk/>
            <pc:sldMk cId="1160529819" sldId="276"/>
            <ac:cxnSpMk id="19" creationId="{BB649E93-E3DF-758D-193E-203EBACE0F89}"/>
          </ac:cxnSpMkLst>
        </pc:cxnChg>
        <pc:cxnChg chg="del">
          <ac:chgData name="Lines, Todd" userId="afaf7c3a-e8aa-4568-882a-02ad8f9e19b0" providerId="ADAL" clId="{7039716D-5DA8-41A5-A9D4-BF52DEC90AAC}" dt="2023-12-02T01:19:57.645" v="1463" actId="478"/>
          <ac:cxnSpMkLst>
            <pc:docMk/>
            <pc:sldMk cId="1160529819" sldId="276"/>
            <ac:cxnSpMk id="58" creationId="{38F49D70-11E5-836A-8F0B-BB3D054FF8C8}"/>
          </ac:cxnSpMkLst>
        </pc:cxnChg>
        <pc:cxnChg chg="del">
          <ac:chgData name="Lines, Todd" userId="afaf7c3a-e8aa-4568-882a-02ad8f9e19b0" providerId="ADAL" clId="{7039716D-5DA8-41A5-A9D4-BF52DEC90AAC}" dt="2023-12-02T01:19:58.203" v="1464" actId="478"/>
          <ac:cxnSpMkLst>
            <pc:docMk/>
            <pc:sldMk cId="1160529819" sldId="276"/>
            <ac:cxnSpMk id="59" creationId="{B9219B5E-E89A-140B-6211-0F6F8F5D9D7A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69" creationId="{A8AF824C-784D-4982-4B21-32378D458EB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70" creationId="{DAB7D14E-231A-301F-B8B8-8028A9CE17C0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0" creationId="{4A80C820-D074-9184-877C-AF6F40850D4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1" creationId="{E8954F61-6C5D-F4A7-577F-A45AEDA5773D}"/>
          </ac:cxnSpMkLst>
        </pc:cxnChg>
        <pc:cxnChg chg="del">
          <ac:chgData name="Lines, Todd" userId="afaf7c3a-e8aa-4568-882a-02ad8f9e19b0" providerId="ADAL" clId="{7039716D-5DA8-41A5-A9D4-BF52DEC90AAC}" dt="2023-12-02T01:19:52.845" v="1461" actId="478"/>
          <ac:cxnSpMkLst>
            <pc:docMk/>
            <pc:sldMk cId="1160529819" sldId="276"/>
            <ac:cxnSpMk id="90" creationId="{561B761B-C416-ED39-BB0D-11617163B891}"/>
          </ac:cxnSpMkLst>
        </pc:cxnChg>
        <pc:cxnChg chg="del">
          <ac:chgData name="Lines, Todd" userId="afaf7c3a-e8aa-4568-882a-02ad8f9e19b0" providerId="ADAL" clId="{7039716D-5DA8-41A5-A9D4-BF52DEC90AAC}" dt="2023-12-02T01:19:51.723" v="1460" actId="478"/>
          <ac:cxnSpMkLst>
            <pc:docMk/>
            <pc:sldMk cId="1160529819" sldId="276"/>
            <ac:cxnSpMk id="91" creationId="{4C0D2DA9-61F8-9C55-0482-686138456E3B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1:23:30.109" v="1518" actId="20577"/>
        <pc:sldMkLst>
          <pc:docMk/>
          <pc:sldMk cId="2862260338" sldId="277"/>
        </pc:sldMkLst>
        <pc:spChg chg="mod">
          <ac:chgData name="Lines, Todd" userId="afaf7c3a-e8aa-4568-882a-02ad8f9e19b0" providerId="ADAL" clId="{7039716D-5DA8-41A5-A9D4-BF52DEC90AAC}" dt="2023-12-02T01:23:30.109" v="1518" actId="20577"/>
          <ac:spMkLst>
            <pc:docMk/>
            <pc:sldMk cId="2862260338" sldId="277"/>
            <ac:spMk id="3" creationId="{9540CA48-7EB8-E918-8B9F-6E66BA28815E}"/>
          </ac:spMkLst>
        </pc:spChg>
        <pc:spChg chg="mod">
          <ac:chgData name="Lines, Todd" userId="afaf7c3a-e8aa-4568-882a-02ad8f9e19b0" providerId="ADAL" clId="{7039716D-5DA8-41A5-A9D4-BF52DEC90AAC}" dt="2023-12-02T01:22:16.669" v="1490" actId="1076"/>
          <ac:spMkLst>
            <pc:docMk/>
            <pc:sldMk cId="2862260338" sldId="277"/>
            <ac:spMk id="37" creationId="{3555182F-2DF4-EBEF-8186-A47E129797EE}"/>
          </ac:spMkLst>
        </pc:spChg>
        <pc:spChg chg="add mod">
          <ac:chgData name="Lines, Todd" userId="afaf7c3a-e8aa-4568-882a-02ad8f9e19b0" providerId="ADAL" clId="{7039716D-5DA8-41A5-A9D4-BF52DEC90AAC}" dt="2023-12-02T01:21:09.336" v="1475" actId="207"/>
          <ac:spMkLst>
            <pc:docMk/>
            <pc:sldMk cId="2862260338" sldId="277"/>
            <ac:spMk id="48" creationId="{164C5288-9F1B-9BA3-034A-07A05D6E7610}"/>
          </ac:spMkLst>
        </pc:spChg>
        <pc:spChg chg="add mod">
          <ac:chgData name="Lines, Todd" userId="afaf7c3a-e8aa-4568-882a-02ad8f9e19b0" providerId="ADAL" clId="{7039716D-5DA8-41A5-A9D4-BF52DEC90AAC}" dt="2023-12-02T01:21:21.316" v="1480" actId="1076"/>
          <ac:spMkLst>
            <pc:docMk/>
            <pc:sldMk cId="2862260338" sldId="277"/>
            <ac:spMk id="61" creationId="{CB401A0E-C0F6-C994-C4E3-852C91287B0B}"/>
          </ac:spMkLst>
        </pc:spChg>
        <pc:spChg chg="add mod">
          <ac:chgData name="Lines, Todd" userId="afaf7c3a-e8aa-4568-882a-02ad8f9e19b0" providerId="ADAL" clId="{7039716D-5DA8-41A5-A9D4-BF52DEC90AAC}" dt="2023-12-02T01:21:50.996" v="1484" actId="1076"/>
          <ac:spMkLst>
            <pc:docMk/>
            <pc:sldMk cId="2862260338" sldId="277"/>
            <ac:spMk id="73" creationId="{42A3A75D-A288-6520-4B4B-44632DB16C74}"/>
          </ac:spMkLst>
        </pc:spChg>
        <pc:spChg chg="add mod">
          <ac:chgData name="Lines, Todd" userId="afaf7c3a-e8aa-4568-882a-02ad8f9e19b0" providerId="ADAL" clId="{7039716D-5DA8-41A5-A9D4-BF52DEC90AAC}" dt="2023-12-02T01:22:07.019" v="1489" actId="1076"/>
          <ac:spMkLst>
            <pc:docMk/>
            <pc:sldMk cId="2862260338" sldId="277"/>
            <ac:spMk id="75" creationId="{E5226D9B-D618-AEF8-7FB8-24FE0E7B00A8}"/>
          </ac:spMkLst>
        </pc:spChg>
        <pc:spChg chg="add del mod">
          <ac:chgData name="Lines, Todd" userId="afaf7c3a-e8aa-4568-882a-02ad8f9e19b0" providerId="ADAL" clId="{7039716D-5DA8-41A5-A9D4-BF52DEC90AAC}" dt="2023-12-02T01:22:19.743" v="1493" actId="478"/>
          <ac:spMkLst>
            <pc:docMk/>
            <pc:sldMk cId="2862260338" sldId="277"/>
            <ac:spMk id="76" creationId="{A7373E05-ACA7-6216-A4A0-958EA1719EDE}"/>
          </ac:spMkLst>
        </pc:spChg>
        <pc:spChg chg="add mod">
          <ac:chgData name="Lines, Todd" userId="afaf7c3a-e8aa-4568-882a-02ad8f9e19b0" providerId="ADAL" clId="{7039716D-5DA8-41A5-A9D4-BF52DEC90AAC}" dt="2023-12-02T01:23:07.421" v="1509" actId="1076"/>
          <ac:spMkLst>
            <pc:docMk/>
            <pc:sldMk cId="2862260338" sldId="277"/>
            <ac:spMk id="81" creationId="{4550EBA3-C5B1-5E95-6CBA-392CB2604DE1}"/>
          </ac:spMkLst>
        </pc:spChg>
        <pc:spChg chg="add mod">
          <ac:chgData name="Lines, Todd" userId="afaf7c3a-e8aa-4568-882a-02ad8f9e19b0" providerId="ADAL" clId="{7039716D-5DA8-41A5-A9D4-BF52DEC90AAC}" dt="2023-12-02T01:23:10.276" v="1511" actId="1076"/>
          <ac:spMkLst>
            <pc:docMk/>
            <pc:sldMk cId="2862260338" sldId="277"/>
            <ac:spMk id="82" creationId="{B86FF3BD-7EE8-785B-0082-913CE60034C9}"/>
          </ac:spMkLst>
        </pc:spChg>
        <pc:spChg chg="add del mod">
          <ac:chgData name="Lines, Todd" userId="afaf7c3a-e8aa-4568-882a-02ad8f9e19b0" providerId="ADAL" clId="{7039716D-5DA8-41A5-A9D4-BF52DEC90AAC}" dt="2023-12-02T01:23:17.888" v="1515" actId="21"/>
          <ac:spMkLst>
            <pc:docMk/>
            <pc:sldMk cId="2862260338" sldId="277"/>
            <ac:spMk id="83" creationId="{77CDAB87-CA8D-11B0-2D76-58DBD26878F1}"/>
          </ac:spMkLst>
        </pc:spChg>
        <pc:spChg chg="add mod">
          <ac:chgData name="Lines, Todd" userId="afaf7c3a-e8aa-4568-882a-02ad8f9e19b0" providerId="ADAL" clId="{7039716D-5DA8-41A5-A9D4-BF52DEC90AAC}" dt="2023-12-02T01:23:22.132" v="1517" actId="1076"/>
          <ac:spMkLst>
            <pc:docMk/>
            <pc:sldMk cId="2862260338" sldId="277"/>
            <ac:spMk id="84" creationId="{7014924D-D8CC-EFF5-AC27-5C32EEA8FF7E}"/>
          </ac:spMkLst>
        </pc:spChg>
        <pc:cxnChg chg="add mod">
          <ac:chgData name="Lines, Todd" userId="afaf7c3a-e8aa-4568-882a-02ad8f9e19b0" providerId="ADAL" clId="{7039716D-5DA8-41A5-A9D4-BF52DEC90AAC}" dt="2023-12-02T01:20:46.179" v="1470" actId="14100"/>
          <ac:cxnSpMkLst>
            <pc:docMk/>
            <pc:sldMk cId="2862260338" sldId="277"/>
            <ac:cxnSpMk id="2" creationId="{FF25362D-6527-ADEB-576C-4BF8C2E909ED}"/>
          </ac:cxnSpMkLst>
        </pc:cxnChg>
        <pc:cxnChg chg="add mod">
          <ac:chgData name="Lines, Todd" userId="afaf7c3a-e8aa-4568-882a-02ad8f9e19b0" providerId="ADAL" clId="{7039716D-5DA8-41A5-A9D4-BF52DEC90AAC}" dt="2023-12-02T01:21:16.956" v="1478" actId="1076"/>
          <ac:cxnSpMkLst>
            <pc:docMk/>
            <pc:sldMk cId="2862260338" sldId="277"/>
            <ac:cxnSpMk id="49" creationId="{EE2712F7-7B08-9D13-1F08-1713DAD620C3}"/>
          </ac:cxnSpMkLst>
        </pc:cxnChg>
        <pc:cxnChg chg="add mod">
          <ac:chgData name="Lines, Todd" userId="afaf7c3a-e8aa-4568-882a-02ad8f9e19b0" providerId="ADAL" clId="{7039716D-5DA8-41A5-A9D4-BF52DEC90AAC}" dt="2023-12-02T01:22:42.212" v="1501" actId="1076"/>
          <ac:cxnSpMkLst>
            <pc:docMk/>
            <pc:sldMk cId="2862260338" sldId="277"/>
            <ac:cxnSpMk id="72" creationId="{0147EA9F-1352-DD5E-6C40-5F11AB6F19E8}"/>
          </ac:cxnSpMkLst>
        </pc:cxnChg>
        <pc:cxnChg chg="add mod">
          <ac:chgData name="Lines, Todd" userId="afaf7c3a-e8aa-4568-882a-02ad8f9e19b0" providerId="ADAL" clId="{7039716D-5DA8-41A5-A9D4-BF52DEC90AAC}" dt="2023-12-02T01:22:44.402" v="1502" actId="1076"/>
          <ac:cxnSpMkLst>
            <pc:docMk/>
            <pc:sldMk cId="2862260338" sldId="277"/>
            <ac:cxnSpMk id="74" creationId="{224FCB3F-8AAE-1493-4EC3-3478B3F90155}"/>
          </ac:cxnSpMkLst>
        </pc:cxnChg>
        <pc:cxnChg chg="add mod">
          <ac:chgData name="Lines, Todd" userId="afaf7c3a-e8aa-4568-882a-02ad8f9e19b0" providerId="ADAL" clId="{7039716D-5DA8-41A5-A9D4-BF52DEC90AAC}" dt="2023-12-02T01:22:39.674" v="1500" actId="1076"/>
          <ac:cxnSpMkLst>
            <pc:docMk/>
            <pc:sldMk cId="2862260338" sldId="277"/>
            <ac:cxnSpMk id="77" creationId="{4592A438-6E27-4DAB-DC73-FCCDAF42A6B2}"/>
          </ac:cxnSpMkLst>
        </pc:cxnChg>
        <pc:cxnChg chg="add mod">
          <ac:chgData name="Lines, Todd" userId="afaf7c3a-e8aa-4568-882a-02ad8f9e19b0" providerId="ADAL" clId="{7039716D-5DA8-41A5-A9D4-BF52DEC90AAC}" dt="2023-12-02T01:22:37.500" v="1499" actId="1076"/>
          <ac:cxnSpMkLst>
            <pc:docMk/>
            <pc:sldMk cId="2862260338" sldId="277"/>
            <ac:cxnSpMk id="78" creationId="{0182B08C-F48F-C762-2FBD-B187995E6AF9}"/>
          </ac:cxnSpMkLst>
        </pc:cxnChg>
        <pc:cxnChg chg="add mod">
          <ac:chgData name="Lines, Todd" userId="afaf7c3a-e8aa-4568-882a-02ad8f9e19b0" providerId="ADAL" clId="{7039716D-5DA8-41A5-A9D4-BF52DEC90AAC}" dt="2023-12-02T01:22:53.844" v="1505" actId="1076"/>
          <ac:cxnSpMkLst>
            <pc:docMk/>
            <pc:sldMk cId="2862260338" sldId="277"/>
            <ac:cxnSpMk id="79" creationId="{86CFA523-7DC3-36BF-2F76-00E24F41EFC7}"/>
          </ac:cxnSpMkLst>
        </pc:cxnChg>
        <pc:cxnChg chg="add mod">
          <ac:chgData name="Lines, Todd" userId="afaf7c3a-e8aa-4568-882a-02ad8f9e19b0" providerId="ADAL" clId="{7039716D-5DA8-41A5-A9D4-BF52DEC90AAC}" dt="2023-12-02T01:22:58.003" v="1507" actId="1076"/>
          <ac:cxnSpMkLst>
            <pc:docMk/>
            <pc:sldMk cId="2862260338" sldId="277"/>
            <ac:cxnSpMk id="80" creationId="{8ECBACE8-A37F-DAE9-7D67-5A369BAA3F1F}"/>
          </ac:cxnSpMkLst>
        </pc:cxnChg>
      </pc:sldChg>
      <pc:sldChg chg="addSp delSp modSp new mod">
        <pc:chgData name="Lines, Todd" userId="afaf7c3a-e8aa-4568-882a-02ad8f9e19b0" providerId="ADAL" clId="{7039716D-5DA8-41A5-A9D4-BF52DEC90AAC}" dt="2023-12-02T01:28:23.075" v="1679" actId="22"/>
        <pc:sldMkLst>
          <pc:docMk/>
          <pc:sldMk cId="3529796504" sldId="278"/>
        </pc:sldMkLst>
        <pc:spChg chg="mod">
          <ac:chgData name="Lines, Todd" userId="afaf7c3a-e8aa-4568-882a-02ad8f9e19b0" providerId="ADAL" clId="{7039716D-5DA8-41A5-A9D4-BF52DEC90AAC}" dt="2023-12-02T01:27:22.779" v="1621" actId="20577"/>
          <ac:spMkLst>
            <pc:docMk/>
            <pc:sldMk cId="3529796504" sldId="278"/>
            <ac:spMk id="2" creationId="{88F79F87-888F-CE19-E30F-57F12205B401}"/>
          </ac:spMkLst>
        </pc:spChg>
        <pc:spChg chg="mod">
          <ac:chgData name="Lines, Todd" userId="afaf7c3a-e8aa-4568-882a-02ad8f9e19b0" providerId="ADAL" clId="{7039716D-5DA8-41A5-A9D4-BF52DEC90AAC}" dt="2023-12-02T01:27:44.700" v="1677" actId="20577"/>
          <ac:spMkLst>
            <pc:docMk/>
            <pc:sldMk cId="3529796504" sldId="278"/>
            <ac:spMk id="3" creationId="{1E2B2D5B-3246-F7D9-E9C8-4A9D0DC99395}"/>
          </ac:spMkLst>
        </pc:spChg>
        <pc:spChg chg="add del">
          <ac:chgData name="Lines, Todd" userId="afaf7c3a-e8aa-4568-882a-02ad8f9e19b0" providerId="ADAL" clId="{7039716D-5DA8-41A5-A9D4-BF52DEC90AAC}" dt="2023-12-02T01:28:23.075" v="1679" actId="22"/>
          <ac:spMkLst>
            <pc:docMk/>
            <pc:sldMk cId="3529796504" sldId="278"/>
            <ac:spMk id="5" creationId="{94E83DDC-7667-B3C6-9E96-77B70EFCF0D1}"/>
          </ac:spMkLst>
        </pc:spChg>
      </pc:sldChg>
      <pc:sldChg chg="modSp add mod">
        <pc:chgData name="Lines, Todd" userId="afaf7c3a-e8aa-4568-882a-02ad8f9e19b0" providerId="ADAL" clId="{7039716D-5DA8-41A5-A9D4-BF52DEC90AAC}" dt="2023-12-02T01:29:11.020" v="1724" actId="20577"/>
        <pc:sldMkLst>
          <pc:docMk/>
          <pc:sldMk cId="3143384727" sldId="279"/>
        </pc:sldMkLst>
        <pc:spChg chg="mod">
          <ac:chgData name="Lines, Todd" userId="afaf7c3a-e8aa-4568-882a-02ad8f9e19b0" providerId="ADAL" clId="{7039716D-5DA8-41A5-A9D4-BF52DEC90AAC}" dt="2023-12-02T01:29:11.020" v="1724" actId="20577"/>
          <ac:spMkLst>
            <pc:docMk/>
            <pc:sldMk cId="3143384727" sldId="279"/>
            <ac:spMk id="3" creationId="{1E2B2D5B-3246-F7D9-E9C8-4A9D0DC993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A71-8BED-4667-97D9-7FC4594A6158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AF6F-98A0-4912-806B-2671CD86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184A-19EA-4F21-91CB-5E7B961A167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an LED emitting light. What shape is the wavefront leaving the tiny 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</p:spTree>
    <p:extLst>
      <p:ext uri="{BB962C8B-B14F-4D97-AF65-F5344CB8AC3E}">
        <p14:creationId xmlns:p14="http://schemas.microsoft.com/office/powerpoint/2010/main" val="25877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Called?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Poynting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energy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Lorentz Force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058"/>
            <a:ext cx="8336280" cy="6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05352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00AB23-C715-1195-3676-810B66DCA3F9}"/>
              </a:ext>
            </a:extLst>
          </p:cNvPr>
          <p:cNvGrpSpPr/>
          <p:nvPr/>
        </p:nvGrpSpPr>
        <p:grpSpPr>
          <a:xfrm>
            <a:off x="7639788" y="2949761"/>
            <a:ext cx="954464" cy="1896443"/>
            <a:chOff x="6749267" y="1567907"/>
            <a:chExt cx="954464" cy="1896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5113F-060A-D33E-F606-41D2CF668E9D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B71B4B1B-7C36-AABF-CDE6-C7676818E7BF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BF9673E7-3652-EC2E-3471-DC8347301F8B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2B7C3B9-FF07-2939-2061-08492E3B97F9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889F6D-4B8A-2C0A-6EBC-5D35F8E1D765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2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555" y="6404252"/>
            <a:ext cx="2895600" cy="365125"/>
          </a:xfrm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854964" y="2325662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48833" y="272434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F49D70-11E5-836A-8F0B-BB3D054FF8C8}"/>
              </a:ext>
            </a:extLst>
          </p:cNvPr>
          <p:cNvCxnSpPr/>
          <p:nvPr/>
        </p:nvCxnSpPr>
        <p:spPr>
          <a:xfrm flipH="1">
            <a:off x="5775956" y="2202695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219B5E-E89A-140B-6211-0F6F8F5D9D7A}"/>
              </a:ext>
            </a:extLst>
          </p:cNvPr>
          <p:cNvCxnSpPr/>
          <p:nvPr/>
        </p:nvCxnSpPr>
        <p:spPr>
          <a:xfrm flipH="1">
            <a:off x="5775956" y="1912846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AF824C-784D-4982-4B21-32378D458EBB}"/>
              </a:ext>
            </a:extLst>
          </p:cNvPr>
          <p:cNvCxnSpPr/>
          <p:nvPr/>
        </p:nvCxnSpPr>
        <p:spPr>
          <a:xfrm rot="16200000" flipH="1">
            <a:off x="3291410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B7D14E-231A-301F-B8B8-8028A9CE17C0}"/>
              </a:ext>
            </a:extLst>
          </p:cNvPr>
          <p:cNvCxnSpPr/>
          <p:nvPr/>
        </p:nvCxnSpPr>
        <p:spPr>
          <a:xfrm rot="16200000" flipH="1">
            <a:off x="3094523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80C820-D074-9184-877C-AF6F40850D4B}"/>
              </a:ext>
            </a:extLst>
          </p:cNvPr>
          <p:cNvCxnSpPr/>
          <p:nvPr/>
        </p:nvCxnSpPr>
        <p:spPr>
          <a:xfrm rot="10800000" flipH="1">
            <a:off x="5420412" y="5522499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954F61-6C5D-F4A7-577F-A45AEDA5773D}"/>
              </a:ext>
            </a:extLst>
          </p:cNvPr>
          <p:cNvCxnSpPr/>
          <p:nvPr/>
        </p:nvCxnSpPr>
        <p:spPr>
          <a:xfrm rot="10800000" flipH="1">
            <a:off x="5420412" y="5812348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B761B-C416-ED39-BB0D-11617163B891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D2DA9-61F8-9C55-0482-686138456E3B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01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9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57792" y="2330370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25362D-6527-ADEB-576C-4BF8C2E909ED}"/>
              </a:ext>
            </a:extLst>
          </p:cNvPr>
          <p:cNvCxnSpPr>
            <a:cxnSpLocks/>
          </p:cNvCxnSpPr>
          <p:nvPr/>
        </p:nvCxnSpPr>
        <p:spPr>
          <a:xfrm flipH="1">
            <a:off x="7371761" y="381406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4C5288-9F1B-9BA3-034A-07A05D6E7610}"/>
              </a:ext>
            </a:extLst>
          </p:cNvPr>
          <p:cNvSpPr txBox="1"/>
          <p:nvPr/>
        </p:nvSpPr>
        <p:spPr>
          <a:xfrm>
            <a:off x="7212470" y="34956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712F7-7B08-9D13-1F08-1713DAD620C3}"/>
              </a:ext>
            </a:extLst>
          </p:cNvPr>
          <p:cNvCxnSpPr>
            <a:cxnSpLocks/>
          </p:cNvCxnSpPr>
          <p:nvPr/>
        </p:nvCxnSpPr>
        <p:spPr>
          <a:xfrm>
            <a:off x="8352148" y="3814684"/>
            <a:ext cx="4264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B401A0E-C0F6-C994-C4E3-852C91287B0B}"/>
              </a:ext>
            </a:extLst>
          </p:cNvPr>
          <p:cNvSpPr txBox="1"/>
          <p:nvPr/>
        </p:nvSpPr>
        <p:spPr>
          <a:xfrm>
            <a:off x="8747605" y="35518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47EA9F-1352-DD5E-6C40-5F11AB6F19E8}"/>
              </a:ext>
            </a:extLst>
          </p:cNvPr>
          <p:cNvCxnSpPr>
            <a:cxnSpLocks/>
          </p:cNvCxnSpPr>
          <p:nvPr/>
        </p:nvCxnSpPr>
        <p:spPr>
          <a:xfrm flipH="1">
            <a:off x="3873151" y="376517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A3A75D-A288-6520-4B4B-44632DB16C74}"/>
              </a:ext>
            </a:extLst>
          </p:cNvPr>
          <p:cNvSpPr txBox="1"/>
          <p:nvPr/>
        </p:nvSpPr>
        <p:spPr>
          <a:xfrm>
            <a:off x="4302123" y="34553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4FCB3F-8AAE-1493-4EC3-3478B3F90155}"/>
              </a:ext>
            </a:extLst>
          </p:cNvPr>
          <p:cNvCxnSpPr>
            <a:cxnSpLocks/>
          </p:cNvCxnSpPr>
          <p:nvPr/>
        </p:nvCxnSpPr>
        <p:spPr>
          <a:xfrm>
            <a:off x="3022076" y="377263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226D9B-D618-AEF8-7FB8-24FE0E7B00A8}"/>
              </a:ext>
            </a:extLst>
          </p:cNvPr>
          <p:cNvSpPr txBox="1"/>
          <p:nvPr/>
        </p:nvSpPr>
        <p:spPr>
          <a:xfrm>
            <a:off x="2926527" y="37394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2A438-6E27-4DAB-DC73-FCCDAF42A6B2}"/>
              </a:ext>
            </a:extLst>
          </p:cNvPr>
          <p:cNvCxnSpPr>
            <a:cxnSpLocks/>
          </p:cNvCxnSpPr>
          <p:nvPr/>
        </p:nvCxnSpPr>
        <p:spPr>
          <a:xfrm rot="5400000" flipH="1">
            <a:off x="5917775" y="2528192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82B08C-F48F-C762-2FBD-B187995E6AF9}"/>
              </a:ext>
            </a:extLst>
          </p:cNvPr>
          <p:cNvCxnSpPr>
            <a:cxnSpLocks/>
          </p:cNvCxnSpPr>
          <p:nvPr/>
        </p:nvCxnSpPr>
        <p:spPr>
          <a:xfrm rot="5400000" flipH="1">
            <a:off x="5706915" y="6116024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CFA523-7DC3-36BF-2F76-00E24F41EF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10582" y="1609171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BACE8-A37F-DAE9-7D67-5A369BAA3F1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89498" y="523168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50EBA3-C5B1-5E95-6CBA-392CB2604DE1}"/>
              </a:ext>
            </a:extLst>
          </p:cNvPr>
          <p:cNvSpPr txBox="1"/>
          <p:nvPr/>
        </p:nvSpPr>
        <p:spPr>
          <a:xfrm>
            <a:off x="6040500" y="27499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6FF3BD-7EE8-785B-0082-913CE60034C9}"/>
              </a:ext>
            </a:extLst>
          </p:cNvPr>
          <p:cNvSpPr txBox="1"/>
          <p:nvPr/>
        </p:nvSpPr>
        <p:spPr>
          <a:xfrm>
            <a:off x="6162872" y="1159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CDAB87-CA8D-11B0-2D76-58DBD26878F1}"/>
              </a:ext>
            </a:extLst>
          </p:cNvPr>
          <p:cNvSpPr txBox="1"/>
          <p:nvPr/>
        </p:nvSpPr>
        <p:spPr>
          <a:xfrm>
            <a:off x="5928552" y="4771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14924D-D8CC-EFF5-AC27-5C32EEA8FF7E}"/>
              </a:ext>
            </a:extLst>
          </p:cNvPr>
          <p:cNvSpPr txBox="1"/>
          <p:nvPr/>
        </p:nvSpPr>
        <p:spPr>
          <a:xfrm>
            <a:off x="5961047" y="61897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6226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intensity of an electromagnetic wave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</p:spTree>
    <p:extLst>
      <p:ext uri="{BB962C8B-B14F-4D97-AF65-F5344CB8AC3E}">
        <p14:creationId xmlns:p14="http://schemas.microsoft.com/office/powerpoint/2010/main" val="10662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push something with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5297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an LED emitting light. IT makes a spherical wave front. But if I look at just one tiny point on the spere, what do the wave crests look like?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3FDD0C-844D-8461-0D58-F67B4FA351FA}"/>
              </a:ext>
            </a:extLst>
          </p:cNvPr>
          <p:cNvSpPr/>
          <p:nvPr/>
        </p:nvSpPr>
        <p:spPr>
          <a:xfrm>
            <a:off x="4572000" y="3162693"/>
            <a:ext cx="3365369" cy="35727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2DD52-9ABC-C898-CE82-48B0FD9AC615}"/>
              </a:ext>
            </a:extLst>
          </p:cNvPr>
          <p:cNvCxnSpPr>
            <a:cxnSpLocks/>
          </p:cNvCxnSpPr>
          <p:nvPr/>
        </p:nvCxnSpPr>
        <p:spPr>
          <a:xfrm>
            <a:off x="7824247" y="4779390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B9B87-135C-4E41-9CA7-9A110CB93293}"/>
              </a:ext>
            </a:extLst>
          </p:cNvPr>
          <p:cNvCxnSpPr>
            <a:cxnSpLocks/>
          </p:cNvCxnSpPr>
          <p:nvPr/>
        </p:nvCxnSpPr>
        <p:spPr>
          <a:xfrm>
            <a:off x="7824247" y="5054338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F9450-00C6-1DE4-EB9A-9CA368CC3AF0}"/>
              </a:ext>
            </a:extLst>
          </p:cNvPr>
          <p:cNvSpPr txBox="1"/>
          <p:nvPr/>
        </p:nvSpPr>
        <p:spPr>
          <a:xfrm>
            <a:off x="5867888" y="477939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look here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EBD33-610A-A007-05E0-392001A51892}"/>
              </a:ext>
            </a:extLst>
          </p:cNvPr>
          <p:cNvCxnSpPr/>
          <p:nvPr/>
        </p:nvCxnSpPr>
        <p:spPr>
          <a:xfrm>
            <a:off x="7401513" y="4949072"/>
            <a:ext cx="4619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pressure do we get from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338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964232" y="321564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6240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120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20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040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+++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040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85648" y="3217232"/>
            <a:ext cx="688310" cy="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>
            <a:off x="7512872" y="3002280"/>
            <a:ext cx="411480" cy="426720"/>
            <a:chOff x="5593080" y="4556760"/>
            <a:chExt cx="457200" cy="472440"/>
          </a:xfrm>
        </p:grpSpPr>
        <p:sp>
          <p:nvSpPr>
            <p:cNvPr id="16" name="Oval 15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761679" y="3066491"/>
            <a:ext cx="421801" cy="392989"/>
            <a:chOff x="6451439" y="5520131"/>
            <a:chExt cx="777240" cy="731520"/>
          </a:xfrm>
        </p:grpSpPr>
        <p:sp>
          <p:nvSpPr>
            <p:cNvPr id="27" name="Oval 2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70120" y="324612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35632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7512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7512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59432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59432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55"/>
          <p:cNvGrpSpPr/>
          <p:nvPr/>
        </p:nvGrpSpPr>
        <p:grpSpPr>
          <a:xfrm>
            <a:off x="8782711" y="2990291"/>
            <a:ext cx="421801" cy="392989"/>
            <a:chOff x="6451439" y="5520131"/>
            <a:chExt cx="777240" cy="731520"/>
          </a:xfrm>
        </p:grpSpPr>
        <p:sp>
          <p:nvSpPr>
            <p:cNvPr id="57" name="Oval 5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9021632" y="313944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2"/>
          <p:cNvGrpSpPr/>
          <p:nvPr/>
        </p:nvGrpSpPr>
        <p:grpSpPr>
          <a:xfrm>
            <a:off x="8523631" y="3036011"/>
            <a:ext cx="269401" cy="286309"/>
            <a:chOff x="6451439" y="5520131"/>
            <a:chExt cx="777240" cy="731520"/>
          </a:xfrm>
        </p:grpSpPr>
        <p:sp>
          <p:nvSpPr>
            <p:cNvPr id="64" name="Oval 63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8" name="Straight Arrow Connector 67"/>
          <p:cNvCxnSpPr/>
          <p:nvPr/>
        </p:nvCxnSpPr>
        <p:spPr>
          <a:xfrm flipV="1">
            <a:off x="7726232" y="227076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8"/>
          <p:cNvGrpSpPr/>
          <p:nvPr/>
        </p:nvGrpSpPr>
        <p:grpSpPr>
          <a:xfrm>
            <a:off x="7939592" y="3078480"/>
            <a:ext cx="274320" cy="289560"/>
            <a:chOff x="5593080" y="4556760"/>
            <a:chExt cx="457200" cy="472440"/>
          </a:xfrm>
        </p:grpSpPr>
        <p:sp>
          <p:nvSpPr>
            <p:cNvPr id="70" name="Oval 69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8076752" y="263652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40632" y="312420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2"/>
          <p:cNvGrpSpPr/>
          <p:nvPr/>
        </p:nvGrpSpPr>
        <p:grpSpPr>
          <a:xfrm>
            <a:off x="7223312" y="3093720"/>
            <a:ext cx="274320" cy="289560"/>
            <a:chOff x="5593080" y="4556760"/>
            <a:chExt cx="457200" cy="472440"/>
          </a:xfrm>
        </p:grpSpPr>
        <p:sp>
          <p:nvSpPr>
            <p:cNvPr id="74" name="Oval 73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60472" y="265176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904520" y="1493520"/>
            <a:ext cx="1889558" cy="3505200"/>
            <a:chOff x="2150184" y="1493520"/>
            <a:chExt cx="1889558" cy="3505200"/>
          </a:xfrm>
        </p:grpSpPr>
        <p:sp>
          <p:nvSpPr>
            <p:cNvPr id="31" name="Rectangle 30"/>
            <p:cNvSpPr/>
            <p:nvPr/>
          </p:nvSpPr>
          <p:spPr>
            <a:xfrm>
              <a:off x="2348304" y="2727960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50184" y="3017520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0184" y="298704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72104" y="149352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72104" y="364236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714064" y="3230880"/>
              <a:ext cx="1325678" cy="3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6"/>
            <p:cNvGrpSpPr/>
            <p:nvPr/>
          </p:nvGrpSpPr>
          <p:grpSpPr>
            <a:xfrm>
              <a:off x="3420023" y="3066491"/>
              <a:ext cx="421801" cy="392989"/>
              <a:chOff x="6451439" y="5520131"/>
              <a:chExt cx="777240" cy="73152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>
              <a:off x="3613224" y="3230880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32224" y="3215640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5"/>
            <p:cNvGrpSpPr/>
            <p:nvPr/>
          </p:nvGrpSpPr>
          <p:grpSpPr>
            <a:xfrm>
              <a:off x="3115223" y="3127451"/>
              <a:ext cx="269401" cy="286309"/>
              <a:chOff x="6451439" y="5520131"/>
              <a:chExt cx="777240" cy="73152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Freeform 83"/>
            <p:cNvSpPr/>
            <p:nvPr/>
          </p:nvSpPr>
          <p:spPr>
            <a:xfrm>
              <a:off x="2879799" y="3219450"/>
              <a:ext cx="763906" cy="97155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8394887" y="3234690"/>
            <a:ext cx="672465" cy="86487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flipH="1" flipV="1">
            <a:off x="771099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flipV="1">
            <a:off x="707091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85216" y="5227320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                      B                               C                               D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178720" y="1482147"/>
            <a:ext cx="2167489" cy="3505200"/>
            <a:chOff x="3550927" y="-919859"/>
            <a:chExt cx="2167489" cy="35052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7647" y="802261"/>
              <a:ext cx="1740769" cy="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49047" y="314581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50927" y="604141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50927" y="57366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72847" y="-919859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--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72847" y="1228981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++</a:t>
              </a:r>
            </a:p>
          </p:txBody>
        </p:sp>
        <p:grpSp>
          <p:nvGrpSpPr>
            <p:cNvPr id="90" name="Group 55"/>
            <p:cNvGrpSpPr/>
            <p:nvPr/>
          </p:nvGrpSpPr>
          <p:grpSpPr>
            <a:xfrm>
              <a:off x="5004542" y="576912"/>
              <a:ext cx="421801" cy="392989"/>
              <a:chOff x="6451439" y="5520131"/>
              <a:chExt cx="777240" cy="7315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5" name="Straight Arrow Connector 94"/>
            <p:cNvCxnSpPr/>
            <p:nvPr/>
          </p:nvCxnSpPr>
          <p:spPr>
            <a:xfrm>
              <a:off x="5243463" y="726061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62"/>
            <p:cNvGrpSpPr/>
            <p:nvPr/>
          </p:nvGrpSpPr>
          <p:grpSpPr>
            <a:xfrm>
              <a:off x="4745462" y="622632"/>
              <a:ext cx="269401" cy="286309"/>
              <a:chOff x="6451439" y="5520131"/>
              <a:chExt cx="777240" cy="73152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68"/>
            <p:cNvGrpSpPr/>
            <p:nvPr/>
          </p:nvGrpSpPr>
          <p:grpSpPr>
            <a:xfrm>
              <a:off x="4161423" y="665101"/>
              <a:ext cx="274320" cy="289560"/>
              <a:chOff x="5593080" y="4556760"/>
              <a:chExt cx="457200" cy="47244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593080" y="4556760"/>
                <a:ext cx="457200" cy="4724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07380" y="4671060"/>
                <a:ext cx="228600" cy="2438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298583" y="22314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862463" y="71082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0"/>
            <p:cNvSpPr/>
            <p:nvPr/>
          </p:nvSpPr>
          <p:spPr>
            <a:xfrm>
              <a:off x="4616718" y="821311"/>
              <a:ext cx="672465" cy="86487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326340" y="218364"/>
              <a:ext cx="300251" cy="586854"/>
            </a:xfrm>
            <a:custGeom>
              <a:avLst/>
              <a:gdLst>
                <a:gd name="connsiteX0" fmla="*/ 0 w 300251"/>
                <a:gd name="connsiteY0" fmla="*/ 0 h 586854"/>
                <a:gd name="connsiteX1" fmla="*/ 204717 w 300251"/>
                <a:gd name="connsiteY1" fmla="*/ 395785 h 586854"/>
                <a:gd name="connsiteX2" fmla="*/ 300251 w 300251"/>
                <a:gd name="connsiteY2" fmla="*/ 586854 h 58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1" h="586854">
                  <a:moveTo>
                    <a:pt x="0" y="0"/>
                  </a:moveTo>
                  <a:lnTo>
                    <a:pt x="204717" y="395785"/>
                  </a:lnTo>
                  <a:cubicBezTo>
                    <a:pt x="254759" y="493594"/>
                    <a:pt x="286603" y="557284"/>
                    <a:pt x="300251" y="586854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10" y="1149033"/>
            <a:ext cx="6449663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17" y="792480"/>
            <a:ext cx="7754671" cy="513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Plane Wave Oblique 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7164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3E066D7B-F6B4-7861-9552-432F9E88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74672"/>
            <a:ext cx="68427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591" y="240384"/>
            <a:ext cx="6237864" cy="621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936992-5889-6AA2-1271-A1EC738DA63B}"/>
              </a:ext>
            </a:extLst>
          </p:cNvPr>
          <p:cNvSpPr/>
          <p:nvPr/>
        </p:nvSpPr>
        <p:spPr>
          <a:xfrm>
            <a:off x="5322926" y="405352"/>
            <a:ext cx="1564849" cy="15507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53953DD-7FDE-528D-D197-910F1EE14389}"/>
              </a:ext>
            </a:extLst>
          </p:cNvPr>
          <p:cNvSpPr/>
          <p:nvPr/>
        </p:nvSpPr>
        <p:spPr>
          <a:xfrm>
            <a:off x="5978088" y="1044018"/>
            <a:ext cx="254524" cy="273377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4BC1A-BAE3-F8C2-58CA-F4095AC5A7EF}"/>
              </a:ext>
            </a:extLst>
          </p:cNvPr>
          <p:cNvCxnSpPr/>
          <p:nvPr/>
        </p:nvCxnSpPr>
        <p:spPr>
          <a:xfrm>
            <a:off x="6134335" y="1180706"/>
            <a:ext cx="14375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009E8-8EA1-34C0-AE51-8842292AB8A2}"/>
              </a:ext>
            </a:extLst>
          </p:cNvPr>
          <p:cNvSpPr txBox="1"/>
          <p:nvPr/>
        </p:nvSpPr>
        <p:spPr>
          <a:xfrm>
            <a:off x="6887775" y="475855"/>
            <a:ext cx="188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Electric and magnetic field measured along this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DD18B2-3CFA-AD55-5BB4-B67DE44AFBE3}"/>
              </a:ext>
            </a:extLst>
          </p:cNvPr>
          <p:cNvCxnSpPr>
            <a:cxnSpLocks/>
          </p:cNvCxnSpPr>
          <p:nvPr/>
        </p:nvCxnSpPr>
        <p:spPr>
          <a:xfrm flipH="1">
            <a:off x="2479249" y="1168496"/>
            <a:ext cx="3626101" cy="10138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CA8A22-6F93-512A-66FB-11FEBD15F998}"/>
              </a:ext>
            </a:extLst>
          </p:cNvPr>
          <p:cNvCxnSpPr>
            <a:cxnSpLocks/>
          </p:cNvCxnSpPr>
          <p:nvPr/>
        </p:nvCxnSpPr>
        <p:spPr>
          <a:xfrm flipH="1">
            <a:off x="6049069" y="1178723"/>
            <a:ext cx="1591405" cy="44985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7BEF3F-F5BB-A7C7-3A0D-E33F58635971}"/>
              </a:ext>
            </a:extLst>
          </p:cNvPr>
          <p:cNvSpPr txBox="1"/>
          <p:nvPr/>
        </p:nvSpPr>
        <p:spPr>
          <a:xfrm>
            <a:off x="5792031" y="1254934"/>
            <a:ext cx="188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 Source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34C4E-4B16-C685-5AAC-BE853A2CBBC0}"/>
              </a:ext>
            </a:extLst>
          </p:cNvPr>
          <p:cNvCxnSpPr>
            <a:cxnSpLocks/>
          </p:cNvCxnSpPr>
          <p:nvPr/>
        </p:nvCxnSpPr>
        <p:spPr>
          <a:xfrm flipH="1">
            <a:off x="4695654" y="1025820"/>
            <a:ext cx="2160262" cy="210387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4052E6-4373-9F93-4021-FA948E62EADF}"/>
              </a:ext>
            </a:extLst>
          </p:cNvPr>
          <p:cNvGrpSpPr/>
          <p:nvPr/>
        </p:nvGrpSpPr>
        <p:grpSpPr>
          <a:xfrm>
            <a:off x="6130142" y="1025820"/>
            <a:ext cx="1226738" cy="282384"/>
            <a:chOff x="3033504" y="686255"/>
            <a:chExt cx="1156778" cy="2823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2CBA65-8EA4-B12E-424D-6CF0A77D1E6A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505070-A21A-C852-1C4C-71679BCA9AE7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25" name="Freeform 87">
                  <a:extLst>
                    <a:ext uri="{FF2B5EF4-FFF2-40B4-BE49-F238E27FC236}">
                      <a16:creationId xmlns:a16="http://schemas.microsoft.com/office/drawing/2014/main" id="{BF044AAE-1AFD-3A99-EE0E-FF61B912A0D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87">
                  <a:extLst>
                    <a:ext uri="{FF2B5EF4-FFF2-40B4-BE49-F238E27FC236}">
                      <a16:creationId xmlns:a16="http://schemas.microsoft.com/office/drawing/2014/main" id="{C599919E-AF7C-C3C0-887D-C8085DC69E3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3CFE99-D2FB-8906-9028-69DE830EDEC5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29" name="Freeform 87">
                  <a:extLst>
                    <a:ext uri="{FF2B5EF4-FFF2-40B4-BE49-F238E27FC236}">
                      <a16:creationId xmlns:a16="http://schemas.microsoft.com/office/drawing/2014/main" id="{0FDACCD7-51E9-5B74-1175-703C862189FF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87">
                  <a:extLst>
                    <a:ext uri="{FF2B5EF4-FFF2-40B4-BE49-F238E27FC236}">
                      <a16:creationId xmlns:a16="http://schemas.microsoft.com/office/drawing/2014/main" id="{6F4B6ACB-B2B4-EAFC-B260-CEE267F40044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199960-F545-612E-A776-30BA70E8B0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55FFE2-A083-6BBC-59BD-EE7E1AA214AB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37" name="Freeform 87">
                  <a:extLst>
                    <a:ext uri="{FF2B5EF4-FFF2-40B4-BE49-F238E27FC236}">
                      <a16:creationId xmlns:a16="http://schemas.microsoft.com/office/drawing/2014/main" id="{603F71A4-1D1B-0AA0-D077-8600DF0C6EE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87">
                  <a:extLst>
                    <a:ext uri="{FF2B5EF4-FFF2-40B4-BE49-F238E27FC236}">
                      <a16:creationId xmlns:a16="http://schemas.microsoft.com/office/drawing/2014/main" id="{941DC728-CA05-596B-3918-0D031D9A6459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270E1E4-F47D-CCE8-DA2F-255DDAA555FD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105EEA97-40E7-C217-AEA1-37467F06841B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87">
                  <a:extLst>
                    <a:ext uri="{FF2B5EF4-FFF2-40B4-BE49-F238E27FC236}">
                      <a16:creationId xmlns:a16="http://schemas.microsoft.com/office/drawing/2014/main" id="{974B976F-848F-EB9A-F5B1-DD910BD0D498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F9BE82-7B02-D7CB-A871-386D6F79AC3C}"/>
              </a:ext>
            </a:extLst>
          </p:cNvPr>
          <p:cNvGrpSpPr/>
          <p:nvPr/>
        </p:nvGrpSpPr>
        <p:grpSpPr>
          <a:xfrm>
            <a:off x="7350503" y="1035011"/>
            <a:ext cx="1226738" cy="282384"/>
            <a:chOff x="3033504" y="686255"/>
            <a:chExt cx="1156778" cy="28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58A02DC-AE93-ED35-C5A2-62BFB25E8F63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451719F-3B78-FC1E-28F2-C4E790146AEE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54" name="Freeform 87">
                  <a:extLst>
                    <a:ext uri="{FF2B5EF4-FFF2-40B4-BE49-F238E27FC236}">
                      <a16:creationId xmlns:a16="http://schemas.microsoft.com/office/drawing/2014/main" id="{A7E4C142-787B-7467-8927-BDD2F58500BA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87">
                  <a:extLst>
                    <a:ext uri="{FF2B5EF4-FFF2-40B4-BE49-F238E27FC236}">
                      <a16:creationId xmlns:a16="http://schemas.microsoft.com/office/drawing/2014/main" id="{FA4C8637-2364-16AE-352D-D1BB2C2B1B6A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CDAFC8-A741-C7E9-F0FC-EBF00CB3A77C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52" name="Freeform 87">
                  <a:extLst>
                    <a:ext uri="{FF2B5EF4-FFF2-40B4-BE49-F238E27FC236}">
                      <a16:creationId xmlns:a16="http://schemas.microsoft.com/office/drawing/2014/main" id="{89AC3F09-4552-6AF8-DF02-45248EC75887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87">
                  <a:extLst>
                    <a:ext uri="{FF2B5EF4-FFF2-40B4-BE49-F238E27FC236}">
                      <a16:creationId xmlns:a16="http://schemas.microsoft.com/office/drawing/2014/main" id="{9165DBF0-FD38-A197-EC23-F376A1C9AB3E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41385A-8AB3-AEA9-6874-0107C1326C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687B24-AC9C-C0E7-2539-69E8586CAD0A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48" name="Freeform 87">
                  <a:extLst>
                    <a:ext uri="{FF2B5EF4-FFF2-40B4-BE49-F238E27FC236}">
                      <a16:creationId xmlns:a16="http://schemas.microsoft.com/office/drawing/2014/main" id="{943ED00E-AA9A-BFE7-3000-4F5926097216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87">
                  <a:extLst>
                    <a:ext uri="{FF2B5EF4-FFF2-40B4-BE49-F238E27FC236}">
                      <a16:creationId xmlns:a16="http://schemas.microsoft.com/office/drawing/2014/main" id="{C2DB78BC-E9A6-6644-EAF2-AC6705CEE442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8610C6E-A989-D8CA-7CFF-CB1B663CB257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46" name="Freeform 87">
                  <a:extLst>
                    <a:ext uri="{FF2B5EF4-FFF2-40B4-BE49-F238E27FC236}">
                      <a16:creationId xmlns:a16="http://schemas.microsoft.com/office/drawing/2014/main" id="{C5A9F61C-B261-2261-8A5F-6D109F5C3632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87">
                  <a:extLst>
                    <a:ext uri="{FF2B5EF4-FFF2-40B4-BE49-F238E27FC236}">
                      <a16:creationId xmlns:a16="http://schemas.microsoft.com/office/drawing/2014/main" id="{443E3BE3-D6E2-4D26-86A3-48BD52ED4A6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83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-38100"/>
            <a:ext cx="696277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038" y="1657611"/>
            <a:ext cx="3581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177" y="1657611"/>
            <a:ext cx="3571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magnitude and direction of the energy flow in the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velocity of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force on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force due to a light wave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4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413</Words>
  <Application>Microsoft Office PowerPoint</Application>
  <PresentationFormat>On-screen Show (4:3)</PresentationFormat>
  <Paragraphs>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2011-12-06T02:18:54Z</dcterms:created>
  <dcterms:modified xsi:type="dcterms:W3CDTF">2023-12-02T01:29:37Z</dcterms:modified>
</cp:coreProperties>
</file>