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47" r:id="rId15"/>
    <p:sldId id="734" r:id="rId16"/>
    <p:sldId id="505" r:id="rId17"/>
    <p:sldId id="506" r:id="rId18"/>
    <p:sldId id="438" r:id="rId19"/>
    <p:sldId id="507" r:id="rId20"/>
    <p:sldId id="510" r:id="rId21"/>
    <p:sldId id="439" r:id="rId22"/>
    <p:sldId id="748" r:id="rId23"/>
    <p:sldId id="742" r:id="rId24"/>
    <p:sldId id="500" r:id="rId25"/>
    <p:sldId id="736" r:id="rId26"/>
    <p:sldId id="508" r:id="rId27"/>
    <p:sldId id="743" r:id="rId28"/>
    <p:sldId id="744" r:id="rId29"/>
    <p:sldId id="441" r:id="rId30"/>
    <p:sldId id="442" r:id="rId31"/>
    <p:sldId id="443" r:id="rId32"/>
    <p:sldId id="444" r:id="rId33"/>
    <p:sldId id="445" r:id="rId34"/>
    <p:sldId id="509" r:id="rId35"/>
    <p:sldId id="501" r:id="rId36"/>
    <p:sldId id="745" r:id="rId37"/>
    <p:sldId id="737" r:id="rId38"/>
    <p:sldId id="746" r:id="rId39"/>
    <p:sldId id="502" r:id="rId40"/>
    <p:sldId id="504" r:id="rId41"/>
    <p:sldId id="503" r:id="rId42"/>
    <p:sldId id="749" r:id="rId43"/>
    <p:sldId id="752" r:id="rId44"/>
    <p:sldId id="751" r:id="rId45"/>
    <p:sldId id="753" r:id="rId46"/>
    <p:sldId id="750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CC00"/>
    <a:srgbClr val="FF6600"/>
    <a:srgbClr val="339966"/>
    <a:srgbClr val="DAA6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C8AF3-DFA9-4004-999B-67A59BA18101}" v="70" dt="2025-10-02T17:22:2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111" d="100"/>
          <a:sy n="111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A731A97-1A1C-405C-8CA0-A0EC68C6BA1E}"/>
    <pc:docChg chg="modSld sldOrd">
      <pc:chgData name="Lines, Todd" userId="afaf7c3a-e8aa-4568-882a-02ad8f9e19b0" providerId="ADAL" clId="{AA731A97-1A1C-405C-8CA0-A0EC68C6BA1E}" dt="2024-02-27T00:52:55.058" v="4"/>
      <pc:docMkLst>
        <pc:docMk/>
      </pc:docMkLst>
      <pc:sldChg chg="ord">
        <pc:chgData name="Lines, Todd" userId="afaf7c3a-e8aa-4568-882a-02ad8f9e19b0" providerId="ADAL" clId="{AA731A97-1A1C-405C-8CA0-A0EC68C6BA1E}" dt="2024-02-27T00:52:55.058" v="4"/>
        <pc:sldMkLst>
          <pc:docMk/>
          <pc:sldMk cId="0" sldId="496"/>
        </pc:sldMkLst>
      </pc:sldChg>
    </pc:docChg>
  </pc:docChgLst>
  <pc:docChgLst>
    <pc:chgData name="Lines, Todd" userId="afaf7c3a-e8aa-4568-882a-02ad8f9e19b0" providerId="ADAL" clId="{5FF5AC1B-ABA9-43D7-A1E3-2D92732CD6E2}"/>
    <pc:docChg chg="undo custSel addSld modSld">
      <pc:chgData name="Lines, Todd" userId="afaf7c3a-e8aa-4568-882a-02ad8f9e19b0" providerId="ADAL" clId="{5FF5AC1B-ABA9-43D7-A1E3-2D92732CD6E2}" dt="2025-10-02T17:22:27.548" v="1303" actId="21"/>
      <pc:docMkLst>
        <pc:docMk/>
      </pc:docMkLst>
      <pc:sldChg chg="addSp delSp modSp mod">
        <pc:chgData name="Lines, Todd" userId="afaf7c3a-e8aa-4568-882a-02ad8f9e19b0" providerId="ADAL" clId="{5FF5AC1B-ABA9-43D7-A1E3-2D92732CD6E2}" dt="2025-09-25T17:04:22.789" v="207" actId="21"/>
        <pc:sldMkLst>
          <pc:docMk/>
          <pc:sldMk cId="0" sldId="436"/>
        </pc:sldMkLst>
        <pc:spChg chg="add mod">
          <ac:chgData name="Lines, Todd" userId="afaf7c3a-e8aa-4568-882a-02ad8f9e19b0" providerId="ADAL" clId="{5FF5AC1B-ABA9-43D7-A1E3-2D92732CD6E2}" dt="2025-09-25T17:00:31.552" v="83" actId="1076"/>
          <ac:spMkLst>
            <pc:docMk/>
            <pc:sldMk cId="0" sldId="436"/>
            <ac:spMk id="2" creationId="{D7E26FE0-1A70-3430-8042-D01E7C0D7CCD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3" creationId="{015FD915-6540-D7E8-BBE4-42E050DD17B0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4" creationId="{63C35370-29BB-B04A-C1AE-34319C5AD87F}"/>
          </ac:spMkLst>
        </pc:spChg>
        <pc:spChg chg="add mod">
          <ac:chgData name="Lines, Todd" userId="afaf7c3a-e8aa-4568-882a-02ad8f9e19b0" providerId="ADAL" clId="{5FF5AC1B-ABA9-43D7-A1E3-2D92732CD6E2}" dt="2025-09-25T17:03:13.639" v="185" actId="1076"/>
          <ac:spMkLst>
            <pc:docMk/>
            <pc:sldMk cId="0" sldId="436"/>
            <ac:spMk id="5" creationId="{E3347A49-154D-2192-E266-524A1F674FC9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6" creationId="{E7DE54E9-716B-4EE4-4101-DB518B426E87}"/>
          </ac:spMkLst>
        </pc:spChg>
        <pc:spChg chg="mod">
          <ac:chgData name="Lines, Todd" userId="afaf7c3a-e8aa-4568-882a-02ad8f9e19b0" providerId="ADAL" clId="{5FF5AC1B-ABA9-43D7-A1E3-2D92732CD6E2}" dt="2025-09-25T17:02:43.039" v="179" actId="14100"/>
          <ac:spMkLst>
            <pc:docMk/>
            <pc:sldMk cId="0" sldId="436"/>
            <ac:spMk id="19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1:26.008" v="93" actId="14100"/>
          <ac:spMkLst>
            <pc:docMk/>
            <pc:sldMk cId="0" sldId="436"/>
            <ac:spMk id="40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06.034" v="184" actId="14100"/>
          <ac:spMkLst>
            <pc:docMk/>
            <pc:sldMk cId="0" sldId="436"/>
            <ac:spMk id="41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1:12.098" v="90" actId="1076"/>
          <ac:spMkLst>
            <pc:docMk/>
            <pc:sldMk cId="0" sldId="436"/>
            <ac:spMk id="46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56.729" v="202" actId="14100"/>
          <ac:spMkLst>
            <pc:docMk/>
            <pc:sldMk cId="0" sldId="436"/>
            <ac:spMk id="58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42.896" v="199" actId="14100"/>
          <ac:spMkLst>
            <pc:docMk/>
            <pc:sldMk cId="0" sldId="436"/>
            <ac:spMk id="59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0:55.088" v="86" actId="14100"/>
          <ac:spMkLst>
            <pc:docMk/>
            <pc:sldMk cId="0" sldId="436"/>
            <ac:spMk id="68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167943" creationId="{00000000-0000-0000-0000-000000000000}"/>
          </ac:spMkLst>
        </pc:spChg>
        <pc:cxnChg chg="mod">
          <ac:chgData name="Lines, Todd" userId="afaf7c3a-e8aa-4568-882a-02ad8f9e19b0" providerId="ADAL" clId="{5FF5AC1B-ABA9-43D7-A1E3-2D92732CD6E2}" dt="2025-09-25T17:02:43.039" v="179" actId="14100"/>
          <ac:cxnSpMkLst>
            <pc:docMk/>
            <pc:sldMk cId="0" sldId="436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2:47.873" v="180" actId="14100"/>
          <ac:cxnSpMkLst>
            <pc:docMk/>
            <pc:sldMk cId="0" sldId="436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21.554" v="92" actId="14100"/>
          <ac:cxnSpMkLst>
            <pc:docMk/>
            <pc:sldMk cId="0" sldId="436"/>
            <ac:cxnSpMk id="4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2:57.469" v="182" actId="14100"/>
          <ac:cxnSpMkLst>
            <pc:docMk/>
            <pc:sldMk cId="0" sldId="436"/>
            <ac:cxnSpMk id="44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09.521" v="89" actId="1076"/>
          <ac:cxnSpMkLst>
            <pc:docMk/>
            <pc:sldMk cId="0" sldId="436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3:18.857" v="186" actId="14100"/>
          <ac:cxnSpMkLst>
            <pc:docMk/>
            <pc:sldMk cId="0" sldId="436"/>
            <ac:cxnSpMk id="56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00.800" v="87" actId="1076"/>
          <ac:cxnSpMkLst>
            <pc:docMk/>
            <pc:sldMk cId="0" sldId="436"/>
            <ac:cxnSpMk id="64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3:45.280" v="200" actId="1076"/>
          <ac:cxnSpMkLst>
            <pc:docMk/>
            <pc:sldMk cId="0" sldId="436"/>
            <ac:cxnSpMk id="66" creationId="{00000000-0000-0000-0000-000000000000}"/>
          </ac:cxnSpMkLst>
        </pc:cxnChg>
      </pc:sldChg>
      <pc:sldChg chg="addSp delSp modSp mod">
        <pc:chgData name="Lines, Todd" userId="afaf7c3a-e8aa-4568-882a-02ad8f9e19b0" providerId="ADAL" clId="{5FF5AC1B-ABA9-43D7-A1E3-2D92732CD6E2}" dt="2025-09-25T17:18:45.457" v="630" actId="21"/>
        <pc:sldMkLst>
          <pc:docMk/>
          <pc:sldMk cId="0" sldId="438"/>
        </pc:sldMkLst>
        <pc:spChg chg="add mod">
          <ac:chgData name="Lines, Todd" userId="afaf7c3a-e8aa-4568-882a-02ad8f9e19b0" providerId="ADAL" clId="{5FF5AC1B-ABA9-43D7-A1E3-2D92732CD6E2}" dt="2025-09-25T17:13:49.482" v="276" actId="1076"/>
          <ac:spMkLst>
            <pc:docMk/>
            <pc:sldMk cId="0" sldId="438"/>
            <ac:spMk id="7" creationId="{43D2E155-FD17-33DF-971C-E517ED7CDE01}"/>
          </ac:spMkLst>
        </pc:spChg>
        <pc:spChg chg="add mod">
          <ac:chgData name="Lines, Todd" userId="afaf7c3a-e8aa-4568-882a-02ad8f9e19b0" providerId="ADAL" clId="{5FF5AC1B-ABA9-43D7-A1E3-2D92732CD6E2}" dt="2025-09-25T17:13:53.818" v="278" actId="1076"/>
          <ac:spMkLst>
            <pc:docMk/>
            <pc:sldMk cId="0" sldId="438"/>
            <ac:spMk id="8" creationId="{E9566102-6599-A667-1765-951BE1AFAB2F}"/>
          </ac:spMkLst>
        </pc:spChg>
        <pc:spChg chg="add mod">
          <ac:chgData name="Lines, Todd" userId="afaf7c3a-e8aa-4568-882a-02ad8f9e19b0" providerId="ADAL" clId="{5FF5AC1B-ABA9-43D7-A1E3-2D92732CD6E2}" dt="2025-09-25T17:16:03.456" v="589" actId="1076"/>
          <ac:spMkLst>
            <pc:docMk/>
            <pc:sldMk cId="0" sldId="438"/>
            <ac:spMk id="15" creationId="{A7163472-26A7-7855-FB4A-628DB814E1F1}"/>
          </ac:spMkLst>
        </pc:spChg>
        <pc:spChg chg="add mod">
          <ac:chgData name="Lines, Todd" userId="afaf7c3a-e8aa-4568-882a-02ad8f9e19b0" providerId="ADAL" clId="{5FF5AC1B-ABA9-43D7-A1E3-2D92732CD6E2}" dt="2025-09-25T17:16:08.411" v="591" actId="1076"/>
          <ac:spMkLst>
            <pc:docMk/>
            <pc:sldMk cId="0" sldId="438"/>
            <ac:spMk id="16" creationId="{C0BEACBD-7605-532B-E417-92F4EBB9C2D8}"/>
          </ac:spMkLst>
        </pc:spChg>
        <pc:spChg chg="add mod">
          <ac:chgData name="Lines, Todd" userId="afaf7c3a-e8aa-4568-882a-02ad8f9e19b0" providerId="ADAL" clId="{5FF5AC1B-ABA9-43D7-A1E3-2D92732CD6E2}" dt="2025-09-25T17:16:13.651" v="593" actId="1076"/>
          <ac:spMkLst>
            <pc:docMk/>
            <pc:sldMk cId="0" sldId="438"/>
            <ac:spMk id="17" creationId="{9F087F6B-6918-CEBD-7C53-4B9B31D4383B}"/>
          </ac:spMkLst>
        </pc:spChg>
        <pc:spChg chg="add mod">
          <ac:chgData name="Lines, Todd" userId="afaf7c3a-e8aa-4568-882a-02ad8f9e19b0" providerId="ADAL" clId="{5FF5AC1B-ABA9-43D7-A1E3-2D92732CD6E2}" dt="2025-09-25T17:16:17.287" v="595" actId="1076"/>
          <ac:spMkLst>
            <pc:docMk/>
            <pc:sldMk cId="0" sldId="438"/>
            <ac:spMk id="18" creationId="{AA2C69A4-8414-46A4-A311-D803D60E42A8}"/>
          </ac:spMkLst>
        </pc:spChg>
        <pc:spChg chg="add mod">
          <ac:chgData name="Lines, Todd" userId="afaf7c3a-e8aa-4568-882a-02ad8f9e19b0" providerId="ADAL" clId="{5FF5AC1B-ABA9-43D7-A1E3-2D92732CD6E2}" dt="2025-09-25T17:16:24.924" v="597" actId="1076"/>
          <ac:spMkLst>
            <pc:docMk/>
            <pc:sldMk cId="0" sldId="438"/>
            <ac:spMk id="19" creationId="{8A3547CD-E428-68E3-219E-1D47E6817DD7}"/>
          </ac:spMkLst>
        </pc:spChg>
        <pc:spChg chg="add mod">
          <ac:chgData name="Lines, Todd" userId="afaf7c3a-e8aa-4568-882a-02ad8f9e19b0" providerId="ADAL" clId="{5FF5AC1B-ABA9-43D7-A1E3-2D92732CD6E2}" dt="2025-09-25T17:16:28.774" v="599" actId="1076"/>
          <ac:spMkLst>
            <pc:docMk/>
            <pc:sldMk cId="0" sldId="438"/>
            <ac:spMk id="20" creationId="{0348EDDF-3C9A-0055-D7AE-A8E7B2751248}"/>
          </ac:spMkLst>
        </pc:spChg>
        <pc:spChg chg="add mod">
          <ac:chgData name="Lines, Todd" userId="afaf7c3a-e8aa-4568-882a-02ad8f9e19b0" providerId="ADAL" clId="{5FF5AC1B-ABA9-43D7-A1E3-2D92732CD6E2}" dt="2025-09-25T17:17:43.898" v="611" actId="1076"/>
          <ac:spMkLst>
            <pc:docMk/>
            <pc:sldMk cId="0" sldId="438"/>
            <ac:spMk id="22" creationId="{081C89B2-EB90-0E03-4BB2-4351A1D4867D}"/>
          </ac:spMkLst>
        </pc:spChg>
        <pc:spChg chg="add mod">
          <ac:chgData name="Lines, Todd" userId="afaf7c3a-e8aa-4568-882a-02ad8f9e19b0" providerId="ADAL" clId="{5FF5AC1B-ABA9-43D7-A1E3-2D92732CD6E2}" dt="2025-09-25T17:17:47.766" v="613" actId="1076"/>
          <ac:spMkLst>
            <pc:docMk/>
            <pc:sldMk cId="0" sldId="438"/>
            <ac:spMk id="23" creationId="{393A49B9-A80B-6C13-DD9B-42C69CAB95F1}"/>
          </ac:spMkLst>
        </pc:spChg>
        <pc:spChg chg="add mod">
          <ac:chgData name="Lines, Todd" userId="afaf7c3a-e8aa-4568-882a-02ad8f9e19b0" providerId="ADAL" clId="{5FF5AC1B-ABA9-43D7-A1E3-2D92732CD6E2}" dt="2025-09-25T17:17:51.001" v="615" actId="1076"/>
          <ac:spMkLst>
            <pc:docMk/>
            <pc:sldMk cId="0" sldId="438"/>
            <ac:spMk id="24" creationId="{C9B6B307-52EB-4DC0-A1DB-5C084B28B0B4}"/>
          </ac:spMkLst>
        </pc:spChg>
        <pc:spChg chg="add mod">
          <ac:chgData name="Lines, Todd" userId="afaf7c3a-e8aa-4568-882a-02ad8f9e19b0" providerId="ADAL" clId="{5FF5AC1B-ABA9-43D7-A1E3-2D92732CD6E2}" dt="2025-09-25T17:18:22.563" v="626" actId="1076"/>
          <ac:spMkLst>
            <pc:docMk/>
            <pc:sldMk cId="0" sldId="438"/>
            <ac:spMk id="25" creationId="{6434D2B0-3BA0-BC8E-B960-5210BCF80D70}"/>
          </ac:spMkLst>
        </pc:spChg>
        <pc:spChg chg="add mod">
          <ac:chgData name="Lines, Todd" userId="afaf7c3a-e8aa-4568-882a-02ad8f9e19b0" providerId="ADAL" clId="{5FF5AC1B-ABA9-43D7-A1E3-2D92732CD6E2}" dt="2025-09-25T17:18:26.426" v="627" actId="1076"/>
          <ac:spMkLst>
            <pc:docMk/>
            <pc:sldMk cId="0" sldId="438"/>
            <ac:spMk id="26" creationId="{D6420FA3-8C72-1ACA-9ED4-9CCA592791B0}"/>
          </ac:spMkLst>
        </pc:spChg>
        <pc:spChg chg="add mod">
          <ac:chgData name="Lines, Todd" userId="afaf7c3a-e8aa-4568-882a-02ad8f9e19b0" providerId="ADAL" clId="{5FF5AC1B-ABA9-43D7-A1E3-2D92732CD6E2}" dt="2025-09-25T17:18:29.646" v="628" actId="1076"/>
          <ac:spMkLst>
            <pc:docMk/>
            <pc:sldMk cId="0" sldId="438"/>
            <ac:spMk id="27" creationId="{14F72DF8-C7CB-0DC2-CDA4-CCAC6DAA5134}"/>
          </ac:spMkLst>
        </pc:spChg>
        <pc:spChg chg="add mod">
          <ac:chgData name="Lines, Todd" userId="afaf7c3a-e8aa-4568-882a-02ad8f9e19b0" providerId="ADAL" clId="{5FF5AC1B-ABA9-43D7-A1E3-2D92732CD6E2}" dt="2025-09-25T17:18:09.153" v="623" actId="1076"/>
          <ac:spMkLst>
            <pc:docMk/>
            <pc:sldMk cId="0" sldId="438"/>
            <ac:spMk id="28" creationId="{9DA2279E-B6ED-6C82-B0A9-41F2F12749FC}"/>
          </ac:spMkLst>
        </pc:spChg>
        <pc:spChg chg="mod">
          <ac:chgData name="Lines, Todd" userId="afaf7c3a-e8aa-4568-882a-02ad8f9e19b0" providerId="ADAL" clId="{5FF5AC1B-ABA9-43D7-A1E3-2D92732CD6E2}" dt="2025-09-25T17:13:59.800" v="280" actId="1076"/>
          <ac:spMkLst>
            <pc:docMk/>
            <pc:sldMk cId="0" sldId="438"/>
            <ac:spMk id="31" creationId="{00000000-0000-0000-0000-000000000000}"/>
          </ac:spMkLst>
        </pc:spChg>
        <pc:spChg chg="add mod">
          <ac:chgData name="Lines, Todd" userId="afaf7c3a-e8aa-4568-882a-02ad8f9e19b0" providerId="ADAL" clId="{5FF5AC1B-ABA9-43D7-A1E3-2D92732CD6E2}" dt="2025-09-25T17:18:13.743" v="625" actId="1076"/>
          <ac:spMkLst>
            <pc:docMk/>
            <pc:sldMk cId="0" sldId="438"/>
            <ac:spMk id="73" creationId="{82D66EB4-8A7D-76CE-2041-58826C0129E9}"/>
          </ac:spMkLst>
        </pc:spChg>
        <pc:cxnChg chg="add mod">
          <ac:chgData name="Lines, Todd" userId="afaf7c3a-e8aa-4568-882a-02ad8f9e19b0" providerId="ADAL" clId="{5FF5AC1B-ABA9-43D7-A1E3-2D92732CD6E2}" dt="2025-09-25T17:13:21.375" v="220" actId="1076"/>
          <ac:cxnSpMkLst>
            <pc:docMk/>
            <pc:sldMk cId="0" sldId="438"/>
            <ac:cxnSpMk id="5" creationId="{955DFBBF-DEEF-2238-7A60-E50CDA1E14EF}"/>
          </ac:cxnSpMkLst>
        </pc:cxnChg>
        <pc:cxnChg chg="add mod">
          <ac:chgData name="Lines, Todd" userId="afaf7c3a-e8aa-4568-882a-02ad8f9e19b0" providerId="ADAL" clId="{5FF5AC1B-ABA9-43D7-A1E3-2D92732CD6E2}" dt="2025-09-25T17:13:40.869" v="272" actId="1035"/>
          <ac:cxnSpMkLst>
            <pc:docMk/>
            <pc:sldMk cId="0" sldId="438"/>
            <ac:cxnSpMk id="6" creationId="{A3F892C1-2D43-552F-2737-2E80A660F737}"/>
          </ac:cxnSpMkLst>
        </pc:cxnChg>
        <pc:cxnChg chg="add mod">
          <ac:chgData name="Lines, Todd" userId="afaf7c3a-e8aa-4568-882a-02ad8f9e19b0" providerId="ADAL" clId="{5FF5AC1B-ABA9-43D7-A1E3-2D92732CD6E2}" dt="2025-09-25T17:14:22.390" v="345" actId="1035"/>
          <ac:cxnSpMkLst>
            <pc:docMk/>
            <pc:sldMk cId="0" sldId="438"/>
            <ac:cxnSpMk id="9" creationId="{9223B131-6753-D0A3-28BD-CA3341686973}"/>
          </ac:cxnSpMkLst>
        </pc:cxnChg>
        <pc:cxnChg chg="add mod">
          <ac:chgData name="Lines, Todd" userId="afaf7c3a-e8aa-4568-882a-02ad8f9e19b0" providerId="ADAL" clId="{5FF5AC1B-ABA9-43D7-A1E3-2D92732CD6E2}" dt="2025-09-25T17:14:38.694" v="413" actId="1036"/>
          <ac:cxnSpMkLst>
            <pc:docMk/>
            <pc:sldMk cId="0" sldId="438"/>
            <ac:cxnSpMk id="10" creationId="{56AEAF21-D64B-88EE-994C-E9A850358D41}"/>
          </ac:cxnSpMkLst>
        </pc:cxnChg>
        <pc:cxnChg chg="add mod">
          <ac:chgData name="Lines, Todd" userId="afaf7c3a-e8aa-4568-882a-02ad8f9e19b0" providerId="ADAL" clId="{5FF5AC1B-ABA9-43D7-A1E3-2D92732CD6E2}" dt="2025-09-25T17:15:17.354" v="464" actId="197"/>
          <ac:cxnSpMkLst>
            <pc:docMk/>
            <pc:sldMk cId="0" sldId="438"/>
            <ac:cxnSpMk id="11" creationId="{5E7EB39F-5140-D3E6-6E0B-DE076339874A}"/>
          </ac:cxnSpMkLst>
        </pc:cxnChg>
        <pc:cxnChg chg="add mod">
          <ac:chgData name="Lines, Todd" userId="afaf7c3a-e8aa-4568-882a-02ad8f9e19b0" providerId="ADAL" clId="{5FF5AC1B-ABA9-43D7-A1E3-2D92732CD6E2}" dt="2025-09-25T17:16:33.513" v="607" actId="1035"/>
          <ac:cxnSpMkLst>
            <pc:docMk/>
            <pc:sldMk cId="0" sldId="438"/>
            <ac:cxnSpMk id="12" creationId="{AE2E5F60-8337-DFAC-1F03-EA0010B4DD33}"/>
          </ac:cxnSpMkLst>
        </pc:cxnChg>
        <pc:cxnChg chg="add mod">
          <ac:chgData name="Lines, Todd" userId="afaf7c3a-e8aa-4568-882a-02ad8f9e19b0" providerId="ADAL" clId="{5FF5AC1B-ABA9-43D7-A1E3-2D92732CD6E2}" dt="2025-09-25T17:15:51.397" v="586" actId="1037"/>
          <ac:cxnSpMkLst>
            <pc:docMk/>
            <pc:sldMk cId="0" sldId="438"/>
            <ac:cxnSpMk id="13" creationId="{75D915FC-1958-4391-639C-55F6D7BE4598}"/>
          </ac:cxnSpMkLst>
        </pc:cxnChg>
        <pc:cxnChg chg="add mod">
          <ac:chgData name="Lines, Todd" userId="afaf7c3a-e8aa-4568-882a-02ad8f9e19b0" providerId="ADAL" clId="{5FF5AC1B-ABA9-43D7-A1E3-2D92732CD6E2}" dt="2025-09-25T17:15:56.793" v="587" actId="1076"/>
          <ac:cxnSpMkLst>
            <pc:docMk/>
            <pc:sldMk cId="0" sldId="438"/>
            <ac:cxnSpMk id="14" creationId="{439D8D90-F689-838B-ADB2-2B159FE7D05D}"/>
          </ac:cxnSpMkLst>
        </pc:cxnChg>
      </pc:sldChg>
      <pc:sldChg chg="addSp delSp modSp mod">
        <pc:chgData name="Lines, Todd" userId="afaf7c3a-e8aa-4568-882a-02ad8f9e19b0" providerId="ADAL" clId="{5FF5AC1B-ABA9-43D7-A1E3-2D92732CD6E2}" dt="2025-09-25T21:13:15.564" v="974" actId="21"/>
        <pc:sldMkLst>
          <pc:docMk/>
          <pc:sldMk cId="0" sldId="501"/>
        </pc:sldMkLst>
        <pc:spChg chg="add mod">
          <ac:chgData name="Lines, Todd" userId="afaf7c3a-e8aa-4568-882a-02ad8f9e19b0" providerId="ADAL" clId="{5FF5AC1B-ABA9-43D7-A1E3-2D92732CD6E2}" dt="2025-09-25T21:12:38.867" v="967" actId="1076"/>
          <ac:spMkLst>
            <pc:docMk/>
            <pc:sldMk cId="0" sldId="501"/>
            <ac:spMk id="16" creationId="{5EF0227C-8081-C8B4-EB38-B10EF3DC22D8}"/>
          </ac:spMkLst>
        </pc:spChg>
        <pc:spChg chg="add mod">
          <ac:chgData name="Lines, Todd" userId="afaf7c3a-e8aa-4568-882a-02ad8f9e19b0" providerId="ADAL" clId="{5FF5AC1B-ABA9-43D7-A1E3-2D92732CD6E2}" dt="2025-09-25T21:12:41.651" v="969" actId="1076"/>
          <ac:spMkLst>
            <pc:docMk/>
            <pc:sldMk cId="0" sldId="501"/>
            <ac:spMk id="17" creationId="{FF9BDA27-903B-287C-44E7-9BD9D615D7D1}"/>
          </ac:spMkLst>
        </pc:spChg>
        <pc:spChg chg="add mod">
          <ac:chgData name="Lines, Todd" userId="afaf7c3a-e8aa-4568-882a-02ad8f9e19b0" providerId="ADAL" clId="{5FF5AC1B-ABA9-43D7-A1E3-2D92732CD6E2}" dt="2025-09-25T21:12:44.982" v="971" actId="1076"/>
          <ac:spMkLst>
            <pc:docMk/>
            <pc:sldMk cId="0" sldId="501"/>
            <ac:spMk id="18" creationId="{DADFF507-F870-5980-69BB-FF094A26D495}"/>
          </ac:spMkLst>
        </pc:spChg>
        <pc:cxnChg chg="add mod">
          <ac:chgData name="Lines, Todd" userId="afaf7c3a-e8aa-4568-882a-02ad8f9e19b0" providerId="ADAL" clId="{5FF5AC1B-ABA9-43D7-A1E3-2D92732CD6E2}" dt="2025-09-25T21:11:36.885" v="959" actId="1076"/>
          <ac:cxnSpMkLst>
            <pc:docMk/>
            <pc:sldMk cId="0" sldId="501"/>
            <ac:cxnSpMk id="4" creationId="{0F53C248-C2DE-2A98-71D5-289DC2D43EB7}"/>
          </ac:cxnSpMkLst>
        </pc:cxnChg>
        <pc:cxnChg chg="add mod">
          <ac:chgData name="Lines, Todd" userId="afaf7c3a-e8aa-4568-882a-02ad8f9e19b0" providerId="ADAL" clId="{5FF5AC1B-ABA9-43D7-A1E3-2D92732CD6E2}" dt="2025-09-25T21:11:48.141" v="962" actId="1076"/>
          <ac:cxnSpMkLst>
            <pc:docMk/>
            <pc:sldMk cId="0" sldId="501"/>
            <ac:cxnSpMk id="5" creationId="{8D4BF09D-DFA5-8303-AACD-4CDBB62BA69F}"/>
          </ac:cxnSpMkLst>
        </pc:cxnChg>
        <pc:cxnChg chg="add mod">
          <ac:chgData name="Lines, Todd" userId="afaf7c3a-e8aa-4568-882a-02ad8f9e19b0" providerId="ADAL" clId="{5FF5AC1B-ABA9-43D7-A1E3-2D92732CD6E2}" dt="2025-09-25T21:11:59.853" v="965" actId="1076"/>
          <ac:cxnSpMkLst>
            <pc:docMk/>
            <pc:sldMk cId="0" sldId="501"/>
            <ac:cxnSpMk id="14" creationId="{E84DB9B8-6D59-C1B3-C38B-13D006017F8C}"/>
          </ac:cxnSpMkLst>
        </pc:cxnChg>
      </pc:sldChg>
      <pc:sldChg chg="delSp modSp mod">
        <pc:chgData name="Lines, Todd" userId="afaf7c3a-e8aa-4568-882a-02ad8f9e19b0" providerId="ADAL" clId="{5FF5AC1B-ABA9-43D7-A1E3-2D92732CD6E2}" dt="2025-09-25T17:12:37.858" v="218" actId="21"/>
        <pc:sldMkLst>
          <pc:docMk/>
          <pc:sldMk cId="4205535208" sldId="505"/>
        </pc:sldMkLst>
      </pc:sldChg>
      <pc:sldChg chg="addSp delSp modSp mod">
        <pc:chgData name="Lines, Todd" userId="afaf7c3a-e8aa-4568-882a-02ad8f9e19b0" providerId="ADAL" clId="{5FF5AC1B-ABA9-43D7-A1E3-2D92732CD6E2}" dt="2025-09-25T20:56:10.505" v="632" actId="21"/>
        <pc:sldMkLst>
          <pc:docMk/>
          <pc:sldMk cId="130661612" sldId="506"/>
        </pc:sldMkLst>
        <pc:spChg chg="add mod">
          <ac:chgData name="Lines, Todd" userId="afaf7c3a-e8aa-4568-882a-02ad8f9e19b0" providerId="ADAL" clId="{5FF5AC1B-ABA9-43D7-A1E3-2D92732CD6E2}" dt="2025-09-25T17:10:50.083" v="212" actId="403"/>
          <ac:spMkLst>
            <pc:docMk/>
            <pc:sldMk cId="130661612" sldId="506"/>
            <ac:spMk id="2" creationId="{AF9C8C2B-EE1E-AC79-6EA6-C4492D89D736}"/>
          </ac:spMkLst>
        </pc:spChg>
      </pc:sldChg>
      <pc:sldChg chg="addSp delSp modSp new mod">
        <pc:chgData name="Lines, Todd" userId="afaf7c3a-e8aa-4568-882a-02ad8f9e19b0" providerId="ADAL" clId="{5FF5AC1B-ABA9-43D7-A1E3-2D92732CD6E2}" dt="2025-09-25T21:06:12.446" v="957" actId="21"/>
        <pc:sldMkLst>
          <pc:docMk/>
          <pc:sldMk cId="4100892124" sldId="748"/>
        </pc:sldMkLst>
        <pc:spChg chg="mod">
          <ac:chgData name="Lines, Todd" userId="afaf7c3a-e8aa-4568-882a-02ad8f9e19b0" providerId="ADAL" clId="{5FF5AC1B-ABA9-43D7-A1E3-2D92732CD6E2}" dt="2025-09-25T21:02:34.121" v="827" actId="14100"/>
          <ac:spMkLst>
            <pc:docMk/>
            <pc:sldMk cId="4100892124" sldId="748"/>
            <ac:spMk id="4" creationId="{025214A1-E078-CA28-0027-2C31D549EE92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" creationId="{0171C69B-BC25-4C9E-1BC5-48AD21640747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10" creationId="{4F932794-1DA7-6C41-6528-66F764EF52D9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16" creationId="{ADC563CD-8F69-D4FB-C8D0-7780DEB8FFA2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29" creationId="{C3B441DE-E8D3-3AAC-C16E-B5B0A815657C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31" creationId="{855387DE-BD57-C7D5-85B6-F5AB5218D75A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47" creationId="{5032FAF5-9492-F003-4704-E83F9EBE9C5E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48" creationId="{9F8D0372-8E90-ED81-9C39-4B42F95173F2}"/>
          </ac:spMkLst>
        </pc:spChg>
        <pc:spChg chg="mod">
          <ac:chgData name="Lines, Todd" userId="afaf7c3a-e8aa-4568-882a-02ad8f9e19b0" providerId="ADAL" clId="{5FF5AC1B-ABA9-43D7-A1E3-2D92732CD6E2}" dt="2025-09-25T20:59:10.660" v="672" actId="14100"/>
          <ac:spMkLst>
            <pc:docMk/>
            <pc:sldMk cId="4100892124" sldId="748"/>
            <ac:spMk id="49" creationId="{1DCC2D1F-6DB2-F37A-5D33-45F1D6BD151E}"/>
          </ac:spMkLst>
        </pc:spChg>
        <pc:spChg chg="mod">
          <ac:chgData name="Lines, Todd" userId="afaf7c3a-e8aa-4568-882a-02ad8f9e19b0" providerId="ADAL" clId="{5FF5AC1B-ABA9-43D7-A1E3-2D92732CD6E2}" dt="2025-09-25T21:01:41.789" v="779" actId="1076"/>
          <ac:spMkLst>
            <pc:docMk/>
            <pc:sldMk cId="4100892124" sldId="748"/>
            <ac:spMk id="52" creationId="{9152CB26-34E0-1B8F-A237-AFC639A9B5F8}"/>
          </ac:spMkLst>
        </pc:spChg>
        <pc:spChg chg="mod">
          <ac:chgData name="Lines, Todd" userId="afaf7c3a-e8aa-4568-882a-02ad8f9e19b0" providerId="ADAL" clId="{5FF5AC1B-ABA9-43D7-A1E3-2D92732CD6E2}" dt="2025-09-25T21:04:11.123" v="882" actId="1076"/>
          <ac:spMkLst>
            <pc:docMk/>
            <pc:sldMk cId="4100892124" sldId="748"/>
            <ac:spMk id="53" creationId="{0BBC9C06-B322-CCF5-5C02-3C19161D3163}"/>
          </ac:spMkLst>
        </pc:spChg>
        <pc:spChg chg="mod">
          <ac:chgData name="Lines, Todd" userId="afaf7c3a-e8aa-4568-882a-02ad8f9e19b0" providerId="ADAL" clId="{5FF5AC1B-ABA9-43D7-A1E3-2D92732CD6E2}" dt="2025-09-25T20:58:31.269" v="639" actId="1076"/>
          <ac:spMkLst>
            <pc:docMk/>
            <pc:sldMk cId="4100892124" sldId="748"/>
            <ac:spMk id="60" creationId="{2AF1E37A-3894-3596-529C-7E51A74C9BE8}"/>
          </ac:spMkLst>
        </pc:spChg>
        <pc:spChg chg="mod">
          <ac:chgData name="Lines, Todd" userId="afaf7c3a-e8aa-4568-882a-02ad8f9e19b0" providerId="ADAL" clId="{5FF5AC1B-ABA9-43D7-A1E3-2D92732CD6E2}" dt="2025-09-25T21:03:29.165" v="874" actId="1076"/>
          <ac:spMkLst>
            <pc:docMk/>
            <pc:sldMk cId="4100892124" sldId="748"/>
            <ac:spMk id="61" creationId="{3C1E5210-C340-D0CC-E5DC-0CE6D3C50ADB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2" creationId="{96273267-469F-98ED-EB39-D0D4F9407E76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3" creationId="{C72476C9-FD67-ED0B-452C-E76AB3C7BB38}"/>
          </ac:spMkLst>
        </pc:spChg>
        <pc:spChg chg="mod">
          <ac:chgData name="Lines, Todd" userId="afaf7c3a-e8aa-4568-882a-02ad8f9e19b0" providerId="ADAL" clId="{5FF5AC1B-ABA9-43D7-A1E3-2D92732CD6E2}" dt="2025-09-25T21:03:44.164" v="878" actId="1076"/>
          <ac:spMkLst>
            <pc:docMk/>
            <pc:sldMk cId="4100892124" sldId="748"/>
            <ac:spMk id="64" creationId="{A9BF14D5-12E1-C2B0-B71D-8BD9873F9EC0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5" creationId="{7192214E-2317-0880-3EE7-EE0AA9ADE735}"/>
          </ac:spMkLst>
        </pc:spChg>
        <pc:spChg chg="mod">
          <ac:chgData name="Lines, Todd" userId="afaf7c3a-e8aa-4568-882a-02ad8f9e19b0" providerId="ADAL" clId="{5FF5AC1B-ABA9-43D7-A1E3-2D92732CD6E2}" dt="2025-09-25T21:00:00.821" v="709" actId="1076"/>
          <ac:spMkLst>
            <pc:docMk/>
            <pc:sldMk cId="4100892124" sldId="748"/>
            <ac:spMk id="66" creationId="{3BAA7BDE-0004-5963-D542-E33A16DE94EF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7" creationId="{BDDF772E-D628-6AB0-FBD8-0940E8CDD8F5}"/>
          </ac:spMkLst>
        </pc:spChg>
        <pc:spChg chg="mod">
          <ac:chgData name="Lines, Todd" userId="afaf7c3a-e8aa-4568-882a-02ad8f9e19b0" providerId="ADAL" clId="{5FF5AC1B-ABA9-43D7-A1E3-2D92732CD6E2}" dt="2025-09-25T21:01:07.425" v="747" actId="1076"/>
          <ac:spMkLst>
            <pc:docMk/>
            <pc:sldMk cId="4100892124" sldId="748"/>
            <ac:spMk id="68" creationId="{606DB8FD-4555-90E1-0095-EE6E6F799B27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9" creationId="{E7880E3D-F2E7-3DE3-9220-B46931C13BF4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70" creationId="{0FFB9C34-8C8E-19DF-63AE-EBF46E0F0E04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71" creationId="{DB25C124-B5F2-BFD9-E7FB-8806F2C0EBF8}"/>
          </ac:spMkLst>
        </pc:spChg>
        <pc:spChg chg="mod">
          <ac:chgData name="Lines, Todd" userId="afaf7c3a-e8aa-4568-882a-02ad8f9e19b0" providerId="ADAL" clId="{5FF5AC1B-ABA9-43D7-A1E3-2D92732CD6E2}" dt="2025-09-25T21:03:06.042" v="859" actId="1076"/>
          <ac:spMkLst>
            <pc:docMk/>
            <pc:sldMk cId="4100892124" sldId="748"/>
            <ac:spMk id="72" creationId="{0C1A7612-0ED5-E664-BB5F-79D50C53F952}"/>
          </ac:spMkLst>
        </pc:spChg>
        <pc:spChg chg="mod">
          <ac:chgData name="Lines, Todd" userId="afaf7c3a-e8aa-4568-882a-02ad8f9e19b0" providerId="ADAL" clId="{5FF5AC1B-ABA9-43D7-A1E3-2D92732CD6E2}" dt="2025-09-25T20:59:35.011" v="702" actId="1076"/>
          <ac:spMkLst>
            <pc:docMk/>
            <pc:sldMk cId="4100892124" sldId="748"/>
            <ac:spMk id="73" creationId="{F5B56703-75B9-75F4-C305-A7B95F1BC90B}"/>
          </ac:spMkLst>
        </pc:spChg>
        <pc:grpChg chg="mod">
          <ac:chgData name="Lines, Todd" userId="afaf7c3a-e8aa-4568-882a-02ad8f9e19b0" providerId="ADAL" clId="{5FF5AC1B-ABA9-43D7-A1E3-2D92732CD6E2}" dt="2025-09-25T21:01:00.075" v="745" actId="688"/>
          <ac:grpSpMkLst>
            <pc:docMk/>
            <pc:sldMk cId="4100892124" sldId="748"/>
            <ac:grpSpMk id="42" creationId="{11A3D9FE-3EC7-4C30-3289-7D017907B821}"/>
          </ac:grpSpMkLst>
        </pc:grpChg>
        <pc:grpChg chg="add mod">
          <ac:chgData name="Lines, Todd" userId="afaf7c3a-e8aa-4568-882a-02ad8f9e19b0" providerId="ADAL" clId="{5FF5AC1B-ABA9-43D7-A1E3-2D92732CD6E2}" dt="2025-09-25T21:01:32.754" v="778" actId="1038"/>
          <ac:grpSpMkLst>
            <pc:docMk/>
            <pc:sldMk cId="4100892124" sldId="748"/>
            <ac:grpSpMk id="74" creationId="{892BC72D-F148-B9B3-396A-D0BF00167797}"/>
          </ac:grpSpMkLst>
        </pc:grpChg>
        <pc:cxnChg chg="mod">
          <ac:chgData name="Lines, Todd" userId="afaf7c3a-e8aa-4568-882a-02ad8f9e19b0" providerId="ADAL" clId="{5FF5AC1B-ABA9-43D7-A1E3-2D92732CD6E2}" dt="2025-09-25T21:02:46.866" v="846" actId="1038"/>
          <ac:cxnSpMkLst>
            <pc:docMk/>
            <pc:sldMk cId="4100892124" sldId="748"/>
            <ac:cxnSpMk id="50" creationId="{54A449BC-DE9B-982C-3020-B15B8FB52C89}"/>
          </ac:cxnSpMkLst>
        </pc:cxnChg>
        <pc:cxnChg chg="mod">
          <ac:chgData name="Lines, Todd" userId="afaf7c3a-e8aa-4568-882a-02ad8f9e19b0" providerId="ADAL" clId="{5FF5AC1B-ABA9-43D7-A1E3-2D92732CD6E2}" dt="2025-09-25T21:02:52.578" v="856" actId="1038"/>
          <ac:cxnSpMkLst>
            <pc:docMk/>
            <pc:sldMk cId="4100892124" sldId="748"/>
            <ac:cxnSpMk id="51" creationId="{2E61D772-4C90-D975-D379-94B827FAF8E9}"/>
          </ac:cxnSpMkLst>
        </pc:cxnChg>
        <pc:cxnChg chg="mod">
          <ac:chgData name="Lines, Todd" userId="afaf7c3a-e8aa-4568-882a-02ad8f9e19b0" providerId="ADAL" clId="{5FF5AC1B-ABA9-43D7-A1E3-2D92732CD6E2}" dt="2025-09-25T21:03:41.035" v="877" actId="1076"/>
          <ac:cxnSpMkLst>
            <pc:docMk/>
            <pc:sldMk cId="4100892124" sldId="748"/>
            <ac:cxnSpMk id="54" creationId="{75412FAB-5C8F-D336-8C59-BB7296235BA0}"/>
          </ac:cxnSpMkLst>
        </pc:cxnChg>
        <pc:cxnChg chg="mod">
          <ac:chgData name="Lines, Todd" userId="afaf7c3a-e8aa-4568-882a-02ad8f9e19b0" providerId="ADAL" clId="{5FF5AC1B-ABA9-43D7-A1E3-2D92732CD6E2}" dt="2025-09-25T21:03:32.148" v="876" actId="1036"/>
          <ac:cxnSpMkLst>
            <pc:docMk/>
            <pc:sldMk cId="4100892124" sldId="748"/>
            <ac:cxnSpMk id="55" creationId="{B44E2976-D1AB-C484-0C11-DBEBE84ABCB2}"/>
          </ac:cxnSpMkLst>
        </pc:cxnChg>
        <pc:cxnChg chg="mod">
          <ac:chgData name="Lines, Todd" userId="afaf7c3a-e8aa-4568-882a-02ad8f9e19b0" providerId="ADAL" clId="{5FF5AC1B-ABA9-43D7-A1E3-2D92732CD6E2}" dt="2025-09-25T20:59:17.219" v="687" actId="1037"/>
          <ac:cxnSpMkLst>
            <pc:docMk/>
            <pc:sldMk cId="4100892124" sldId="748"/>
            <ac:cxnSpMk id="56" creationId="{B563C36F-DB5A-C7FB-2E6F-9ACC14A45223}"/>
          </ac:cxnSpMkLst>
        </pc:cxnChg>
        <pc:cxnChg chg="mod">
          <ac:chgData name="Lines, Todd" userId="afaf7c3a-e8aa-4568-882a-02ad8f9e19b0" providerId="ADAL" clId="{5FF5AC1B-ABA9-43D7-A1E3-2D92732CD6E2}" dt="2025-09-25T21:01:10.482" v="748" actId="1076"/>
          <ac:cxnSpMkLst>
            <pc:docMk/>
            <pc:sldMk cId="4100892124" sldId="748"/>
            <ac:cxnSpMk id="57" creationId="{2BC0AEC6-139F-B380-01A3-6F9CB4192B0A}"/>
          </ac:cxnSpMkLst>
        </pc:cxnChg>
        <pc:cxnChg chg="mod">
          <ac:chgData name="Lines, Todd" userId="afaf7c3a-e8aa-4568-882a-02ad8f9e19b0" providerId="ADAL" clId="{5FF5AC1B-ABA9-43D7-A1E3-2D92732CD6E2}" dt="2025-09-25T21:03:03.203" v="858" actId="1076"/>
          <ac:cxnSpMkLst>
            <pc:docMk/>
            <pc:sldMk cId="4100892124" sldId="748"/>
            <ac:cxnSpMk id="58" creationId="{1D85DB8A-6459-345F-5101-E2C77A415AB0}"/>
          </ac:cxnSpMkLst>
        </pc:cxnChg>
        <pc:cxnChg chg="mod">
          <ac:chgData name="Lines, Todd" userId="afaf7c3a-e8aa-4568-882a-02ad8f9e19b0" providerId="ADAL" clId="{5FF5AC1B-ABA9-43D7-A1E3-2D92732CD6E2}" dt="2025-09-25T21:04:01.935" v="880" actId="1076"/>
          <ac:cxnSpMkLst>
            <pc:docMk/>
            <pc:sldMk cId="4100892124" sldId="748"/>
            <ac:cxnSpMk id="59" creationId="{AF167063-543F-990B-038F-C193D0604A42}"/>
          </ac:cxnSpMkLst>
        </pc:cxnChg>
        <pc:cxnChg chg="mod">
          <ac:chgData name="Lines, Todd" userId="afaf7c3a-e8aa-4568-882a-02ad8f9e19b0" providerId="ADAL" clId="{5FF5AC1B-ABA9-43D7-A1E3-2D92732CD6E2}" dt="2025-09-25T21:01:20.008" v="750"/>
          <ac:cxnSpMkLst>
            <pc:docMk/>
            <pc:sldMk cId="4100892124" sldId="748"/>
            <ac:cxnSpMk id="75" creationId="{806A3F96-B164-DEBF-661C-56499E2481CA}"/>
          </ac:cxnSpMkLst>
        </pc:cxnChg>
        <pc:cxnChg chg="mod">
          <ac:chgData name="Lines, Todd" userId="afaf7c3a-e8aa-4568-882a-02ad8f9e19b0" providerId="ADAL" clId="{5FF5AC1B-ABA9-43D7-A1E3-2D92732CD6E2}" dt="2025-09-25T21:01:20.008" v="750"/>
          <ac:cxnSpMkLst>
            <pc:docMk/>
            <pc:sldMk cId="4100892124" sldId="748"/>
            <ac:cxnSpMk id="76" creationId="{8B7C4BBC-7AEF-E47E-D9AD-86F2C56DEEF1}"/>
          </ac:cxnSpMkLst>
        </pc:cxnChg>
      </pc:sldChg>
      <pc:sldChg chg="addSp delSp modSp new mod modClrScheme chgLayout">
        <pc:chgData name="Lines, Todd" userId="afaf7c3a-e8aa-4568-882a-02ad8f9e19b0" providerId="ADAL" clId="{5FF5AC1B-ABA9-43D7-A1E3-2D92732CD6E2}" dt="2025-10-02T17:05:51.676" v="979" actId="20577"/>
        <pc:sldMkLst>
          <pc:docMk/>
          <pc:sldMk cId="1337589113" sldId="749"/>
        </pc:sldMkLst>
        <pc:spChg chg="del mod ord">
          <ac:chgData name="Lines, Todd" userId="afaf7c3a-e8aa-4568-882a-02ad8f9e19b0" providerId="ADAL" clId="{5FF5AC1B-ABA9-43D7-A1E3-2D92732CD6E2}" dt="2025-10-02T17:05:49.333" v="976" actId="700"/>
          <ac:spMkLst>
            <pc:docMk/>
            <pc:sldMk cId="1337589113" sldId="749"/>
            <ac:spMk id="2" creationId="{0E5FEFA2-8252-3EAB-6F03-9398FD47760E}"/>
          </ac:spMkLst>
        </pc:spChg>
        <pc:spChg chg="del mod ord">
          <ac:chgData name="Lines, Todd" userId="afaf7c3a-e8aa-4568-882a-02ad8f9e19b0" providerId="ADAL" clId="{5FF5AC1B-ABA9-43D7-A1E3-2D92732CD6E2}" dt="2025-10-02T17:05:49.333" v="976" actId="700"/>
          <ac:spMkLst>
            <pc:docMk/>
            <pc:sldMk cId="1337589113" sldId="749"/>
            <ac:spMk id="3" creationId="{296C93C4-81FD-7558-0157-22283A31114C}"/>
          </ac:spMkLst>
        </pc:spChg>
        <pc:spChg chg="add mod ord">
          <ac:chgData name="Lines, Todd" userId="afaf7c3a-e8aa-4568-882a-02ad8f9e19b0" providerId="ADAL" clId="{5FF5AC1B-ABA9-43D7-A1E3-2D92732CD6E2}" dt="2025-10-02T17:05:51.676" v="979" actId="20577"/>
          <ac:spMkLst>
            <pc:docMk/>
            <pc:sldMk cId="1337589113" sldId="749"/>
            <ac:spMk id="4" creationId="{5FB4A976-DDF8-3523-8077-B3DFA8F9BF85}"/>
          </ac:spMkLst>
        </pc:spChg>
        <pc:spChg chg="add mod ord">
          <ac:chgData name="Lines, Todd" userId="afaf7c3a-e8aa-4568-882a-02ad8f9e19b0" providerId="ADAL" clId="{5FF5AC1B-ABA9-43D7-A1E3-2D92732CD6E2}" dt="2025-10-02T17:05:49.333" v="976" actId="700"/>
          <ac:spMkLst>
            <pc:docMk/>
            <pc:sldMk cId="1337589113" sldId="749"/>
            <ac:spMk id="5" creationId="{4E4548F2-AC49-866A-1566-B169008F83E1}"/>
          </ac:spMkLst>
        </pc:spChg>
      </pc:sldChg>
      <pc:sldChg chg="addSp delSp modSp new mod modClrScheme chgLayout">
        <pc:chgData name="Lines, Todd" userId="afaf7c3a-e8aa-4568-882a-02ad8f9e19b0" providerId="ADAL" clId="{5FF5AC1B-ABA9-43D7-A1E3-2D92732CD6E2}" dt="2025-10-02T17:22:27.548" v="1303" actId="21"/>
        <pc:sldMkLst>
          <pc:docMk/>
          <pc:sldMk cId="2232009898" sldId="750"/>
        </pc:sldMkLst>
        <pc:spChg chg="del">
          <ac:chgData name="Lines, Todd" userId="afaf7c3a-e8aa-4568-882a-02ad8f9e19b0" providerId="ADAL" clId="{5FF5AC1B-ABA9-43D7-A1E3-2D92732CD6E2}" dt="2025-10-02T17:05:57.835" v="981" actId="700"/>
          <ac:spMkLst>
            <pc:docMk/>
            <pc:sldMk cId="2232009898" sldId="750"/>
            <ac:spMk id="2" creationId="{1F9C8A0E-4052-E0B9-8AEE-72F38B6F14BD}"/>
          </ac:spMkLst>
        </pc:spChg>
        <pc:spChg chg="del">
          <ac:chgData name="Lines, Todd" userId="afaf7c3a-e8aa-4568-882a-02ad8f9e19b0" providerId="ADAL" clId="{5FF5AC1B-ABA9-43D7-A1E3-2D92732CD6E2}" dt="2025-10-02T17:05:57.835" v="981" actId="700"/>
          <ac:spMkLst>
            <pc:docMk/>
            <pc:sldMk cId="2232009898" sldId="750"/>
            <ac:spMk id="3" creationId="{A41ADEB8-7448-279B-E416-9107329180C5}"/>
          </ac:spMkLst>
        </pc:spChg>
        <pc:spChg chg="add del mod">
          <ac:chgData name="Lines, Todd" userId="afaf7c3a-e8aa-4568-882a-02ad8f9e19b0" providerId="ADAL" clId="{5FF5AC1B-ABA9-43D7-A1E3-2D92732CD6E2}" dt="2025-10-02T17:09:07.208" v="1004" actId="478"/>
          <ac:spMkLst>
            <pc:docMk/>
            <pc:sldMk cId="2232009898" sldId="750"/>
            <ac:spMk id="4" creationId="{B6B8B320-6658-7786-3A6E-30AD2B8A0734}"/>
          </ac:spMkLst>
        </pc:spChg>
        <pc:spChg chg="del">
          <ac:chgData name="Lines, Todd" userId="afaf7c3a-e8aa-4568-882a-02ad8f9e19b0" providerId="ADAL" clId="{5FF5AC1B-ABA9-43D7-A1E3-2D92732CD6E2}" dt="2025-10-02T17:06:05.485" v="983" actId="478"/>
          <ac:spMkLst>
            <pc:docMk/>
            <pc:sldMk cId="2232009898" sldId="750"/>
            <ac:spMk id="5" creationId="{DCF605DB-F811-6B12-DB69-78977C707A91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7" creationId="{AD931CA0-CB4B-6749-023E-1FAC29702634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8" creationId="{5BB24BB1-D2BD-3AAD-FAAE-D1E69BED8987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9" creationId="{ED34D788-8A05-A101-C38A-A7FCFF4C3F9C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0" creationId="{CAA549F1-A401-BDC4-6E3D-E064E8A02480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1" creationId="{F29A4E3C-B106-BE49-45AB-03538B8A5A74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2" creationId="{113D121E-A8E3-F6B7-F118-1366A0013E89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3" creationId="{5B685AC5-208E-342F-3766-33588F52AD89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4" creationId="{D9F5A344-E30B-CFAF-BA4F-214DA249CEB3}"/>
          </ac:spMkLst>
        </pc:spChg>
        <pc:spChg chg="mod topLvl">
          <ac:chgData name="Lines, Todd" userId="afaf7c3a-e8aa-4568-882a-02ad8f9e19b0" providerId="ADAL" clId="{5FF5AC1B-ABA9-43D7-A1E3-2D92732CD6E2}" dt="2025-10-02T17:06:46.948" v="987" actId="338"/>
          <ac:spMkLst>
            <pc:docMk/>
            <pc:sldMk cId="2232009898" sldId="750"/>
            <ac:spMk id="15" creationId="{FF74793D-52B8-BC26-F869-10C6B4164A65}"/>
          </ac:spMkLst>
        </pc:spChg>
        <pc:spChg chg="mod">
          <ac:chgData name="Lines, Todd" userId="afaf7c3a-e8aa-4568-882a-02ad8f9e19b0" providerId="ADAL" clId="{5FF5AC1B-ABA9-43D7-A1E3-2D92732CD6E2}" dt="2025-10-02T17:05:59" v="982"/>
          <ac:spMkLst>
            <pc:docMk/>
            <pc:sldMk cId="2232009898" sldId="750"/>
            <ac:spMk id="22" creationId="{81C13623-B321-70E6-CAE5-B781B70714D3}"/>
          </ac:spMkLst>
        </pc:spChg>
        <pc:spChg chg="mod">
          <ac:chgData name="Lines, Todd" userId="afaf7c3a-e8aa-4568-882a-02ad8f9e19b0" providerId="ADAL" clId="{5FF5AC1B-ABA9-43D7-A1E3-2D92732CD6E2}" dt="2025-10-02T17:05:59" v="982"/>
          <ac:spMkLst>
            <pc:docMk/>
            <pc:sldMk cId="2232009898" sldId="750"/>
            <ac:spMk id="24" creationId="{E4533FB4-36D8-1C20-B0E8-F4F80D6173AF}"/>
          </ac:spMkLst>
        </pc:spChg>
        <pc:spChg chg="mod">
          <ac:chgData name="Lines, Todd" userId="afaf7c3a-e8aa-4568-882a-02ad8f9e19b0" providerId="ADAL" clId="{5FF5AC1B-ABA9-43D7-A1E3-2D92732CD6E2}" dt="2025-10-02T17:05:59" v="982"/>
          <ac:spMkLst>
            <pc:docMk/>
            <pc:sldMk cId="2232009898" sldId="750"/>
            <ac:spMk id="26" creationId="{C3C84CD5-B474-23A6-5449-F4EE569491D3}"/>
          </ac:spMkLst>
        </pc:spChg>
        <pc:spChg chg="mod">
          <ac:chgData name="Lines, Todd" userId="afaf7c3a-e8aa-4568-882a-02ad8f9e19b0" providerId="ADAL" clId="{5FF5AC1B-ABA9-43D7-A1E3-2D92732CD6E2}" dt="2025-10-02T17:05:59" v="982"/>
          <ac:spMkLst>
            <pc:docMk/>
            <pc:sldMk cId="2232009898" sldId="750"/>
            <ac:spMk id="28" creationId="{774BEBA0-EA2F-4AD5-C2DC-6897BEB9DBC0}"/>
          </ac:spMkLst>
        </pc:spChg>
        <pc:spChg chg="mod">
          <ac:chgData name="Lines, Todd" userId="afaf7c3a-e8aa-4568-882a-02ad8f9e19b0" providerId="ADAL" clId="{5FF5AC1B-ABA9-43D7-A1E3-2D92732CD6E2}" dt="2025-10-02T17:13:51.979" v="1100" actId="1076"/>
          <ac:spMkLst>
            <pc:docMk/>
            <pc:sldMk cId="2232009898" sldId="750"/>
            <ac:spMk id="41" creationId="{CA754A27-C6B8-2DD2-4CC3-18309AB68887}"/>
          </ac:spMkLst>
        </pc:spChg>
        <pc:spChg chg="mod">
          <ac:chgData name="Lines, Todd" userId="afaf7c3a-e8aa-4568-882a-02ad8f9e19b0" providerId="ADAL" clId="{5FF5AC1B-ABA9-43D7-A1E3-2D92732CD6E2}" dt="2025-10-02T17:13:55.616" v="1101" actId="1076"/>
          <ac:spMkLst>
            <pc:docMk/>
            <pc:sldMk cId="2232009898" sldId="750"/>
            <ac:spMk id="42" creationId="{5A091927-33F0-41E5-06D4-063EC6F589C2}"/>
          </ac:spMkLst>
        </pc:spChg>
        <pc:spChg chg="mod">
          <ac:chgData name="Lines, Todd" userId="afaf7c3a-e8aa-4568-882a-02ad8f9e19b0" providerId="ADAL" clId="{5FF5AC1B-ABA9-43D7-A1E3-2D92732CD6E2}" dt="2025-10-02T17:11:00.169" v="1017" actId="1076"/>
          <ac:spMkLst>
            <pc:docMk/>
            <pc:sldMk cId="2232009898" sldId="750"/>
            <ac:spMk id="43" creationId="{2FFD8C21-C21F-639C-6254-0B2730ECA41A}"/>
          </ac:spMkLst>
        </pc:spChg>
        <pc:spChg chg="mod">
          <ac:chgData name="Lines, Todd" userId="afaf7c3a-e8aa-4568-882a-02ad8f9e19b0" providerId="ADAL" clId="{5FF5AC1B-ABA9-43D7-A1E3-2D92732CD6E2}" dt="2025-10-02T17:12:48.539" v="1031" actId="1076"/>
          <ac:spMkLst>
            <pc:docMk/>
            <pc:sldMk cId="2232009898" sldId="750"/>
            <ac:spMk id="46" creationId="{75A73D17-B40D-B5A5-514D-A68EDFF1A346}"/>
          </ac:spMkLst>
        </pc:spChg>
        <pc:spChg chg="mod">
          <ac:chgData name="Lines, Todd" userId="afaf7c3a-e8aa-4568-882a-02ad8f9e19b0" providerId="ADAL" clId="{5FF5AC1B-ABA9-43D7-A1E3-2D92732CD6E2}" dt="2025-10-02T17:14:18.059" v="1108" actId="1076"/>
          <ac:spMkLst>
            <pc:docMk/>
            <pc:sldMk cId="2232009898" sldId="750"/>
            <ac:spMk id="47" creationId="{7A8FC462-EAEB-6B03-6CBC-AF8ADA465CBE}"/>
          </ac:spMkLst>
        </pc:spChg>
        <pc:spChg chg="mod">
          <ac:chgData name="Lines, Todd" userId="afaf7c3a-e8aa-4568-882a-02ad8f9e19b0" providerId="ADAL" clId="{5FF5AC1B-ABA9-43D7-A1E3-2D92732CD6E2}" dt="2025-10-02T17:11:00.169" v="1017" actId="1076"/>
          <ac:spMkLst>
            <pc:docMk/>
            <pc:sldMk cId="2232009898" sldId="750"/>
            <ac:spMk id="54" creationId="{898057A1-55A8-3120-50A7-AD5155240F4B}"/>
          </ac:spMkLst>
        </pc:spChg>
        <pc:spChg chg="add mod">
          <ac:chgData name="Lines, Todd" userId="afaf7c3a-e8aa-4568-882a-02ad8f9e19b0" providerId="ADAL" clId="{5FF5AC1B-ABA9-43D7-A1E3-2D92732CD6E2}" dt="2025-10-02T17:11:00.169" v="1017" actId="1076"/>
          <ac:spMkLst>
            <pc:docMk/>
            <pc:sldMk cId="2232009898" sldId="750"/>
            <ac:spMk id="55" creationId="{650B4835-EC16-C954-4BD6-0F2617B910F9}"/>
          </ac:spMkLst>
        </pc:spChg>
        <pc:spChg chg="mod">
          <ac:chgData name="Lines, Todd" userId="afaf7c3a-e8aa-4568-882a-02ad8f9e19b0" providerId="ADAL" clId="{5FF5AC1B-ABA9-43D7-A1E3-2D92732CD6E2}" dt="2025-10-02T17:14:20.488" v="1109" actId="1076"/>
          <ac:spMkLst>
            <pc:docMk/>
            <pc:sldMk cId="2232009898" sldId="750"/>
            <ac:spMk id="56" creationId="{9354E017-6C8A-EF46-381E-4A686DB80B81}"/>
          </ac:spMkLst>
        </pc:spChg>
        <pc:spChg chg="mod">
          <ac:chgData name="Lines, Todd" userId="afaf7c3a-e8aa-4568-882a-02ad8f9e19b0" providerId="ADAL" clId="{5FF5AC1B-ABA9-43D7-A1E3-2D92732CD6E2}" dt="2025-10-02T17:14:25.399" v="1110" actId="1076"/>
          <ac:spMkLst>
            <pc:docMk/>
            <pc:sldMk cId="2232009898" sldId="750"/>
            <ac:spMk id="59" creationId="{0C510C81-AAE2-BD89-CCEC-93BE30A0074E}"/>
          </ac:spMkLst>
        </pc:spChg>
        <pc:spChg chg="add mod">
          <ac:chgData name="Lines, Todd" userId="afaf7c3a-e8aa-4568-882a-02ad8f9e19b0" providerId="ADAL" clId="{5FF5AC1B-ABA9-43D7-A1E3-2D92732CD6E2}" dt="2025-10-02T17:14:04.167" v="1104" actId="1076"/>
          <ac:spMkLst>
            <pc:docMk/>
            <pc:sldMk cId="2232009898" sldId="750"/>
            <ac:spMk id="60" creationId="{BFE6EA15-7E53-1E06-34A1-79BCFFFF974C}"/>
          </ac:spMkLst>
        </pc:spChg>
        <pc:spChg chg="add del mod">
          <ac:chgData name="Lines, Todd" userId="afaf7c3a-e8aa-4568-882a-02ad8f9e19b0" providerId="ADAL" clId="{5FF5AC1B-ABA9-43D7-A1E3-2D92732CD6E2}" dt="2025-10-02T17:14:06.547" v="1105" actId="1076"/>
          <ac:spMkLst>
            <pc:docMk/>
            <pc:sldMk cId="2232009898" sldId="750"/>
            <ac:spMk id="61" creationId="{59A01856-9E55-3195-BDF3-0C27CE97337D}"/>
          </ac:spMkLst>
        </pc:spChg>
        <pc:spChg chg="add mod">
          <ac:chgData name="Lines, Todd" userId="afaf7c3a-e8aa-4568-882a-02ad8f9e19b0" providerId="ADAL" clId="{5FF5AC1B-ABA9-43D7-A1E3-2D92732CD6E2}" dt="2025-10-02T17:14:09.138" v="1106" actId="1076"/>
          <ac:spMkLst>
            <pc:docMk/>
            <pc:sldMk cId="2232009898" sldId="750"/>
            <ac:spMk id="62" creationId="{D0ABE52C-3F6B-B5D6-12AF-ADBCB9DC47BB}"/>
          </ac:spMkLst>
        </pc:spChg>
        <pc:spChg chg="mod">
          <ac:chgData name="Lines, Todd" userId="afaf7c3a-e8aa-4568-882a-02ad8f9e19b0" providerId="ADAL" clId="{5FF5AC1B-ABA9-43D7-A1E3-2D92732CD6E2}" dt="2025-10-02T17:11:50.818" v="1022" actId="207"/>
          <ac:spMkLst>
            <pc:docMk/>
            <pc:sldMk cId="2232009898" sldId="750"/>
            <ac:spMk id="63" creationId="{9BF8C20B-3F08-9F5E-4F34-12DE48FA8801}"/>
          </ac:spMkLst>
        </pc:spChg>
        <pc:spChg chg="mod">
          <ac:chgData name="Lines, Todd" userId="afaf7c3a-e8aa-4568-882a-02ad8f9e19b0" providerId="ADAL" clId="{5FF5AC1B-ABA9-43D7-A1E3-2D92732CD6E2}" dt="2025-10-02T17:14:13.397" v="1107" actId="1076"/>
          <ac:spMkLst>
            <pc:docMk/>
            <pc:sldMk cId="2232009898" sldId="750"/>
            <ac:spMk id="64" creationId="{E5600D19-EF86-9A10-4E38-B272F0DA4BCE}"/>
          </ac:spMkLst>
        </pc:spChg>
        <pc:spChg chg="mod">
          <ac:chgData name="Lines, Todd" userId="afaf7c3a-e8aa-4568-882a-02ad8f9e19b0" providerId="ADAL" clId="{5FF5AC1B-ABA9-43D7-A1E3-2D92732CD6E2}" dt="2025-10-02T17:11:50.818" v="1022" actId="207"/>
          <ac:spMkLst>
            <pc:docMk/>
            <pc:sldMk cId="2232009898" sldId="750"/>
            <ac:spMk id="65" creationId="{B2C8EA63-E618-D5CC-6C85-85C5ECC9378B}"/>
          </ac:spMkLst>
        </pc:spChg>
        <pc:spChg chg="mod">
          <ac:chgData name="Lines, Todd" userId="afaf7c3a-e8aa-4568-882a-02ad8f9e19b0" providerId="ADAL" clId="{5FF5AC1B-ABA9-43D7-A1E3-2D92732CD6E2}" dt="2025-10-02T17:13:58.535" v="1102" actId="1076"/>
          <ac:spMkLst>
            <pc:docMk/>
            <pc:sldMk cId="2232009898" sldId="750"/>
            <ac:spMk id="66" creationId="{4C3CAD0B-4C46-9008-559D-720C3DE49FDF}"/>
          </ac:spMkLst>
        </pc:spChg>
        <pc:spChg chg="add mod">
          <ac:chgData name="Lines, Todd" userId="afaf7c3a-e8aa-4568-882a-02ad8f9e19b0" providerId="ADAL" clId="{5FF5AC1B-ABA9-43D7-A1E3-2D92732CD6E2}" dt="2025-10-02T17:14:01.488" v="1103" actId="1076"/>
          <ac:spMkLst>
            <pc:docMk/>
            <pc:sldMk cId="2232009898" sldId="750"/>
            <ac:spMk id="67" creationId="{67D607C4-52E2-2F7E-EF98-CF3E07668587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69" creationId="{565E1655-2BC9-3FB7-9468-AA189D7AE015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0" creationId="{E69F8912-0B22-6F62-4472-2C6901E7069C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1" creationId="{91AF3630-7591-7C14-A349-C0F8311737BA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2" creationId="{89AB02EA-9143-90A0-3D0C-24BECD136723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3" creationId="{C3059E82-CBD7-5407-9230-33CEE9B2EB02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4" creationId="{90A6F40F-B891-20AA-39F6-EE3E890A4CD1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5" creationId="{87930EF4-800B-25BC-E8DF-9834498195AB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6" creationId="{7965B89D-0492-07FF-32C3-96F17AC9E394}"/>
          </ac:spMkLst>
        </pc:spChg>
        <pc:spChg chg="add mod">
          <ac:chgData name="Lines, Todd" userId="afaf7c3a-e8aa-4568-882a-02ad8f9e19b0" providerId="ADAL" clId="{5FF5AC1B-ABA9-43D7-A1E3-2D92732CD6E2}" dt="2025-10-02T17:09:55.125" v="1009" actId="207"/>
          <ac:spMkLst>
            <pc:docMk/>
            <pc:sldMk cId="2232009898" sldId="750"/>
            <ac:spMk id="77" creationId="{3F0945EA-873E-A2FD-4E88-A96BF55E5D9D}"/>
          </ac:spMkLst>
        </pc:spChg>
        <pc:spChg chg="add del mod">
          <ac:chgData name="Lines, Todd" userId="afaf7c3a-e8aa-4568-882a-02ad8f9e19b0" providerId="ADAL" clId="{5FF5AC1B-ABA9-43D7-A1E3-2D92732CD6E2}" dt="2025-10-02T17:08:59.641" v="1002"/>
          <ac:spMkLst>
            <pc:docMk/>
            <pc:sldMk cId="2232009898" sldId="750"/>
            <ac:spMk id="78" creationId="{B7682B64-436D-7059-7EF2-BC4F7AA2A16D}"/>
          </ac:spMkLst>
        </pc:spChg>
        <pc:spChg chg="add mod">
          <ac:chgData name="Lines, Todd" userId="afaf7c3a-e8aa-4568-882a-02ad8f9e19b0" providerId="ADAL" clId="{5FF5AC1B-ABA9-43D7-A1E3-2D92732CD6E2}" dt="2025-10-02T17:19:48.656" v="1289" actId="1035"/>
          <ac:spMkLst>
            <pc:docMk/>
            <pc:sldMk cId="2232009898" sldId="750"/>
            <ac:spMk id="98" creationId="{72588B86-3904-394D-3476-63335E59F2B3}"/>
          </ac:spMkLst>
        </pc:spChg>
        <pc:spChg chg="add mod">
          <ac:chgData name="Lines, Todd" userId="afaf7c3a-e8aa-4568-882a-02ad8f9e19b0" providerId="ADAL" clId="{5FF5AC1B-ABA9-43D7-A1E3-2D92732CD6E2}" dt="2025-10-02T17:20:00.280" v="1292" actId="1076"/>
          <ac:spMkLst>
            <pc:docMk/>
            <pc:sldMk cId="2232009898" sldId="750"/>
            <ac:spMk id="99" creationId="{9641A280-509B-B18E-2E38-49F94085EA9D}"/>
          </ac:spMkLst>
        </pc:spChg>
        <pc:grpChg chg="del">
          <ac:chgData name="Lines, Todd" userId="afaf7c3a-e8aa-4568-882a-02ad8f9e19b0" providerId="ADAL" clId="{5FF5AC1B-ABA9-43D7-A1E3-2D92732CD6E2}" dt="2025-10-02T17:06:30.855" v="984" actId="165"/>
          <ac:grpSpMkLst>
            <pc:docMk/>
            <pc:sldMk cId="2232009898" sldId="750"/>
            <ac:grpSpMk id="6" creationId="{8FEB663E-BE84-44D9-E47B-2A926E061474}"/>
          </ac:grpSpMkLst>
        </pc:grpChg>
        <pc:grpChg chg="mod">
          <ac:chgData name="Lines, Todd" userId="afaf7c3a-e8aa-4568-882a-02ad8f9e19b0" providerId="ADAL" clId="{5FF5AC1B-ABA9-43D7-A1E3-2D92732CD6E2}" dt="2025-10-02T17:13:10.071" v="1034" actId="164"/>
          <ac:grpSpMkLst>
            <pc:docMk/>
            <pc:sldMk cId="2232009898" sldId="750"/>
            <ac:grpSpMk id="16" creationId="{1E900406-CAA2-84B2-6E7A-7390353760D9}"/>
          </ac:grpSpMkLst>
        </pc:grpChg>
        <pc:grpChg chg="del">
          <ac:chgData name="Lines, Todd" userId="afaf7c3a-e8aa-4568-882a-02ad8f9e19b0" providerId="ADAL" clId="{5FF5AC1B-ABA9-43D7-A1E3-2D92732CD6E2}" dt="2025-10-02T17:06:36.949" v="985" actId="478"/>
          <ac:grpSpMkLst>
            <pc:docMk/>
            <pc:sldMk cId="2232009898" sldId="750"/>
            <ac:grpSpMk id="21" creationId="{13ADF50A-0520-77E9-B035-376345A8FE8F}"/>
          </ac:grpSpMkLst>
        </pc:grpChg>
        <pc:grpChg chg="del mod">
          <ac:chgData name="Lines, Todd" userId="afaf7c3a-e8aa-4568-882a-02ad8f9e19b0" providerId="ADAL" clId="{5FF5AC1B-ABA9-43D7-A1E3-2D92732CD6E2}" dt="2025-10-02T17:07:36.937" v="995" actId="478"/>
          <ac:grpSpMkLst>
            <pc:docMk/>
            <pc:sldMk cId="2232009898" sldId="750"/>
            <ac:grpSpMk id="31" creationId="{379C59BE-CFBD-33C9-8559-F327FDAC77C7}"/>
          </ac:grpSpMkLst>
        </pc:grpChg>
        <pc:grpChg chg="del">
          <ac:chgData name="Lines, Todd" userId="afaf7c3a-e8aa-4568-882a-02ad8f9e19b0" providerId="ADAL" clId="{5FF5AC1B-ABA9-43D7-A1E3-2D92732CD6E2}" dt="2025-10-02T17:10:24.779" v="1013" actId="478"/>
          <ac:grpSpMkLst>
            <pc:docMk/>
            <pc:sldMk cId="2232009898" sldId="750"/>
            <ac:grpSpMk id="36" creationId="{0995754F-1824-8AB0-493A-35FD44D7E126}"/>
          </ac:grpSpMkLst>
        </pc:grpChg>
        <pc:grpChg chg="add del mod">
          <ac:chgData name="Lines, Todd" userId="afaf7c3a-e8aa-4568-882a-02ad8f9e19b0" providerId="ADAL" clId="{5FF5AC1B-ABA9-43D7-A1E3-2D92732CD6E2}" dt="2025-10-02T17:06:48.356" v="988" actId="478"/>
          <ac:grpSpMkLst>
            <pc:docMk/>
            <pc:sldMk cId="2232009898" sldId="750"/>
            <ac:grpSpMk id="68" creationId="{4B6541E1-07B6-FD23-2127-92A4F264B08B}"/>
          </ac:grpSpMkLst>
        </pc:grpChg>
        <pc:grpChg chg="add mod ord">
          <ac:chgData name="Lines, Todd" userId="afaf7c3a-e8aa-4568-882a-02ad8f9e19b0" providerId="ADAL" clId="{5FF5AC1B-ABA9-43D7-A1E3-2D92732CD6E2}" dt="2025-10-02T17:11:29.116" v="1020" actId="1076"/>
          <ac:grpSpMkLst>
            <pc:docMk/>
            <pc:sldMk cId="2232009898" sldId="750"/>
            <ac:grpSpMk id="79" creationId="{68D55873-28F3-ED5B-47AD-27A16CFC8E9B}"/>
          </ac:grpSpMkLst>
        </pc:grpChg>
        <pc:grpChg chg="add mod">
          <ac:chgData name="Lines, Todd" userId="afaf7c3a-e8aa-4568-882a-02ad8f9e19b0" providerId="ADAL" clId="{5FF5AC1B-ABA9-43D7-A1E3-2D92732CD6E2}" dt="2025-10-02T17:13:10.071" v="1034" actId="164"/>
          <ac:grpSpMkLst>
            <pc:docMk/>
            <pc:sldMk cId="2232009898" sldId="750"/>
            <ac:grpSpMk id="80" creationId="{4CF98FCF-5E89-FC6A-2309-508BD4A5D91A}"/>
          </ac:grpSpMkLst>
        </pc:grpChg>
        <pc:grpChg chg="add mod">
          <ac:chgData name="Lines, Todd" userId="afaf7c3a-e8aa-4568-882a-02ad8f9e19b0" providerId="ADAL" clId="{5FF5AC1B-ABA9-43D7-A1E3-2D92732CD6E2}" dt="2025-10-02T17:13:16.151" v="1043" actId="1038"/>
          <ac:grpSpMkLst>
            <pc:docMk/>
            <pc:sldMk cId="2232009898" sldId="750"/>
            <ac:grpSpMk id="85" creationId="{ECA850BA-2A3B-76E6-AD72-7A866DACBE4E}"/>
          </ac:grpSpMkLst>
        </pc:grpChg>
        <pc:grpChg chg="add mod">
          <ac:chgData name="Lines, Todd" userId="afaf7c3a-e8aa-4568-882a-02ad8f9e19b0" providerId="ADAL" clId="{5FF5AC1B-ABA9-43D7-A1E3-2D92732CD6E2}" dt="2025-10-02T17:13:29.961" v="1074" actId="1035"/>
          <ac:grpSpMkLst>
            <pc:docMk/>
            <pc:sldMk cId="2232009898" sldId="750"/>
            <ac:grpSpMk id="86" creationId="{6033679C-9365-118A-C965-B8CF8AC252E9}"/>
          </ac:grpSpMkLst>
        </pc:grpChg>
        <pc:grpChg chg="mod">
          <ac:chgData name="Lines, Todd" userId="afaf7c3a-e8aa-4568-882a-02ad8f9e19b0" providerId="ADAL" clId="{5FF5AC1B-ABA9-43D7-A1E3-2D92732CD6E2}" dt="2025-10-02T17:13:19.130" v="1044"/>
          <ac:grpSpMkLst>
            <pc:docMk/>
            <pc:sldMk cId="2232009898" sldId="750"/>
            <ac:grpSpMk id="87" creationId="{616A4FF2-37B3-D552-597F-8E816ECA84AB}"/>
          </ac:grpSpMkLst>
        </pc:grpChg>
        <pc:grpChg chg="mod">
          <ac:chgData name="Lines, Todd" userId="afaf7c3a-e8aa-4568-882a-02ad8f9e19b0" providerId="ADAL" clId="{5FF5AC1B-ABA9-43D7-A1E3-2D92732CD6E2}" dt="2025-10-02T17:13:19.130" v="1044"/>
          <ac:grpSpMkLst>
            <pc:docMk/>
            <pc:sldMk cId="2232009898" sldId="750"/>
            <ac:grpSpMk id="88" creationId="{A91BD9C2-DF2F-B609-E0B6-E7DCAEA27460}"/>
          </ac:grpSpMkLst>
        </pc:grpChg>
        <pc:picChg chg="del mod">
          <ac:chgData name="Lines, Todd" userId="afaf7c3a-e8aa-4568-882a-02ad8f9e19b0" providerId="ADAL" clId="{5FF5AC1B-ABA9-43D7-A1E3-2D92732CD6E2}" dt="2025-10-02T17:18:38.506" v="1139" actId="21"/>
          <ac:picMkLst>
            <pc:docMk/>
            <pc:sldMk cId="2232009898" sldId="750"/>
            <ac:picMk id="97" creationId="{DBBB44AA-0711-B0AB-8451-509FB82AC80D}"/>
          </ac:picMkLst>
        </pc:picChg>
        <pc:picChg chg="del mod">
          <ac:chgData name="Lines, Todd" userId="afaf7c3a-e8aa-4568-882a-02ad8f9e19b0" providerId="ADAL" clId="{5FF5AC1B-ABA9-43D7-A1E3-2D92732CD6E2}" dt="2025-10-02T17:22:27.548" v="1303" actId="21"/>
          <ac:picMkLst>
            <pc:docMk/>
            <pc:sldMk cId="2232009898" sldId="750"/>
            <ac:picMk id="100" creationId="{93469C4B-8A98-02BA-CF23-332461378F82}"/>
          </ac:picMkLst>
        </pc:picChg>
        <pc:cxnChg chg="mod">
          <ac:chgData name="Lines, Todd" userId="afaf7c3a-e8aa-4568-882a-02ad8f9e19b0" providerId="ADAL" clId="{5FF5AC1B-ABA9-43D7-A1E3-2D92732CD6E2}" dt="2025-10-02T17:12:13.723" v="1026" actId="1582"/>
          <ac:cxnSpMkLst>
            <pc:docMk/>
            <pc:sldMk cId="2232009898" sldId="750"/>
            <ac:cxnSpMk id="17" creationId="{B2D25222-57CE-58EE-2D61-F830D0061BDA}"/>
          </ac:cxnSpMkLst>
        </pc:cxnChg>
        <pc:cxnChg chg="mod">
          <ac:chgData name="Lines, Todd" userId="afaf7c3a-e8aa-4568-882a-02ad8f9e19b0" providerId="ADAL" clId="{5FF5AC1B-ABA9-43D7-A1E3-2D92732CD6E2}" dt="2025-10-02T17:12:13.723" v="1026" actId="1582"/>
          <ac:cxnSpMkLst>
            <pc:docMk/>
            <pc:sldMk cId="2232009898" sldId="750"/>
            <ac:cxnSpMk id="18" creationId="{4BAFF630-BE29-993E-39F5-7BCB35416D1E}"/>
          </ac:cxnSpMkLst>
        </pc:cxnChg>
        <pc:cxnChg chg="mod">
          <ac:chgData name="Lines, Todd" userId="afaf7c3a-e8aa-4568-882a-02ad8f9e19b0" providerId="ADAL" clId="{5FF5AC1B-ABA9-43D7-A1E3-2D92732CD6E2}" dt="2025-10-02T17:12:13.723" v="1026" actId="1582"/>
          <ac:cxnSpMkLst>
            <pc:docMk/>
            <pc:sldMk cId="2232009898" sldId="750"/>
            <ac:cxnSpMk id="19" creationId="{988175A3-AD2D-4614-6420-D528861C2B1E}"/>
          </ac:cxnSpMkLst>
        </pc:cxnChg>
        <pc:cxnChg chg="mod">
          <ac:chgData name="Lines, Todd" userId="afaf7c3a-e8aa-4568-882a-02ad8f9e19b0" providerId="ADAL" clId="{5FF5AC1B-ABA9-43D7-A1E3-2D92732CD6E2}" dt="2025-10-02T17:12:13.723" v="1026" actId="1582"/>
          <ac:cxnSpMkLst>
            <pc:docMk/>
            <pc:sldMk cId="2232009898" sldId="750"/>
            <ac:cxnSpMk id="20" creationId="{66A05626-629D-34F5-0FAE-CC23CAC583D8}"/>
          </ac:cxnSpMkLst>
        </pc:cxnChg>
        <pc:cxnChg chg="mod">
          <ac:chgData name="Lines, Todd" userId="afaf7c3a-e8aa-4568-882a-02ad8f9e19b0" providerId="ADAL" clId="{5FF5AC1B-ABA9-43D7-A1E3-2D92732CD6E2}" dt="2025-10-02T17:13:38.960" v="1082" actId="1037"/>
          <ac:cxnSpMkLst>
            <pc:docMk/>
            <pc:sldMk cId="2232009898" sldId="750"/>
            <ac:cxnSpMk id="48" creationId="{33D89DE0-91B0-B592-475A-B238698B668B}"/>
          </ac:cxnSpMkLst>
        </pc:cxnChg>
        <pc:cxnChg chg="mod">
          <ac:chgData name="Lines, Todd" userId="afaf7c3a-e8aa-4568-882a-02ad8f9e19b0" providerId="ADAL" clId="{5FF5AC1B-ABA9-43D7-A1E3-2D92732CD6E2}" dt="2025-10-02T17:12:21.163" v="1027"/>
          <ac:cxnSpMkLst>
            <pc:docMk/>
            <pc:sldMk cId="2232009898" sldId="750"/>
            <ac:cxnSpMk id="81" creationId="{3247A58F-54C9-EFD4-ABDB-1378C709E997}"/>
          </ac:cxnSpMkLst>
        </pc:cxnChg>
        <pc:cxnChg chg="mod">
          <ac:chgData name="Lines, Todd" userId="afaf7c3a-e8aa-4568-882a-02ad8f9e19b0" providerId="ADAL" clId="{5FF5AC1B-ABA9-43D7-A1E3-2D92732CD6E2}" dt="2025-10-02T17:12:21.163" v="1027"/>
          <ac:cxnSpMkLst>
            <pc:docMk/>
            <pc:sldMk cId="2232009898" sldId="750"/>
            <ac:cxnSpMk id="82" creationId="{54B66D27-A756-D297-CD7C-43BBB535F2E2}"/>
          </ac:cxnSpMkLst>
        </pc:cxnChg>
        <pc:cxnChg chg="mod">
          <ac:chgData name="Lines, Todd" userId="afaf7c3a-e8aa-4568-882a-02ad8f9e19b0" providerId="ADAL" clId="{5FF5AC1B-ABA9-43D7-A1E3-2D92732CD6E2}" dt="2025-10-02T17:12:21.163" v="1027"/>
          <ac:cxnSpMkLst>
            <pc:docMk/>
            <pc:sldMk cId="2232009898" sldId="750"/>
            <ac:cxnSpMk id="83" creationId="{77D50002-9139-2620-F375-C3BB5495B213}"/>
          </ac:cxnSpMkLst>
        </pc:cxnChg>
        <pc:cxnChg chg="mod">
          <ac:chgData name="Lines, Todd" userId="afaf7c3a-e8aa-4568-882a-02ad8f9e19b0" providerId="ADAL" clId="{5FF5AC1B-ABA9-43D7-A1E3-2D92732CD6E2}" dt="2025-10-02T17:12:21.163" v="1027"/>
          <ac:cxnSpMkLst>
            <pc:docMk/>
            <pc:sldMk cId="2232009898" sldId="750"/>
            <ac:cxnSpMk id="84" creationId="{FD0C6477-147A-A1A6-325B-2F22844D6701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89" creationId="{F4EEC0A4-9CC2-FD6A-C3C1-8F7418C47125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1" creationId="{AA626D16-845F-1A1C-3CF2-A9E811DDE814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2" creationId="{1B45A279-F68E-E717-0E1A-D68580463093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3" creationId="{41DA66E5-8DEC-1D57-3558-D5BBDFED1494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4" creationId="{BA26AE97-57A0-22EA-19A4-1D355ED74729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5" creationId="{B930F264-2797-7AAF-9562-3DFCA3A6F7AB}"/>
          </ac:cxnSpMkLst>
        </pc:cxnChg>
        <pc:cxnChg chg="mod">
          <ac:chgData name="Lines, Todd" userId="afaf7c3a-e8aa-4568-882a-02ad8f9e19b0" providerId="ADAL" clId="{5FF5AC1B-ABA9-43D7-A1E3-2D92732CD6E2}" dt="2025-10-02T17:13:19.130" v="1044"/>
          <ac:cxnSpMkLst>
            <pc:docMk/>
            <pc:sldMk cId="2232009898" sldId="750"/>
            <ac:cxnSpMk id="96" creationId="{7B04DFC3-92EA-AAF0-14D5-6AE7F232285E}"/>
          </ac:cxnSpMkLst>
        </pc:cxnChg>
      </pc:sldChg>
      <pc:sldChg chg="addSp delSp modSp add mod">
        <pc:chgData name="Lines, Todd" userId="afaf7c3a-e8aa-4568-882a-02ad8f9e19b0" providerId="ADAL" clId="{5FF5AC1B-ABA9-43D7-A1E3-2D92732CD6E2}" dt="2025-10-02T17:21:50.956" v="1301" actId="21"/>
        <pc:sldMkLst>
          <pc:docMk/>
          <pc:sldMk cId="652837479" sldId="751"/>
        </pc:sldMkLst>
        <pc:spChg chg="add mod">
          <ac:chgData name="Lines, Todd" userId="afaf7c3a-e8aa-4568-882a-02ad8f9e19b0" providerId="ADAL" clId="{5FF5AC1B-ABA9-43D7-A1E3-2D92732CD6E2}" dt="2025-10-02T17:20:09.503" v="1294"/>
          <ac:spMkLst>
            <pc:docMk/>
            <pc:sldMk cId="652837479" sldId="751"/>
            <ac:spMk id="30" creationId="{E4D89973-61BF-B96E-711F-1891F27BD01E}"/>
          </ac:spMkLst>
        </pc:spChg>
        <pc:spChg chg="add mod">
          <ac:chgData name="Lines, Todd" userId="afaf7c3a-e8aa-4568-882a-02ad8f9e19b0" providerId="ADAL" clId="{5FF5AC1B-ABA9-43D7-A1E3-2D92732CD6E2}" dt="2025-10-02T17:20:09.503" v="1294"/>
          <ac:spMkLst>
            <pc:docMk/>
            <pc:sldMk cId="652837479" sldId="751"/>
            <ac:spMk id="31" creationId="{7C52D876-AA94-6BB4-D13F-3ECA94219E76}"/>
          </ac:spMkLst>
        </pc:spChg>
        <pc:spChg chg="del">
          <ac:chgData name="Lines, Todd" userId="afaf7c3a-e8aa-4568-882a-02ad8f9e19b0" providerId="ADAL" clId="{5FF5AC1B-ABA9-43D7-A1E3-2D92732CD6E2}" dt="2025-10-02T17:14:39.604" v="1114" actId="478"/>
          <ac:spMkLst>
            <pc:docMk/>
            <pc:sldMk cId="652837479" sldId="751"/>
            <ac:spMk id="41" creationId="{48CA6781-36C3-E480-FF02-95EC018AA585}"/>
          </ac:spMkLst>
        </pc:spChg>
        <pc:spChg chg="del">
          <ac:chgData name="Lines, Todd" userId="afaf7c3a-e8aa-4568-882a-02ad8f9e19b0" providerId="ADAL" clId="{5FF5AC1B-ABA9-43D7-A1E3-2D92732CD6E2}" dt="2025-10-02T17:14:40.985" v="1115" actId="478"/>
          <ac:spMkLst>
            <pc:docMk/>
            <pc:sldMk cId="652837479" sldId="751"/>
            <ac:spMk id="42" creationId="{98F19B22-7852-96C4-8C6B-4C3DE6AA7DFE}"/>
          </ac:spMkLst>
        </pc:spChg>
        <pc:spChg chg="del">
          <ac:chgData name="Lines, Todd" userId="afaf7c3a-e8aa-4568-882a-02ad8f9e19b0" providerId="ADAL" clId="{5FF5AC1B-ABA9-43D7-A1E3-2D92732CD6E2}" dt="2025-10-02T17:15:20.332" v="1121" actId="478"/>
          <ac:spMkLst>
            <pc:docMk/>
            <pc:sldMk cId="652837479" sldId="751"/>
            <ac:spMk id="43" creationId="{217EC94B-B41F-9DF6-0E26-585188CCC6BA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46" creationId="{A5F82CBF-E5E8-368E-C6F5-42A58D0E7F71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47" creationId="{9F14F467-0AF6-EBEF-0037-0B8CD0C617D7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54" creationId="{806449D9-FA80-F178-EBC1-D767AD37279F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55" creationId="{0EDE0EAB-E857-71F5-92F0-5BD8B7D1E775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56" creationId="{43EADA39-3896-3F60-9B31-28DD3F65F744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57" creationId="{FA44B450-2527-C842-49BB-4F78C9D68565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58" creationId="{2D57FAEE-6122-AB30-43C6-31405073116F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59" creationId="{34BE2FC5-954E-AA7E-912D-6E7B6BF593C1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60" creationId="{2DBCC314-8B0C-0933-7184-6AEA8BA4B293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61" creationId="{46B55FE9-9F68-C841-C2BA-EBA81135CA1A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62" creationId="{8915C852-516F-EA25-1C2E-E6556C706141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63" creationId="{E0B38724-64C1-2106-3012-AA1911F83A38}"/>
          </ac:spMkLst>
        </pc:spChg>
        <pc:spChg chg="del">
          <ac:chgData name="Lines, Todd" userId="afaf7c3a-e8aa-4568-882a-02ad8f9e19b0" providerId="ADAL" clId="{5FF5AC1B-ABA9-43D7-A1E3-2D92732CD6E2}" dt="2025-10-02T17:14:45.974" v="1117" actId="478"/>
          <ac:spMkLst>
            <pc:docMk/>
            <pc:sldMk cId="652837479" sldId="751"/>
            <ac:spMk id="64" creationId="{71AA1DA6-64D6-0366-7F57-3AE3D648C79A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65" creationId="{9DDEAFD2-806D-4AED-1CB8-DE154A83C51D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66" creationId="{78E676AC-747E-0D91-4A6B-813088F40725}"/>
          </ac:spMkLst>
        </pc:spChg>
        <pc:spChg chg="del">
          <ac:chgData name="Lines, Todd" userId="afaf7c3a-e8aa-4568-882a-02ad8f9e19b0" providerId="ADAL" clId="{5FF5AC1B-ABA9-43D7-A1E3-2D92732CD6E2}" dt="2025-10-02T17:14:44.230" v="1116" actId="478"/>
          <ac:spMkLst>
            <pc:docMk/>
            <pc:sldMk cId="652837479" sldId="751"/>
            <ac:spMk id="67" creationId="{B3824A1A-CB6A-13F7-237C-3206FD6C3740}"/>
          </ac:spMkLst>
        </pc:spChg>
        <pc:grpChg chg="add 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2" creationId="{AA93ECB2-5AC5-D08C-E0AD-6B68DCC62DDC}"/>
          </ac:grpSpMkLst>
        </pc:grpChg>
        <pc:grpChg chg="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3" creationId="{41664B5C-BF23-FFE4-A33F-12CFB7159564}"/>
          </ac:grpSpMkLst>
        </pc:grpChg>
        <pc:grpChg chg="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4" creationId="{2D82B4A5-9744-88B7-E3C2-86853850F3FD}"/>
          </ac:grpSpMkLst>
        </pc:grpChg>
        <pc:grpChg chg="add 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13" creationId="{26E808C4-AD96-6A07-4CF5-98AED4B883E9}"/>
          </ac:grpSpMkLst>
        </pc:grpChg>
        <pc:grpChg chg="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14" creationId="{5B9058F3-2B6D-C398-0C7F-29AE5BEDB664}"/>
          </ac:grpSpMkLst>
        </pc:grpChg>
        <pc:grpChg chg="mod">
          <ac:chgData name="Lines, Todd" userId="afaf7c3a-e8aa-4568-882a-02ad8f9e19b0" providerId="ADAL" clId="{5FF5AC1B-ABA9-43D7-A1E3-2D92732CD6E2}" dt="2025-10-02T17:15:14.077" v="1120"/>
          <ac:grpSpMkLst>
            <pc:docMk/>
            <pc:sldMk cId="652837479" sldId="751"/>
            <ac:grpSpMk id="15" creationId="{816A362E-8D8D-5819-5F1F-594A0891529F}"/>
          </ac:grpSpMkLst>
        </pc:grpChg>
        <pc:grpChg chg="del">
          <ac:chgData name="Lines, Todd" userId="afaf7c3a-e8aa-4568-882a-02ad8f9e19b0" providerId="ADAL" clId="{5FF5AC1B-ABA9-43D7-A1E3-2D92732CD6E2}" dt="2025-10-02T17:14:37.339" v="1112" actId="478"/>
          <ac:grpSpMkLst>
            <pc:docMk/>
            <pc:sldMk cId="652837479" sldId="751"/>
            <ac:grpSpMk id="85" creationId="{E5F1644D-3342-0E70-1533-EC2307C88E1A}"/>
          </ac:grpSpMkLst>
        </pc:grpChg>
        <pc:grpChg chg="del">
          <ac:chgData name="Lines, Todd" userId="afaf7c3a-e8aa-4568-882a-02ad8f9e19b0" providerId="ADAL" clId="{5FF5AC1B-ABA9-43D7-A1E3-2D92732CD6E2}" dt="2025-10-02T17:14:38.467" v="1113" actId="478"/>
          <ac:grpSpMkLst>
            <pc:docMk/>
            <pc:sldMk cId="652837479" sldId="751"/>
            <ac:grpSpMk id="86" creationId="{B2A19E70-63DD-B66A-3D88-FBD6F25C1069}"/>
          </ac:grpSpMkLst>
        </pc:grpChg>
        <pc:picChg chg="del mod">
          <ac:chgData name="Lines, Todd" userId="afaf7c3a-e8aa-4568-882a-02ad8f9e19b0" providerId="ADAL" clId="{5FF5AC1B-ABA9-43D7-A1E3-2D92732CD6E2}" dt="2025-10-02T17:17:57.938" v="1137" actId="21"/>
          <ac:picMkLst>
            <pc:docMk/>
            <pc:sldMk cId="652837479" sldId="751"/>
            <ac:picMk id="29" creationId="{4B7A0C22-DEFE-2FE0-E42B-536A5E41C573}"/>
          </ac:picMkLst>
        </pc:picChg>
        <pc:picChg chg="del mod">
          <ac:chgData name="Lines, Todd" userId="afaf7c3a-e8aa-4568-882a-02ad8f9e19b0" providerId="ADAL" clId="{5FF5AC1B-ABA9-43D7-A1E3-2D92732CD6E2}" dt="2025-10-02T17:21:38.245" v="1299" actId="478"/>
          <ac:picMkLst>
            <pc:docMk/>
            <pc:sldMk cId="652837479" sldId="751"/>
            <ac:picMk id="32" creationId="{99AF256D-7AD5-4220-5931-FC51F12B5274}"/>
          </ac:picMkLst>
        </pc:picChg>
        <pc:picChg chg="del mod">
          <ac:chgData name="Lines, Todd" userId="afaf7c3a-e8aa-4568-882a-02ad8f9e19b0" providerId="ADAL" clId="{5FF5AC1B-ABA9-43D7-A1E3-2D92732CD6E2}" dt="2025-10-02T17:21:50.956" v="1301" actId="21"/>
          <ac:picMkLst>
            <pc:docMk/>
            <pc:sldMk cId="652837479" sldId="751"/>
            <ac:picMk id="33" creationId="{9A7B132A-7449-D1B6-9D7C-FD5EBD432B35}"/>
          </ac:picMkLst>
        </pc:picChg>
        <pc:cxnChg chg="mod">
          <ac:chgData name="Lines, Todd" userId="afaf7c3a-e8aa-4568-882a-02ad8f9e19b0" providerId="ADAL" clId="{5FF5AC1B-ABA9-43D7-A1E3-2D92732CD6E2}" dt="2025-10-02T17:15:14.077" v="1120"/>
          <ac:cxnSpMkLst>
            <pc:docMk/>
            <pc:sldMk cId="652837479" sldId="751"/>
            <ac:cxnSpMk id="11" creationId="{30D6DCBF-8F93-9E8A-D227-2031895EC560}"/>
          </ac:cxnSpMkLst>
        </pc:cxnChg>
        <pc:cxnChg chg="mod">
          <ac:chgData name="Lines, Todd" userId="afaf7c3a-e8aa-4568-882a-02ad8f9e19b0" providerId="ADAL" clId="{5FF5AC1B-ABA9-43D7-A1E3-2D92732CD6E2}" dt="2025-10-02T17:15:14.077" v="1120"/>
          <ac:cxnSpMkLst>
            <pc:docMk/>
            <pc:sldMk cId="652837479" sldId="751"/>
            <ac:cxnSpMk id="12" creationId="{D696D53B-937E-C91A-7562-634F7CA18864}"/>
          </ac:cxnSpMkLst>
        </pc:cxnChg>
        <pc:cxnChg chg="mod">
          <ac:chgData name="Lines, Todd" userId="afaf7c3a-e8aa-4568-882a-02ad8f9e19b0" providerId="ADAL" clId="{5FF5AC1B-ABA9-43D7-A1E3-2D92732CD6E2}" dt="2025-10-02T17:15:14.077" v="1120"/>
          <ac:cxnSpMkLst>
            <pc:docMk/>
            <pc:sldMk cId="652837479" sldId="751"/>
            <ac:cxnSpMk id="25" creationId="{103BF9FA-46B0-AA54-2B4B-9B0C50319A75}"/>
          </ac:cxnSpMkLst>
        </pc:cxnChg>
        <pc:cxnChg chg="mod">
          <ac:chgData name="Lines, Todd" userId="afaf7c3a-e8aa-4568-882a-02ad8f9e19b0" providerId="ADAL" clId="{5FF5AC1B-ABA9-43D7-A1E3-2D92732CD6E2}" dt="2025-10-02T17:15:14.077" v="1120"/>
          <ac:cxnSpMkLst>
            <pc:docMk/>
            <pc:sldMk cId="652837479" sldId="751"/>
            <ac:cxnSpMk id="26" creationId="{E03F8AD4-D738-AE33-E4C9-BD0273573821}"/>
          </ac:cxnSpMkLst>
        </pc:cxnChg>
        <pc:cxnChg chg="del">
          <ac:chgData name="Lines, Todd" userId="afaf7c3a-e8aa-4568-882a-02ad8f9e19b0" providerId="ADAL" clId="{5FF5AC1B-ABA9-43D7-A1E3-2D92732CD6E2}" dt="2025-10-02T17:14:44.230" v="1116" actId="478"/>
          <ac:cxnSpMkLst>
            <pc:docMk/>
            <pc:sldMk cId="652837479" sldId="751"/>
            <ac:cxnSpMk id="44" creationId="{AD5EDA60-87AC-8AA2-6A4D-0DD682D7FAD8}"/>
          </ac:cxnSpMkLst>
        </pc:cxnChg>
        <pc:cxnChg chg="del">
          <ac:chgData name="Lines, Todd" userId="afaf7c3a-e8aa-4568-882a-02ad8f9e19b0" providerId="ADAL" clId="{5FF5AC1B-ABA9-43D7-A1E3-2D92732CD6E2}" dt="2025-10-02T17:14:44.230" v="1116" actId="478"/>
          <ac:cxnSpMkLst>
            <pc:docMk/>
            <pc:sldMk cId="652837479" sldId="751"/>
            <ac:cxnSpMk id="45" creationId="{B51ED1C3-FFF5-367B-0471-FA285F58739E}"/>
          </ac:cxnSpMkLst>
        </pc:cxnChg>
        <pc:cxnChg chg="del">
          <ac:chgData name="Lines, Todd" userId="afaf7c3a-e8aa-4568-882a-02ad8f9e19b0" providerId="ADAL" clId="{5FF5AC1B-ABA9-43D7-A1E3-2D92732CD6E2}" dt="2025-10-02T17:14:45.974" v="1117" actId="478"/>
          <ac:cxnSpMkLst>
            <pc:docMk/>
            <pc:sldMk cId="652837479" sldId="751"/>
            <ac:cxnSpMk id="48" creationId="{5CEA8632-8201-72E2-F77D-8DE814B0CA57}"/>
          </ac:cxnSpMkLst>
        </pc:cxnChg>
        <pc:cxnChg chg="del">
          <ac:chgData name="Lines, Todd" userId="afaf7c3a-e8aa-4568-882a-02ad8f9e19b0" providerId="ADAL" clId="{5FF5AC1B-ABA9-43D7-A1E3-2D92732CD6E2}" dt="2025-10-02T17:14:44.230" v="1116" actId="478"/>
          <ac:cxnSpMkLst>
            <pc:docMk/>
            <pc:sldMk cId="652837479" sldId="751"/>
            <ac:cxnSpMk id="49" creationId="{9039D8FC-7F73-7787-A377-168647E51584}"/>
          </ac:cxnSpMkLst>
        </pc:cxnChg>
      </pc:sldChg>
      <pc:sldChg chg="addSp delSp modSp add mod">
        <pc:chgData name="Lines, Todd" userId="afaf7c3a-e8aa-4568-882a-02ad8f9e19b0" providerId="ADAL" clId="{5FF5AC1B-ABA9-43D7-A1E3-2D92732CD6E2}" dt="2025-10-02T17:20:25.606" v="1297" actId="21"/>
        <pc:sldMkLst>
          <pc:docMk/>
          <pc:sldMk cId="3235435235" sldId="752"/>
        </pc:sldMkLst>
        <pc:spChg chg="add mod">
          <ac:chgData name="Lines, Todd" userId="afaf7c3a-e8aa-4568-882a-02ad8f9e19b0" providerId="ADAL" clId="{5FF5AC1B-ABA9-43D7-A1E3-2D92732CD6E2}" dt="2025-10-02T17:20:10.827" v="1295"/>
          <ac:spMkLst>
            <pc:docMk/>
            <pc:sldMk cId="3235435235" sldId="752"/>
            <ac:spMk id="3" creationId="{3D818D8B-8A64-F73B-C247-78A5986632BB}"/>
          </ac:spMkLst>
        </pc:spChg>
        <pc:spChg chg="add mod">
          <ac:chgData name="Lines, Todd" userId="afaf7c3a-e8aa-4568-882a-02ad8f9e19b0" providerId="ADAL" clId="{5FF5AC1B-ABA9-43D7-A1E3-2D92732CD6E2}" dt="2025-10-02T17:20:10.827" v="1295"/>
          <ac:spMkLst>
            <pc:docMk/>
            <pc:sldMk cId="3235435235" sldId="752"/>
            <ac:spMk id="4" creationId="{7C9F1408-DE9E-DFC0-3925-338FE8541336}"/>
          </ac:spMkLst>
        </pc:spChg>
        <pc:spChg chg="del">
          <ac:chgData name="Lines, Todd" userId="afaf7c3a-e8aa-4568-882a-02ad8f9e19b0" providerId="ADAL" clId="{5FF5AC1B-ABA9-43D7-A1E3-2D92732CD6E2}" dt="2025-10-02T17:14:55.987" v="1119" actId="478"/>
          <ac:spMkLst>
            <pc:docMk/>
            <pc:sldMk cId="3235435235" sldId="752"/>
            <ac:spMk id="43" creationId="{A9ED3E4A-1ABD-80BA-B03A-1FC99D36C6ED}"/>
          </ac:spMkLst>
        </pc:spChg>
        <pc:picChg chg="del mod">
          <ac:chgData name="Lines, Todd" userId="afaf7c3a-e8aa-4568-882a-02ad8f9e19b0" providerId="ADAL" clId="{5FF5AC1B-ABA9-43D7-A1E3-2D92732CD6E2}" dt="2025-10-02T17:17:26.664" v="1135" actId="21"/>
          <ac:picMkLst>
            <pc:docMk/>
            <pc:sldMk cId="3235435235" sldId="752"/>
            <ac:picMk id="2" creationId="{F560A5FC-4DE3-8724-7117-B3A731586287}"/>
          </ac:picMkLst>
        </pc:picChg>
        <pc:picChg chg="del mod">
          <ac:chgData name="Lines, Todd" userId="afaf7c3a-e8aa-4568-882a-02ad8f9e19b0" providerId="ADAL" clId="{5FF5AC1B-ABA9-43D7-A1E3-2D92732CD6E2}" dt="2025-10-02T17:20:25.606" v="1297" actId="21"/>
          <ac:picMkLst>
            <pc:docMk/>
            <pc:sldMk cId="3235435235" sldId="752"/>
            <ac:picMk id="5" creationId="{85F30D42-696F-5A59-D8C2-DC62356B470E}"/>
          </ac:picMkLst>
        </pc:picChg>
      </pc:sldChg>
      <pc:sldChg chg="addSp delSp modSp add mod">
        <pc:chgData name="Lines, Todd" userId="afaf7c3a-e8aa-4568-882a-02ad8f9e19b0" providerId="ADAL" clId="{5FF5AC1B-ABA9-43D7-A1E3-2D92732CD6E2}" dt="2025-10-02T17:20:07.494" v="1293"/>
        <pc:sldMkLst>
          <pc:docMk/>
          <pc:sldMk cId="617747947" sldId="753"/>
        </pc:sldMkLst>
        <pc:spChg chg="add mod">
          <ac:chgData name="Lines, Todd" userId="afaf7c3a-e8aa-4568-882a-02ad8f9e19b0" providerId="ADAL" clId="{5FF5AC1B-ABA9-43D7-A1E3-2D92732CD6E2}" dt="2025-10-02T17:20:07.494" v="1293"/>
          <ac:spMkLst>
            <pc:docMk/>
            <pc:sldMk cId="617747947" sldId="753"/>
            <ac:spMk id="2" creationId="{CEC0C6BF-3A94-5872-C1DE-5CF715077207}"/>
          </ac:spMkLst>
        </pc:spChg>
        <pc:spChg chg="add mod">
          <ac:chgData name="Lines, Todd" userId="afaf7c3a-e8aa-4568-882a-02ad8f9e19b0" providerId="ADAL" clId="{5FF5AC1B-ABA9-43D7-A1E3-2D92732CD6E2}" dt="2025-10-02T17:20:07.494" v="1293"/>
          <ac:spMkLst>
            <pc:docMk/>
            <pc:sldMk cId="617747947" sldId="753"/>
            <ac:spMk id="3" creationId="{2878F45A-BA11-F121-9B9B-F2E27AAAB903}"/>
          </ac:spMkLst>
        </pc:spChg>
        <pc:spChg chg="del">
          <ac:chgData name="Lines, Todd" userId="afaf7c3a-e8aa-4568-882a-02ad8f9e19b0" providerId="ADAL" clId="{5FF5AC1B-ABA9-43D7-A1E3-2D92732CD6E2}" dt="2025-10-02T17:16:09.701" v="1132" actId="478"/>
          <ac:spMkLst>
            <pc:docMk/>
            <pc:sldMk cId="617747947" sldId="753"/>
            <ac:spMk id="46" creationId="{C9B869BC-231D-39EB-B4D2-AF06D0C0F7C9}"/>
          </ac:spMkLst>
        </pc:spChg>
        <pc:spChg chg="del">
          <ac:chgData name="Lines, Todd" userId="afaf7c3a-e8aa-4568-882a-02ad8f9e19b0" providerId="ADAL" clId="{5FF5AC1B-ABA9-43D7-A1E3-2D92732CD6E2}" dt="2025-10-02T17:15:56.870" v="1127" actId="478"/>
          <ac:spMkLst>
            <pc:docMk/>
            <pc:sldMk cId="617747947" sldId="753"/>
            <ac:spMk id="47" creationId="{18A01708-A690-BC6B-17A7-26045ADE620B}"/>
          </ac:spMkLst>
        </pc:spChg>
        <pc:spChg chg="del">
          <ac:chgData name="Lines, Todd" userId="afaf7c3a-e8aa-4568-882a-02ad8f9e19b0" providerId="ADAL" clId="{5FF5AC1B-ABA9-43D7-A1E3-2D92732CD6E2}" dt="2025-10-02T17:16:13.925" v="1133" actId="478"/>
          <ac:spMkLst>
            <pc:docMk/>
            <pc:sldMk cId="617747947" sldId="753"/>
            <ac:spMk id="54" creationId="{FDB36178-809A-DB12-5632-8A5EC13848B7}"/>
          </ac:spMkLst>
        </pc:spChg>
        <pc:spChg chg="del">
          <ac:chgData name="Lines, Todd" userId="afaf7c3a-e8aa-4568-882a-02ad8f9e19b0" providerId="ADAL" clId="{5FF5AC1B-ABA9-43D7-A1E3-2D92732CD6E2}" dt="2025-10-02T17:15:50.549" v="1124" actId="478"/>
          <ac:spMkLst>
            <pc:docMk/>
            <pc:sldMk cId="617747947" sldId="753"/>
            <ac:spMk id="55" creationId="{2617AD3F-E8B3-FCBC-47E8-7D05896A5347}"/>
          </ac:spMkLst>
        </pc:spChg>
        <pc:spChg chg="del">
          <ac:chgData name="Lines, Todd" userId="afaf7c3a-e8aa-4568-882a-02ad8f9e19b0" providerId="ADAL" clId="{5FF5AC1B-ABA9-43D7-A1E3-2D92732CD6E2}" dt="2025-10-02T17:15:52.738" v="1125" actId="478"/>
          <ac:spMkLst>
            <pc:docMk/>
            <pc:sldMk cId="617747947" sldId="753"/>
            <ac:spMk id="56" creationId="{C8929D8B-B0A8-16E1-1D28-F9A9BC407B21}"/>
          </ac:spMkLst>
        </pc:spChg>
        <pc:spChg chg="del">
          <ac:chgData name="Lines, Todd" userId="afaf7c3a-e8aa-4568-882a-02ad8f9e19b0" providerId="ADAL" clId="{5FF5AC1B-ABA9-43D7-A1E3-2D92732CD6E2}" dt="2025-10-02T17:16:01.447" v="1129" actId="478"/>
          <ac:spMkLst>
            <pc:docMk/>
            <pc:sldMk cId="617747947" sldId="753"/>
            <ac:spMk id="57" creationId="{A46EA51A-2904-69E4-F17A-9C3744C24EB9}"/>
          </ac:spMkLst>
        </pc:spChg>
        <pc:spChg chg="del">
          <ac:chgData name="Lines, Todd" userId="afaf7c3a-e8aa-4568-882a-02ad8f9e19b0" providerId="ADAL" clId="{5FF5AC1B-ABA9-43D7-A1E3-2D92732CD6E2}" dt="2025-10-02T17:16:03.939" v="1130" actId="478"/>
          <ac:spMkLst>
            <pc:docMk/>
            <pc:sldMk cId="617747947" sldId="753"/>
            <ac:spMk id="58" creationId="{57E33528-9D39-75E3-EB8D-98F078304BE4}"/>
          </ac:spMkLst>
        </pc:spChg>
        <pc:spChg chg="del">
          <ac:chgData name="Lines, Todd" userId="afaf7c3a-e8aa-4568-882a-02ad8f9e19b0" providerId="ADAL" clId="{5FF5AC1B-ABA9-43D7-A1E3-2D92732CD6E2}" dt="2025-10-02T17:16:06.834" v="1131" actId="478"/>
          <ac:spMkLst>
            <pc:docMk/>
            <pc:sldMk cId="617747947" sldId="753"/>
            <ac:spMk id="59" creationId="{F44759B2-8B41-8595-2863-EA5C43557441}"/>
          </ac:spMkLst>
        </pc:spChg>
        <pc:cxnChg chg="del">
          <ac:chgData name="Lines, Todd" userId="afaf7c3a-e8aa-4568-882a-02ad8f9e19b0" providerId="ADAL" clId="{5FF5AC1B-ABA9-43D7-A1E3-2D92732CD6E2}" dt="2025-10-02T17:16:09.701" v="1132" actId="478"/>
          <ac:cxnSpMkLst>
            <pc:docMk/>
            <pc:sldMk cId="617747947" sldId="753"/>
            <ac:cxnSpMk id="44" creationId="{AD0AAC37-F78A-653E-97A5-CF29A7D5CFF0}"/>
          </ac:cxnSpMkLst>
        </pc:cxnChg>
        <pc:cxnChg chg="del">
          <ac:chgData name="Lines, Todd" userId="afaf7c3a-e8aa-4568-882a-02ad8f9e19b0" providerId="ADAL" clId="{5FF5AC1B-ABA9-43D7-A1E3-2D92732CD6E2}" dt="2025-10-02T17:15:54.789" v="1126" actId="478"/>
          <ac:cxnSpMkLst>
            <pc:docMk/>
            <pc:sldMk cId="617747947" sldId="753"/>
            <ac:cxnSpMk id="45" creationId="{5E158415-D3AB-1CE5-4AFE-E661F4EADE7A}"/>
          </ac:cxnSpMkLst>
        </pc:cxnChg>
        <pc:cxnChg chg="del">
          <ac:chgData name="Lines, Todd" userId="afaf7c3a-e8aa-4568-882a-02ad8f9e19b0" providerId="ADAL" clId="{5FF5AC1B-ABA9-43D7-A1E3-2D92732CD6E2}" dt="2025-10-02T17:16:03.939" v="1130" actId="478"/>
          <ac:cxnSpMkLst>
            <pc:docMk/>
            <pc:sldMk cId="617747947" sldId="753"/>
            <ac:cxnSpMk id="48" creationId="{882C0028-2C6B-F214-DF10-5CFC738E7A24}"/>
          </ac:cxnSpMkLst>
        </pc:cxnChg>
        <pc:cxnChg chg="del">
          <ac:chgData name="Lines, Todd" userId="afaf7c3a-e8aa-4568-882a-02ad8f9e19b0" providerId="ADAL" clId="{5FF5AC1B-ABA9-43D7-A1E3-2D92732CD6E2}" dt="2025-10-02T17:15:50.549" v="1124" actId="478"/>
          <ac:cxnSpMkLst>
            <pc:docMk/>
            <pc:sldMk cId="617747947" sldId="753"/>
            <ac:cxnSpMk id="49" creationId="{2CCA8A44-49E2-EFAB-AFED-3B5A3C023E9B}"/>
          </ac:cxnSpMkLst>
        </pc:cxnChg>
        <pc:cxnChg chg="del">
          <ac:chgData name="Lines, Todd" userId="afaf7c3a-e8aa-4568-882a-02ad8f9e19b0" providerId="ADAL" clId="{5FF5AC1B-ABA9-43D7-A1E3-2D92732CD6E2}" dt="2025-10-02T17:15:47.744" v="1123" actId="478"/>
          <ac:cxnSpMkLst>
            <pc:docMk/>
            <pc:sldMk cId="617747947" sldId="753"/>
            <ac:cxnSpMk id="50" creationId="{4AC3A6A4-E328-0865-EA06-72452E9E9AD5}"/>
          </ac:cxnSpMkLst>
        </pc:cxnChg>
        <pc:cxnChg chg="del">
          <ac:chgData name="Lines, Todd" userId="afaf7c3a-e8aa-4568-882a-02ad8f9e19b0" providerId="ADAL" clId="{5FF5AC1B-ABA9-43D7-A1E3-2D92732CD6E2}" dt="2025-10-02T17:16:06.834" v="1131" actId="478"/>
          <ac:cxnSpMkLst>
            <pc:docMk/>
            <pc:sldMk cId="617747947" sldId="753"/>
            <ac:cxnSpMk id="51" creationId="{17B0E463-326E-BDB6-27D7-1DCC60F50F79}"/>
          </ac:cxnSpMkLst>
        </pc:cxnChg>
        <pc:cxnChg chg="del">
          <ac:chgData name="Lines, Todd" userId="afaf7c3a-e8aa-4568-882a-02ad8f9e19b0" providerId="ADAL" clId="{5FF5AC1B-ABA9-43D7-A1E3-2D92732CD6E2}" dt="2025-10-02T17:15:52.738" v="1125" actId="478"/>
          <ac:cxnSpMkLst>
            <pc:docMk/>
            <pc:sldMk cId="617747947" sldId="753"/>
            <ac:cxnSpMk id="52" creationId="{4C1AAFAF-0213-CCC8-0821-0CCFFE91A7C4}"/>
          </ac:cxnSpMkLst>
        </pc:cxnChg>
        <pc:cxnChg chg="del">
          <ac:chgData name="Lines, Todd" userId="afaf7c3a-e8aa-4568-882a-02ad8f9e19b0" providerId="ADAL" clId="{5FF5AC1B-ABA9-43D7-A1E3-2D92732CD6E2}" dt="2025-10-02T17:15:59.620" v="1128" actId="478"/>
          <ac:cxnSpMkLst>
            <pc:docMk/>
            <pc:sldMk cId="617747947" sldId="753"/>
            <ac:cxnSpMk id="53" creationId="{3A260328-9208-51BB-4154-5DE125E1EB40}"/>
          </ac:cxnSpMkLst>
        </pc:cxnChg>
      </pc:sldChg>
    </pc:docChg>
  </pc:docChgLst>
  <pc:docChgLst>
    <pc:chgData name="Lines, Todd" userId="afaf7c3a-e8aa-4568-882a-02ad8f9e19b0" providerId="ADAL" clId="{6C834937-053C-4B4E-BFF1-A81537BB7B9F}"/>
    <pc:docChg chg="custSel addSld modSld">
      <pc:chgData name="Lines, Todd" userId="afaf7c3a-e8aa-4568-882a-02ad8f9e19b0" providerId="ADAL" clId="{6C834937-053C-4B4E-BFF1-A81537BB7B9F}" dt="2024-06-05T16:16:40.475" v="85" actId="20577"/>
      <pc:docMkLst>
        <pc:docMk/>
      </pc:docMkLst>
      <pc:sldChg chg="modSp mod">
        <pc:chgData name="Lines, Todd" userId="afaf7c3a-e8aa-4568-882a-02ad8f9e19b0" providerId="ADAL" clId="{6C834937-053C-4B4E-BFF1-A81537BB7B9F}" dt="2024-06-05T16:16:40.475" v="85" actId="20577"/>
        <pc:sldMkLst>
          <pc:docMk/>
          <pc:sldMk cId="2632341857" sldId="510"/>
        </pc:sldMkLst>
      </pc:sldChg>
      <pc:sldChg chg="modSp mod">
        <pc:chgData name="Lines, Todd" userId="afaf7c3a-e8aa-4568-882a-02ad8f9e19b0" providerId="ADAL" clId="{6C834937-053C-4B4E-BFF1-A81537BB7B9F}" dt="2024-06-05T16:14:21.739" v="21" actId="404"/>
        <pc:sldMkLst>
          <pc:docMk/>
          <pc:sldMk cId="3323069392" sldId="740"/>
        </pc:sldMkLst>
      </pc:sldChg>
      <pc:sldChg chg="modSp mod">
        <pc:chgData name="Lines, Todd" userId="afaf7c3a-e8aa-4568-882a-02ad8f9e19b0" providerId="ADAL" clId="{6C834937-053C-4B4E-BFF1-A81537BB7B9F}" dt="2024-06-05T16:14:14.107" v="19" actId="404"/>
        <pc:sldMkLst>
          <pc:docMk/>
          <pc:sldMk cId="808484976" sldId="741"/>
        </pc:sldMkLst>
      </pc:sldChg>
      <pc:sldChg chg="addSp delSp modSp new mod modClrScheme chgLayout">
        <pc:chgData name="Lines, Todd" userId="afaf7c3a-e8aa-4568-882a-02ad8f9e19b0" providerId="ADAL" clId="{6C834937-053C-4B4E-BFF1-A81537BB7B9F}" dt="2024-06-05T16:15:07.175" v="49" actId="20577"/>
        <pc:sldMkLst>
          <pc:docMk/>
          <pc:sldMk cId="4265386314" sldId="747"/>
        </pc:sldMkLst>
      </pc:sldChg>
    </pc:docChg>
  </pc:docChgLst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048959145" sldId="738"/>
        </pc:sldMkLst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2992101028" sldId="739"/>
        </pc:sldMkLst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808484976" sldId="741"/>
        </pc:sldMkLst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</pc:sldChg>
    </pc:docChg>
  </pc:docChgLst>
  <pc:docChgLst>
    <pc:chgData name="Lines, Todd" userId="afaf7c3a-e8aa-4568-882a-02ad8f9e19b0" providerId="ADAL" clId="{1018E0F7-3549-48A2-A347-CEB4A064C028}"/>
    <pc:docChg chg="custSel modSld">
      <pc:chgData name="Lines, Todd" userId="afaf7c3a-e8aa-4568-882a-02ad8f9e19b0" providerId="ADAL" clId="{1018E0F7-3549-48A2-A347-CEB4A064C028}" dt="2024-10-29T16:58:23.114" v="0" actId="313"/>
      <pc:docMkLst>
        <pc:docMk/>
      </pc:docMkLst>
      <pc:sldChg chg="modSp mod">
        <pc:chgData name="Lines, Todd" userId="afaf7c3a-e8aa-4568-882a-02ad8f9e19b0" providerId="ADAL" clId="{1018E0F7-3549-48A2-A347-CEB4A064C028}" dt="2024-10-29T16:58:23.114" v="0" actId="313"/>
        <pc:sldMkLst>
          <pc:docMk/>
          <pc:sldMk cId="4265386314" sldId="7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  <a:blipFill>
                <a:blip r:embed="rId2"/>
                <a:stretch>
                  <a:fillRect l="-148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but opposite sign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  <a:blipFill>
                <a:blip r:embed="rId2"/>
                <a:stretch>
                  <a:fillRect l="-1556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FCA8D-F239-B8E2-E6DA-C7226B220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Finally, Spherical Shells!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9E6C5-0623-3AF4-EF12-70F64E747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9C8C2B-EE1E-AC79-6EA6-C4492D89D736}"/>
              </a:ext>
            </a:extLst>
          </p:cNvPr>
          <p:cNvSpPr txBox="1"/>
          <p:nvPr/>
        </p:nvSpPr>
        <p:spPr>
          <a:xfrm>
            <a:off x="5262563" y="14923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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5DFBBF-DEEF-2238-7A60-E50CDA1E14EF}"/>
              </a:ext>
            </a:extLst>
          </p:cNvPr>
          <p:cNvCxnSpPr/>
          <p:nvPr/>
        </p:nvCxnSpPr>
        <p:spPr bwMode="auto">
          <a:xfrm flipH="1">
            <a:off x="5625842" y="3643818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F892C1-2D43-552F-2737-2E80A660F737}"/>
              </a:ext>
            </a:extLst>
          </p:cNvPr>
          <p:cNvCxnSpPr>
            <a:cxnSpLocks/>
          </p:cNvCxnSpPr>
          <p:nvPr/>
        </p:nvCxnSpPr>
        <p:spPr bwMode="auto">
          <a:xfrm>
            <a:off x="7814072" y="363231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D2E155-FD17-33DF-971C-E517ED7CDE01}"/>
              </a:ext>
            </a:extLst>
          </p:cNvPr>
          <p:cNvSpPr txBox="1"/>
          <p:nvPr/>
        </p:nvSpPr>
        <p:spPr>
          <a:xfrm>
            <a:off x="5513603" y="330258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66102-6599-A667-1765-951BE1AFAB2F}"/>
              </a:ext>
            </a:extLst>
          </p:cNvPr>
          <p:cNvSpPr txBox="1"/>
          <p:nvPr/>
        </p:nvSpPr>
        <p:spPr>
          <a:xfrm>
            <a:off x="7631561" y="328292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3B131-6753-D0A3-28BD-CA3341686973}"/>
              </a:ext>
            </a:extLst>
          </p:cNvPr>
          <p:cNvCxnSpPr>
            <a:cxnSpLocks/>
          </p:cNvCxnSpPr>
          <p:nvPr/>
        </p:nvCxnSpPr>
        <p:spPr bwMode="auto">
          <a:xfrm rot="16200000" flipH="1" flipV="1">
            <a:off x="6718518" y="463298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AEAF21-D64B-88EE-994C-E9A850358D41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6810536" y="247350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7EB39F-5140-D3E6-6E0B-DE076339874A}"/>
              </a:ext>
            </a:extLst>
          </p:cNvPr>
          <p:cNvCxnSpPr>
            <a:cxnSpLocks/>
          </p:cNvCxnSpPr>
          <p:nvPr/>
        </p:nvCxnSpPr>
        <p:spPr bwMode="auto">
          <a:xfrm rot="2700000" flipH="1">
            <a:off x="6005410" y="276392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2E5F60-8337-DFAC-1F03-EA0010B4DD33}"/>
              </a:ext>
            </a:extLst>
          </p:cNvPr>
          <p:cNvCxnSpPr>
            <a:cxnSpLocks/>
          </p:cNvCxnSpPr>
          <p:nvPr/>
        </p:nvCxnSpPr>
        <p:spPr bwMode="auto">
          <a:xfrm rot="18900000" flipH="1" flipV="1">
            <a:off x="5838634" y="4167153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915FC-1958-4391-639C-55F6D7BE4598}"/>
              </a:ext>
            </a:extLst>
          </p:cNvPr>
          <p:cNvCxnSpPr>
            <a:cxnSpLocks/>
          </p:cNvCxnSpPr>
          <p:nvPr/>
        </p:nvCxnSpPr>
        <p:spPr bwMode="auto">
          <a:xfrm rot="18900000">
            <a:off x="7615678" y="291632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D8D90-F689-838B-ADB2-2B159FE7D05D}"/>
              </a:ext>
            </a:extLst>
          </p:cNvPr>
          <p:cNvCxnSpPr>
            <a:cxnSpLocks/>
          </p:cNvCxnSpPr>
          <p:nvPr/>
        </p:nvCxnSpPr>
        <p:spPr bwMode="auto">
          <a:xfrm rot="2700000" flipV="1">
            <a:off x="7421716" y="440552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163472-26A7-7855-FB4A-628DB814E1F1}"/>
              </a:ext>
            </a:extLst>
          </p:cNvPr>
          <p:cNvSpPr txBox="1"/>
          <p:nvPr/>
        </p:nvSpPr>
        <p:spPr>
          <a:xfrm>
            <a:off x="5950287" y="241993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EACBD-7605-532B-E417-92F4EBB9C2D8}"/>
              </a:ext>
            </a:extLst>
          </p:cNvPr>
          <p:cNvSpPr txBox="1"/>
          <p:nvPr/>
        </p:nvSpPr>
        <p:spPr>
          <a:xfrm>
            <a:off x="6862673" y="229498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7F6B-6918-CEBD-7C53-4B9B31D4383B}"/>
              </a:ext>
            </a:extLst>
          </p:cNvPr>
          <p:cNvSpPr txBox="1"/>
          <p:nvPr/>
        </p:nvSpPr>
        <p:spPr>
          <a:xfrm>
            <a:off x="7611267" y="286979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C69A4-8414-46A4-A311-D803D60E42A8}"/>
              </a:ext>
            </a:extLst>
          </p:cNvPr>
          <p:cNvSpPr txBox="1"/>
          <p:nvPr/>
        </p:nvSpPr>
        <p:spPr>
          <a:xfrm>
            <a:off x="7470301" y="417026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47CD-E428-68E3-219E-1D47E6817DD7}"/>
              </a:ext>
            </a:extLst>
          </p:cNvPr>
          <p:cNvSpPr txBox="1"/>
          <p:nvPr/>
        </p:nvSpPr>
        <p:spPr>
          <a:xfrm>
            <a:off x="6785713" y="453102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8EDDF-3C9A-0055-D7AE-A8E7B2751248}"/>
              </a:ext>
            </a:extLst>
          </p:cNvPr>
          <p:cNvSpPr txBox="1"/>
          <p:nvPr/>
        </p:nvSpPr>
        <p:spPr>
          <a:xfrm>
            <a:off x="5732920" y="418223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C89B2-EB90-0E03-4BB2-4351A1D4867D}"/>
              </a:ext>
            </a:extLst>
          </p:cNvPr>
          <p:cNvSpPr txBox="1"/>
          <p:nvPr/>
        </p:nvSpPr>
        <p:spPr>
          <a:xfrm>
            <a:off x="5993159" y="295255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A49B9-A80B-6C13-DD9B-42C69CAB95F1}"/>
              </a:ext>
            </a:extLst>
          </p:cNvPr>
          <p:cNvSpPr txBox="1"/>
          <p:nvPr/>
        </p:nvSpPr>
        <p:spPr>
          <a:xfrm>
            <a:off x="5982428" y="35459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6B307-52EB-4DC0-A1DB-5C084B28B0B4}"/>
              </a:ext>
            </a:extLst>
          </p:cNvPr>
          <p:cNvSpPr txBox="1"/>
          <p:nvPr/>
        </p:nvSpPr>
        <p:spPr>
          <a:xfrm>
            <a:off x="6229842" y="38867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4D2B0-3BA0-BC8E-B960-5210BCF80D70}"/>
              </a:ext>
            </a:extLst>
          </p:cNvPr>
          <p:cNvSpPr txBox="1"/>
          <p:nvPr/>
        </p:nvSpPr>
        <p:spPr>
          <a:xfrm>
            <a:off x="6752005" y="40464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0FA3-8C72-1ACA-9ED4-9CCA592791B0}"/>
              </a:ext>
            </a:extLst>
          </p:cNvPr>
          <p:cNvSpPr txBox="1"/>
          <p:nvPr/>
        </p:nvSpPr>
        <p:spPr>
          <a:xfrm>
            <a:off x="7095215" y="380894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72DF8-C7CB-0DC2-CDA4-CCAC6DAA5134}"/>
              </a:ext>
            </a:extLst>
          </p:cNvPr>
          <p:cNvSpPr txBox="1"/>
          <p:nvPr/>
        </p:nvSpPr>
        <p:spPr>
          <a:xfrm>
            <a:off x="7274883" y="32821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2279E-B6ED-6C82-B0A9-41F2F12749FC}"/>
              </a:ext>
            </a:extLst>
          </p:cNvPr>
          <p:cNvSpPr txBox="1"/>
          <p:nvPr/>
        </p:nvSpPr>
        <p:spPr>
          <a:xfrm>
            <a:off x="7055554" y="29076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D66EB4-8A7D-76CE-2041-58826C0129E9}"/>
              </a:ext>
            </a:extLst>
          </p:cNvPr>
          <p:cNvSpPr txBox="1"/>
          <p:nvPr/>
        </p:nvSpPr>
        <p:spPr>
          <a:xfrm>
            <a:off x="6543813" y="2680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 (guess, like Gauss)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>
            <a:extLst>
              <a:ext uri="{FF2B5EF4-FFF2-40B4-BE49-F238E27FC236}">
                <a16:creationId xmlns:a16="http://schemas.microsoft.com/office/drawing/2014/main" id="{025214A1-E078-CA28-0027-2C31D549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690" y="1927799"/>
            <a:ext cx="3057155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171C69B-BC25-4C9E-1BC5-48AD2164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784" y="2108775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937018-4CC5-1AA2-E4BF-BCB5D3EF3697}"/>
              </a:ext>
            </a:extLst>
          </p:cNvPr>
          <p:cNvGrpSpPr/>
          <p:nvPr/>
        </p:nvGrpSpPr>
        <p:grpSpPr>
          <a:xfrm>
            <a:off x="3054209" y="1835725"/>
            <a:ext cx="3068638" cy="1604962"/>
            <a:chOff x="5262563" y="1947863"/>
            <a:chExt cx="3068638" cy="160496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00C3266-640C-3DF4-1571-C42BE5E9B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ECBB883-85CB-1918-A63B-4862829CF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F932794-1DA7-6C41-6528-66F764EF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7B4B8E-1EAD-A972-1AE4-EB2AEF651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2325F31-BE06-731E-B6A4-016F49ED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A467655-792C-68E0-5702-8537268F2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D586643C-6840-027E-3118-9FCE806D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4533E63-A6CC-9509-6D06-E73E93B6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ADC563CD-8F69-D4FB-C8D0-7780DEB8F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723B2A-F7EB-F644-1DF1-6289D729EC7B}"/>
              </a:ext>
            </a:extLst>
          </p:cNvPr>
          <p:cNvGrpSpPr/>
          <p:nvPr/>
        </p:nvGrpSpPr>
        <p:grpSpPr>
          <a:xfrm rot="5400000">
            <a:off x="2229607" y="3394842"/>
            <a:ext cx="4780623" cy="7937"/>
            <a:chOff x="4373696" y="3376613"/>
            <a:chExt cx="4780623" cy="793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2C17C6-F046-4C1F-9F86-A533CE69D526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77D298-E6FE-1418-8FE7-2BD61F6F24D2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2A5AC8-0E0F-F8B8-02A8-D21438F944B1}"/>
              </a:ext>
            </a:extLst>
          </p:cNvPr>
          <p:cNvGrpSpPr/>
          <p:nvPr/>
        </p:nvGrpSpPr>
        <p:grpSpPr>
          <a:xfrm flipV="1">
            <a:off x="3107456" y="3515968"/>
            <a:ext cx="3068638" cy="1538804"/>
            <a:chOff x="5262563" y="1947863"/>
            <a:chExt cx="3068638" cy="1604962"/>
          </a:xfrm>
        </p:grpSpPr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47EBA010-59E2-04E9-9D10-EC67AF2A3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C3B441DE-E8D3-3AAC-C16E-B5B0A8156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FE6B35BD-B589-A0AE-AB6F-8A303939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855387DE-BD57-C7D5-85B6-F5AB5218D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731F43DD-2A99-058F-C8BD-FAAB6E99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FC7F6DC1-C51D-AA8D-9C9C-B1728635E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D8C30D6B-BD40-48DC-9A31-9AA459F0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3BA46EAD-B141-18B9-5915-8EE71CF32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DE01A2B3-7994-9F63-456F-CE11D9E6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04732A-5AC5-4AF7-F794-6CB548587B14}"/>
              </a:ext>
            </a:extLst>
          </p:cNvPr>
          <p:cNvGrpSpPr/>
          <p:nvPr/>
        </p:nvGrpSpPr>
        <p:grpSpPr>
          <a:xfrm rot="2939717">
            <a:off x="2141470" y="3449926"/>
            <a:ext cx="4780623" cy="7937"/>
            <a:chOff x="4373696" y="3376613"/>
            <a:chExt cx="4780623" cy="793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87AC66-CCCE-777C-C0BD-FA7AA65C9F7B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4A04D-B0FD-30CE-570C-66AC85C3CEEB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A3D9FE-3EC7-4C30-3289-7D017907B821}"/>
              </a:ext>
            </a:extLst>
          </p:cNvPr>
          <p:cNvGrpSpPr/>
          <p:nvPr/>
        </p:nvGrpSpPr>
        <p:grpSpPr>
          <a:xfrm rot="19242410">
            <a:off x="2172683" y="3448088"/>
            <a:ext cx="4780623" cy="7937"/>
            <a:chOff x="4373696" y="3376613"/>
            <a:chExt cx="4780623" cy="793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DE0933-6861-A7ED-D343-5BBCE332244C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7646C76-7A68-CB89-D4FD-20599EFD008F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7" name="Freeform 23">
            <a:extLst>
              <a:ext uri="{FF2B5EF4-FFF2-40B4-BE49-F238E27FC236}">
                <a16:creationId xmlns:a16="http://schemas.microsoft.com/office/drawing/2014/main" id="{5032FAF5-9492-F003-4704-E83F9EBE9C5E}"/>
              </a:ext>
            </a:extLst>
          </p:cNvPr>
          <p:cNvSpPr>
            <a:spLocks/>
          </p:cNvSpPr>
          <p:nvPr/>
        </p:nvSpPr>
        <p:spPr bwMode="auto">
          <a:xfrm rot="3283163">
            <a:off x="3547536" y="1501502"/>
            <a:ext cx="583974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9F8D0372-8E90-ED81-9C39-4B42F951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351" y="933775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49" name="Oval 4">
            <a:extLst>
              <a:ext uri="{FF2B5EF4-FFF2-40B4-BE49-F238E27FC236}">
                <a16:creationId xmlns:a16="http://schemas.microsoft.com/office/drawing/2014/main" id="{1DCC2D1F-6DB2-F37A-5D33-45F1D6BD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452" y="1810434"/>
            <a:ext cx="3262482" cy="3277121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A449BC-DE9B-982C-3020-B15B8FB52C89}"/>
              </a:ext>
            </a:extLst>
          </p:cNvPr>
          <p:cNvCxnSpPr/>
          <p:nvPr/>
        </p:nvCxnSpPr>
        <p:spPr bwMode="auto">
          <a:xfrm flipH="1">
            <a:off x="2822431" y="346593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61D772-4C90-D975-D379-94B827FAF8E9}"/>
              </a:ext>
            </a:extLst>
          </p:cNvPr>
          <p:cNvCxnSpPr>
            <a:cxnSpLocks/>
          </p:cNvCxnSpPr>
          <p:nvPr/>
        </p:nvCxnSpPr>
        <p:spPr bwMode="auto">
          <a:xfrm>
            <a:off x="6209553" y="345979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2CB26-34E0-1B8F-A237-AFC639A9B5F8}"/>
              </a:ext>
            </a:extLst>
          </p:cNvPr>
          <p:cNvSpPr txBox="1"/>
          <p:nvPr/>
        </p:nvSpPr>
        <p:spPr>
          <a:xfrm>
            <a:off x="2340734" y="309519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BC9C06-B322-CCF5-5C02-3C19161D3163}"/>
              </a:ext>
            </a:extLst>
          </p:cNvPr>
          <p:cNvSpPr txBox="1"/>
          <p:nvPr/>
        </p:nvSpPr>
        <p:spPr>
          <a:xfrm>
            <a:off x="6291672" y="318502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2FAB-5C8F-D336-8C59-BB7296235BA0}"/>
              </a:ext>
            </a:extLst>
          </p:cNvPr>
          <p:cNvCxnSpPr>
            <a:cxnSpLocks/>
          </p:cNvCxnSpPr>
          <p:nvPr/>
        </p:nvCxnSpPr>
        <p:spPr bwMode="auto">
          <a:xfrm rot="16200000" flipH="1" flipV="1">
            <a:off x="4517962" y="51612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E2976-D1AB-C484-0C11-DBEBE84ABCB2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4567678" y="1731641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63C36F-DB5A-C7FB-2E6F-9ACC14A45223}"/>
              </a:ext>
            </a:extLst>
          </p:cNvPr>
          <p:cNvCxnSpPr>
            <a:cxnSpLocks/>
          </p:cNvCxnSpPr>
          <p:nvPr/>
        </p:nvCxnSpPr>
        <p:spPr bwMode="auto">
          <a:xfrm rot="2700000" flipH="1">
            <a:off x="3392463" y="21773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C0AEC6-139F-B380-01A3-6F9CB4192B0A}"/>
              </a:ext>
            </a:extLst>
          </p:cNvPr>
          <p:cNvCxnSpPr>
            <a:cxnSpLocks/>
          </p:cNvCxnSpPr>
          <p:nvPr/>
        </p:nvCxnSpPr>
        <p:spPr bwMode="auto">
          <a:xfrm rot="18900000" flipH="1" flipV="1">
            <a:off x="3146475" y="4492565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85DB8A-6459-345F-5101-E2C77A415AB0}"/>
              </a:ext>
            </a:extLst>
          </p:cNvPr>
          <p:cNvCxnSpPr>
            <a:cxnSpLocks/>
          </p:cNvCxnSpPr>
          <p:nvPr/>
        </p:nvCxnSpPr>
        <p:spPr bwMode="auto">
          <a:xfrm rot="18900000">
            <a:off x="5856499" y="2373804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167063-543F-990B-038F-C193D0604A42}"/>
              </a:ext>
            </a:extLst>
          </p:cNvPr>
          <p:cNvCxnSpPr>
            <a:cxnSpLocks/>
          </p:cNvCxnSpPr>
          <p:nvPr/>
        </p:nvCxnSpPr>
        <p:spPr bwMode="auto">
          <a:xfrm rot="2700000" flipV="1">
            <a:off x="5626231" y="474277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F1E37A-3894-3596-529C-7E51A74C9BE8}"/>
              </a:ext>
            </a:extLst>
          </p:cNvPr>
          <p:cNvSpPr txBox="1"/>
          <p:nvPr/>
        </p:nvSpPr>
        <p:spPr>
          <a:xfrm>
            <a:off x="3319566" y="173810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1E5210-C340-D0CC-E5DC-0CE6D3C50ADB}"/>
              </a:ext>
            </a:extLst>
          </p:cNvPr>
          <p:cNvSpPr txBox="1"/>
          <p:nvPr/>
        </p:nvSpPr>
        <p:spPr>
          <a:xfrm>
            <a:off x="4718864" y="151862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273267-469F-98ED-EB39-D0D4F9407E76}"/>
              </a:ext>
            </a:extLst>
          </p:cNvPr>
          <p:cNvSpPr txBox="1"/>
          <p:nvPr/>
        </p:nvSpPr>
        <p:spPr>
          <a:xfrm>
            <a:off x="5921549" y="2256663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2476C9-FD67-ED0B-452C-E76AB3C7BB38}"/>
              </a:ext>
            </a:extLst>
          </p:cNvPr>
          <p:cNvSpPr txBox="1"/>
          <p:nvPr/>
        </p:nvSpPr>
        <p:spPr>
          <a:xfrm>
            <a:off x="5770382" y="454928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F14D5-12E1-C2B0-B71D-8BD9873F9EC0}"/>
              </a:ext>
            </a:extLst>
          </p:cNvPr>
          <p:cNvSpPr txBox="1"/>
          <p:nvPr/>
        </p:nvSpPr>
        <p:spPr>
          <a:xfrm>
            <a:off x="4139020" y="510083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2214E-2317-0880-3EE7-EE0AA9ADE735}"/>
              </a:ext>
            </a:extLst>
          </p:cNvPr>
          <p:cNvSpPr txBox="1"/>
          <p:nvPr/>
        </p:nvSpPr>
        <p:spPr>
          <a:xfrm>
            <a:off x="2722621" y="42954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AA7BDE-0004-5963-D542-E33A16DE94EF}"/>
              </a:ext>
            </a:extLst>
          </p:cNvPr>
          <p:cNvSpPr txBox="1"/>
          <p:nvPr/>
        </p:nvSpPr>
        <p:spPr>
          <a:xfrm>
            <a:off x="2585980" y="16562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DF772E-D628-6AB0-FBD8-0940E8CDD8F5}"/>
              </a:ext>
            </a:extLst>
          </p:cNvPr>
          <p:cNvSpPr txBox="1"/>
          <p:nvPr/>
        </p:nvSpPr>
        <p:spPr>
          <a:xfrm>
            <a:off x="2006196" y="356134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6DB8FD-4555-90E1-0095-EE6E6F799B27}"/>
              </a:ext>
            </a:extLst>
          </p:cNvPr>
          <p:cNvSpPr txBox="1"/>
          <p:nvPr/>
        </p:nvSpPr>
        <p:spPr>
          <a:xfrm>
            <a:off x="2582833" y="494456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80E3D-F2E7-3DE3-9220-B46931C13BF4}"/>
              </a:ext>
            </a:extLst>
          </p:cNvPr>
          <p:cNvSpPr txBox="1"/>
          <p:nvPr/>
        </p:nvSpPr>
        <p:spPr>
          <a:xfrm>
            <a:off x="4655905" y="56236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FB9C34-8C8E-19DF-63AE-EBF46E0F0E04}"/>
              </a:ext>
            </a:extLst>
          </p:cNvPr>
          <p:cNvSpPr txBox="1"/>
          <p:nvPr/>
        </p:nvSpPr>
        <p:spPr>
          <a:xfrm>
            <a:off x="6111740" y="500454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5C124-B5F2-BFD9-E7FB-8806F2C0EBF8}"/>
              </a:ext>
            </a:extLst>
          </p:cNvPr>
          <p:cNvSpPr txBox="1"/>
          <p:nvPr/>
        </p:nvSpPr>
        <p:spPr>
          <a:xfrm>
            <a:off x="6498398" y="346246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1A7612-0ED5-E664-BB5F-79D50C53F952}"/>
              </a:ext>
            </a:extLst>
          </p:cNvPr>
          <p:cNvSpPr txBox="1"/>
          <p:nvPr/>
        </p:nvSpPr>
        <p:spPr>
          <a:xfrm>
            <a:off x="6367292" y="194688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B56703-75B9-75F4-C305-A7B95F1BC90B}"/>
              </a:ext>
            </a:extLst>
          </p:cNvPr>
          <p:cNvSpPr txBox="1"/>
          <p:nvPr/>
        </p:nvSpPr>
        <p:spPr>
          <a:xfrm>
            <a:off x="4613688" y="105848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2BC72D-F148-B9B3-396A-D0BF00167797}"/>
              </a:ext>
            </a:extLst>
          </p:cNvPr>
          <p:cNvGrpSpPr/>
          <p:nvPr/>
        </p:nvGrpSpPr>
        <p:grpSpPr>
          <a:xfrm>
            <a:off x="2169810" y="3505601"/>
            <a:ext cx="4780623" cy="7937"/>
            <a:chOff x="4373696" y="3376613"/>
            <a:chExt cx="4780623" cy="793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06A3F96-B164-DEBF-661C-56499E2481CA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B7C4BBC-7AEF-E47E-D9AD-86F2C56DEEF1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089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53C248-C2DE-2A98-71D5-289DC2D43EB7}"/>
              </a:ext>
            </a:extLst>
          </p:cNvPr>
          <p:cNvCxnSpPr/>
          <p:nvPr/>
        </p:nvCxnSpPr>
        <p:spPr bwMode="auto">
          <a:xfrm flipV="1">
            <a:off x="4201064" y="1801003"/>
            <a:ext cx="0" cy="370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BF09D-DFA5-8303-AACD-4CDBB62BA69F}"/>
              </a:ext>
            </a:extLst>
          </p:cNvPr>
          <p:cNvCxnSpPr>
            <a:cxnSpLocks/>
          </p:cNvCxnSpPr>
          <p:nvPr/>
        </p:nvCxnSpPr>
        <p:spPr bwMode="auto">
          <a:xfrm>
            <a:off x="4400661" y="5500916"/>
            <a:ext cx="0" cy="34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DB9B8-6D59-C1B3-C38B-13D006017F8C}"/>
              </a:ext>
            </a:extLst>
          </p:cNvPr>
          <p:cNvCxnSpPr>
            <a:cxnSpLocks/>
          </p:cNvCxnSpPr>
          <p:nvPr/>
        </p:nvCxnSpPr>
        <p:spPr bwMode="auto">
          <a:xfrm>
            <a:off x="5849257" y="3212041"/>
            <a:ext cx="346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F0227C-8081-C8B4-EB38-B10EF3DC22D8}"/>
              </a:ext>
            </a:extLst>
          </p:cNvPr>
          <p:cNvSpPr txBox="1"/>
          <p:nvPr/>
        </p:nvSpPr>
        <p:spPr>
          <a:xfrm>
            <a:off x="4168616" y="19304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BDA27-903B-287C-44E7-9BD9D615D7D1}"/>
              </a:ext>
            </a:extLst>
          </p:cNvPr>
          <p:cNvSpPr txBox="1"/>
          <p:nvPr/>
        </p:nvSpPr>
        <p:spPr>
          <a:xfrm>
            <a:off x="5918014" y="287348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FF507-F870-5980-69BB-FF094A26D495}"/>
              </a:ext>
            </a:extLst>
          </p:cNvPr>
          <p:cNvSpPr txBox="1"/>
          <p:nvPr/>
        </p:nvSpPr>
        <p:spPr>
          <a:xfrm>
            <a:off x="3912191" y="555307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B4A976-DDF8-3523-8077-B3DFA8F9B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4548F2-AC49-866A-1566-B169008F8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9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30EC-9143-1834-E738-8CD8DE5C4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8BC7C7D-CDE4-BE09-5A24-2AFE1261BB45}"/>
              </a:ext>
            </a:extLst>
          </p:cNvPr>
          <p:cNvGrpSpPr/>
          <p:nvPr/>
        </p:nvGrpSpPr>
        <p:grpSpPr>
          <a:xfrm>
            <a:off x="4938482" y="2002905"/>
            <a:ext cx="2810385" cy="2782523"/>
            <a:chOff x="1160060" y="2013044"/>
            <a:chExt cx="2810385" cy="278252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B5C52AD-5BC6-21D1-085D-9ED97B71C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03" y="2013044"/>
              <a:ext cx="2756806" cy="2782523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FF9933"/>
                </a:solidFill>
              </a:endParaRPr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F2DEFDA9-7B86-271A-FBBD-70D1BB369380}"/>
                </a:ext>
              </a:extLst>
            </p:cNvPr>
            <p:cNvSpPr>
              <a:spLocks/>
            </p:cNvSpPr>
            <p:nvPr/>
          </p:nvSpPr>
          <p:spPr bwMode="auto">
            <a:xfrm rot="20672327">
              <a:off x="2504365" y="3947614"/>
              <a:ext cx="1371600" cy="469900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rgbClr val="FF9933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0BDE179-57F9-2E17-BE98-92E6654404C0}"/>
                </a:ext>
              </a:extLst>
            </p:cNvPr>
            <p:cNvSpPr txBox="1"/>
            <p:nvPr/>
          </p:nvSpPr>
          <p:spPr>
            <a:xfrm>
              <a:off x="1160060" y="3179928"/>
              <a:ext cx="2810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  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9F5EF0-5664-B9D7-44FA-1831C6134136}"/>
                </a:ext>
              </a:extLst>
            </p:cNvPr>
            <p:cNvSpPr txBox="1"/>
            <p:nvPr/>
          </p:nvSpPr>
          <p:spPr>
            <a:xfrm>
              <a:off x="1380698" y="2718179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3E3C26-1F9E-B254-AFFC-347924FBD7CD}"/>
                </a:ext>
              </a:extLst>
            </p:cNvPr>
            <p:cNvSpPr txBox="1"/>
            <p:nvPr/>
          </p:nvSpPr>
          <p:spPr>
            <a:xfrm>
              <a:off x="1355677" y="3566615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361978C-5E7C-D3FC-E2F5-F49DEA493314}"/>
                </a:ext>
              </a:extLst>
            </p:cNvPr>
            <p:cNvSpPr txBox="1"/>
            <p:nvPr/>
          </p:nvSpPr>
          <p:spPr>
            <a:xfrm>
              <a:off x="1603611" y="3937379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1BEC7A-5AAC-C60E-C6C0-65893B3FEF13}"/>
                </a:ext>
              </a:extLst>
            </p:cNvPr>
            <p:cNvSpPr txBox="1"/>
            <p:nvPr/>
          </p:nvSpPr>
          <p:spPr>
            <a:xfrm>
              <a:off x="1633181" y="2356513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A6E66E-6CBD-75F4-F8F7-A5A7DE48125B}"/>
                </a:ext>
              </a:extLst>
            </p:cNvPr>
            <p:cNvSpPr txBox="1"/>
            <p:nvPr/>
          </p:nvSpPr>
          <p:spPr>
            <a:xfrm>
              <a:off x="1935706" y="2031241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D7306B-855E-EFEB-E716-721EE36B6B09}"/>
                </a:ext>
              </a:extLst>
            </p:cNvPr>
            <p:cNvSpPr txBox="1"/>
            <p:nvPr/>
          </p:nvSpPr>
          <p:spPr>
            <a:xfrm>
              <a:off x="1978924" y="429904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D818D8B-8A64-F73B-C247-78A5986632BB}"/>
              </a:ext>
            </a:extLst>
          </p:cNvPr>
          <p:cNvSpPr/>
          <p:nvPr/>
        </p:nvSpPr>
        <p:spPr bwMode="auto">
          <a:xfrm>
            <a:off x="6840742" y="2482284"/>
            <a:ext cx="86084" cy="8838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F1408-DE9E-DFC0-3925-338FE8541336}"/>
              </a:ext>
            </a:extLst>
          </p:cNvPr>
          <p:cNvSpPr txBox="1"/>
          <p:nvPr/>
        </p:nvSpPr>
        <p:spPr>
          <a:xfrm>
            <a:off x="6902324" y="23021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35435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F0AFB-18A1-93C4-CD30-CA9BEDDA7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F7B1B7B-21EC-6DD3-6619-5635C9DD8C80}"/>
              </a:ext>
            </a:extLst>
          </p:cNvPr>
          <p:cNvGrpSpPr/>
          <p:nvPr/>
        </p:nvGrpSpPr>
        <p:grpSpPr>
          <a:xfrm>
            <a:off x="4938482" y="2002905"/>
            <a:ext cx="2810385" cy="2782523"/>
            <a:chOff x="1160060" y="2013044"/>
            <a:chExt cx="2810385" cy="278252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009DEA8-2F63-ED00-E246-22C9DAEB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03" y="2013044"/>
              <a:ext cx="2756806" cy="2782523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FF9933"/>
                </a:solidFill>
              </a:endParaRPr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EEB0FB0A-37FF-74C9-64DD-FAE7239D9675}"/>
                </a:ext>
              </a:extLst>
            </p:cNvPr>
            <p:cNvSpPr>
              <a:spLocks/>
            </p:cNvSpPr>
            <p:nvPr/>
          </p:nvSpPr>
          <p:spPr bwMode="auto">
            <a:xfrm rot="20672327">
              <a:off x="2504365" y="3947614"/>
              <a:ext cx="1371600" cy="469900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rgbClr val="FF9933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47B035-DF72-B395-2A78-6F0D5B2C781B}"/>
                </a:ext>
              </a:extLst>
            </p:cNvPr>
            <p:cNvSpPr txBox="1"/>
            <p:nvPr/>
          </p:nvSpPr>
          <p:spPr>
            <a:xfrm>
              <a:off x="1160060" y="3179928"/>
              <a:ext cx="2810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  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97297A-BCB5-CBF4-6167-93AEAE24A74C}"/>
                </a:ext>
              </a:extLst>
            </p:cNvPr>
            <p:cNvSpPr txBox="1"/>
            <p:nvPr/>
          </p:nvSpPr>
          <p:spPr>
            <a:xfrm>
              <a:off x="1380698" y="2718179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2B99BC-D87A-D7EF-7A14-513F7B2296E9}"/>
                </a:ext>
              </a:extLst>
            </p:cNvPr>
            <p:cNvSpPr txBox="1"/>
            <p:nvPr/>
          </p:nvSpPr>
          <p:spPr>
            <a:xfrm>
              <a:off x="1355677" y="3566615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9AE76D-DDC0-767D-0C45-2032AB8878D4}"/>
                </a:ext>
              </a:extLst>
            </p:cNvPr>
            <p:cNvSpPr txBox="1"/>
            <p:nvPr/>
          </p:nvSpPr>
          <p:spPr>
            <a:xfrm>
              <a:off x="1603611" y="3937379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E86AA65-AD4A-4A2D-17E0-7A7DED1CD955}"/>
                </a:ext>
              </a:extLst>
            </p:cNvPr>
            <p:cNvSpPr txBox="1"/>
            <p:nvPr/>
          </p:nvSpPr>
          <p:spPr>
            <a:xfrm>
              <a:off x="1633181" y="2356513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5D40C5-36E2-D68A-9AA3-DDDB31C4B5BD}"/>
                </a:ext>
              </a:extLst>
            </p:cNvPr>
            <p:cNvSpPr txBox="1"/>
            <p:nvPr/>
          </p:nvSpPr>
          <p:spPr>
            <a:xfrm>
              <a:off x="1935706" y="2031241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66AA67-6118-B1DB-36B7-0FFD1550EC9C}"/>
                </a:ext>
              </a:extLst>
            </p:cNvPr>
            <p:cNvSpPr txBox="1"/>
            <p:nvPr/>
          </p:nvSpPr>
          <p:spPr>
            <a:xfrm>
              <a:off x="1978924" y="429904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3ECB2-5AC5-D08C-E0AD-6B68DCC62DDC}"/>
              </a:ext>
            </a:extLst>
          </p:cNvPr>
          <p:cNvGrpSpPr/>
          <p:nvPr/>
        </p:nvGrpSpPr>
        <p:grpSpPr>
          <a:xfrm>
            <a:off x="3973501" y="1024424"/>
            <a:ext cx="4780623" cy="4780623"/>
            <a:chOff x="3913119" y="1024424"/>
            <a:chExt cx="4780623" cy="47806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664B5C-BF23-FFE4-A33F-12CFB7159564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B75B115-4865-C7FF-78E1-6B63E2C081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B685E76-A83A-DE9E-23C2-FCACE5939136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0D6DCBF-8F93-9E8A-D227-2031895EC560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696D53B-937E-C91A-7562-634F7CA188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82B4A5-9744-88B7-E3C2-86853850F3FD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81E45DA-1467-01A7-4FBE-979A2CC9EB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42189E9-CE7D-CDEE-E92B-B408BD8D8E4E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ADEE385-A13B-19C0-B630-57AB7B2AAB9D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EB2A958-53D3-C869-1CD8-C2EE8C7DE9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E808C4-AD96-6A07-4CF5-98AED4B883E9}"/>
              </a:ext>
            </a:extLst>
          </p:cNvPr>
          <p:cNvGrpSpPr/>
          <p:nvPr/>
        </p:nvGrpSpPr>
        <p:grpSpPr>
          <a:xfrm rot="18957038">
            <a:off x="3979251" y="1073312"/>
            <a:ext cx="4780623" cy="4780623"/>
            <a:chOff x="3913119" y="1024424"/>
            <a:chExt cx="4780623" cy="47806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9058F3-2B6D-C398-0C7F-29AE5BEDB664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3BF9FA-46B0-AA54-2B4B-9B0C50319A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03F8AD4-D738-AE33-E4C9-BD0273573821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244700F-7821-528E-A674-4DBE555500B5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DA4E815-FDC2-93DC-859C-1814F502BD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6A362E-8D8D-5819-5F1F-594A0891529F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6FF876D-FDC9-75A7-67F9-B191F58238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87CFCE7-5D0A-6483-A494-690896893EAF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A544B7F-04C2-DF95-B52A-88435C1750D1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3E563A9-1460-B47A-FFC8-E67A29B93A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4D89973-61BF-B96E-711F-1891F27BD01E}"/>
              </a:ext>
            </a:extLst>
          </p:cNvPr>
          <p:cNvSpPr/>
          <p:nvPr/>
        </p:nvSpPr>
        <p:spPr bwMode="auto">
          <a:xfrm>
            <a:off x="6840742" y="2482284"/>
            <a:ext cx="86084" cy="8838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2D876-AA94-6BB4-D13F-3ECA94219E76}"/>
              </a:ext>
            </a:extLst>
          </p:cNvPr>
          <p:cNvSpPr txBox="1"/>
          <p:nvPr/>
        </p:nvSpPr>
        <p:spPr>
          <a:xfrm>
            <a:off x="6902324" y="23021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52837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52F1-2B2F-9349-C989-0C46D70D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975B73F-59A9-CDA4-A7F2-0D2FAD3EEAF5}"/>
              </a:ext>
            </a:extLst>
          </p:cNvPr>
          <p:cNvGrpSpPr/>
          <p:nvPr/>
        </p:nvGrpSpPr>
        <p:grpSpPr>
          <a:xfrm>
            <a:off x="4938482" y="2002905"/>
            <a:ext cx="2810385" cy="2782523"/>
            <a:chOff x="1160060" y="2013044"/>
            <a:chExt cx="2810385" cy="278252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0FDEA6F-D10D-87FE-FF44-9261124D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03" y="2013044"/>
              <a:ext cx="2756806" cy="2782523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FF9933"/>
                </a:solidFill>
              </a:endParaRPr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6A2B1B4E-ED42-0EFD-5210-5C3C45B0D2E7}"/>
                </a:ext>
              </a:extLst>
            </p:cNvPr>
            <p:cNvSpPr>
              <a:spLocks/>
            </p:cNvSpPr>
            <p:nvPr/>
          </p:nvSpPr>
          <p:spPr bwMode="auto">
            <a:xfrm rot="20672327">
              <a:off x="2504365" y="3947614"/>
              <a:ext cx="1371600" cy="469900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rgbClr val="FF9933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F2109D-04BE-B2DE-7C7E-F26D3BFCC78F}"/>
                </a:ext>
              </a:extLst>
            </p:cNvPr>
            <p:cNvSpPr txBox="1"/>
            <p:nvPr/>
          </p:nvSpPr>
          <p:spPr>
            <a:xfrm>
              <a:off x="1160060" y="3179928"/>
              <a:ext cx="2810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  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524118-C69F-DD60-CEB9-8C7BB9A34BAE}"/>
                </a:ext>
              </a:extLst>
            </p:cNvPr>
            <p:cNvSpPr txBox="1"/>
            <p:nvPr/>
          </p:nvSpPr>
          <p:spPr>
            <a:xfrm>
              <a:off x="1380698" y="2718179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4FD525-7F2E-1C77-D609-55EDD5F82FF1}"/>
                </a:ext>
              </a:extLst>
            </p:cNvPr>
            <p:cNvSpPr txBox="1"/>
            <p:nvPr/>
          </p:nvSpPr>
          <p:spPr>
            <a:xfrm>
              <a:off x="1355677" y="3566615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1AE546-4D81-7EEC-3F52-3A6875872E5B}"/>
                </a:ext>
              </a:extLst>
            </p:cNvPr>
            <p:cNvSpPr txBox="1"/>
            <p:nvPr/>
          </p:nvSpPr>
          <p:spPr>
            <a:xfrm>
              <a:off x="1603611" y="3937379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12E34B-5324-D3DD-9DE1-3B35F3A62946}"/>
                </a:ext>
              </a:extLst>
            </p:cNvPr>
            <p:cNvSpPr txBox="1"/>
            <p:nvPr/>
          </p:nvSpPr>
          <p:spPr>
            <a:xfrm>
              <a:off x="1633181" y="2356513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2909E3-72BF-0E3A-BA6F-315D4ECE01DE}"/>
                </a:ext>
              </a:extLst>
            </p:cNvPr>
            <p:cNvSpPr txBox="1"/>
            <p:nvPr/>
          </p:nvSpPr>
          <p:spPr>
            <a:xfrm>
              <a:off x="1935706" y="2031241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3E4D1B-1BB4-B6E9-F500-714883810743}"/>
                </a:ext>
              </a:extLst>
            </p:cNvPr>
            <p:cNvSpPr txBox="1"/>
            <p:nvPr/>
          </p:nvSpPr>
          <p:spPr>
            <a:xfrm>
              <a:off x="1978924" y="429904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</p:grpSp>
      <p:sp>
        <p:nvSpPr>
          <p:cNvPr id="41" name="Freeform 23">
            <a:extLst>
              <a:ext uri="{FF2B5EF4-FFF2-40B4-BE49-F238E27FC236}">
                <a16:creationId xmlns:a16="http://schemas.microsoft.com/office/drawing/2014/main" id="{020FDD99-BDAE-03B2-B1B6-7BE7BB5172FE}"/>
              </a:ext>
            </a:extLst>
          </p:cNvPr>
          <p:cNvSpPr>
            <a:spLocks/>
          </p:cNvSpPr>
          <p:nvPr/>
        </p:nvSpPr>
        <p:spPr bwMode="auto">
          <a:xfrm rot="3283163">
            <a:off x="5475157" y="188475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Text Box 24">
            <a:extLst>
              <a:ext uri="{FF2B5EF4-FFF2-40B4-BE49-F238E27FC236}">
                <a16:creationId xmlns:a16="http://schemas.microsoft.com/office/drawing/2014/main" id="{C72A8034-EF62-C34B-31BF-41FEB058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43" y="1195482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65758A64-8C04-FF1A-2B2F-3ED64717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643" y="2407195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0958B1-0660-7AFA-D4BE-7C96AE7F2B6D}"/>
              </a:ext>
            </a:extLst>
          </p:cNvPr>
          <p:cNvSpPr txBox="1"/>
          <p:nvPr/>
        </p:nvSpPr>
        <p:spPr>
          <a:xfrm>
            <a:off x="5631665" y="289336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AF10C4-5354-23EE-44CC-50239FF87F0B}"/>
              </a:ext>
            </a:extLst>
          </p:cNvPr>
          <p:cNvSpPr txBox="1"/>
          <p:nvPr/>
        </p:nvSpPr>
        <p:spPr>
          <a:xfrm>
            <a:off x="5576279" y="338290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DE214A-ABCB-266E-FC19-B4E419D00BE2}"/>
              </a:ext>
            </a:extLst>
          </p:cNvPr>
          <p:cNvSpPr txBox="1"/>
          <p:nvPr/>
        </p:nvSpPr>
        <p:spPr>
          <a:xfrm>
            <a:off x="5893452" y="373184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73CC83-01B0-F82E-3519-5510926B2671}"/>
              </a:ext>
            </a:extLst>
          </p:cNvPr>
          <p:cNvSpPr txBox="1"/>
          <p:nvPr/>
        </p:nvSpPr>
        <p:spPr>
          <a:xfrm>
            <a:off x="6303431" y="38920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2FA83CC-B26D-AEBA-AB2F-6A5882AAB58A}"/>
              </a:ext>
            </a:extLst>
          </p:cNvPr>
          <p:cNvSpPr txBox="1"/>
          <p:nvPr/>
        </p:nvSpPr>
        <p:spPr>
          <a:xfrm>
            <a:off x="6700562" y="357545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157B9D-20C2-4E2E-D805-390EEC58DC3E}"/>
              </a:ext>
            </a:extLst>
          </p:cNvPr>
          <p:cNvSpPr txBox="1"/>
          <p:nvPr/>
        </p:nvSpPr>
        <p:spPr>
          <a:xfrm>
            <a:off x="6826309" y="312767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F93E17-C66C-713B-E281-FA0046C4F748}"/>
              </a:ext>
            </a:extLst>
          </p:cNvPr>
          <p:cNvSpPr txBox="1"/>
          <p:nvPr/>
        </p:nvSpPr>
        <p:spPr>
          <a:xfrm>
            <a:off x="6632247" y="26239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497BAE-57BB-D9F7-12BE-B2C972F6C47B}"/>
              </a:ext>
            </a:extLst>
          </p:cNvPr>
          <p:cNvSpPr txBox="1"/>
          <p:nvPr/>
        </p:nvSpPr>
        <p:spPr>
          <a:xfrm>
            <a:off x="6032999" y="25345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48E01B-7E4C-EC88-1F95-F2739948C4D4}"/>
              </a:ext>
            </a:extLst>
          </p:cNvPr>
          <p:cNvGrpSpPr/>
          <p:nvPr/>
        </p:nvGrpSpPr>
        <p:grpSpPr>
          <a:xfrm>
            <a:off x="3973501" y="1024424"/>
            <a:ext cx="4780623" cy="4780623"/>
            <a:chOff x="3913119" y="1024424"/>
            <a:chExt cx="4780623" cy="47806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995746-947D-8280-C614-55BE233C2B5A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FFF6876-708D-F580-A6B8-4AF4712541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150C205-06A5-5392-F093-91A74445B3C8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1116861-EDCB-5110-9124-2204EE842620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D687EC8-A982-4B98-A841-3C82C70A56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672CCF9-EA68-9E1B-F0E6-3455D9D33674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4746CBC-AE9D-836D-1A62-FDA22D8B63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397E43B-43D0-AD20-7C4A-A621235403D3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26BF01BE-DBB2-E28B-8772-608F936A1DD2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31CFAF0-0D51-4218-9B62-B56E4C5E50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EF25AC-BF84-AD58-CD21-6AFE71AEF072}"/>
              </a:ext>
            </a:extLst>
          </p:cNvPr>
          <p:cNvGrpSpPr/>
          <p:nvPr/>
        </p:nvGrpSpPr>
        <p:grpSpPr>
          <a:xfrm rot="18957038">
            <a:off x="3979251" y="1073312"/>
            <a:ext cx="4780623" cy="4780623"/>
            <a:chOff x="3913119" y="1024424"/>
            <a:chExt cx="4780623" cy="478062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12C6C5A-8EA2-87DD-6655-95DC3CAC0E6F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BBA0ADAC-DF1E-419C-3CE7-6A899EE1A7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03447DF-65C6-5EFA-EC77-7836F9566D2F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6DD92A4-ED8B-89DE-2425-62D9E3B7C71B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03ED170-63A6-61E6-76B1-99522FF06F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7C3B1FD-5AAF-843E-6E01-6A4E91E11A5C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D7D6D15-416A-0C48-B32D-61B8CC668F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8412984-EA1A-BE83-0D4F-68DF3784D7F8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87FFC0E-6959-8B78-75B2-C583B06A73DC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B69B123-1E1B-09FA-1333-8074C69AD0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EC0C6BF-3A94-5872-C1DE-5CF715077207}"/>
              </a:ext>
            </a:extLst>
          </p:cNvPr>
          <p:cNvSpPr/>
          <p:nvPr/>
        </p:nvSpPr>
        <p:spPr bwMode="auto">
          <a:xfrm>
            <a:off x="6840742" y="2482284"/>
            <a:ext cx="86084" cy="8838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8F45A-BA11-F121-9B9B-F2E27AAAB903}"/>
              </a:ext>
            </a:extLst>
          </p:cNvPr>
          <p:cNvSpPr txBox="1"/>
          <p:nvPr/>
        </p:nvSpPr>
        <p:spPr>
          <a:xfrm>
            <a:off x="6902324" y="23021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17747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8D55873-28F3-ED5B-47AD-27A16CFC8E9B}"/>
              </a:ext>
            </a:extLst>
          </p:cNvPr>
          <p:cNvGrpSpPr/>
          <p:nvPr/>
        </p:nvGrpSpPr>
        <p:grpSpPr>
          <a:xfrm>
            <a:off x="4938482" y="2002905"/>
            <a:ext cx="2810385" cy="2782523"/>
            <a:chOff x="1160060" y="2013044"/>
            <a:chExt cx="2810385" cy="278252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65E1655-2BC9-3FB7-9468-AA189D7AE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03" y="2013044"/>
              <a:ext cx="2756806" cy="2782523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>
                <a:solidFill>
                  <a:srgbClr val="FF9933"/>
                </a:solidFill>
              </a:endParaRPr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E69F8912-0B22-6F62-4472-2C6901E7069C}"/>
                </a:ext>
              </a:extLst>
            </p:cNvPr>
            <p:cNvSpPr>
              <a:spLocks/>
            </p:cNvSpPr>
            <p:nvPr/>
          </p:nvSpPr>
          <p:spPr bwMode="auto">
            <a:xfrm rot="20672327">
              <a:off x="2504365" y="3947614"/>
              <a:ext cx="1371600" cy="469900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200">
                <a:solidFill>
                  <a:srgbClr val="FF9933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1AF3630-7591-7C14-A349-C0F8311737BA}"/>
                </a:ext>
              </a:extLst>
            </p:cNvPr>
            <p:cNvSpPr txBox="1"/>
            <p:nvPr/>
          </p:nvSpPr>
          <p:spPr>
            <a:xfrm>
              <a:off x="1160060" y="3179928"/>
              <a:ext cx="2810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  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AB02EA-9143-90A0-3D0C-24BECD136723}"/>
                </a:ext>
              </a:extLst>
            </p:cNvPr>
            <p:cNvSpPr txBox="1"/>
            <p:nvPr/>
          </p:nvSpPr>
          <p:spPr>
            <a:xfrm>
              <a:off x="1380698" y="2718179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059E82-CBD7-5407-9230-33CEE9B2EB02}"/>
                </a:ext>
              </a:extLst>
            </p:cNvPr>
            <p:cNvSpPr txBox="1"/>
            <p:nvPr/>
          </p:nvSpPr>
          <p:spPr>
            <a:xfrm>
              <a:off x="1355677" y="3566615"/>
              <a:ext cx="2460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  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0A6F40F-B891-20AA-39F6-EE3E890A4CD1}"/>
                </a:ext>
              </a:extLst>
            </p:cNvPr>
            <p:cNvSpPr txBox="1"/>
            <p:nvPr/>
          </p:nvSpPr>
          <p:spPr>
            <a:xfrm>
              <a:off x="1603611" y="3937379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7930EF4-800B-25BC-E8DF-9834498195AB}"/>
                </a:ext>
              </a:extLst>
            </p:cNvPr>
            <p:cNvSpPr txBox="1"/>
            <p:nvPr/>
          </p:nvSpPr>
          <p:spPr>
            <a:xfrm>
              <a:off x="1633181" y="2356513"/>
              <a:ext cx="2111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  +  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65B89D-0492-07FF-32C3-96F17AC9E394}"/>
                </a:ext>
              </a:extLst>
            </p:cNvPr>
            <p:cNvSpPr txBox="1"/>
            <p:nvPr/>
          </p:nvSpPr>
          <p:spPr>
            <a:xfrm>
              <a:off x="1935706" y="2031241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F0945EA-873E-A2FD-4E88-A96BF55E5D9D}"/>
                </a:ext>
              </a:extLst>
            </p:cNvPr>
            <p:cNvSpPr txBox="1"/>
            <p:nvPr/>
          </p:nvSpPr>
          <p:spPr>
            <a:xfrm>
              <a:off x="1978924" y="4299044"/>
              <a:ext cx="1412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9933"/>
                  </a:solidFill>
                </a:rPr>
                <a:t>+  +  +  +</a:t>
              </a:r>
            </a:p>
          </p:txBody>
        </p:sp>
      </p:grpSp>
      <p:sp>
        <p:nvSpPr>
          <p:cNvPr id="41" name="Freeform 23">
            <a:extLst>
              <a:ext uri="{FF2B5EF4-FFF2-40B4-BE49-F238E27FC236}">
                <a16:creationId xmlns:a16="http://schemas.microsoft.com/office/drawing/2014/main" id="{CA754A27-C6B8-2DD2-4CC3-18309AB68887}"/>
              </a:ext>
            </a:extLst>
          </p:cNvPr>
          <p:cNvSpPr>
            <a:spLocks/>
          </p:cNvSpPr>
          <p:nvPr/>
        </p:nvSpPr>
        <p:spPr bwMode="auto">
          <a:xfrm rot="3283163">
            <a:off x="5475157" y="188475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Text Box 24">
            <a:extLst>
              <a:ext uri="{FF2B5EF4-FFF2-40B4-BE49-F238E27FC236}">
                <a16:creationId xmlns:a16="http://schemas.microsoft.com/office/drawing/2014/main" id="{5A091927-33F0-41E5-06D4-063EC6F58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43" y="1195482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2FFD8C21-C21F-639C-6254-0B2730E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643" y="2407195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C1F192-650A-F76C-E7E3-9FCA830295C8}"/>
              </a:ext>
            </a:extLst>
          </p:cNvPr>
          <p:cNvCxnSpPr/>
          <p:nvPr/>
        </p:nvCxnSpPr>
        <p:spPr bwMode="auto">
          <a:xfrm flipH="1">
            <a:off x="5177268" y="348938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568F2F-359A-F532-4D48-EA2876EB230E}"/>
              </a:ext>
            </a:extLst>
          </p:cNvPr>
          <p:cNvCxnSpPr>
            <a:cxnSpLocks/>
          </p:cNvCxnSpPr>
          <p:nvPr/>
        </p:nvCxnSpPr>
        <p:spPr bwMode="auto">
          <a:xfrm>
            <a:off x="7365498" y="3477883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A73D17-B40D-B5A5-514D-A68EDFF1A346}"/>
              </a:ext>
            </a:extLst>
          </p:cNvPr>
          <p:cNvSpPr txBox="1"/>
          <p:nvPr/>
        </p:nvSpPr>
        <p:spPr>
          <a:xfrm>
            <a:off x="4958764" y="345704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8FC462-EAEB-6B03-6CBC-AF8ADA465CBE}"/>
              </a:ext>
            </a:extLst>
          </p:cNvPr>
          <p:cNvSpPr txBox="1"/>
          <p:nvPr/>
        </p:nvSpPr>
        <p:spPr>
          <a:xfrm>
            <a:off x="7320409" y="347151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D89DE0-91B0-B592-475A-B238698B668B}"/>
              </a:ext>
            </a:extLst>
          </p:cNvPr>
          <p:cNvCxnSpPr>
            <a:cxnSpLocks/>
          </p:cNvCxnSpPr>
          <p:nvPr/>
        </p:nvCxnSpPr>
        <p:spPr bwMode="auto">
          <a:xfrm rot="16200000" flipH="1" flipV="1">
            <a:off x="6321700" y="447854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43241F-538B-21D3-D946-EE26C9B89799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6361962" y="231906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AAFD20-AE2C-188F-B4D9-6573EEB882BB}"/>
              </a:ext>
            </a:extLst>
          </p:cNvPr>
          <p:cNvCxnSpPr>
            <a:cxnSpLocks/>
          </p:cNvCxnSpPr>
          <p:nvPr/>
        </p:nvCxnSpPr>
        <p:spPr bwMode="auto">
          <a:xfrm rot="2700000" flipH="1">
            <a:off x="5556836" y="26094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AE41AF-5545-5B0B-B9EA-4DA1D843C5EB}"/>
              </a:ext>
            </a:extLst>
          </p:cNvPr>
          <p:cNvCxnSpPr>
            <a:cxnSpLocks/>
          </p:cNvCxnSpPr>
          <p:nvPr/>
        </p:nvCxnSpPr>
        <p:spPr bwMode="auto">
          <a:xfrm rot="18900000" flipH="1" flipV="1">
            <a:off x="5390060" y="4012717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DEB3EE-BCB5-BC8D-5589-11FEFAB321F3}"/>
              </a:ext>
            </a:extLst>
          </p:cNvPr>
          <p:cNvCxnSpPr>
            <a:cxnSpLocks/>
          </p:cNvCxnSpPr>
          <p:nvPr/>
        </p:nvCxnSpPr>
        <p:spPr bwMode="auto">
          <a:xfrm rot="18900000">
            <a:off x="7167104" y="27618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918162-94B2-E6F0-03FC-A49256451854}"/>
              </a:ext>
            </a:extLst>
          </p:cNvPr>
          <p:cNvCxnSpPr>
            <a:cxnSpLocks/>
          </p:cNvCxnSpPr>
          <p:nvPr/>
        </p:nvCxnSpPr>
        <p:spPr bwMode="auto">
          <a:xfrm rot="2700000" flipV="1">
            <a:off x="6973142" y="4251093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8057A1-55A8-3120-50A7-AD5155240F4B}"/>
              </a:ext>
            </a:extLst>
          </p:cNvPr>
          <p:cNvSpPr txBox="1"/>
          <p:nvPr/>
        </p:nvSpPr>
        <p:spPr>
          <a:xfrm>
            <a:off x="5501713" y="22655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0B4835-EC16-C954-4BD6-0F2617B910F9}"/>
              </a:ext>
            </a:extLst>
          </p:cNvPr>
          <p:cNvSpPr txBox="1"/>
          <p:nvPr/>
        </p:nvSpPr>
        <p:spPr>
          <a:xfrm>
            <a:off x="6414099" y="214054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54E017-6C8A-EF46-381E-4A686DB80B81}"/>
              </a:ext>
            </a:extLst>
          </p:cNvPr>
          <p:cNvSpPr txBox="1"/>
          <p:nvPr/>
        </p:nvSpPr>
        <p:spPr>
          <a:xfrm>
            <a:off x="7188476" y="269037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8A9431-89D2-3A46-909B-596B1CF65F3C}"/>
              </a:ext>
            </a:extLst>
          </p:cNvPr>
          <p:cNvSpPr txBox="1"/>
          <p:nvPr/>
        </p:nvSpPr>
        <p:spPr>
          <a:xfrm>
            <a:off x="7021727" y="401582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5669E0-6724-B560-EBCA-48E691CAD3F6}"/>
              </a:ext>
            </a:extLst>
          </p:cNvPr>
          <p:cNvSpPr txBox="1"/>
          <p:nvPr/>
        </p:nvSpPr>
        <p:spPr>
          <a:xfrm>
            <a:off x="6337139" y="4376592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510C81-AAE2-BD89-CCEC-93BE30A0074E}"/>
              </a:ext>
            </a:extLst>
          </p:cNvPr>
          <p:cNvSpPr txBox="1"/>
          <p:nvPr/>
        </p:nvSpPr>
        <p:spPr>
          <a:xfrm>
            <a:off x="5144487" y="399415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E6EA15-7E53-1E06-34A1-79BCFFFF974C}"/>
              </a:ext>
            </a:extLst>
          </p:cNvPr>
          <p:cNvSpPr txBox="1"/>
          <p:nvPr/>
        </p:nvSpPr>
        <p:spPr>
          <a:xfrm>
            <a:off x="5631665" y="289336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A01856-9E55-3195-BDF3-0C27CE97337D}"/>
              </a:ext>
            </a:extLst>
          </p:cNvPr>
          <p:cNvSpPr txBox="1"/>
          <p:nvPr/>
        </p:nvSpPr>
        <p:spPr>
          <a:xfrm>
            <a:off x="5576279" y="338290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ABE52C-3F6B-B5D6-12AF-ADBCB9DC47BB}"/>
              </a:ext>
            </a:extLst>
          </p:cNvPr>
          <p:cNvSpPr txBox="1"/>
          <p:nvPr/>
        </p:nvSpPr>
        <p:spPr>
          <a:xfrm>
            <a:off x="5893452" y="373184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F8C20B-3F08-9F5E-4F34-12DE48FA8801}"/>
              </a:ext>
            </a:extLst>
          </p:cNvPr>
          <p:cNvSpPr txBox="1"/>
          <p:nvPr/>
        </p:nvSpPr>
        <p:spPr>
          <a:xfrm>
            <a:off x="6303431" y="38920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600D19-EF86-9A10-4E38-B272F0DA4BCE}"/>
              </a:ext>
            </a:extLst>
          </p:cNvPr>
          <p:cNvSpPr txBox="1"/>
          <p:nvPr/>
        </p:nvSpPr>
        <p:spPr>
          <a:xfrm>
            <a:off x="6700562" y="357545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C8EA63-E618-D5CC-6C85-85C5ECC9378B}"/>
              </a:ext>
            </a:extLst>
          </p:cNvPr>
          <p:cNvSpPr txBox="1"/>
          <p:nvPr/>
        </p:nvSpPr>
        <p:spPr>
          <a:xfrm>
            <a:off x="6826309" y="312767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3CAD0B-4C46-9008-559D-720C3DE49FDF}"/>
              </a:ext>
            </a:extLst>
          </p:cNvPr>
          <p:cNvSpPr txBox="1"/>
          <p:nvPr/>
        </p:nvSpPr>
        <p:spPr>
          <a:xfrm>
            <a:off x="6632247" y="262397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D607C4-52E2-2F7E-EF98-CF3E07668587}"/>
              </a:ext>
            </a:extLst>
          </p:cNvPr>
          <p:cNvSpPr txBox="1"/>
          <p:nvPr/>
        </p:nvSpPr>
        <p:spPr>
          <a:xfrm>
            <a:off x="6032999" y="25345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00"/>
                </a:solidFill>
              </a:rPr>
              <a:t>E</a:t>
            </a:r>
            <a:endParaRPr lang="en-US" dirty="0">
              <a:solidFill>
                <a:srgbClr val="FF3300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CA850BA-2A3B-76E6-AD72-7A866DACBE4E}"/>
              </a:ext>
            </a:extLst>
          </p:cNvPr>
          <p:cNvGrpSpPr/>
          <p:nvPr/>
        </p:nvGrpSpPr>
        <p:grpSpPr>
          <a:xfrm>
            <a:off x="3973501" y="1024424"/>
            <a:ext cx="4780623" cy="4780623"/>
            <a:chOff x="3913119" y="1024424"/>
            <a:chExt cx="4780623" cy="47806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900406-CAA2-84B2-6E7A-7390353760D9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D25222-57CE-58EE-2D61-F830D0061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BAFF630-BE29-993E-39F5-7BCB35416D1E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88175A3-AD2D-4614-6420-D528861C2B1E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6A05626-629D-34F5-0FAE-CC23CAC583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CF98FCF-5E89-FC6A-2309-508BD4A5D91A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247A58F-54C9-EFD4-ABDB-1378C709E9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4B66D27-A756-D297-CD7C-43BBB535F2E2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7D50002-9139-2620-F375-C3BB5495B213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D0C6477-147A-A1A6-325B-2F22844D67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033679C-9365-118A-C965-B8CF8AC252E9}"/>
              </a:ext>
            </a:extLst>
          </p:cNvPr>
          <p:cNvGrpSpPr/>
          <p:nvPr/>
        </p:nvGrpSpPr>
        <p:grpSpPr>
          <a:xfrm rot="18957038">
            <a:off x="3979251" y="1073312"/>
            <a:ext cx="4780623" cy="4780623"/>
            <a:chOff x="3913119" y="1024424"/>
            <a:chExt cx="4780623" cy="478062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16A4FF2-37B3-D552-597F-8E816ECA84AB}"/>
                </a:ext>
              </a:extLst>
            </p:cNvPr>
            <p:cNvGrpSpPr/>
            <p:nvPr/>
          </p:nvGrpSpPr>
          <p:grpSpPr>
            <a:xfrm rot="5400000"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1DA66E5-8DEC-1D57-3558-D5BBDFED14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A26AE97-57A0-22EA-19A4-1D355ED74729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930F264-2797-7AAF-9562-3DFCA3A6F7AB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B04DFC3-92EA-AAF0-14D5-6AE7F23228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91BD9C2-DF2F-B609-E0B6-E7DCAEA27460}"/>
                </a:ext>
              </a:extLst>
            </p:cNvPr>
            <p:cNvGrpSpPr/>
            <p:nvPr/>
          </p:nvGrpSpPr>
          <p:grpSpPr>
            <a:xfrm>
              <a:off x="3913119" y="3401242"/>
              <a:ext cx="4780623" cy="26987"/>
              <a:chOff x="4373696" y="3367088"/>
              <a:chExt cx="4780623" cy="2698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4EEC0A4-9CC2-FD6A-C3C1-8F7418C4712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V="1">
                <a:off x="5545138" y="3367088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E2C169-DBA2-4FD4-CEA0-18D3730BFEEC}"/>
                  </a:ext>
                </a:extLst>
              </p:cNvPr>
              <p:cNvCxnSpPr/>
              <p:nvPr/>
            </p:nvCxnSpPr>
            <p:spPr bwMode="auto">
              <a:xfrm flipH="1">
                <a:off x="4373696" y="3384550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A626D16-845F-1A1C-3CF2-A9E811DDE814}"/>
                  </a:ext>
                </a:extLst>
              </p:cNvPr>
              <p:cNvCxnSpPr/>
              <p:nvPr/>
            </p:nvCxnSpPr>
            <p:spPr bwMode="auto">
              <a:xfrm>
                <a:off x="8331201" y="3376613"/>
                <a:ext cx="823118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B45A279-F68E-E717-0E1A-D685804630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 flipV="1">
                <a:off x="7159760" y="3394075"/>
                <a:ext cx="888867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72588B86-3904-394D-3476-63335E59F2B3}"/>
              </a:ext>
            </a:extLst>
          </p:cNvPr>
          <p:cNvSpPr/>
          <p:nvPr/>
        </p:nvSpPr>
        <p:spPr bwMode="auto">
          <a:xfrm>
            <a:off x="6840742" y="2482284"/>
            <a:ext cx="86084" cy="8838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41A280-509B-B18E-2E38-49F94085EA9D}"/>
              </a:ext>
            </a:extLst>
          </p:cNvPr>
          <p:cNvSpPr txBox="1"/>
          <p:nvPr/>
        </p:nvSpPr>
        <p:spPr>
          <a:xfrm>
            <a:off x="6902324" y="230214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3200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9" name="Arc 18"/>
          <p:cNvSpPr/>
          <p:nvPr/>
        </p:nvSpPr>
        <p:spPr bwMode="auto">
          <a:xfrm>
            <a:off x="2053088" y="969818"/>
            <a:ext cx="4832622" cy="4738255"/>
          </a:xfrm>
          <a:prstGeom prst="arc">
            <a:avLst>
              <a:gd name="adj1" fmla="val 19613903"/>
              <a:gd name="adj2" fmla="val 191753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cxnSpLocks/>
            <a:endCxn id="19" idx="0"/>
          </p:cNvCxnSpPr>
          <p:nvPr/>
        </p:nvCxnSpPr>
        <p:spPr bwMode="auto">
          <a:xfrm flipV="1">
            <a:off x="6206836" y="2027182"/>
            <a:ext cx="274680" cy="2449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6220691" y="4419600"/>
            <a:ext cx="271861" cy="1870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068063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722021" y="1165868"/>
            <a:ext cx="3863011" cy="4137170"/>
          </a:xfrm>
          <a:prstGeom prst="arc">
            <a:avLst>
              <a:gd name="adj1" fmla="val 17840166"/>
              <a:gd name="adj2" fmla="val 1940515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 bwMode="auto">
          <a:xfrm flipV="1">
            <a:off x="5419037" y="1607119"/>
            <a:ext cx="212123" cy="3471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5400938" y="4731449"/>
            <a:ext cx="203257" cy="2917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19416" y="1663557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1658" y="1683066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cxnSpLocks/>
          </p:cNvCxnSpPr>
          <p:nvPr/>
        </p:nvCxnSpPr>
        <p:spPr bwMode="auto">
          <a:xfrm flipH="1" flipV="1">
            <a:off x="4799166" y="4547415"/>
            <a:ext cx="77634" cy="426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35992" y="2109509"/>
            <a:ext cx="2529165" cy="2466108"/>
          </a:xfrm>
          <a:prstGeom prst="arc">
            <a:avLst>
              <a:gd name="adj1" fmla="val 14817613"/>
              <a:gd name="adj2" fmla="val 1694584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0045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3964760" y="2197256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45528" y="4140825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19519"/>
            <a:ext cx="1842655" cy="1800215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284098" y="3100544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E26FE0-1A70-3430-8042-D01E7C0D7CCD}"/>
              </a:ext>
            </a:extLst>
          </p:cNvPr>
          <p:cNvSpPr/>
          <p:nvPr/>
        </p:nvSpPr>
        <p:spPr bwMode="auto">
          <a:xfrm>
            <a:off x="3592979" y="2419518"/>
            <a:ext cx="1874913" cy="17813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5FD915-6540-D7E8-BBE4-42E050DD17B0}"/>
              </a:ext>
            </a:extLst>
          </p:cNvPr>
          <p:cNvSpPr/>
          <p:nvPr/>
        </p:nvSpPr>
        <p:spPr bwMode="auto">
          <a:xfrm>
            <a:off x="3296751" y="2084977"/>
            <a:ext cx="2468406" cy="24661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C35370-29BB-B04A-C1AE-34319C5AD87F}"/>
              </a:ext>
            </a:extLst>
          </p:cNvPr>
          <p:cNvSpPr/>
          <p:nvPr/>
        </p:nvSpPr>
        <p:spPr bwMode="auto">
          <a:xfrm>
            <a:off x="2855942" y="1651609"/>
            <a:ext cx="3350025" cy="333284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347A49-154D-2192-E266-524A1F674FC9}"/>
              </a:ext>
            </a:extLst>
          </p:cNvPr>
          <p:cNvSpPr/>
          <p:nvPr/>
        </p:nvSpPr>
        <p:spPr bwMode="auto">
          <a:xfrm>
            <a:off x="2497789" y="1304866"/>
            <a:ext cx="4041236" cy="402632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DE54E9-716B-4EE4-4101-DB518B426E87}"/>
              </a:ext>
            </a:extLst>
          </p:cNvPr>
          <p:cNvSpPr/>
          <p:nvPr/>
        </p:nvSpPr>
        <p:spPr bwMode="auto">
          <a:xfrm>
            <a:off x="2197883" y="1004322"/>
            <a:ext cx="4666143" cy="46274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2572</TotalTime>
  <Words>1554</Words>
  <Application>Microsoft Office PowerPoint</Application>
  <PresentationFormat>On-screen Show (4:3)</PresentationFormat>
  <Paragraphs>519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Cambria Math</vt:lpstr>
      <vt:lpstr>Monotype Sorts</vt:lpstr>
      <vt:lpstr>Symbol</vt:lpstr>
      <vt:lpstr>Tahoma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Finally, Spherical Shells!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PowerPoint Presentation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  <vt:lpstr>END</vt:lpstr>
      <vt:lpstr>PowerPoint Presentation</vt:lpstr>
      <vt:lpstr>PowerPoint Presentation</vt:lpstr>
      <vt:lpstr>PowerPoint Presentation</vt:lpstr>
      <vt:lpstr>PowerPoint Presentation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2025-10-02T17:22:34Z</dcterms:modified>
</cp:coreProperties>
</file>