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428" r:id="rId2"/>
    <p:sldId id="1430" r:id="rId3"/>
    <p:sldId id="1429" r:id="rId4"/>
    <p:sldId id="1129" r:id="rId5"/>
    <p:sldId id="1130" r:id="rId6"/>
    <p:sldId id="1442" r:id="rId7"/>
    <p:sldId id="1434" r:id="rId8"/>
    <p:sldId id="257" r:id="rId9"/>
    <p:sldId id="1437" r:id="rId10"/>
    <p:sldId id="1438" r:id="rId11"/>
    <p:sldId id="1439" r:id="rId12"/>
    <p:sldId id="268" r:id="rId13"/>
    <p:sldId id="1440" r:id="rId14"/>
    <p:sldId id="1131" r:id="rId15"/>
    <p:sldId id="269" r:id="rId16"/>
    <p:sldId id="1132" r:id="rId17"/>
    <p:sldId id="1433" r:id="rId18"/>
    <p:sldId id="258" r:id="rId19"/>
    <p:sldId id="1314" r:id="rId20"/>
    <p:sldId id="1431" r:id="rId21"/>
    <p:sldId id="270" r:id="rId22"/>
    <p:sldId id="276" r:id="rId23"/>
    <p:sldId id="277" r:id="rId24"/>
    <p:sldId id="279" r:id="rId25"/>
    <p:sldId id="278" r:id="rId26"/>
    <p:sldId id="280" r:id="rId27"/>
    <p:sldId id="281" r:id="rId28"/>
    <p:sldId id="282" r:id="rId29"/>
    <p:sldId id="1441" r:id="rId30"/>
    <p:sldId id="260" r:id="rId31"/>
    <p:sldId id="261" r:id="rId32"/>
    <p:sldId id="263" r:id="rId33"/>
    <p:sldId id="1443" r:id="rId34"/>
    <p:sldId id="1444" r:id="rId35"/>
    <p:sldId id="1445" r:id="rId36"/>
    <p:sldId id="262" r:id="rId37"/>
    <p:sldId id="264" r:id="rId38"/>
    <p:sldId id="266" r:id="rId39"/>
    <p:sldId id="267" r:id="rId40"/>
    <p:sldId id="265" r:id="rId41"/>
    <p:sldId id="14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B4B33D-5A1A-42EF-94F9-DF8F3D859D8C}" v="5" dt="2025-10-03T21:45: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34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5FF5AC1B-ABA9-43D7-A1E3-2D92732CD6E2}"/>
    <pc:docChg chg="custSel modSld sldOrd">
      <pc:chgData name="Lines, Todd" userId="afaf7c3a-e8aa-4568-882a-02ad8f9e19b0" providerId="ADAL" clId="{5FF5AC1B-ABA9-43D7-A1E3-2D92732CD6E2}" dt="2025-10-03T21:45:06.476" v="20"/>
      <pc:docMkLst>
        <pc:docMk/>
      </pc:docMkLst>
      <pc:sldChg chg="modSp mod">
        <pc:chgData name="Lines, Todd" userId="afaf7c3a-e8aa-4568-882a-02ad8f9e19b0" providerId="ADAL" clId="{5FF5AC1B-ABA9-43D7-A1E3-2D92732CD6E2}" dt="2025-10-03T21:39:52.003" v="1" actId="1076"/>
        <pc:sldMkLst>
          <pc:docMk/>
          <pc:sldMk cId="1985487500" sldId="277"/>
        </pc:sldMkLst>
        <pc:grpChg chg="mod">
          <ac:chgData name="Lines, Todd" userId="afaf7c3a-e8aa-4568-882a-02ad8f9e19b0" providerId="ADAL" clId="{5FF5AC1B-ABA9-43D7-A1E3-2D92732CD6E2}" dt="2025-10-03T21:39:52.003" v="1" actId="1076"/>
          <ac:grpSpMkLst>
            <pc:docMk/>
            <pc:sldMk cId="1985487500" sldId="277"/>
            <ac:grpSpMk id="22" creationId="{00000000-0000-0000-0000-000000000000}"/>
          </ac:grpSpMkLst>
        </pc:grpChg>
      </pc:sldChg>
      <pc:sldChg chg="addSp delSp modSp mod">
        <pc:chgData name="Lines, Todd" userId="afaf7c3a-e8aa-4568-882a-02ad8f9e19b0" providerId="ADAL" clId="{5FF5AC1B-ABA9-43D7-A1E3-2D92732CD6E2}" dt="2025-10-03T21:40:57.761" v="15" actId="21"/>
        <pc:sldMkLst>
          <pc:docMk/>
          <pc:sldMk cId="1307355996" sldId="280"/>
        </pc:sldMkLst>
        <pc:spChg chg="mod">
          <ac:chgData name="Lines, Todd" userId="afaf7c3a-e8aa-4568-882a-02ad8f9e19b0" providerId="ADAL" clId="{5FF5AC1B-ABA9-43D7-A1E3-2D92732CD6E2}" dt="2025-10-03T21:40:39.443" v="13" actId="1076"/>
          <ac:spMkLst>
            <pc:docMk/>
            <pc:sldMk cId="1307355996" sldId="280"/>
            <ac:spMk id="4" creationId="{00000000-0000-0000-0000-000000000000}"/>
          </ac:spMkLst>
        </pc:spChg>
        <pc:picChg chg="del mod">
          <ac:chgData name="Lines, Todd" userId="afaf7c3a-e8aa-4568-882a-02ad8f9e19b0" providerId="ADAL" clId="{5FF5AC1B-ABA9-43D7-A1E3-2D92732CD6E2}" dt="2025-10-03T21:40:35.234" v="12" actId="478"/>
          <ac:picMkLst>
            <pc:docMk/>
            <pc:sldMk cId="1307355996" sldId="280"/>
            <ac:picMk id="16" creationId="{B6614A02-4882-FDF3-A73E-AE6388AF47A8}"/>
          </ac:picMkLst>
        </pc:picChg>
        <pc:picChg chg="del mod">
          <ac:chgData name="Lines, Todd" userId="afaf7c3a-e8aa-4568-882a-02ad8f9e19b0" providerId="ADAL" clId="{5FF5AC1B-ABA9-43D7-A1E3-2D92732CD6E2}" dt="2025-10-03T21:40:57.761" v="15" actId="21"/>
          <ac:picMkLst>
            <pc:docMk/>
            <pc:sldMk cId="1307355996" sldId="280"/>
            <ac:picMk id="17" creationId="{FF7CDBF4-F90F-B9C0-8E53-A78544135927}"/>
          </ac:picMkLst>
        </pc:picChg>
        <pc:cxnChg chg="add mod">
          <ac:chgData name="Lines, Todd" userId="afaf7c3a-e8aa-4568-882a-02ad8f9e19b0" providerId="ADAL" clId="{5FF5AC1B-ABA9-43D7-A1E3-2D92732CD6E2}" dt="2025-10-03T21:40:07.501" v="5" actId="14100"/>
          <ac:cxnSpMkLst>
            <pc:docMk/>
            <pc:sldMk cId="1307355996" sldId="280"/>
            <ac:cxnSpMk id="5" creationId="{F2FE13F7-3B90-8D11-8AAD-AC752FE2A3A9}"/>
          </ac:cxnSpMkLst>
        </pc:cxnChg>
        <pc:cxnChg chg="add mod">
          <ac:chgData name="Lines, Todd" userId="afaf7c3a-e8aa-4568-882a-02ad8f9e19b0" providerId="ADAL" clId="{5FF5AC1B-ABA9-43D7-A1E3-2D92732CD6E2}" dt="2025-10-03T21:40:13.136" v="8" actId="14100"/>
          <ac:cxnSpMkLst>
            <pc:docMk/>
            <pc:sldMk cId="1307355996" sldId="280"/>
            <ac:cxnSpMk id="11" creationId="{FB962E97-8433-37AA-5885-52B0F950483D}"/>
          </ac:cxnSpMkLst>
        </pc:cxnChg>
      </pc:sldChg>
      <pc:sldChg chg="modSp ord">
        <pc:chgData name="Lines, Todd" userId="afaf7c3a-e8aa-4568-882a-02ad8f9e19b0" providerId="ADAL" clId="{5FF5AC1B-ABA9-43D7-A1E3-2D92732CD6E2}" dt="2025-10-03T21:45:06.476" v="20"/>
        <pc:sldMkLst>
          <pc:docMk/>
          <pc:sldMk cId="0" sldId="1314"/>
        </pc:sldMkLst>
        <pc:spChg chg="mod">
          <ac:chgData name="Lines, Todd" userId="afaf7c3a-e8aa-4568-882a-02ad8f9e19b0" providerId="ADAL" clId="{5FF5AC1B-ABA9-43D7-A1E3-2D92732CD6E2}" dt="2025-10-03T21:45:06.476" v="20"/>
          <ac:spMkLst>
            <pc:docMk/>
            <pc:sldMk cId="0" sldId="1314"/>
            <ac:spMk id="3" creationId="{00000000-0000-0000-0000-000000000000}"/>
          </ac:spMkLst>
        </pc:spChg>
      </pc:sldChg>
      <pc:sldChg chg="modSp mod">
        <pc:chgData name="Lines, Todd" userId="afaf7c3a-e8aa-4568-882a-02ad8f9e19b0" providerId="ADAL" clId="{5FF5AC1B-ABA9-43D7-A1E3-2D92732CD6E2}" dt="2025-10-03T21:30:07.585" v="0" actId="20577"/>
        <pc:sldMkLst>
          <pc:docMk/>
          <pc:sldMk cId="2763402161" sldId="1433"/>
        </pc:sldMkLst>
        <pc:spChg chg="mod">
          <ac:chgData name="Lines, Todd" userId="afaf7c3a-e8aa-4568-882a-02ad8f9e19b0" providerId="ADAL" clId="{5FF5AC1B-ABA9-43D7-A1E3-2D92732CD6E2}" dt="2025-10-03T21:30:07.585" v="0" actId="20577"/>
          <ac:spMkLst>
            <pc:docMk/>
            <pc:sldMk cId="2763402161" sldId="1433"/>
            <ac:spMk id="3" creationId="{76F67A60-9F79-343B-06B4-F0E9E38AFC9C}"/>
          </ac:spMkLst>
        </pc:spChg>
      </pc:sldChg>
    </pc:docChg>
  </pc:docChgLst>
  <pc:docChgLst>
    <pc:chgData name="Lines, Todd" userId="afaf7c3a-e8aa-4568-882a-02ad8f9e19b0" providerId="ADAL" clId="{37036659-BDE3-4B58-AA86-15475419174F}"/>
    <pc:docChg chg="modSld">
      <pc:chgData name="Lines, Todd" userId="afaf7c3a-e8aa-4568-882a-02ad8f9e19b0" providerId="ADAL" clId="{37036659-BDE3-4B58-AA86-15475419174F}" dt="2024-03-05T23:01:03.102" v="5" actId="6549"/>
      <pc:docMkLst>
        <pc:docMk/>
      </pc:docMkLst>
      <pc:sldChg chg="modSp mod">
        <pc:chgData name="Lines, Todd" userId="afaf7c3a-e8aa-4568-882a-02ad8f9e19b0" providerId="ADAL" clId="{37036659-BDE3-4B58-AA86-15475419174F}" dt="2024-03-05T23:01:03.102" v="5" actId="6549"/>
        <pc:sldMkLst>
          <pc:docMk/>
          <pc:sldMk cId="3222375172" sldId="1432"/>
        </pc:sldMkLst>
      </pc:sldChg>
    </pc:docChg>
  </pc:docChgLst>
  <pc:docChgLst>
    <pc:chgData name="Lines, Todd" userId="afaf7c3a-e8aa-4568-882a-02ad8f9e19b0" providerId="ADAL" clId="{B90322CF-17D3-400D-817F-6C5393075580}"/>
    <pc:docChg chg="modSld">
      <pc:chgData name="Lines, Todd" userId="afaf7c3a-e8aa-4568-882a-02ad8f9e19b0" providerId="ADAL" clId="{B90322CF-17D3-400D-817F-6C5393075580}" dt="2024-11-07T18:03:22.821" v="28" actId="20577"/>
      <pc:docMkLst>
        <pc:docMk/>
      </pc:docMkLst>
      <pc:sldChg chg="modSp mod">
        <pc:chgData name="Lines, Todd" userId="afaf7c3a-e8aa-4568-882a-02ad8f9e19b0" providerId="ADAL" clId="{B90322CF-17D3-400D-817F-6C5393075580}" dt="2024-11-07T17:51:57.105" v="26" actId="20577"/>
        <pc:sldMkLst>
          <pc:docMk/>
          <pc:sldMk cId="2880780699" sldId="1439"/>
        </pc:sldMkLst>
      </pc:sldChg>
      <pc:sldChg chg="modSp">
        <pc:chgData name="Lines, Todd" userId="afaf7c3a-e8aa-4568-882a-02ad8f9e19b0" providerId="ADAL" clId="{B90322CF-17D3-400D-817F-6C5393075580}" dt="2024-11-07T17:52:21.412" v="27" actId="20577"/>
        <pc:sldMkLst>
          <pc:docMk/>
          <pc:sldMk cId="986807166" sldId="1440"/>
        </pc:sldMkLst>
      </pc:sldChg>
      <pc:sldChg chg="modSp mod">
        <pc:chgData name="Lines, Todd" userId="afaf7c3a-e8aa-4568-882a-02ad8f9e19b0" providerId="ADAL" clId="{B90322CF-17D3-400D-817F-6C5393075580}" dt="2024-11-07T18:03:22.821" v="28" actId="20577"/>
        <pc:sldMkLst>
          <pc:docMk/>
          <pc:sldMk cId="2080041333" sldId="1445"/>
        </pc:sldMkLst>
      </pc:sldChg>
    </pc:docChg>
  </pc:docChgLst>
  <pc:docChgLst>
    <pc:chgData name="Lines, Todd" userId="afaf7c3a-e8aa-4568-882a-02ad8f9e19b0" providerId="ADAL" clId="{D8F1E670-6E86-45DB-9AE6-746DDBE4C86C}"/>
    <pc:docChg chg="custSel modSld">
      <pc:chgData name="Lines, Todd" userId="afaf7c3a-e8aa-4568-882a-02ad8f9e19b0" providerId="ADAL" clId="{D8F1E670-6E86-45DB-9AE6-746DDBE4C86C}" dt="2024-06-14T17:19:09.401" v="5" actId="11"/>
      <pc:docMkLst>
        <pc:docMk/>
      </pc:docMkLst>
      <pc:sldChg chg="modSp mod">
        <pc:chgData name="Lines, Todd" userId="afaf7c3a-e8aa-4568-882a-02ad8f9e19b0" providerId="ADAL" clId="{D8F1E670-6E86-45DB-9AE6-746DDBE4C86C}" dt="2024-06-14T17:19:09.401" v="5" actId="11"/>
        <pc:sldMkLst>
          <pc:docMk/>
          <pc:sldMk cId="2080041333" sldId="1445"/>
        </pc:sldMkLst>
      </pc:sldChg>
    </pc:docChg>
  </pc:docChgLst>
  <pc:docChgLst>
    <pc:chgData name="Lines, Todd" userId="afaf7c3a-e8aa-4568-882a-02ad8f9e19b0" providerId="ADAL" clId="{D3357100-C15F-4183-B7DF-9FFD6B364804}"/>
    <pc:docChg chg="custSel addSld delSld modSld sldOrd">
      <pc:chgData name="Lines, Todd" userId="afaf7c3a-e8aa-4568-882a-02ad8f9e19b0" providerId="ADAL" clId="{D3357100-C15F-4183-B7DF-9FFD6B364804}" dt="2023-11-02T23:30:58.504" v="1708" actId="1076"/>
      <pc:docMkLst>
        <pc:docMk/>
      </pc:docMkLst>
      <pc:sldChg chg="ord">
        <pc:chgData name="Lines, Todd" userId="afaf7c3a-e8aa-4568-882a-02ad8f9e19b0" providerId="ADAL" clId="{D3357100-C15F-4183-B7DF-9FFD6B364804}" dt="2023-11-02T23:05:45.891" v="839"/>
        <pc:sldMkLst>
          <pc:docMk/>
          <pc:sldMk cId="0" sldId="258"/>
        </pc:sldMkLst>
      </pc:sldChg>
      <pc:sldChg chg="ord">
        <pc:chgData name="Lines, Todd" userId="afaf7c3a-e8aa-4568-882a-02ad8f9e19b0" providerId="ADAL" clId="{D3357100-C15F-4183-B7DF-9FFD6B364804}" dt="2023-11-02T23:26:43.224" v="1307"/>
        <pc:sldMkLst>
          <pc:docMk/>
          <pc:sldMk cId="0" sldId="263"/>
        </pc:sldMkLst>
      </pc:sldChg>
      <pc:sldChg chg="ord">
        <pc:chgData name="Lines, Todd" userId="afaf7c3a-e8aa-4568-882a-02ad8f9e19b0" providerId="ADAL" clId="{D3357100-C15F-4183-B7DF-9FFD6B364804}" dt="2023-11-02T23:18:48.255" v="970"/>
        <pc:sldMkLst>
          <pc:docMk/>
          <pc:sldMk cId="0" sldId="268"/>
        </pc:sldMkLst>
      </pc:sldChg>
      <pc:sldChg chg="add ord">
        <pc:chgData name="Lines, Todd" userId="afaf7c3a-e8aa-4568-882a-02ad8f9e19b0" providerId="ADAL" clId="{D3357100-C15F-4183-B7DF-9FFD6B364804}" dt="2023-11-02T17:50:56.315" v="4"/>
        <pc:sldMkLst>
          <pc:docMk/>
          <pc:sldMk cId="0" sldId="1129"/>
        </pc:sldMkLst>
      </pc:sldChg>
      <pc:sldChg chg="add ord">
        <pc:chgData name="Lines, Todd" userId="afaf7c3a-e8aa-4568-882a-02ad8f9e19b0" providerId="ADAL" clId="{D3357100-C15F-4183-B7DF-9FFD6B364804}" dt="2023-11-02T17:50:56.315" v="4"/>
        <pc:sldMkLst>
          <pc:docMk/>
          <pc:sldMk cId="0" sldId="1130"/>
        </pc:sldMkLst>
      </pc:sldChg>
      <pc:sldChg chg="add ord">
        <pc:chgData name="Lines, Todd" userId="afaf7c3a-e8aa-4568-882a-02ad8f9e19b0" providerId="ADAL" clId="{D3357100-C15F-4183-B7DF-9FFD6B364804}" dt="2023-11-02T17:51:33.459" v="6"/>
        <pc:sldMkLst>
          <pc:docMk/>
          <pc:sldMk cId="0" sldId="1131"/>
        </pc:sldMkLst>
      </pc:sldChg>
      <pc:sldChg chg="add ord">
        <pc:chgData name="Lines, Todd" userId="afaf7c3a-e8aa-4568-882a-02ad8f9e19b0" providerId="ADAL" clId="{D3357100-C15F-4183-B7DF-9FFD6B364804}" dt="2023-11-02T18:16:08.900" v="10"/>
        <pc:sldMkLst>
          <pc:docMk/>
          <pc:sldMk cId="0" sldId="1132"/>
        </pc:sldMkLst>
      </pc:sldChg>
      <pc:sldChg chg="add">
        <pc:chgData name="Lines, Todd" userId="afaf7c3a-e8aa-4568-882a-02ad8f9e19b0" providerId="ADAL" clId="{D3357100-C15F-4183-B7DF-9FFD6B364804}" dt="2023-11-02T17:50:01.623" v="0"/>
        <pc:sldMkLst>
          <pc:docMk/>
          <pc:sldMk cId="0" sldId="1314"/>
        </pc:sldMkLst>
      </pc:sldChg>
      <pc:sldChg chg="add ord">
        <pc:chgData name="Lines, Todd" userId="afaf7c3a-e8aa-4568-882a-02ad8f9e19b0" providerId="ADAL" clId="{D3357100-C15F-4183-B7DF-9FFD6B364804}" dt="2023-11-02T17:50:13.873" v="2"/>
        <pc:sldMkLst>
          <pc:docMk/>
          <pc:sldMk cId="4195358328" sldId="1428"/>
        </pc:sldMkLst>
      </pc:sldChg>
      <pc:sldChg chg="add ord">
        <pc:chgData name="Lines, Todd" userId="afaf7c3a-e8aa-4568-882a-02ad8f9e19b0" providerId="ADAL" clId="{D3357100-C15F-4183-B7DF-9FFD6B364804}" dt="2023-11-02T17:50:56.315" v="4"/>
        <pc:sldMkLst>
          <pc:docMk/>
          <pc:sldMk cId="2348027801" sldId="1429"/>
        </pc:sldMkLst>
      </pc:sldChg>
      <pc:sldChg chg="add ord">
        <pc:chgData name="Lines, Todd" userId="afaf7c3a-e8aa-4568-882a-02ad8f9e19b0" providerId="ADAL" clId="{D3357100-C15F-4183-B7DF-9FFD6B364804}" dt="2023-11-02T17:50:56.315" v="4"/>
        <pc:sldMkLst>
          <pc:docMk/>
          <pc:sldMk cId="4233727923" sldId="1430"/>
        </pc:sldMkLst>
      </pc:sldChg>
      <pc:sldChg chg="add ord">
        <pc:chgData name="Lines, Todd" userId="afaf7c3a-e8aa-4568-882a-02ad8f9e19b0" providerId="ADAL" clId="{D3357100-C15F-4183-B7DF-9FFD6B364804}" dt="2023-11-02T17:51:51.039" v="8"/>
        <pc:sldMkLst>
          <pc:docMk/>
          <pc:sldMk cId="2367440458" sldId="1431"/>
        </pc:sldMkLst>
      </pc:sldChg>
      <pc:sldChg chg="add">
        <pc:chgData name="Lines, Todd" userId="afaf7c3a-e8aa-4568-882a-02ad8f9e19b0" providerId="ADAL" clId="{D3357100-C15F-4183-B7DF-9FFD6B364804}" dt="2023-11-02T17:50:01.623" v="0"/>
        <pc:sldMkLst>
          <pc:docMk/>
          <pc:sldMk cId="3222375172" sldId="1432"/>
        </pc:sldMkLst>
      </pc:sldChg>
      <pc:sldChg chg="modSp new mod">
        <pc:chgData name="Lines, Todd" userId="afaf7c3a-e8aa-4568-882a-02ad8f9e19b0" providerId="ADAL" clId="{D3357100-C15F-4183-B7DF-9FFD6B364804}" dt="2023-11-02T18:18:41.728" v="270" actId="20577"/>
        <pc:sldMkLst>
          <pc:docMk/>
          <pc:sldMk cId="2763402161" sldId="1433"/>
        </pc:sldMkLst>
      </pc:sldChg>
      <pc:sldChg chg="modSp add mod">
        <pc:chgData name="Lines, Todd" userId="afaf7c3a-e8aa-4568-882a-02ad8f9e19b0" providerId="ADAL" clId="{D3357100-C15F-4183-B7DF-9FFD6B364804}" dt="2023-11-02T18:23:59.189" v="431" actId="20577"/>
        <pc:sldMkLst>
          <pc:docMk/>
          <pc:sldMk cId="1895203931" sldId="1434"/>
        </pc:sldMkLst>
      </pc:sldChg>
      <pc:sldChg chg="add del">
        <pc:chgData name="Lines, Todd" userId="afaf7c3a-e8aa-4568-882a-02ad8f9e19b0" providerId="ADAL" clId="{D3357100-C15F-4183-B7DF-9FFD6B364804}" dt="2023-11-02T23:18:25.782" v="968" actId="47"/>
        <pc:sldMkLst>
          <pc:docMk/>
          <pc:sldMk cId="2397250582" sldId="1435"/>
        </pc:sldMkLst>
      </pc:sldChg>
      <pc:sldChg chg="addSp modSp new del mod ord">
        <pc:chgData name="Lines, Todd" userId="afaf7c3a-e8aa-4568-882a-02ad8f9e19b0" providerId="ADAL" clId="{D3357100-C15F-4183-B7DF-9FFD6B364804}" dt="2023-11-02T23:05:48.483" v="840" actId="47"/>
        <pc:sldMkLst>
          <pc:docMk/>
          <pc:sldMk cId="3404149716" sldId="1436"/>
        </pc:sldMkLst>
      </pc:sldChg>
      <pc:sldChg chg="addSp modSp add mod">
        <pc:chgData name="Lines, Todd" userId="afaf7c3a-e8aa-4568-882a-02ad8f9e19b0" providerId="ADAL" clId="{D3357100-C15F-4183-B7DF-9FFD6B364804}" dt="2023-11-02T22:50:20.161" v="645" actId="20577"/>
        <pc:sldMkLst>
          <pc:docMk/>
          <pc:sldMk cId="2365058830" sldId="1437"/>
        </pc:sldMkLst>
      </pc:sldChg>
      <pc:sldChg chg="modSp add mod">
        <pc:chgData name="Lines, Todd" userId="afaf7c3a-e8aa-4568-882a-02ad8f9e19b0" providerId="ADAL" clId="{D3357100-C15F-4183-B7DF-9FFD6B364804}" dt="2023-11-02T22:56:09.732" v="757" actId="20577"/>
        <pc:sldMkLst>
          <pc:docMk/>
          <pc:sldMk cId="3065316880" sldId="1438"/>
        </pc:sldMkLst>
      </pc:sldChg>
      <pc:sldChg chg="modSp add mod">
        <pc:chgData name="Lines, Todd" userId="afaf7c3a-e8aa-4568-882a-02ad8f9e19b0" providerId="ADAL" clId="{D3357100-C15F-4183-B7DF-9FFD6B364804}" dt="2023-11-02T22:58:52.656" v="780" actId="20577"/>
        <pc:sldMkLst>
          <pc:docMk/>
          <pc:sldMk cId="2880780699" sldId="1439"/>
        </pc:sldMkLst>
      </pc:sldChg>
      <pc:sldChg chg="modSp add mod">
        <pc:chgData name="Lines, Todd" userId="afaf7c3a-e8aa-4568-882a-02ad8f9e19b0" providerId="ADAL" clId="{D3357100-C15F-4183-B7DF-9FFD6B364804}" dt="2023-11-02T23:04:13.465" v="837" actId="20577"/>
        <pc:sldMkLst>
          <pc:docMk/>
          <pc:sldMk cId="986807166" sldId="1440"/>
        </pc:sldMkLst>
      </pc:sldChg>
      <pc:sldChg chg="addSp delSp modSp new mod">
        <pc:chgData name="Lines, Todd" userId="afaf7c3a-e8aa-4568-882a-02ad8f9e19b0" providerId="ADAL" clId="{D3357100-C15F-4183-B7DF-9FFD6B364804}" dt="2023-11-02T23:13:28.563" v="896" actId="1076"/>
        <pc:sldMkLst>
          <pc:docMk/>
          <pc:sldMk cId="4176486467" sldId="1441"/>
        </pc:sldMkLst>
      </pc:sldChg>
      <pc:sldChg chg="modSp add mod">
        <pc:chgData name="Lines, Todd" userId="afaf7c3a-e8aa-4568-882a-02ad8f9e19b0" providerId="ADAL" clId="{D3357100-C15F-4183-B7DF-9FFD6B364804}" dt="2023-11-02T23:18:04.968" v="967" actId="20577"/>
        <pc:sldMkLst>
          <pc:docMk/>
          <pc:sldMk cId="3370446629" sldId="1442"/>
        </pc:sldMkLst>
      </pc:sldChg>
      <pc:sldChg chg="addSp modSp new mod modClrScheme chgLayout">
        <pc:chgData name="Lines, Todd" userId="afaf7c3a-e8aa-4568-882a-02ad8f9e19b0" providerId="ADAL" clId="{D3357100-C15F-4183-B7DF-9FFD6B364804}" dt="2023-11-02T23:26:35.973" v="1305" actId="1076"/>
        <pc:sldMkLst>
          <pc:docMk/>
          <pc:sldMk cId="2939843722" sldId="1443"/>
        </pc:sldMkLst>
      </pc:sldChg>
      <pc:sldChg chg="addSp delSp modSp add mod">
        <pc:chgData name="Lines, Todd" userId="afaf7c3a-e8aa-4568-882a-02ad8f9e19b0" providerId="ADAL" clId="{D3357100-C15F-4183-B7DF-9FFD6B364804}" dt="2023-11-02T23:28:09.076" v="1403" actId="313"/>
        <pc:sldMkLst>
          <pc:docMk/>
          <pc:sldMk cId="1332880785" sldId="1444"/>
        </pc:sldMkLst>
      </pc:sldChg>
      <pc:sldChg chg="addSp delSp modSp add mod">
        <pc:chgData name="Lines, Todd" userId="afaf7c3a-e8aa-4568-882a-02ad8f9e19b0" providerId="ADAL" clId="{D3357100-C15F-4183-B7DF-9FFD6B364804}" dt="2023-11-02T23:30:58.504" v="1708" actId="1076"/>
        <pc:sldMkLst>
          <pc:docMk/>
          <pc:sldMk cId="2080041333" sldId="14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DEA16-27BB-4C42-8376-38DEA3434E03}" type="datetimeFigureOut">
              <a:rPr lang="en-US" smtClean="0"/>
              <a:t>10/3/2025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7CA98-4349-4AC7-9556-8055B2260E5B}" type="slidenum">
              <a:rPr lang="en-US" smtClean="0"/>
              <a:t>‹#›</a:t>
            </a:fld>
            <a:endParaRPr lang="en-US"/>
          </a:p>
        </p:txBody>
      </p:sp>
    </p:spTree>
    <p:extLst>
      <p:ext uri="{BB962C8B-B14F-4D97-AF65-F5344CB8AC3E}">
        <p14:creationId xmlns:p14="http://schemas.microsoft.com/office/powerpoint/2010/main" val="100388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23</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24</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25</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26</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27</a:t>
            </a:fld>
            <a:endParaRPr lang="en-US"/>
          </a:p>
        </p:txBody>
      </p:sp>
    </p:spTree>
    <p:extLst>
      <p:ext uri="{BB962C8B-B14F-4D97-AF65-F5344CB8AC3E}">
        <p14:creationId xmlns:p14="http://schemas.microsoft.com/office/powerpoint/2010/main" val="1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63C9FC-D98D-450F-8666-DAE5A2C35D6D}"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3C9FC-D98D-450F-8666-DAE5A2C35D6D}" type="datetimeFigureOut">
              <a:rPr lang="en-US" smtClean="0"/>
              <a:pPr/>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63C9FC-D98D-450F-8666-DAE5A2C35D6D}"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C9FC-D98D-450F-8666-DAE5A2C35D6D}" type="datetimeFigureOut">
              <a:rPr lang="en-US" smtClean="0"/>
              <a:pPr/>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3C9FC-D98D-450F-8666-DAE5A2C35D6D}" type="datetimeFigureOut">
              <a:rPr lang="en-US" smtClean="0"/>
              <a:pPr/>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C9FC-D98D-450F-8666-DAE5A2C35D6D}" type="datetimeFigureOut">
              <a:rPr lang="en-US" smtClean="0"/>
              <a:pPr/>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C9FC-D98D-450F-8666-DAE5A2C35D6D}" type="datetimeFigureOut">
              <a:rPr lang="en-US" smtClean="0"/>
              <a:pPr/>
              <a:t>10/3/2025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321A-BCF8-462A-9134-08DB1486F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223.32.0.1</a:t>
            </a:r>
          </a:p>
        </p:txBody>
      </p:sp>
      <p:sp>
        <p:nvSpPr>
          <p:cNvPr id="3" name="Content Placeholder 2"/>
          <p:cNvSpPr>
            <a:spLocks noGrp="1"/>
          </p:cNvSpPr>
          <p:nvPr>
            <p:ph idx="1"/>
          </p:nvPr>
        </p:nvSpPr>
        <p:spPr/>
        <p:txBody>
          <a:bodyPr/>
          <a:lstStyle/>
          <a:p>
            <a:pPr marL="0" indent="0">
              <a:buNone/>
            </a:pPr>
            <a:r>
              <a:rPr lang="en-US" dirty="0"/>
              <a:t>Where does gravitational potential energy come from?</a:t>
            </a:r>
          </a:p>
          <a:p>
            <a:pPr marL="514350" indent="-514350">
              <a:buAutoNum type="alphaLcParenR"/>
            </a:pPr>
            <a:r>
              <a:rPr lang="en-US" dirty="0"/>
              <a:t>Mass</a:t>
            </a:r>
          </a:p>
          <a:p>
            <a:pPr marL="514350" indent="-514350">
              <a:buAutoNum type="alphaLcParenR"/>
            </a:pPr>
            <a:r>
              <a:rPr lang="en-US" dirty="0"/>
              <a:t>The gravitational field</a:t>
            </a:r>
          </a:p>
          <a:p>
            <a:pPr marL="514350" indent="-514350">
              <a:buAutoNum type="alphaLcParenR"/>
            </a:pPr>
            <a:r>
              <a:rPr lang="en-US" dirty="0"/>
              <a:t>Hills and mountains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extLst>
      <p:ext uri="{BB962C8B-B14F-4D97-AF65-F5344CB8AC3E}">
        <p14:creationId xmlns:p14="http://schemas.microsoft.com/office/powerpoint/2010/main" val="41953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the electric field due to a line of charge?</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𝑟</m:t>
                        </m:r>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dirty="0">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𝑧𝑄</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𝜂</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𝒓</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𝑟𝑑</m:t>
                        </m:r>
                        <m:r>
                          <a:rPr lang="en-US" i="1">
                            <a:latin typeface="Cambria Math" panose="02040503050406030204" pitchFamily="18" charset="0"/>
                            <a:ea typeface="Cambria Math" panose="02040503050406030204" pitchFamily="18" charset="0"/>
                          </a:rPr>
                          <m:t>𝜃</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𝜽</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e>
                    </m:d>
                  </m:oMath>
                </a14:m>
                <a:r>
                  <a:rPr lang="en-US" dirty="0"/>
                  <a:t>?</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𝑑𝑟</m:t>
                    </m:r>
                  </m:oMath>
                </a14:m>
                <a:endParaRPr lang="en-US" b="1"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078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576775" y="771349"/>
            <a:ext cx="8004517" cy="53294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func>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𝑜</m:t>
                            </m:r>
                          </m:sub>
                        </m:sSub>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a:t>
                </a:r>
              </a:p>
              <a:p>
                <a:pPr marL="514350" indent="-514350">
                  <a:buFont typeface="+mj-lt"/>
                  <a:buAutoNum type="alphaLcParen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endParaRPr lang="en-US" i="1" dirty="0">
                  <a:latin typeface="Cambria Math" panose="02040503050406030204" pitchFamily="18" charset="0"/>
                  <a:ea typeface="Cambria Math" panose="02040503050406030204" pitchFamily="18" charset="0"/>
                </a:endParaRPr>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13</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8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223.32.3</a:t>
            </a:r>
          </a:p>
        </p:txBody>
      </p:sp>
      <p:sp>
        <p:nvSpPr>
          <p:cNvPr id="3" name="Content Placeholder 2"/>
          <p:cNvSpPr>
            <a:spLocks noGrp="1"/>
          </p:cNvSpPr>
          <p:nvPr>
            <p:ph idx="1"/>
          </p:nvPr>
        </p:nvSpPr>
        <p:spPr/>
        <p:txBody>
          <a:bodyPr/>
          <a:lstStyle/>
          <a:p>
            <a:pPr>
              <a:buNone/>
            </a:pPr>
            <a:r>
              <a:rPr lang="en-US" dirty="0"/>
              <a:t>Are the electric field and the electric potential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223.32.4</a:t>
            </a:r>
          </a:p>
        </p:txBody>
      </p:sp>
      <p:sp>
        <p:nvSpPr>
          <p:cNvPr id="3" name="Content Placeholder 2"/>
          <p:cNvSpPr>
            <a:spLocks noGrp="1"/>
          </p:cNvSpPr>
          <p:nvPr>
            <p:ph idx="1"/>
          </p:nvPr>
        </p:nvSpPr>
        <p:spPr/>
        <p:txBody>
          <a:bodyPr/>
          <a:lstStyle/>
          <a:p>
            <a:pPr>
              <a:buNone/>
            </a:pPr>
            <a:r>
              <a:rPr lang="en-US" dirty="0"/>
              <a:t>How do we create electric potential?</a:t>
            </a:r>
          </a:p>
          <a:p>
            <a:pPr marL="514350" indent="-514350">
              <a:buFont typeface="+mj-lt"/>
              <a:buAutoNum type="alphaLcParenR"/>
            </a:pPr>
            <a:r>
              <a:rPr lang="en-US" dirty="0"/>
              <a:t>Mechanical work</a:t>
            </a:r>
          </a:p>
          <a:p>
            <a:pPr marL="514350" indent="-514350">
              <a:buFont typeface="+mj-lt"/>
              <a:buAutoNum type="alphaLcParenR"/>
            </a:pPr>
            <a:r>
              <a:rPr lang="en-US" dirty="0"/>
              <a:t>Chemical work</a:t>
            </a:r>
          </a:p>
          <a:p>
            <a:pPr marL="514350" indent="-514350">
              <a:buFont typeface="+mj-lt"/>
              <a:buAutoNum type="alphaLcParenR"/>
            </a:pPr>
            <a:r>
              <a:rPr lang="en-US" dirty="0"/>
              <a:t>Separate charge</a:t>
            </a:r>
          </a:p>
          <a:p>
            <a:pPr marL="514350" indent="-514350">
              <a:buFont typeface="+mj-lt"/>
              <a:buAutoNum type="alphaLcParenR"/>
            </a:pPr>
            <a:r>
              <a:rPr lang="en-US" dirty="0"/>
              <a:t>Maybe more than one of the above, but one is the best answer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131-169C-CC29-5E50-1C46250BB08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6F67A60-9F79-343B-06B4-F0E9E38AFC9C}"/>
              </a:ext>
            </a:extLst>
          </p:cNvPr>
          <p:cNvSpPr>
            <a:spLocks noGrp="1"/>
          </p:cNvSpPr>
          <p:nvPr>
            <p:ph idx="1"/>
          </p:nvPr>
        </p:nvSpPr>
        <p:spPr/>
        <p:txBody>
          <a:bodyPr/>
          <a:lstStyle/>
          <a:p>
            <a:pPr marL="0" indent="0">
              <a:buNone/>
            </a:pPr>
            <a:r>
              <a:rPr lang="en-US" dirty="0"/>
              <a:t>How does a van de Graaf generator separate charge?</a:t>
            </a:r>
          </a:p>
          <a:p>
            <a:pPr marL="514350" indent="-514350">
              <a:buFont typeface="+mj-lt"/>
              <a:buAutoNum type="alphaLcParenR"/>
            </a:pPr>
            <a:r>
              <a:rPr lang="en-US" dirty="0"/>
              <a:t>It mechanically transports charge on its belt</a:t>
            </a:r>
          </a:p>
          <a:p>
            <a:pPr marL="514350" indent="-514350">
              <a:buFont typeface="+mj-lt"/>
              <a:buAutoNum type="alphaLcParenR"/>
            </a:pPr>
            <a:r>
              <a:rPr lang="en-US" dirty="0"/>
              <a:t>It has a large capacitor that shoots the charge to the metal ball on the top</a:t>
            </a:r>
          </a:p>
          <a:p>
            <a:pPr marL="514350" indent="-514350">
              <a:buFont typeface="+mj-lt"/>
              <a:buAutoNum type="alphaLcParenR"/>
            </a:pPr>
            <a:r>
              <a:rPr lang="en-US" dirty="0"/>
              <a:t>It uses magnets to deflect the charge to the top</a:t>
            </a:r>
          </a:p>
          <a:p>
            <a:pPr marL="514350" indent="-514350">
              <a:buFont typeface="+mj-lt"/>
              <a:buAutoNum type="alphaLcParenR"/>
            </a:pPr>
            <a:r>
              <a:rPr lang="en-US" dirty="0"/>
              <a:t>Magic</a:t>
            </a:r>
          </a:p>
        </p:txBody>
      </p:sp>
    </p:spTree>
    <p:extLst>
      <p:ext uri="{BB962C8B-B14F-4D97-AF65-F5344CB8AC3E}">
        <p14:creationId xmlns:p14="http://schemas.microsoft.com/office/powerpoint/2010/main" val="27634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941340" y="405932"/>
            <a:ext cx="5324085" cy="586825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223.32.6</a:t>
            </a:r>
          </a:p>
        </p:txBody>
      </p:sp>
      <p:sp>
        <p:nvSpPr>
          <p:cNvPr id="3" name="Content Placeholder 2"/>
          <p:cNvSpPr>
            <a:spLocks noGrp="1"/>
          </p:cNvSpPr>
          <p:nvPr>
            <p:ph idx="1"/>
          </p:nvPr>
        </p:nvSpPr>
        <p:spPr/>
        <p:txBody>
          <a:bodyPr/>
          <a:lstStyle/>
          <a:p>
            <a:pPr>
              <a:buNone/>
            </a:pPr>
            <a:r>
              <a:rPr lang="en-US" dirty="0"/>
              <a:t>Your nervous system needs sodium ions to work as charge carriers. How do you get sodium ions in the body?</a:t>
            </a:r>
          </a:p>
          <a:p>
            <a:pPr marL="514350" indent="-514350">
              <a:buFont typeface="+mj-lt"/>
              <a:buAutoNum type="alphaLcParenR"/>
            </a:pPr>
            <a:r>
              <a:rPr lang="en-US" dirty="0"/>
              <a:t>You eat salt, and the water molecules in your body split up the sodium and the chlorine.</a:t>
            </a:r>
          </a:p>
          <a:p>
            <a:pPr marL="514350" indent="-514350">
              <a:buFont typeface="+mj-lt"/>
              <a:buAutoNum type="alphaLcParenR"/>
            </a:pPr>
            <a:r>
              <a:rPr lang="en-US" dirty="0"/>
              <a:t>You have an internal electrolysis system that splits up molecules using high voltages </a:t>
            </a:r>
          </a:p>
          <a:p>
            <a:pPr marL="514350" indent="-514350">
              <a:buFont typeface="+mj-lt"/>
              <a:buAutoNum type="alphaLcParenR"/>
            </a:pPr>
            <a:r>
              <a:rPr lang="en-US" dirty="0"/>
              <a:t>You are born with a large positive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223.32.0.2</a:t>
            </a:r>
          </a:p>
        </p:txBody>
      </p:sp>
      <p:sp>
        <p:nvSpPr>
          <p:cNvPr id="3" name="Content Placeholder 2"/>
          <p:cNvSpPr>
            <a:spLocks noGrp="1"/>
          </p:cNvSpPr>
          <p:nvPr>
            <p:ph idx="1"/>
          </p:nvPr>
        </p:nvSpPr>
        <p:spPr/>
        <p:txBody>
          <a:bodyPr/>
          <a:lstStyle/>
          <a:p>
            <a:pPr marL="0" indent="0">
              <a:buNone/>
            </a:pPr>
            <a:r>
              <a:rPr lang="en-US" dirty="0"/>
              <a:t>How do we gain gravitational potential energy?</a:t>
            </a:r>
          </a:p>
          <a:p>
            <a:pPr marL="514350" indent="-514350">
              <a:buAutoNum type="alphaLcParenR"/>
            </a:pPr>
            <a:r>
              <a:rPr lang="en-US" dirty="0"/>
              <a:t>Do work against the gravitational field</a:t>
            </a:r>
          </a:p>
          <a:p>
            <a:pPr marL="514350" indent="-514350">
              <a:buAutoNum type="alphaLcParenR"/>
            </a:pPr>
            <a:r>
              <a:rPr lang="en-US" dirty="0"/>
              <a:t>Allow the mass to fall</a:t>
            </a:r>
          </a:p>
          <a:p>
            <a:pPr marL="514350" indent="-514350">
              <a:buAutoNum type="alphaLcParenR"/>
            </a:pPr>
            <a:r>
              <a:rPr lang="en-US" dirty="0"/>
              <a:t>Hook the mass to a battery</a:t>
            </a:r>
          </a:p>
          <a:p>
            <a:pPr marL="514350" indent="-514350">
              <a:buAutoNum type="alphaLcParenR"/>
            </a:pPr>
            <a:r>
              <a:rPr lang="en-US" dirty="0"/>
              <a:t>Put the mass in a nuclear reactor</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Tree>
    <p:extLst>
      <p:ext uri="{BB962C8B-B14F-4D97-AF65-F5344CB8AC3E}">
        <p14:creationId xmlns:p14="http://schemas.microsoft.com/office/powerpoint/2010/main" val="423372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223.32.5</a:t>
            </a:r>
          </a:p>
        </p:txBody>
      </p:sp>
      <p:sp>
        <p:nvSpPr>
          <p:cNvPr id="3" name="Content Placeholder 2"/>
          <p:cNvSpPr>
            <a:spLocks noGrp="1"/>
          </p:cNvSpPr>
          <p:nvPr>
            <p:ph idx="1"/>
          </p:nvPr>
        </p:nvSpPr>
        <p:spPr/>
        <p:txBody>
          <a:bodyPr>
            <a:normAutofit lnSpcReduction="10000"/>
          </a:bodyPr>
          <a:lstStyle/>
          <a:p>
            <a:pPr marL="0" indent="0">
              <a:buNone/>
            </a:pPr>
            <a:r>
              <a:rPr lang="en-US" dirty="0"/>
              <a:t>How does a battery separate charge?</a:t>
            </a:r>
          </a:p>
          <a:p>
            <a:pPr marL="514350" indent="-514350">
              <a:buFont typeface="+mj-lt"/>
              <a:buAutoNum type="alphaLcParenR"/>
            </a:pPr>
            <a:r>
              <a:rPr lang="en-US" dirty="0"/>
              <a:t>There is a small charge pump that separates the charge</a:t>
            </a:r>
          </a:p>
          <a:p>
            <a:pPr marL="514350" indent="-514350">
              <a:buFont typeface="+mj-lt"/>
              <a:buAutoNum type="alphaLcParenR"/>
            </a:pPr>
            <a:r>
              <a:rPr lang="en-US" dirty="0"/>
              <a:t>There is a strong static charge that attracts the moving charge in the wires</a:t>
            </a:r>
          </a:p>
          <a:p>
            <a:pPr marL="514350" indent="-514350">
              <a:buFont typeface="+mj-lt"/>
              <a:buAutoNum type="alphaLcParenR"/>
            </a:pPr>
            <a:r>
              <a:rPr lang="en-US" dirty="0"/>
              <a:t>There is an electro-chemical reaction that separates charge</a:t>
            </a:r>
          </a:p>
          <a:p>
            <a:pPr marL="514350" indent="-514350">
              <a:buFont typeface="+mj-lt"/>
              <a:buAutoNum type="alphaLcParenR"/>
            </a:pPr>
            <a:r>
              <a:rPr lang="en-US" dirty="0"/>
              <a:t>Batteries don’t separate charge, they create voltage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20</a:t>
            </a:fld>
            <a:endParaRPr lang="en-US"/>
          </a:p>
        </p:txBody>
      </p:sp>
    </p:spTree>
    <p:extLst>
      <p:ext uri="{BB962C8B-B14F-4D97-AF65-F5344CB8AC3E}">
        <p14:creationId xmlns:p14="http://schemas.microsoft.com/office/powerpoint/2010/main" val="2367440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5" name="Rectangle 14"/>
          <p:cNvSpPr/>
          <p:nvPr/>
        </p:nvSpPr>
        <p:spPr>
          <a:xfrm>
            <a:off x="4184151" y="4376197"/>
            <a:ext cx="744114" cy="369332"/>
          </a:xfrm>
          <a:prstGeom prst="rect">
            <a:avLst/>
          </a:prstGeom>
        </p:spPr>
        <p:txBody>
          <a:bodyPr wrap="none">
            <a:spAutoFit/>
          </a:bodyPr>
          <a:lstStyle/>
          <a:p>
            <a:pPr algn="ctr"/>
            <a:r>
              <a:rPr lang="en-US" dirty="0"/>
              <a:t>H</a:t>
            </a:r>
            <a:r>
              <a:rPr lang="en-US" baseline="-25000" dirty="0"/>
              <a:t>2</a:t>
            </a:r>
            <a:r>
              <a:rPr lang="en-US" dirty="0"/>
              <a:t>SO</a:t>
            </a:r>
            <a:r>
              <a:rPr lang="en-US" baseline="-25000" dirty="0"/>
              <a:t>4</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15188" y="238442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311042" y="423893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nvGrpSpPr>
          <p:cNvPr id="7" name="Group 6"/>
          <p:cNvGrpSpPr/>
          <p:nvPr/>
        </p:nvGrpSpPr>
        <p:grpSpPr>
          <a:xfrm>
            <a:off x="5465288" y="4863777"/>
            <a:ext cx="559769" cy="609600"/>
            <a:chOff x="3623788" y="4057153"/>
            <a:chExt cx="559769" cy="609600"/>
          </a:xfrm>
        </p:grpSpPr>
        <p:sp>
          <p:nvSpPr>
            <p:cNvPr id="18" name="Oval 17"/>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grpSp>
        <p:nvGrpSpPr>
          <p:cNvPr id="9" name="Group 8"/>
          <p:cNvGrpSpPr/>
          <p:nvPr/>
        </p:nvGrpSpPr>
        <p:grpSpPr>
          <a:xfrm>
            <a:off x="3268384" y="4893161"/>
            <a:ext cx="1004670" cy="544206"/>
            <a:chOff x="4183557" y="5168577"/>
            <a:chExt cx="1004670" cy="544206"/>
          </a:xfrm>
        </p:grpSpPr>
        <p:sp>
          <p:nvSpPr>
            <p:cNvPr id="21" name="Oval 20"/>
            <p:cNvSpPr/>
            <p:nvPr/>
          </p:nvSpPr>
          <p:spPr>
            <a:xfrm>
              <a:off x="4183557" y="516857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17283" y="525882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spTree>
    <p:extLst>
      <p:ext uri="{BB962C8B-B14F-4D97-AF65-F5344CB8AC3E}">
        <p14:creationId xmlns:p14="http://schemas.microsoft.com/office/powerpoint/2010/main" val="2906815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42643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42677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375966" y="497586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1985487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419412" y="4209540"/>
            <a:ext cx="503664" cy="461959"/>
            <a:chOff x="2414625" y="496389"/>
            <a:chExt cx="503664"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a:off x="3516417" y="4511040"/>
            <a:ext cx="931188" cy="28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882885" y="1783108"/>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882885" y="1899929"/>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72" name="Oval 71"/>
          <p:cNvSpPr/>
          <p:nvPr/>
        </p:nvSpPr>
        <p:spPr>
          <a:xfrm>
            <a:off x="5405961" y="98788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7287" y="107813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5" name="Oval 74"/>
          <p:cNvSpPr/>
          <p:nvPr/>
        </p:nvSpPr>
        <p:spPr>
          <a:xfrm>
            <a:off x="6384934" y="1373124"/>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36819" y="137333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77" name="Oval 76"/>
          <p:cNvSpPr/>
          <p:nvPr/>
        </p:nvSpPr>
        <p:spPr>
          <a:xfrm>
            <a:off x="4711767" y="172481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58936" y="172822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3492487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2908726" y="418956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0052" y="427981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380939" y="4209540"/>
            <a:ext cx="580608" cy="461959"/>
            <a:chOff x="2376152" y="496389"/>
            <a:chExt cx="580608"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flipV="1">
            <a:off x="2282142" y="3977673"/>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059539" y="3539461"/>
            <a:ext cx="295274" cy="523220"/>
            <a:chOff x="1084217" y="3091611"/>
            <a:chExt cx="295274" cy="523220"/>
          </a:xfrm>
        </p:grpSpPr>
        <p:sp>
          <p:nvSpPr>
            <p:cNvPr id="75" name="Oval 74"/>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79" name="Straight Arrow Connector 78"/>
          <p:cNvCxnSpPr>
            <a:stCxn id="59" idx="2"/>
            <a:endCxn id="82" idx="3"/>
          </p:cNvCxnSpPr>
          <p:nvPr/>
        </p:nvCxnSpPr>
        <p:spPr>
          <a:xfrm flipH="1">
            <a:off x="2344902" y="4440520"/>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049628" y="4316193"/>
            <a:ext cx="295274" cy="523220"/>
            <a:chOff x="1084217" y="3091611"/>
            <a:chExt cx="295274" cy="523220"/>
          </a:xfrm>
        </p:grpSpPr>
        <p:sp>
          <p:nvSpPr>
            <p:cNvPr id="81" name="Oval 80"/>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084217" y="3091611"/>
              <a:ext cx="295274"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840759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6763" y="658869"/>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5466801" y="38519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48127" y="39422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37817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37851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4932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4966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2349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2383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29464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29498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73" name="Group 72"/>
          <p:cNvGrpSpPr/>
          <p:nvPr/>
        </p:nvGrpSpPr>
        <p:grpSpPr>
          <a:xfrm>
            <a:off x="7232705" y="3548278"/>
            <a:ext cx="295274" cy="523220"/>
            <a:chOff x="1084217" y="3091611"/>
            <a:chExt cx="295274" cy="523220"/>
          </a:xfrm>
        </p:grpSpPr>
        <p:sp>
          <p:nvSpPr>
            <p:cNvPr id="74" name="Oval 73"/>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77" name="Group 76"/>
          <p:cNvGrpSpPr/>
          <p:nvPr/>
        </p:nvGrpSpPr>
        <p:grpSpPr>
          <a:xfrm>
            <a:off x="7222794" y="4325010"/>
            <a:ext cx="295274" cy="523220"/>
            <a:chOff x="1084217" y="3091611"/>
            <a:chExt cx="295274" cy="523220"/>
          </a:xfrm>
        </p:grpSpPr>
        <p:sp>
          <p:nvSpPr>
            <p:cNvPr id="78" name="Oval 77"/>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5" name="Group 94"/>
          <p:cNvGrpSpPr/>
          <p:nvPr/>
        </p:nvGrpSpPr>
        <p:grpSpPr>
          <a:xfrm>
            <a:off x="6626430" y="3455662"/>
            <a:ext cx="461986" cy="461959"/>
            <a:chOff x="2435464" y="496389"/>
            <a:chExt cx="461986" cy="461959"/>
          </a:xfrm>
        </p:grpSpPr>
        <p:sp>
          <p:nvSpPr>
            <p:cNvPr id="96" name="Oval 9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7" name="Rectangle 9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8" name="Group 97"/>
          <p:cNvGrpSpPr/>
          <p:nvPr/>
        </p:nvGrpSpPr>
        <p:grpSpPr>
          <a:xfrm>
            <a:off x="6608457" y="4379580"/>
            <a:ext cx="461986" cy="461959"/>
            <a:chOff x="2435464" y="496389"/>
            <a:chExt cx="461986" cy="461959"/>
          </a:xfrm>
        </p:grpSpPr>
        <p:sp>
          <p:nvSpPr>
            <p:cNvPr id="99" name="Oval 9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0" name="Rectangle 9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cxnSp>
        <p:nvCxnSpPr>
          <p:cNvPr id="112" name="Straight Arrow Connector 111"/>
          <p:cNvCxnSpPr>
            <a:endCxn id="97" idx="1"/>
          </p:cNvCxnSpPr>
          <p:nvPr/>
        </p:nvCxnSpPr>
        <p:spPr>
          <a:xfrm>
            <a:off x="5068243" y="3254513"/>
            <a:ext cx="1558187" cy="4402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0" idx="5"/>
          </p:cNvCxnSpPr>
          <p:nvPr/>
        </p:nvCxnSpPr>
        <p:spPr>
          <a:xfrm>
            <a:off x="4593440" y="2574767"/>
            <a:ext cx="1978095" cy="11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99" idx="2"/>
          </p:cNvCxnSpPr>
          <p:nvPr/>
        </p:nvCxnSpPr>
        <p:spPr>
          <a:xfrm>
            <a:off x="3657600" y="3972023"/>
            <a:ext cx="2965339" cy="638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9" idx="6"/>
          </p:cNvCxnSpPr>
          <p:nvPr/>
        </p:nvCxnSpPr>
        <p:spPr>
          <a:xfrm flipV="1">
            <a:off x="4167721" y="4618647"/>
            <a:ext cx="2403814" cy="73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FE13F7-3B90-8D11-8AAD-AC752FE2A3A9}"/>
              </a:ext>
            </a:extLst>
          </p:cNvPr>
          <p:cNvCxnSpPr>
            <a:cxnSpLocks/>
          </p:cNvCxnSpPr>
          <p:nvPr/>
        </p:nvCxnSpPr>
        <p:spPr>
          <a:xfrm flipH="1" flipV="1">
            <a:off x="7086504" y="4325010"/>
            <a:ext cx="172327" cy="1447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B962E97-8433-37AA-5885-52B0F950483D}"/>
              </a:ext>
            </a:extLst>
          </p:cNvPr>
          <p:cNvCxnSpPr>
            <a:cxnSpLocks/>
            <a:endCxn id="93" idx="7"/>
          </p:cNvCxnSpPr>
          <p:nvPr/>
        </p:nvCxnSpPr>
        <p:spPr>
          <a:xfrm flipH="1">
            <a:off x="7014936" y="3911513"/>
            <a:ext cx="243895" cy="737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6" name="Group 5"/>
          <p:cNvGrpSpPr/>
          <p:nvPr/>
        </p:nvGrpSpPr>
        <p:grpSpPr>
          <a:xfrm>
            <a:off x="5616709" y="3099832"/>
            <a:ext cx="559769" cy="609600"/>
            <a:chOff x="3751273" y="2644913"/>
            <a:chExt cx="559769" cy="609600"/>
          </a:xfrm>
        </p:grpSpPr>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3" name="Oval 2"/>
          <p:cNvSpPr/>
          <p:nvPr/>
        </p:nvSpPr>
        <p:spPr>
          <a:xfrm>
            <a:off x="5924001" y="3890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05327" y="3980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5809120" y="4572432"/>
            <a:ext cx="559769" cy="609600"/>
            <a:chOff x="3751273" y="2644913"/>
            <a:chExt cx="559769" cy="609600"/>
          </a:xfrm>
        </p:grpSpPr>
        <p:sp>
          <p:nvSpPr>
            <p:cNvPr id="113" name="Oval 112"/>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6" name="Straight Arrow Connector 115"/>
          <p:cNvCxnSpPr/>
          <p:nvPr/>
        </p:nvCxnSpPr>
        <p:spPr>
          <a:xfrm flipH="1" flipV="1">
            <a:off x="6252496" y="3453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404897" y="4689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58268" y="3810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128438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4576957" y="4557299"/>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6603" y="542648"/>
            <a:ext cx="815606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75734" y="3173772"/>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8309" y="542648"/>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075734" y="3290593"/>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9" name="Oval 8"/>
          <p:cNvSpPr/>
          <p:nvPr/>
        </p:nvSpPr>
        <p:spPr>
          <a:xfrm>
            <a:off x="1233187" y="4235826"/>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4513" y="4326072"/>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11" name="Oval 10"/>
          <p:cNvSpPr/>
          <p:nvPr/>
        </p:nvSpPr>
        <p:spPr>
          <a:xfrm>
            <a:off x="4207346" y="4009525"/>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38263" y="401878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3" name="Oval 12"/>
          <p:cNvSpPr/>
          <p:nvPr/>
        </p:nvSpPr>
        <p:spPr>
          <a:xfrm>
            <a:off x="2093709" y="502211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40878" y="502553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15" name="Group 14"/>
          <p:cNvGrpSpPr/>
          <p:nvPr/>
        </p:nvGrpSpPr>
        <p:grpSpPr>
          <a:xfrm>
            <a:off x="3789749" y="4910036"/>
            <a:ext cx="559769" cy="609600"/>
            <a:chOff x="3623788" y="4057153"/>
            <a:chExt cx="559769" cy="609600"/>
          </a:xfrm>
        </p:grpSpPr>
        <p:sp>
          <p:nvSpPr>
            <p:cNvPr id="16" name="Oval 15"/>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18" name="Oval 17"/>
          <p:cNvSpPr/>
          <p:nvPr/>
        </p:nvSpPr>
        <p:spPr>
          <a:xfrm>
            <a:off x="3688425" y="2738388"/>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69751" y="2828634"/>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20" name="Oval 19"/>
          <p:cNvSpPr/>
          <p:nvPr/>
        </p:nvSpPr>
        <p:spPr>
          <a:xfrm>
            <a:off x="2577783" y="2763788"/>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4952" y="2767201"/>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22" name="Oval 21"/>
          <p:cNvSpPr/>
          <p:nvPr/>
        </p:nvSpPr>
        <p:spPr>
          <a:xfrm>
            <a:off x="2994231" y="3475311"/>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41400" y="34787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4" name="Group 23"/>
          <p:cNvGrpSpPr/>
          <p:nvPr/>
        </p:nvGrpSpPr>
        <p:grpSpPr>
          <a:xfrm>
            <a:off x="739086" y="542648"/>
            <a:ext cx="503664" cy="461959"/>
            <a:chOff x="2414625" y="496389"/>
            <a:chExt cx="503664" cy="461959"/>
          </a:xfrm>
        </p:grpSpPr>
        <p:sp>
          <p:nvSpPr>
            <p:cNvPr id="25" name="Oval 2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6" name="Rectangle 2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27" name="Group 26"/>
          <p:cNvGrpSpPr/>
          <p:nvPr/>
        </p:nvGrpSpPr>
        <p:grpSpPr>
          <a:xfrm>
            <a:off x="747793" y="1008560"/>
            <a:ext cx="503664" cy="461959"/>
            <a:chOff x="2414625" y="496389"/>
            <a:chExt cx="503664" cy="461959"/>
          </a:xfrm>
        </p:grpSpPr>
        <p:sp>
          <p:nvSpPr>
            <p:cNvPr id="28" name="Oval 2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9" name="Rectangle 2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0" name="Group 29"/>
          <p:cNvGrpSpPr/>
          <p:nvPr/>
        </p:nvGrpSpPr>
        <p:grpSpPr>
          <a:xfrm>
            <a:off x="748709" y="1470519"/>
            <a:ext cx="503664" cy="461959"/>
            <a:chOff x="2414625" y="496389"/>
            <a:chExt cx="503664" cy="461959"/>
          </a:xfrm>
        </p:grpSpPr>
        <p:sp>
          <p:nvSpPr>
            <p:cNvPr id="31" name="Oval 3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2" name="Rectangle 3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3" name="Group 32"/>
          <p:cNvGrpSpPr/>
          <p:nvPr/>
        </p:nvGrpSpPr>
        <p:grpSpPr>
          <a:xfrm>
            <a:off x="757416" y="1936431"/>
            <a:ext cx="503664" cy="461959"/>
            <a:chOff x="2414625" y="496389"/>
            <a:chExt cx="503664" cy="461959"/>
          </a:xfrm>
        </p:grpSpPr>
        <p:sp>
          <p:nvSpPr>
            <p:cNvPr id="34" name="Oval 3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5" name="Rectangle 3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6" name="Group 35"/>
          <p:cNvGrpSpPr/>
          <p:nvPr/>
        </p:nvGrpSpPr>
        <p:grpSpPr>
          <a:xfrm>
            <a:off x="734678" y="2391082"/>
            <a:ext cx="503664" cy="461959"/>
            <a:chOff x="2414625" y="496389"/>
            <a:chExt cx="503664"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9" name="Group 38"/>
          <p:cNvGrpSpPr/>
          <p:nvPr/>
        </p:nvGrpSpPr>
        <p:grpSpPr>
          <a:xfrm>
            <a:off x="743385" y="2856994"/>
            <a:ext cx="503664" cy="461959"/>
            <a:chOff x="2414625" y="496389"/>
            <a:chExt cx="503664" cy="461959"/>
          </a:xfrm>
        </p:grpSpPr>
        <p:sp>
          <p:nvSpPr>
            <p:cNvPr id="40" name="Oval 3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2" name="Group 41"/>
          <p:cNvGrpSpPr/>
          <p:nvPr/>
        </p:nvGrpSpPr>
        <p:grpSpPr>
          <a:xfrm>
            <a:off x="744301" y="3318953"/>
            <a:ext cx="503664" cy="461959"/>
            <a:chOff x="2414625" y="496389"/>
            <a:chExt cx="503664" cy="461959"/>
          </a:xfrm>
        </p:grpSpPr>
        <p:sp>
          <p:nvSpPr>
            <p:cNvPr id="43" name="Oval 4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4" name="Rectangle 4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5" name="Group 44"/>
          <p:cNvGrpSpPr/>
          <p:nvPr/>
        </p:nvGrpSpPr>
        <p:grpSpPr>
          <a:xfrm>
            <a:off x="753008" y="3784865"/>
            <a:ext cx="503664" cy="461959"/>
            <a:chOff x="2414625" y="496389"/>
            <a:chExt cx="503664" cy="461959"/>
          </a:xfrm>
        </p:grpSpPr>
        <p:sp>
          <p:nvSpPr>
            <p:cNvPr id="46" name="Oval 4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7" name="Rectangle 4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8" name="Group 47"/>
          <p:cNvGrpSpPr/>
          <p:nvPr/>
        </p:nvGrpSpPr>
        <p:grpSpPr>
          <a:xfrm>
            <a:off x="705400" y="4255799"/>
            <a:ext cx="580608" cy="461959"/>
            <a:chOff x="2376152" y="496389"/>
            <a:chExt cx="580608" cy="461959"/>
          </a:xfrm>
        </p:grpSpPr>
        <p:sp>
          <p:nvSpPr>
            <p:cNvPr id="49" name="Oval 4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0" name="Rectangle 4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51" name="Group 50"/>
          <p:cNvGrpSpPr/>
          <p:nvPr/>
        </p:nvGrpSpPr>
        <p:grpSpPr>
          <a:xfrm>
            <a:off x="752580" y="4721711"/>
            <a:ext cx="503664" cy="461959"/>
            <a:chOff x="2414625" y="496389"/>
            <a:chExt cx="503664" cy="461959"/>
          </a:xfrm>
        </p:grpSpPr>
        <p:sp>
          <p:nvSpPr>
            <p:cNvPr id="52" name="Oval 5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3" name="Rectangle 5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4" name="Group 53"/>
          <p:cNvGrpSpPr/>
          <p:nvPr/>
        </p:nvGrpSpPr>
        <p:grpSpPr>
          <a:xfrm>
            <a:off x="753496" y="5183670"/>
            <a:ext cx="503664" cy="461959"/>
            <a:chOff x="2414625" y="496389"/>
            <a:chExt cx="503664" cy="461959"/>
          </a:xfrm>
        </p:grpSpPr>
        <p:sp>
          <p:nvSpPr>
            <p:cNvPr id="55" name="Oval 5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6" name="Rectangle 5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7" name="Group 56"/>
          <p:cNvGrpSpPr/>
          <p:nvPr/>
        </p:nvGrpSpPr>
        <p:grpSpPr>
          <a:xfrm>
            <a:off x="762203" y="5649582"/>
            <a:ext cx="503664" cy="461959"/>
            <a:chOff x="2414625" y="496389"/>
            <a:chExt cx="503664" cy="461959"/>
          </a:xfrm>
        </p:grpSpPr>
        <p:sp>
          <p:nvSpPr>
            <p:cNvPr id="58" name="Oval 5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9" name="Rectangle 5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60" name="Straight Arrow Connector 59"/>
          <p:cNvCxnSpPr/>
          <p:nvPr/>
        </p:nvCxnSpPr>
        <p:spPr>
          <a:xfrm flipH="1" flipV="1">
            <a:off x="606603" y="4023932"/>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84000" y="3585720"/>
            <a:ext cx="295274" cy="523220"/>
            <a:chOff x="1084217" y="3091611"/>
            <a:chExt cx="295274" cy="523220"/>
          </a:xfrm>
        </p:grpSpPr>
        <p:sp>
          <p:nvSpPr>
            <p:cNvPr id="62" name="Oval 61"/>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64" name="Straight Arrow Connector 63"/>
          <p:cNvCxnSpPr>
            <a:stCxn id="49" idx="2"/>
            <a:endCxn id="67" idx="3"/>
          </p:cNvCxnSpPr>
          <p:nvPr/>
        </p:nvCxnSpPr>
        <p:spPr>
          <a:xfrm flipH="1">
            <a:off x="669363" y="4486779"/>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74089" y="4362452"/>
            <a:ext cx="295274" cy="523220"/>
            <a:chOff x="1084217" y="3091611"/>
            <a:chExt cx="295274" cy="523220"/>
          </a:xfrm>
        </p:grpSpPr>
        <p:sp>
          <p:nvSpPr>
            <p:cNvPr id="66" name="Oval 65"/>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4217" y="3091611"/>
              <a:ext cx="295274" cy="523220"/>
            </a:xfrm>
            <a:prstGeom prst="rect">
              <a:avLst/>
            </a:prstGeom>
            <a:noFill/>
          </p:spPr>
          <p:txBody>
            <a:bodyPr wrap="none" rtlCol="0">
              <a:spAutoFit/>
            </a:bodyPr>
            <a:lstStyle/>
            <a:p>
              <a:r>
                <a:rPr lang="en-US" sz="2800" dirty="0"/>
                <a:t>-</a:t>
              </a:r>
            </a:p>
          </p:txBody>
        </p:sp>
      </p:grpSp>
      <p:sp>
        <p:nvSpPr>
          <p:cNvPr id="68" name="Rectangle 67"/>
          <p:cNvSpPr/>
          <p:nvPr/>
        </p:nvSpPr>
        <p:spPr>
          <a:xfrm>
            <a:off x="8294182" y="3901440"/>
            <a:ext cx="468486"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0059" y="531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71" name="Group 70"/>
          <p:cNvGrpSpPr/>
          <p:nvPr/>
        </p:nvGrpSpPr>
        <p:grpSpPr>
          <a:xfrm>
            <a:off x="6861309" y="2972832"/>
            <a:ext cx="559769" cy="609600"/>
            <a:chOff x="3751273" y="2644913"/>
            <a:chExt cx="559769" cy="609600"/>
          </a:xfrm>
        </p:grpSpPr>
        <p:sp>
          <p:nvSpPr>
            <p:cNvPr id="72" name="Oval 7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4" name="Oval 73"/>
          <p:cNvSpPr/>
          <p:nvPr/>
        </p:nvSpPr>
        <p:spPr>
          <a:xfrm>
            <a:off x="7168601" y="3763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49927" y="3853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76" name="Group 75"/>
          <p:cNvGrpSpPr/>
          <p:nvPr/>
        </p:nvGrpSpPr>
        <p:grpSpPr>
          <a:xfrm>
            <a:off x="6074727" y="4721230"/>
            <a:ext cx="559769" cy="609600"/>
            <a:chOff x="3623788" y="4057153"/>
            <a:chExt cx="559769" cy="609600"/>
          </a:xfrm>
        </p:grpSpPr>
        <p:sp>
          <p:nvSpPr>
            <p:cNvPr id="77" name="Oval 76"/>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9" name="Oval 78"/>
          <p:cNvSpPr/>
          <p:nvPr/>
        </p:nvSpPr>
        <p:spPr>
          <a:xfrm>
            <a:off x="6608564" y="2082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89890" y="2172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81" name="Group 80"/>
          <p:cNvGrpSpPr/>
          <p:nvPr/>
        </p:nvGrpSpPr>
        <p:grpSpPr>
          <a:xfrm>
            <a:off x="7846677" y="2395755"/>
            <a:ext cx="580608" cy="461959"/>
            <a:chOff x="2376153" y="496389"/>
            <a:chExt cx="580608" cy="461959"/>
          </a:xfrm>
        </p:grpSpPr>
        <p:sp>
          <p:nvSpPr>
            <p:cNvPr id="82" name="Oval 8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3" name="Rectangle 8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4" name="Group 83"/>
          <p:cNvGrpSpPr/>
          <p:nvPr/>
        </p:nvGrpSpPr>
        <p:grpSpPr>
          <a:xfrm>
            <a:off x="7901572" y="1933796"/>
            <a:ext cx="461986" cy="461959"/>
            <a:chOff x="2435464" y="496389"/>
            <a:chExt cx="461986" cy="461959"/>
          </a:xfrm>
        </p:grpSpPr>
        <p:sp>
          <p:nvSpPr>
            <p:cNvPr id="85" name="Oval 8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6" name="Rectangle 8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7" name="Group 86"/>
          <p:cNvGrpSpPr/>
          <p:nvPr/>
        </p:nvGrpSpPr>
        <p:grpSpPr>
          <a:xfrm>
            <a:off x="7883599" y="2857714"/>
            <a:ext cx="461986" cy="461959"/>
            <a:chOff x="2435464" y="496389"/>
            <a:chExt cx="461986" cy="461959"/>
          </a:xfrm>
        </p:grpSpPr>
        <p:sp>
          <p:nvSpPr>
            <p:cNvPr id="88" name="Oval 8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9" name="Rectangle 8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0" name="Group 89"/>
          <p:cNvGrpSpPr/>
          <p:nvPr/>
        </p:nvGrpSpPr>
        <p:grpSpPr>
          <a:xfrm>
            <a:off x="7809755" y="999721"/>
            <a:ext cx="580608" cy="461959"/>
            <a:chOff x="2376153" y="496389"/>
            <a:chExt cx="580608" cy="461959"/>
          </a:xfrm>
        </p:grpSpPr>
        <p:sp>
          <p:nvSpPr>
            <p:cNvPr id="91" name="Oval 9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2" name="Rectangle 91"/>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3" name="Group 92"/>
          <p:cNvGrpSpPr/>
          <p:nvPr/>
        </p:nvGrpSpPr>
        <p:grpSpPr>
          <a:xfrm>
            <a:off x="7864650" y="537762"/>
            <a:ext cx="461986" cy="461959"/>
            <a:chOff x="2435464" y="496389"/>
            <a:chExt cx="461986" cy="461959"/>
          </a:xfrm>
        </p:grpSpPr>
        <p:sp>
          <p:nvSpPr>
            <p:cNvPr id="94" name="Oval 93"/>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5" name="Rectangle 94"/>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6" name="Group 95"/>
          <p:cNvGrpSpPr/>
          <p:nvPr/>
        </p:nvGrpSpPr>
        <p:grpSpPr>
          <a:xfrm>
            <a:off x="7846677" y="1461680"/>
            <a:ext cx="461986" cy="461959"/>
            <a:chOff x="2435464" y="496389"/>
            <a:chExt cx="461986" cy="461959"/>
          </a:xfrm>
        </p:grpSpPr>
        <p:sp>
          <p:nvSpPr>
            <p:cNvPr id="97" name="Oval 9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8" name="Rectangle 9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9" name="Group 98"/>
          <p:cNvGrpSpPr/>
          <p:nvPr/>
        </p:nvGrpSpPr>
        <p:grpSpPr>
          <a:xfrm>
            <a:off x="7816135" y="3790621"/>
            <a:ext cx="580608" cy="461959"/>
            <a:chOff x="2376153" y="496389"/>
            <a:chExt cx="580608" cy="461959"/>
          </a:xfrm>
        </p:grpSpPr>
        <p:sp>
          <p:nvSpPr>
            <p:cNvPr id="100" name="Oval 9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1" name="Rectangle 100"/>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2" name="Group 101"/>
          <p:cNvGrpSpPr/>
          <p:nvPr/>
        </p:nvGrpSpPr>
        <p:grpSpPr>
          <a:xfrm>
            <a:off x="7811779" y="5197069"/>
            <a:ext cx="580608" cy="461959"/>
            <a:chOff x="2376153" y="496389"/>
            <a:chExt cx="580608" cy="461959"/>
          </a:xfrm>
        </p:grpSpPr>
        <p:sp>
          <p:nvSpPr>
            <p:cNvPr id="103" name="Oval 10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4" name="Rectangle 10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5" name="Group 104"/>
          <p:cNvGrpSpPr/>
          <p:nvPr/>
        </p:nvGrpSpPr>
        <p:grpSpPr>
          <a:xfrm>
            <a:off x="7866674" y="4735110"/>
            <a:ext cx="461986" cy="461959"/>
            <a:chOff x="2435464" y="496389"/>
            <a:chExt cx="461986" cy="461959"/>
          </a:xfrm>
        </p:grpSpPr>
        <p:sp>
          <p:nvSpPr>
            <p:cNvPr id="106" name="Oval 10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7" name="Rectangle 10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8" name="Group 107"/>
          <p:cNvGrpSpPr/>
          <p:nvPr/>
        </p:nvGrpSpPr>
        <p:grpSpPr>
          <a:xfrm>
            <a:off x="7848701" y="5659028"/>
            <a:ext cx="461986" cy="461959"/>
            <a:chOff x="2435464" y="496389"/>
            <a:chExt cx="461986" cy="461959"/>
          </a:xfrm>
        </p:grpSpPr>
        <p:sp>
          <p:nvSpPr>
            <p:cNvPr id="109" name="Oval 10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0" name="Rectangle 10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7053720" y="4445432"/>
            <a:ext cx="559769" cy="609600"/>
            <a:chOff x="3751273" y="2644913"/>
            <a:chExt cx="559769" cy="609600"/>
          </a:xfrm>
        </p:grpSpPr>
        <p:sp>
          <p:nvSpPr>
            <p:cNvPr id="112" name="Oval 11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4" name="Straight Arrow Connector 113"/>
          <p:cNvCxnSpPr/>
          <p:nvPr/>
        </p:nvCxnSpPr>
        <p:spPr>
          <a:xfrm flipH="1" flipV="1">
            <a:off x="7497096" y="3326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7649497" y="4562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8402868" y="3683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24016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CC-03E0-B012-E28E-CA8475B59C9E}"/>
              </a:ext>
            </a:extLst>
          </p:cNvPr>
          <p:cNvSpPr>
            <a:spLocks noGrp="1"/>
          </p:cNvSpPr>
          <p:nvPr>
            <p:ph type="title"/>
          </p:nvPr>
        </p:nvSpPr>
        <p:spPr/>
        <p:txBody>
          <a:bodyPr/>
          <a:lstStyle/>
          <a:p>
            <a:r>
              <a:rPr lang="en-US" dirty="0"/>
              <a:t>Lithium-ion Batteries</a:t>
            </a:r>
          </a:p>
        </p:txBody>
      </p:sp>
      <p:pic>
        <p:nvPicPr>
          <p:cNvPr id="1026" name="Picture 2">
            <a:extLst>
              <a:ext uri="{FF2B5EF4-FFF2-40B4-BE49-F238E27FC236}">
                <a16:creationId xmlns:a16="http://schemas.microsoft.com/office/drawing/2014/main" id="{56905DCA-D64E-1B95-8230-8BF4A76C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50" y="1812309"/>
            <a:ext cx="3523670" cy="3603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FA3AA-07AE-17BF-8913-9CB5F43A84EC}"/>
              </a:ext>
            </a:extLst>
          </p:cNvPr>
          <p:cNvSpPr txBox="1"/>
          <p:nvPr/>
        </p:nvSpPr>
        <p:spPr>
          <a:xfrm>
            <a:off x="167055" y="3912044"/>
            <a:ext cx="4765430" cy="369332"/>
          </a:xfrm>
          <a:prstGeom prst="rect">
            <a:avLst/>
          </a:prstGeom>
          <a:noFill/>
        </p:spPr>
        <p:txBody>
          <a:bodyPr wrap="square">
            <a:spAutoFit/>
          </a:bodyPr>
          <a:lstStyle/>
          <a:p>
            <a:r>
              <a:rPr lang="en-US" b="0" i="0" dirty="0">
                <a:solidFill>
                  <a:srgbClr val="333333"/>
                </a:solidFill>
                <a:effectLst/>
                <a:latin typeface="Nunito Sans" panose="020F0502020204030204" pitchFamily="2" charset="0"/>
              </a:rPr>
              <a:t>CoO</a:t>
            </a:r>
            <a:r>
              <a:rPr lang="en-US" b="0" i="0" baseline="-25000" dirty="0">
                <a:solidFill>
                  <a:srgbClr val="333333"/>
                </a:solidFill>
                <a:effectLst/>
                <a:latin typeface="Nunito Sans" panose="020F0502020204030204" pitchFamily="2" charset="0"/>
              </a:rPr>
              <a:t>2</a:t>
            </a:r>
            <a:r>
              <a:rPr lang="en-US" b="0" i="0" dirty="0">
                <a:solidFill>
                  <a:srgbClr val="333333"/>
                </a:solidFill>
                <a:effectLst/>
                <a:latin typeface="Nunito Sans" panose="020F0502020204030204" pitchFamily="2" charset="0"/>
              </a:rPr>
              <a:t> + Li</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e</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LiCoO</a:t>
            </a:r>
            <a:r>
              <a:rPr lang="en-US" b="0" i="0" baseline="-25000" dirty="0">
                <a:solidFill>
                  <a:srgbClr val="333333"/>
                </a:solidFill>
                <a:effectLst/>
                <a:latin typeface="Nunito Sans" panose="020F0502020204030204" pitchFamily="2" charset="0"/>
              </a:rPr>
              <a:t>2</a:t>
            </a:r>
          </a:p>
        </p:txBody>
      </p:sp>
      <p:sp>
        <p:nvSpPr>
          <p:cNvPr id="7" name="TextBox 6">
            <a:extLst>
              <a:ext uri="{FF2B5EF4-FFF2-40B4-BE49-F238E27FC236}">
                <a16:creationId xmlns:a16="http://schemas.microsoft.com/office/drawing/2014/main" id="{3A4B5C06-8D7D-4D79-FB2D-AA2C6262FE85}"/>
              </a:ext>
            </a:extLst>
          </p:cNvPr>
          <p:cNvSpPr txBox="1"/>
          <p:nvPr/>
        </p:nvSpPr>
        <p:spPr>
          <a:xfrm>
            <a:off x="6831624" y="3912044"/>
            <a:ext cx="2169210" cy="369332"/>
          </a:xfrm>
          <a:prstGeom prst="rect">
            <a:avLst/>
          </a:prstGeom>
          <a:noFill/>
        </p:spPr>
        <p:txBody>
          <a:bodyPr wrap="square">
            <a:spAutoFit/>
          </a:bodyPr>
          <a:lstStyle/>
          <a:p>
            <a:r>
              <a:rPr lang="en-US" b="0" i="0" dirty="0">
                <a:solidFill>
                  <a:srgbClr val="333333"/>
                </a:solidFill>
                <a:effectLst/>
                <a:latin typeface="Nunito Sans" pitchFamily="2" charset="0"/>
              </a:rPr>
              <a:t>LiC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Li</a:t>
            </a:r>
            <a:r>
              <a:rPr lang="en-US" b="0" i="0" baseline="30000" dirty="0">
                <a:solidFill>
                  <a:srgbClr val="333333"/>
                </a:solidFill>
                <a:effectLst/>
                <a:latin typeface="Nunito Sans" pitchFamily="2" charset="0"/>
              </a:rPr>
              <a:t>+</a:t>
            </a:r>
            <a:r>
              <a:rPr lang="en-US" b="0" i="0" dirty="0">
                <a:solidFill>
                  <a:srgbClr val="333333"/>
                </a:solidFill>
                <a:effectLst/>
                <a:latin typeface="Nunito Sans" pitchFamily="2" charset="0"/>
              </a:rPr>
              <a:t> + e</a:t>
            </a:r>
            <a:r>
              <a:rPr lang="en-US" b="0" i="0" baseline="30000" dirty="0">
                <a:solidFill>
                  <a:srgbClr val="333333"/>
                </a:solidFill>
                <a:effectLst/>
                <a:latin typeface="Nunito Sans" pitchFamily="2" charset="0"/>
              </a:rPr>
              <a:t>-</a:t>
            </a:r>
            <a:endParaRPr lang="en-US" dirty="0"/>
          </a:p>
        </p:txBody>
      </p:sp>
      <p:sp>
        <p:nvSpPr>
          <p:cNvPr id="11" name="TextBox 10">
            <a:extLst>
              <a:ext uri="{FF2B5EF4-FFF2-40B4-BE49-F238E27FC236}">
                <a16:creationId xmlns:a16="http://schemas.microsoft.com/office/drawing/2014/main" id="{88B2C624-AC05-A67D-63A7-525E8EC7F875}"/>
              </a:ext>
            </a:extLst>
          </p:cNvPr>
          <p:cNvSpPr txBox="1"/>
          <p:nvPr/>
        </p:nvSpPr>
        <p:spPr>
          <a:xfrm>
            <a:off x="3969727" y="6581001"/>
            <a:ext cx="7893003" cy="276999"/>
          </a:xfrm>
          <a:prstGeom prst="rect">
            <a:avLst/>
          </a:prstGeom>
          <a:noFill/>
        </p:spPr>
        <p:txBody>
          <a:bodyPr wrap="square">
            <a:spAutoFit/>
          </a:bodyPr>
          <a:lstStyle/>
          <a:p>
            <a:r>
              <a:rPr lang="en-US" sz="1200" dirty="0"/>
              <a:t>https://commons.wikimedia.org/wiki/File:Schematic_of_a_Li-ion_battery.jpg</a:t>
            </a:r>
          </a:p>
        </p:txBody>
      </p:sp>
    </p:spTree>
    <p:extLst>
      <p:ext uri="{BB962C8B-B14F-4D97-AF65-F5344CB8AC3E}">
        <p14:creationId xmlns:p14="http://schemas.microsoft.com/office/powerpoint/2010/main" val="417648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223.32.0.3</a:t>
            </a:r>
          </a:p>
        </p:txBody>
      </p:sp>
      <p:sp>
        <p:nvSpPr>
          <p:cNvPr id="3" name="Content Placeholder 2"/>
          <p:cNvSpPr>
            <a:spLocks noGrp="1"/>
          </p:cNvSpPr>
          <p:nvPr>
            <p:ph idx="1"/>
          </p:nvPr>
        </p:nvSpPr>
        <p:spPr/>
        <p:txBody>
          <a:bodyPr/>
          <a:lstStyle/>
          <a:p>
            <a:pPr>
              <a:buNone/>
            </a:pPr>
            <a:r>
              <a:rPr lang="en-US" dirty="0"/>
              <a:t>Are the gravitational field and the gravitational  potential energy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extLst>
      <p:ext uri="{BB962C8B-B14F-4D97-AF65-F5344CB8AC3E}">
        <p14:creationId xmlns:p14="http://schemas.microsoft.com/office/powerpoint/2010/main" val="234802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1450" y="1812925"/>
            <a:ext cx="8801100" cy="32385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333829" y="1375508"/>
            <a:ext cx="8617572" cy="3816838"/>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2586038" y="1851025"/>
            <a:ext cx="3971925" cy="316230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water travels up through the pump from the lower tank to the upper tank and then travels through the turbine from the upper tank to the lower tank, what is the change in potential energy of the water?</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water</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pic>
        <p:nvPicPr>
          <p:cNvPr id="2" name="Picture 1">
            <a:extLst>
              <a:ext uri="{FF2B5EF4-FFF2-40B4-BE49-F238E27FC236}">
                <a16:creationId xmlns:a16="http://schemas.microsoft.com/office/drawing/2014/main" id="{960E5086-95B7-2529-3DEC-B325F922E0E3}"/>
              </a:ext>
            </a:extLst>
          </p:cNvPr>
          <p:cNvPicPr>
            <a:picLocks noChangeAspect="1" noChangeArrowheads="1"/>
          </p:cNvPicPr>
          <p:nvPr/>
        </p:nvPicPr>
        <p:blipFill>
          <a:blip r:embed="rId2" cstate="print"/>
          <a:srcRect/>
          <a:stretch>
            <a:fillRect/>
          </a:stretch>
        </p:blipFill>
        <p:spPr bwMode="auto">
          <a:xfrm>
            <a:off x="5325322" y="4206533"/>
            <a:ext cx="3427466" cy="1518071"/>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939843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electrons travel up through the battery from the lower terminal to the upper terminal and then travel through the lightbulb from the upper terminal to the lower terminal, what is the change in potential energy of the electrons?</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electrons</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5" name="Picture 4">
            <a:extLst>
              <a:ext uri="{FF2B5EF4-FFF2-40B4-BE49-F238E27FC236}">
                <a16:creationId xmlns:a16="http://schemas.microsoft.com/office/drawing/2014/main" id="{2B992631-81F2-06C2-2511-324BFD2A01D1}"/>
              </a:ext>
            </a:extLst>
          </p:cNvPr>
          <p:cNvPicPr>
            <a:picLocks noChangeAspect="1" noChangeArrowheads="1"/>
          </p:cNvPicPr>
          <p:nvPr/>
        </p:nvPicPr>
        <p:blipFill>
          <a:blip r:embed="rId2" cstate="print"/>
          <a:srcRect/>
          <a:stretch>
            <a:fillRect/>
          </a:stretch>
        </p:blipFill>
        <p:spPr bwMode="auto">
          <a:xfrm>
            <a:off x="6220069" y="4458402"/>
            <a:ext cx="2466731" cy="1963920"/>
          </a:xfrm>
          <a:prstGeom prst="rect">
            <a:avLst/>
          </a:prstGeom>
          <a:noFill/>
          <a:ln w="9525">
            <a:noFill/>
            <a:miter lim="800000"/>
            <a:headEnd/>
            <a:tailEnd/>
          </a:ln>
          <a:effectLst/>
        </p:spPr>
      </p:pic>
    </p:spTree>
    <p:extLst>
      <p:ext uri="{BB962C8B-B14F-4D97-AF65-F5344CB8AC3E}">
        <p14:creationId xmlns:p14="http://schemas.microsoft.com/office/powerpoint/2010/main" val="1332880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a:xfrm>
            <a:off x="457200" y="1600200"/>
            <a:ext cx="5198882" cy="4525963"/>
          </a:xfrm>
        </p:spPr>
        <p:txBody>
          <a:bodyPr>
            <a:normAutofit fontScale="92500" lnSpcReduction="20000"/>
          </a:bodyPr>
          <a:lstStyle/>
          <a:p>
            <a:pPr marL="0" indent="0">
              <a:buNone/>
            </a:pPr>
            <a:r>
              <a:rPr lang="en-US" dirty="0"/>
              <a:t>Suppose a particular type </a:t>
            </a:r>
            <a:r>
              <a:rPr lang="en-US"/>
              <a:t>of battery </a:t>
            </a:r>
            <a:r>
              <a:rPr lang="en-US" dirty="0"/>
              <a:t>has a voltage of 1.5V. If I put two batteries together what is the electric potential difference from the bottom of the first battery to the top of the second battery? </a:t>
            </a:r>
          </a:p>
          <a:p>
            <a:pPr marL="514350" indent="-514350">
              <a:buFont typeface="+mj-lt"/>
              <a:buAutoNum type="alphaLcParenR"/>
            </a:pPr>
            <a:r>
              <a:rPr lang="en-US" dirty="0"/>
              <a:t>1.5V</a:t>
            </a:r>
          </a:p>
          <a:p>
            <a:pPr marL="514350" indent="-514350">
              <a:buFont typeface="+mj-lt"/>
              <a:buAutoNum type="alphaLcParenR"/>
            </a:pPr>
            <a:r>
              <a:rPr lang="en-US" dirty="0"/>
              <a:t>3V</a:t>
            </a:r>
          </a:p>
          <a:p>
            <a:pPr marL="514350" indent="-514350">
              <a:buFont typeface="+mj-lt"/>
              <a:buAutoNum type="alphaLcParenR"/>
            </a:pPr>
            <a:r>
              <a:rPr lang="en-US" dirty="0"/>
              <a:t>6V</a:t>
            </a:r>
          </a:p>
          <a:p>
            <a:pPr marL="514350" indent="-514350">
              <a:buFont typeface="+mj-lt"/>
              <a:buAutoNum type="alphaLcParenR"/>
            </a:pPr>
            <a:r>
              <a:rPr lang="en-US" dirty="0"/>
              <a:t>9V</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2" name="Picture 3">
            <a:extLst>
              <a:ext uri="{FF2B5EF4-FFF2-40B4-BE49-F238E27FC236}">
                <a16:creationId xmlns:a16="http://schemas.microsoft.com/office/drawing/2014/main" id="{DD5C2C62-D648-8A68-F2A0-D785ACAB38C9}"/>
              </a:ext>
            </a:extLst>
          </p:cNvPr>
          <p:cNvPicPr>
            <a:picLocks noChangeAspect="1" noChangeArrowheads="1"/>
          </p:cNvPicPr>
          <p:nvPr/>
        </p:nvPicPr>
        <p:blipFill rotWithShape="1">
          <a:blip r:embed="rId2" cstate="print"/>
          <a:srcRect l="632" t="-279" r="25030" b="279"/>
          <a:stretch/>
        </p:blipFill>
        <p:spPr bwMode="auto">
          <a:xfrm>
            <a:off x="6308320" y="2243578"/>
            <a:ext cx="2222938" cy="3377399"/>
          </a:xfrm>
          <a:prstGeom prst="rect">
            <a:avLst/>
          </a:prstGeom>
          <a:noFill/>
          <a:ln w="9525">
            <a:noFill/>
            <a:miter lim="800000"/>
            <a:headEnd/>
            <a:tailEnd/>
          </a:ln>
          <a:effectLst/>
        </p:spPr>
      </p:pic>
    </p:spTree>
    <p:extLst>
      <p:ext uri="{BB962C8B-B14F-4D97-AF65-F5344CB8AC3E}">
        <p14:creationId xmlns:p14="http://schemas.microsoft.com/office/powerpoint/2010/main" val="2080041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323564" y="506433"/>
            <a:ext cx="8237509" cy="5598307"/>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396196" y="923877"/>
            <a:ext cx="4267200" cy="481965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5501" y="70340"/>
            <a:ext cx="1504323" cy="369332"/>
          </a:xfrm>
          <a:prstGeom prst="rect">
            <a:avLst/>
          </a:prstGeom>
          <a:noFill/>
        </p:spPr>
        <p:txBody>
          <a:bodyPr wrap="none" rtlCol="0">
            <a:spAutoFit/>
          </a:bodyPr>
          <a:lstStyle/>
          <a:p>
            <a:r>
              <a:rPr lang="en-US" dirty="0"/>
              <a:t>High Potential</a:t>
            </a:r>
          </a:p>
        </p:txBody>
      </p:sp>
      <p:sp>
        <p:nvSpPr>
          <p:cNvPr id="31" name="TextBox 30"/>
          <p:cNvSpPr txBox="1"/>
          <p:nvPr/>
        </p:nvSpPr>
        <p:spPr>
          <a:xfrm>
            <a:off x="4880760" y="112544"/>
            <a:ext cx="1460143" cy="369332"/>
          </a:xfrm>
          <a:prstGeom prst="rect">
            <a:avLst/>
          </a:prstGeom>
          <a:noFill/>
        </p:spPr>
        <p:txBody>
          <a:bodyPr wrap="none" rtlCol="0">
            <a:spAutoFit/>
          </a:bodyPr>
          <a:lstStyle/>
          <a:p>
            <a:r>
              <a:rPr lang="en-US" dirty="0"/>
              <a:t>Low Potential</a:t>
            </a:r>
          </a:p>
        </p:txBody>
      </p:sp>
      <p:cxnSp>
        <p:nvCxnSpPr>
          <p:cNvPr id="42" name="Straight Connector 41"/>
          <p:cNvCxnSpPr/>
          <p:nvPr/>
        </p:nvCxnSpPr>
        <p:spPr>
          <a:xfrm rot="16200000">
            <a:off x="-24505"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6200000">
            <a:off x="-657142" y="326064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6200000">
            <a:off x="2098841" y="3264594"/>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629945" y="3261356"/>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rot="16200000">
            <a:off x="-807325" y="3243867"/>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rot="16200000">
            <a:off x="2192696" y="3234191"/>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rot="16200000">
            <a:off x="1988833" y="1939996"/>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rot="16200000">
            <a:off x="1978842" y="2264781"/>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rot="16200000">
            <a:off x="1964096" y="3234192"/>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40" name="TextBox 39"/>
          <p:cNvSpPr txBox="1"/>
          <p:nvPr/>
        </p:nvSpPr>
        <p:spPr>
          <a:xfrm>
            <a:off x="3335199" y="1043541"/>
            <a:ext cx="335348" cy="461665"/>
          </a:xfrm>
          <a:prstGeom prst="rect">
            <a:avLst/>
          </a:prstGeom>
          <a:noFill/>
        </p:spPr>
        <p:txBody>
          <a:bodyPr wrap="none" rtlCol="0">
            <a:spAutoFit/>
          </a:bodyPr>
          <a:lstStyle/>
          <a:p>
            <a:r>
              <a:rPr lang="en-US" sz="2400" dirty="0">
                <a:solidFill>
                  <a:srgbClr val="FF0000"/>
                </a:solidFill>
              </a:rPr>
              <a:t>E</a:t>
            </a:r>
          </a:p>
        </p:txBody>
      </p:sp>
      <p:cxnSp>
        <p:nvCxnSpPr>
          <p:cNvPr id="41" name="Straight Connector 40"/>
          <p:cNvCxnSpPr/>
          <p:nvPr/>
        </p:nvCxnSpPr>
        <p:spPr>
          <a:xfrm rot="16200000">
            <a:off x="395187"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81487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124863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1654263" y="3430180"/>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82329" y="6488668"/>
            <a:ext cx="1967205" cy="369332"/>
          </a:xfrm>
          <a:prstGeom prst="rect">
            <a:avLst/>
          </a:prstGeom>
          <a:noFill/>
        </p:spPr>
        <p:txBody>
          <a:bodyPr wrap="none" rtlCol="0">
            <a:spAutoFit/>
          </a:bodyPr>
          <a:lstStyle/>
          <a:p>
            <a:r>
              <a:rPr lang="en-US" dirty="0" err="1"/>
              <a:t>Equipotential</a:t>
            </a:r>
            <a:r>
              <a:rPr lang="en-US" dirty="0"/>
              <a:t> Lines</a:t>
            </a:r>
          </a:p>
        </p:txBody>
      </p:sp>
      <p:sp>
        <p:nvSpPr>
          <p:cNvPr id="53" name="Left Brace 52"/>
          <p:cNvSpPr/>
          <p:nvPr/>
        </p:nvSpPr>
        <p:spPr>
          <a:xfrm rot="16200000">
            <a:off x="3548574" y="5391438"/>
            <a:ext cx="203983" cy="198354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223.32.1</a:t>
            </a:r>
          </a:p>
        </p:txBody>
      </p:sp>
      <p:sp>
        <p:nvSpPr>
          <p:cNvPr id="3" name="Content Placeholder 2"/>
          <p:cNvSpPr>
            <a:spLocks noGrp="1"/>
          </p:cNvSpPr>
          <p:nvPr>
            <p:ph idx="1"/>
          </p:nvPr>
        </p:nvSpPr>
        <p:spPr/>
        <p:txBody>
          <a:bodyPr/>
          <a:lstStyle/>
          <a:p>
            <a:pPr>
              <a:buNone/>
            </a:pPr>
            <a:r>
              <a:rPr lang="en-US" dirty="0"/>
              <a:t>What do we call the electrical potential energy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958503" y="792870"/>
            <a:ext cx="4185497" cy="286472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861672"/>
            <a:ext cx="4783015" cy="2672264"/>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223.32.7</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reasoned that a battery is like a charge pump, and that the charge must flow back ‘down’ to the pump after traveling through the wire. The battery gives us a voltage by separating charge. The moving charge looses potential energy as it returns to the battery. This is an example of </a:t>
            </a:r>
          </a:p>
          <a:p>
            <a:pPr marL="514350" indent="-514350">
              <a:buFont typeface="+mj-lt"/>
              <a:buAutoNum type="alphaLcParenR"/>
            </a:pPr>
            <a:r>
              <a:rPr lang="en-US" dirty="0"/>
              <a:t>Kirchhoff's loop law</a:t>
            </a:r>
          </a:p>
          <a:p>
            <a:pPr marL="514350" indent="-514350">
              <a:buFont typeface="+mj-lt"/>
              <a:buAutoNum type="alphaLcParenR"/>
            </a:pPr>
            <a:r>
              <a:rPr lang="en-US" dirty="0"/>
              <a:t>conservation of energy</a:t>
            </a:r>
          </a:p>
          <a:p>
            <a:pPr marL="514350" indent="-514350">
              <a:buFont typeface="+mj-lt"/>
              <a:buAutoNum type="alphaLcParenR"/>
            </a:pPr>
            <a:r>
              <a:rPr lang="en-US" dirty="0"/>
              <a:t>Wheatstone's law</a:t>
            </a:r>
          </a:p>
          <a:p>
            <a:pPr marL="514350" indent="-514350">
              <a:buFont typeface="+mj-lt"/>
              <a:buAutoNum type="alphaLcParenR"/>
            </a:pPr>
            <a:r>
              <a:rPr lang="en-US" dirty="0"/>
              <a:t>Planck’s law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32223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p:sp>
        <p:nvSpPr>
          <p:cNvPr id="3" name="Content Placeholder 2"/>
          <p:cNvSpPr>
            <a:spLocks noGrp="1"/>
          </p:cNvSpPr>
          <p:nvPr>
            <p:ph idx="1"/>
          </p:nvPr>
        </p:nvSpPr>
        <p:spPr/>
        <p:txBody>
          <a:bodyPr/>
          <a:lstStyle/>
          <a:p>
            <a:pPr>
              <a:buNone/>
            </a:pPr>
            <a:r>
              <a:rPr lang="en-US" dirty="0"/>
              <a:t>What do we call the amount of electrical work done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equation expresses the work per unit charge for any system?</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den>
                    </m:f>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Tree>
    <p:extLst>
      <p:ext uri="{BB962C8B-B14F-4D97-AF65-F5344CB8AC3E}">
        <p14:creationId xmlns:p14="http://schemas.microsoft.com/office/powerpoint/2010/main" val="337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None/>
                </a:pPr>
                <a:r>
                  <a:rPr lang="en-US" dirty="0"/>
                  <a:t>What equation do we use to find the electric potential difference if we know the electric field?</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rPr>
                              <m:t>𝐸</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189520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42951" y="641447"/>
            <a:ext cx="4628998" cy="5478572"/>
            <a:chOff x="3836567" y="3213846"/>
            <a:chExt cx="1488467" cy="2796989"/>
          </a:xfrm>
        </p:grpSpPr>
        <p:cxnSp>
          <p:nvCxnSpPr>
            <p:cNvPr id="5" name="Straight Arrow Connector 4"/>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104"/>
            <p:cNvGrpSpPr/>
            <p:nvPr/>
          </p:nvGrpSpPr>
          <p:grpSpPr>
            <a:xfrm>
              <a:off x="5096560" y="3778152"/>
              <a:ext cx="228474" cy="1853847"/>
              <a:chOff x="6709758" y="1861949"/>
              <a:chExt cx="627854" cy="3377922"/>
            </a:xfrm>
          </p:grpSpPr>
          <p:cxnSp>
            <p:nvCxnSpPr>
              <p:cNvPr id="55" name="Straight Arrow Connector 54"/>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108"/>
            <p:cNvGrpSpPr/>
            <p:nvPr/>
          </p:nvGrpSpPr>
          <p:grpSpPr>
            <a:xfrm flipH="1">
              <a:off x="3836567" y="3780612"/>
              <a:ext cx="228474" cy="1853847"/>
              <a:chOff x="6709758" y="1861949"/>
              <a:chExt cx="627854" cy="3377922"/>
            </a:xfrm>
          </p:grpSpPr>
          <p:cxnSp>
            <p:nvCxnSpPr>
              <p:cNvPr id="52" name="Straight Arrow Connector 51"/>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12"/>
            <p:cNvGrpSpPr/>
            <p:nvPr/>
          </p:nvGrpSpPr>
          <p:grpSpPr>
            <a:xfrm>
              <a:off x="4908705" y="3501663"/>
              <a:ext cx="162639" cy="1948833"/>
              <a:chOff x="6230779" y="1358153"/>
              <a:chExt cx="344833" cy="3550998"/>
            </a:xfrm>
          </p:grpSpPr>
          <p:cxnSp>
            <p:nvCxnSpPr>
              <p:cNvPr id="49" name="Straight Arrow Connector 48"/>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6"/>
            <p:cNvGrpSpPr/>
            <p:nvPr/>
          </p:nvGrpSpPr>
          <p:grpSpPr>
            <a:xfrm flipH="1">
              <a:off x="4022905" y="3526263"/>
              <a:ext cx="162639" cy="1948833"/>
              <a:chOff x="6230779" y="1358153"/>
              <a:chExt cx="344833" cy="3550998"/>
            </a:xfrm>
          </p:grpSpPr>
          <p:cxnSp>
            <p:nvCxnSpPr>
              <p:cNvPr id="46" name="Straight Arrow Connector 45"/>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86399" y="3552423"/>
            <a:ext cx="393056" cy="523220"/>
          </a:xfrm>
          <a:prstGeom prst="rect">
            <a:avLst/>
          </a:prstGeom>
          <a:noFill/>
        </p:spPr>
        <p:txBody>
          <a:bodyPr wrap="none" rtlCol="0">
            <a:spAutoFit/>
          </a:bodyPr>
          <a:lstStyle/>
          <a:p>
            <a:r>
              <a:rPr lang="en-US" sz="2800" dirty="0"/>
              <a:t>A</a:t>
            </a:r>
          </a:p>
        </p:txBody>
      </p:sp>
      <p:sp>
        <p:nvSpPr>
          <p:cNvPr id="61" name="TextBox 60"/>
          <p:cNvSpPr txBox="1"/>
          <p:nvPr/>
        </p:nvSpPr>
        <p:spPr>
          <a:xfrm>
            <a:off x="6411531" y="3552423"/>
            <a:ext cx="393056" cy="523220"/>
          </a:xfrm>
          <a:prstGeom prst="rect">
            <a:avLst/>
          </a:prstGeom>
          <a:noFill/>
        </p:spPr>
        <p:txBody>
          <a:bodyPr wrap="none" rtlCol="0">
            <a:spAutoFit/>
          </a:bodyPr>
          <a:lstStyle/>
          <a:p>
            <a:r>
              <a:rPr lang="en-US" sz="2800" dirty="0"/>
              <a:t>B</a:t>
            </a:r>
          </a:p>
        </p:txBody>
      </p:sp>
      <p:cxnSp>
        <p:nvCxnSpPr>
          <p:cNvPr id="63" name="Straight Connector 62"/>
          <p:cNvCxnSpPr>
            <a:stCxn id="58" idx="6"/>
            <a:endCxn id="59"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of the following are an expression for ds that fits our line of charge geometry?</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05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1441</Words>
  <Application>Microsoft Office PowerPoint</Application>
  <PresentationFormat>On-screen Show (4:3)</PresentationFormat>
  <Paragraphs>329</Paragraphs>
  <Slides>41</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Nunito Sans</vt:lpstr>
      <vt:lpstr>Office Theme</vt:lpstr>
      <vt:lpstr>Equation</vt:lpstr>
      <vt:lpstr>Question 223.32.0.1</vt:lpstr>
      <vt:lpstr>Question 223.32.0.2</vt:lpstr>
      <vt:lpstr>Question 223.32.0.3</vt:lpstr>
      <vt:lpstr>Question 223.32.1</vt:lpstr>
      <vt:lpstr>Question 223.32.2</vt:lpstr>
      <vt:lpstr>Question 223.32.2</vt:lpstr>
      <vt:lpstr>Question 223.32.2</vt:lpstr>
      <vt:lpstr>PowerPoint Presentation</vt:lpstr>
      <vt:lpstr>Question 223.32.2.1</vt:lpstr>
      <vt:lpstr>Question 223.32.2.2</vt:lpstr>
      <vt:lpstr>Question 223.32.2.3</vt:lpstr>
      <vt:lpstr>PowerPoint Presentation</vt:lpstr>
      <vt:lpstr>Question 223.32.2.4</vt:lpstr>
      <vt:lpstr>Question 223.32.3</vt:lpstr>
      <vt:lpstr>PowerPoint Presentation</vt:lpstr>
      <vt:lpstr>Question 223.32.4</vt:lpstr>
      <vt:lpstr>Question</vt:lpstr>
      <vt:lpstr>PowerPoint Presentation</vt:lpstr>
      <vt:lpstr>Question 223.32.6</vt:lpstr>
      <vt:lpstr>Question 223.32.5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Lithium-ion Batteries</vt:lpstr>
      <vt:lpstr>PowerPoint Presentation</vt:lpstr>
      <vt:lpstr>PowerPoint Presentation</vt:lpstr>
      <vt:lpstr>PowerPoint Presentation</vt:lpstr>
      <vt:lpstr>Question</vt:lpstr>
      <vt:lpstr>Question</vt:lpstr>
      <vt:lpstr>Question</vt:lpstr>
      <vt:lpstr>PowerPoint Presentation</vt:lpstr>
      <vt:lpstr>PowerPoint Presentation</vt:lpstr>
      <vt:lpstr>PowerPoint Presentation</vt:lpstr>
      <vt:lpstr>PowerPoint Presentation</vt:lpstr>
      <vt:lpstr>PowerPoint Presentation</vt:lpstr>
      <vt:lpstr>Question 223.32.7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18</cp:revision>
  <dcterms:created xsi:type="dcterms:W3CDTF">2011-11-03T20:07:41Z</dcterms:created>
  <dcterms:modified xsi:type="dcterms:W3CDTF">2025-10-03T21:45:25Z</dcterms:modified>
</cp:coreProperties>
</file>