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1439" r:id="rId2"/>
    <p:sldId id="1440" r:id="rId3"/>
    <p:sldId id="749" r:id="rId4"/>
    <p:sldId id="750" r:id="rId5"/>
    <p:sldId id="751" r:id="rId6"/>
    <p:sldId id="752" r:id="rId7"/>
    <p:sldId id="1441" r:id="rId8"/>
    <p:sldId id="1442" r:id="rId9"/>
    <p:sldId id="1443" r:id="rId10"/>
    <p:sldId id="1445" r:id="rId11"/>
    <p:sldId id="1446" r:id="rId12"/>
    <p:sldId id="1447" r:id="rId13"/>
    <p:sldId id="767" r:id="rId14"/>
    <p:sldId id="768" r:id="rId15"/>
    <p:sldId id="1438" r:id="rId16"/>
    <p:sldId id="256" r:id="rId17"/>
    <p:sldId id="258" r:id="rId18"/>
    <p:sldId id="259" r:id="rId19"/>
    <p:sldId id="769" r:id="rId20"/>
    <p:sldId id="770" r:id="rId21"/>
    <p:sldId id="771" r:id="rId22"/>
    <p:sldId id="772" r:id="rId23"/>
    <p:sldId id="773" r:id="rId24"/>
    <p:sldId id="774" r:id="rId25"/>
    <p:sldId id="267" r:id="rId26"/>
    <p:sldId id="262" r:id="rId27"/>
    <p:sldId id="261" r:id="rId28"/>
    <p:sldId id="268" r:id="rId29"/>
    <p:sldId id="264" r:id="rId30"/>
    <p:sldId id="1436" r:id="rId31"/>
    <p:sldId id="1437" r:id="rId32"/>
    <p:sldId id="1145" r:id="rId33"/>
    <p:sldId id="1146" r:id="rId34"/>
    <p:sldId id="266" r:id="rId35"/>
    <p:sldId id="265" r:id="rId36"/>
    <p:sldId id="1435" r:id="rId37"/>
    <p:sldId id="263" r:id="rId38"/>
    <p:sldId id="1433" r:id="rId39"/>
    <p:sldId id="1434" r:id="rId40"/>
    <p:sldId id="1143" r:id="rId41"/>
    <p:sldId id="1144" r:id="rId42"/>
    <p:sldId id="1352" r:id="rId43"/>
    <p:sldId id="257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B0017-586D-4DBD-A4C6-380DF3041DC1}" v="89" dt="2025-10-07T17:10:04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5FF5AC1B-ABA9-43D7-A1E3-2D92732CD6E2}"/>
    <pc:docChg chg="custSel addSld delSld modSld">
      <pc:chgData name="Lines, Todd" userId="afaf7c3a-e8aa-4568-882a-02ad8f9e19b0" providerId="ADAL" clId="{5FF5AC1B-ABA9-43D7-A1E3-2D92732CD6E2}" dt="2025-10-07T17:11:18.914" v="700" actId="20577"/>
      <pc:docMkLst>
        <pc:docMk/>
      </pc:docMkLst>
      <pc:sldChg chg="add">
        <pc:chgData name="Lines, Todd" userId="afaf7c3a-e8aa-4568-882a-02ad8f9e19b0" providerId="ADAL" clId="{5FF5AC1B-ABA9-43D7-A1E3-2D92732CD6E2}" dt="2025-10-07T16:56:43.538" v="26"/>
        <pc:sldMkLst>
          <pc:docMk/>
          <pc:sldMk cId="0" sldId="749"/>
        </pc:sldMkLst>
      </pc:sldChg>
      <pc:sldChg chg="add">
        <pc:chgData name="Lines, Todd" userId="afaf7c3a-e8aa-4568-882a-02ad8f9e19b0" providerId="ADAL" clId="{5FF5AC1B-ABA9-43D7-A1E3-2D92732CD6E2}" dt="2025-10-07T16:56:43.538" v="26"/>
        <pc:sldMkLst>
          <pc:docMk/>
          <pc:sldMk cId="0" sldId="750"/>
        </pc:sldMkLst>
      </pc:sldChg>
      <pc:sldChg chg="add">
        <pc:chgData name="Lines, Todd" userId="afaf7c3a-e8aa-4568-882a-02ad8f9e19b0" providerId="ADAL" clId="{5FF5AC1B-ABA9-43D7-A1E3-2D92732CD6E2}" dt="2025-10-07T16:56:43.538" v="26"/>
        <pc:sldMkLst>
          <pc:docMk/>
          <pc:sldMk cId="0" sldId="751"/>
        </pc:sldMkLst>
      </pc:sldChg>
      <pc:sldChg chg="add">
        <pc:chgData name="Lines, Todd" userId="afaf7c3a-e8aa-4568-882a-02ad8f9e19b0" providerId="ADAL" clId="{5FF5AC1B-ABA9-43D7-A1E3-2D92732CD6E2}" dt="2025-10-07T16:56:43.538" v="26"/>
        <pc:sldMkLst>
          <pc:docMk/>
          <pc:sldMk cId="0" sldId="752"/>
        </pc:sldMkLst>
      </pc:sldChg>
      <pc:sldChg chg="modSp new mod">
        <pc:chgData name="Lines, Todd" userId="afaf7c3a-e8aa-4568-882a-02ad8f9e19b0" providerId="ADAL" clId="{5FF5AC1B-ABA9-43D7-A1E3-2D92732CD6E2}" dt="2025-10-07T16:56:18.244" v="10" actId="20577"/>
        <pc:sldMkLst>
          <pc:docMk/>
          <pc:sldMk cId="4102577487" sldId="1439"/>
        </pc:sldMkLst>
        <pc:spChg chg="mod">
          <ac:chgData name="Lines, Todd" userId="afaf7c3a-e8aa-4568-882a-02ad8f9e19b0" providerId="ADAL" clId="{5FF5AC1B-ABA9-43D7-A1E3-2D92732CD6E2}" dt="2025-10-07T16:56:18.244" v="10" actId="20577"/>
          <ac:spMkLst>
            <pc:docMk/>
            <pc:sldMk cId="4102577487" sldId="1439"/>
            <ac:spMk id="2" creationId="{332416E0-7CC7-97A0-1F02-B2B7950CFD56}"/>
          </ac:spMkLst>
        </pc:spChg>
      </pc:sldChg>
      <pc:sldChg chg="addSp delSp modSp new mod modClrScheme chgLayout">
        <pc:chgData name="Lines, Todd" userId="afaf7c3a-e8aa-4568-882a-02ad8f9e19b0" providerId="ADAL" clId="{5FF5AC1B-ABA9-43D7-A1E3-2D92732CD6E2}" dt="2025-10-07T16:56:34.030" v="25" actId="6549"/>
        <pc:sldMkLst>
          <pc:docMk/>
          <pc:sldMk cId="1969333995" sldId="1440"/>
        </pc:sldMkLst>
        <pc:spChg chg="del mod ord">
          <ac:chgData name="Lines, Todd" userId="afaf7c3a-e8aa-4568-882a-02ad8f9e19b0" providerId="ADAL" clId="{5FF5AC1B-ABA9-43D7-A1E3-2D92732CD6E2}" dt="2025-10-07T16:56:25.195" v="12" actId="700"/>
          <ac:spMkLst>
            <pc:docMk/>
            <pc:sldMk cId="1969333995" sldId="1440"/>
            <ac:spMk id="2" creationId="{3FDE5228-1C0C-6D86-32FF-C5BA81E8B08E}"/>
          </ac:spMkLst>
        </pc:spChg>
        <pc:spChg chg="del mod ord">
          <ac:chgData name="Lines, Todd" userId="afaf7c3a-e8aa-4568-882a-02ad8f9e19b0" providerId="ADAL" clId="{5FF5AC1B-ABA9-43D7-A1E3-2D92732CD6E2}" dt="2025-10-07T16:56:25.195" v="12" actId="700"/>
          <ac:spMkLst>
            <pc:docMk/>
            <pc:sldMk cId="1969333995" sldId="1440"/>
            <ac:spMk id="3" creationId="{369C7AF2-69CA-1A2B-2325-E775893C46CE}"/>
          </ac:spMkLst>
        </pc:spChg>
        <pc:spChg chg="add mod ord">
          <ac:chgData name="Lines, Todd" userId="afaf7c3a-e8aa-4568-882a-02ad8f9e19b0" providerId="ADAL" clId="{5FF5AC1B-ABA9-43D7-A1E3-2D92732CD6E2}" dt="2025-10-07T16:56:31.531" v="24" actId="20577"/>
          <ac:spMkLst>
            <pc:docMk/>
            <pc:sldMk cId="1969333995" sldId="1440"/>
            <ac:spMk id="4" creationId="{0D629CBF-4954-3039-9854-A49D7FDD5690}"/>
          </ac:spMkLst>
        </pc:spChg>
        <pc:spChg chg="add mod ord">
          <ac:chgData name="Lines, Todd" userId="afaf7c3a-e8aa-4568-882a-02ad8f9e19b0" providerId="ADAL" clId="{5FF5AC1B-ABA9-43D7-A1E3-2D92732CD6E2}" dt="2025-10-07T16:56:34.030" v="25" actId="6549"/>
          <ac:spMkLst>
            <pc:docMk/>
            <pc:sldMk cId="1969333995" sldId="1440"/>
            <ac:spMk id="5" creationId="{49E8CFC9-35E8-1E1E-B530-D3E744E1FC13}"/>
          </ac:spMkLst>
        </pc:spChg>
      </pc:sldChg>
      <pc:sldChg chg="addSp delSp modSp new mod modClrScheme chgLayout">
        <pc:chgData name="Lines, Todd" userId="afaf7c3a-e8aa-4568-882a-02ad8f9e19b0" providerId="ADAL" clId="{5FF5AC1B-ABA9-43D7-A1E3-2D92732CD6E2}" dt="2025-10-07T16:56:56.123" v="38" actId="20577"/>
        <pc:sldMkLst>
          <pc:docMk/>
          <pc:sldMk cId="749889860" sldId="1441"/>
        </pc:sldMkLst>
        <pc:spChg chg="del mod ord">
          <ac:chgData name="Lines, Todd" userId="afaf7c3a-e8aa-4568-882a-02ad8f9e19b0" providerId="ADAL" clId="{5FF5AC1B-ABA9-43D7-A1E3-2D92732CD6E2}" dt="2025-10-07T16:56:52.399" v="28" actId="700"/>
          <ac:spMkLst>
            <pc:docMk/>
            <pc:sldMk cId="749889860" sldId="1441"/>
            <ac:spMk id="2" creationId="{5CB305F1-2B75-7DE8-6C71-96BCE3989370}"/>
          </ac:spMkLst>
        </pc:spChg>
        <pc:spChg chg="del mod ord">
          <ac:chgData name="Lines, Todd" userId="afaf7c3a-e8aa-4568-882a-02ad8f9e19b0" providerId="ADAL" clId="{5FF5AC1B-ABA9-43D7-A1E3-2D92732CD6E2}" dt="2025-10-07T16:56:52.399" v="28" actId="700"/>
          <ac:spMkLst>
            <pc:docMk/>
            <pc:sldMk cId="749889860" sldId="1441"/>
            <ac:spMk id="3" creationId="{380C8CA7-4DF1-1DE6-A033-558C92552727}"/>
          </ac:spMkLst>
        </pc:spChg>
        <pc:spChg chg="add mod ord">
          <ac:chgData name="Lines, Todd" userId="afaf7c3a-e8aa-4568-882a-02ad8f9e19b0" providerId="ADAL" clId="{5FF5AC1B-ABA9-43D7-A1E3-2D92732CD6E2}" dt="2025-10-07T16:56:56.123" v="38" actId="20577"/>
          <ac:spMkLst>
            <pc:docMk/>
            <pc:sldMk cId="749889860" sldId="1441"/>
            <ac:spMk id="4" creationId="{D31DC125-DFB9-CE12-19D9-5761CAD3DAC5}"/>
          </ac:spMkLst>
        </pc:spChg>
        <pc:spChg chg="add mod ord">
          <ac:chgData name="Lines, Todd" userId="afaf7c3a-e8aa-4568-882a-02ad8f9e19b0" providerId="ADAL" clId="{5FF5AC1B-ABA9-43D7-A1E3-2D92732CD6E2}" dt="2025-10-07T16:56:52.399" v="28" actId="700"/>
          <ac:spMkLst>
            <pc:docMk/>
            <pc:sldMk cId="749889860" sldId="1441"/>
            <ac:spMk id="5" creationId="{50933DD6-692D-ABDE-D65B-1DBAE79F51CA}"/>
          </ac:spMkLst>
        </pc:spChg>
      </pc:sldChg>
      <pc:sldChg chg="addSp delSp modSp new mod modClrScheme chgLayout">
        <pc:chgData name="Lines, Todd" userId="afaf7c3a-e8aa-4568-882a-02ad8f9e19b0" providerId="ADAL" clId="{5FF5AC1B-ABA9-43D7-A1E3-2D92732CD6E2}" dt="2025-10-07T17:00:54.336" v="148" actId="20577"/>
        <pc:sldMkLst>
          <pc:docMk/>
          <pc:sldMk cId="795263353" sldId="1442"/>
        </pc:sldMkLst>
        <pc:spChg chg="del mod ord">
          <ac:chgData name="Lines, Todd" userId="afaf7c3a-e8aa-4568-882a-02ad8f9e19b0" providerId="ADAL" clId="{5FF5AC1B-ABA9-43D7-A1E3-2D92732CD6E2}" dt="2025-10-07T16:57:32.991" v="40" actId="700"/>
          <ac:spMkLst>
            <pc:docMk/>
            <pc:sldMk cId="795263353" sldId="1442"/>
            <ac:spMk id="2" creationId="{CCC4DA6B-3BF7-6DEE-12D2-906913D8B36D}"/>
          </ac:spMkLst>
        </pc:spChg>
        <pc:spChg chg="del mod ord">
          <ac:chgData name="Lines, Todd" userId="afaf7c3a-e8aa-4568-882a-02ad8f9e19b0" providerId="ADAL" clId="{5FF5AC1B-ABA9-43D7-A1E3-2D92732CD6E2}" dt="2025-10-07T16:57:32.991" v="40" actId="700"/>
          <ac:spMkLst>
            <pc:docMk/>
            <pc:sldMk cId="795263353" sldId="1442"/>
            <ac:spMk id="3" creationId="{FC1A80C6-1217-780A-340F-984C7874F5B6}"/>
          </ac:spMkLst>
        </pc:spChg>
        <pc:spChg chg="add mod ord">
          <ac:chgData name="Lines, Todd" userId="afaf7c3a-e8aa-4568-882a-02ad8f9e19b0" providerId="ADAL" clId="{5FF5AC1B-ABA9-43D7-A1E3-2D92732CD6E2}" dt="2025-10-07T16:57:36.905" v="48" actId="20577"/>
          <ac:spMkLst>
            <pc:docMk/>
            <pc:sldMk cId="795263353" sldId="1442"/>
            <ac:spMk id="4" creationId="{10C10C51-983C-AE3C-3875-AB637FE53D9C}"/>
          </ac:spMkLst>
        </pc:spChg>
        <pc:spChg chg="add mod ord">
          <ac:chgData name="Lines, Todd" userId="afaf7c3a-e8aa-4568-882a-02ad8f9e19b0" providerId="ADAL" clId="{5FF5AC1B-ABA9-43D7-A1E3-2D92732CD6E2}" dt="2025-10-07T17:00:54.336" v="148" actId="20577"/>
          <ac:spMkLst>
            <pc:docMk/>
            <pc:sldMk cId="795263353" sldId="1442"/>
            <ac:spMk id="5" creationId="{FF5E9626-A325-C7DB-62F6-0F075CC6E395}"/>
          </ac:spMkLst>
        </pc:spChg>
      </pc:sldChg>
      <pc:sldChg chg="modSp add mod">
        <pc:chgData name="Lines, Todd" userId="afaf7c3a-e8aa-4568-882a-02ad8f9e19b0" providerId="ADAL" clId="{5FF5AC1B-ABA9-43D7-A1E3-2D92732CD6E2}" dt="2025-10-07T17:04:31.055" v="217" actId="20577"/>
        <pc:sldMkLst>
          <pc:docMk/>
          <pc:sldMk cId="2121744974" sldId="1443"/>
        </pc:sldMkLst>
        <pc:spChg chg="mod">
          <ac:chgData name="Lines, Todd" userId="afaf7c3a-e8aa-4568-882a-02ad8f9e19b0" providerId="ADAL" clId="{5FF5AC1B-ABA9-43D7-A1E3-2D92732CD6E2}" dt="2025-10-07T17:04:31.055" v="217" actId="20577"/>
          <ac:spMkLst>
            <pc:docMk/>
            <pc:sldMk cId="2121744974" sldId="1443"/>
            <ac:spMk id="5" creationId="{6823B925-BA31-A0FC-95D8-26256EE45412}"/>
          </ac:spMkLst>
        </pc:spChg>
      </pc:sldChg>
      <pc:sldChg chg="modSp new del mod">
        <pc:chgData name="Lines, Todd" userId="afaf7c3a-e8aa-4568-882a-02ad8f9e19b0" providerId="ADAL" clId="{5FF5AC1B-ABA9-43D7-A1E3-2D92732CD6E2}" dt="2025-10-07T17:05:37.201" v="228" actId="47"/>
        <pc:sldMkLst>
          <pc:docMk/>
          <pc:sldMk cId="1858864456" sldId="1444"/>
        </pc:sldMkLst>
        <pc:spChg chg="mod">
          <ac:chgData name="Lines, Todd" userId="afaf7c3a-e8aa-4568-882a-02ad8f9e19b0" providerId="ADAL" clId="{5FF5AC1B-ABA9-43D7-A1E3-2D92732CD6E2}" dt="2025-10-07T17:05:29.209" v="226" actId="20577"/>
          <ac:spMkLst>
            <pc:docMk/>
            <pc:sldMk cId="1858864456" sldId="1444"/>
            <ac:spMk id="2" creationId="{DDBA86EA-D08C-5817-900A-1029C42E128A}"/>
          </ac:spMkLst>
        </pc:spChg>
      </pc:sldChg>
      <pc:sldChg chg="modSp add mod">
        <pc:chgData name="Lines, Todd" userId="afaf7c3a-e8aa-4568-882a-02ad8f9e19b0" providerId="ADAL" clId="{5FF5AC1B-ABA9-43D7-A1E3-2D92732CD6E2}" dt="2025-10-07T17:06:53.434" v="280" actId="20577"/>
        <pc:sldMkLst>
          <pc:docMk/>
          <pc:sldMk cId="220543516" sldId="1445"/>
        </pc:sldMkLst>
        <pc:spChg chg="mod">
          <ac:chgData name="Lines, Todd" userId="afaf7c3a-e8aa-4568-882a-02ad8f9e19b0" providerId="ADAL" clId="{5FF5AC1B-ABA9-43D7-A1E3-2D92732CD6E2}" dt="2025-10-07T17:06:53.434" v="280" actId="20577"/>
          <ac:spMkLst>
            <pc:docMk/>
            <pc:sldMk cId="220543516" sldId="1445"/>
            <ac:spMk id="5" creationId="{05B11B30-0498-ACE3-C91A-21F7AFE5B970}"/>
          </ac:spMkLst>
        </pc:spChg>
      </pc:sldChg>
      <pc:sldChg chg="modSp add mod">
        <pc:chgData name="Lines, Todd" userId="afaf7c3a-e8aa-4568-882a-02ad8f9e19b0" providerId="ADAL" clId="{5FF5AC1B-ABA9-43D7-A1E3-2D92732CD6E2}" dt="2025-10-07T17:09:20.692" v="606" actId="20577"/>
        <pc:sldMkLst>
          <pc:docMk/>
          <pc:sldMk cId="1720312589" sldId="1446"/>
        </pc:sldMkLst>
        <pc:spChg chg="mod">
          <ac:chgData name="Lines, Todd" userId="afaf7c3a-e8aa-4568-882a-02ad8f9e19b0" providerId="ADAL" clId="{5FF5AC1B-ABA9-43D7-A1E3-2D92732CD6E2}" dt="2025-10-07T17:09:20.692" v="606" actId="20577"/>
          <ac:spMkLst>
            <pc:docMk/>
            <pc:sldMk cId="1720312589" sldId="1446"/>
            <ac:spMk id="5" creationId="{D78FAD90-C09A-BC1D-F234-A0C14FDA417D}"/>
          </ac:spMkLst>
        </pc:spChg>
      </pc:sldChg>
      <pc:sldChg chg="modSp add mod">
        <pc:chgData name="Lines, Todd" userId="afaf7c3a-e8aa-4568-882a-02ad8f9e19b0" providerId="ADAL" clId="{5FF5AC1B-ABA9-43D7-A1E3-2D92732CD6E2}" dt="2025-10-07T17:11:18.914" v="700" actId="20577"/>
        <pc:sldMkLst>
          <pc:docMk/>
          <pc:sldMk cId="3229923800" sldId="1447"/>
        </pc:sldMkLst>
        <pc:spChg chg="mod">
          <ac:chgData name="Lines, Todd" userId="afaf7c3a-e8aa-4568-882a-02ad8f9e19b0" providerId="ADAL" clId="{5FF5AC1B-ABA9-43D7-A1E3-2D92732CD6E2}" dt="2025-10-07T17:11:18.914" v="700" actId="20577"/>
          <ac:spMkLst>
            <pc:docMk/>
            <pc:sldMk cId="3229923800" sldId="1447"/>
            <ac:spMk id="5" creationId="{0E7228A6-83DB-0138-586F-AC5AF638E570}"/>
          </ac:spMkLst>
        </pc:spChg>
      </pc:sldChg>
    </pc:docChg>
  </pc:docChgLst>
  <pc:docChgLst>
    <pc:chgData name="Lines, Todd" userId="afaf7c3a-e8aa-4568-882a-02ad8f9e19b0" providerId="ADAL" clId="{898D0146-72F8-4F40-A817-A6D87CEC5801}"/>
    <pc:docChg chg="modSld">
      <pc:chgData name="Lines, Todd" userId="afaf7c3a-e8aa-4568-882a-02ad8f9e19b0" providerId="ADAL" clId="{898D0146-72F8-4F40-A817-A6D87CEC5801}" dt="2024-03-08T22:17:07.009" v="41" actId="403"/>
      <pc:docMkLst>
        <pc:docMk/>
      </pc:docMkLst>
      <pc:sldChg chg="addSp modSp mod">
        <pc:chgData name="Lines, Todd" userId="afaf7c3a-e8aa-4568-882a-02ad8f9e19b0" providerId="ADAL" clId="{898D0146-72F8-4F40-A817-A6D87CEC5801}" dt="2024-03-08T22:17:07.009" v="41" actId="403"/>
        <pc:sldMkLst>
          <pc:docMk/>
          <pc:sldMk cId="0" sldId="262"/>
        </pc:sldMkLst>
      </pc:sldChg>
    </pc:docChg>
  </pc:docChgLst>
  <pc:docChgLst>
    <pc:chgData name="Lines, Todd" userId="afaf7c3a-e8aa-4568-882a-02ad8f9e19b0" providerId="ADAL" clId="{39AB46FF-37E2-4C92-BADE-71E469485B87}"/>
    <pc:docChg chg="custSel modSld">
      <pc:chgData name="Lines, Todd" userId="afaf7c3a-e8aa-4568-882a-02ad8f9e19b0" providerId="ADAL" clId="{39AB46FF-37E2-4C92-BADE-71E469485B87}" dt="2024-06-20T16:46:24.550" v="186" actId="20577"/>
      <pc:docMkLst>
        <pc:docMk/>
      </pc:docMkLst>
      <pc:sldChg chg="modSp mod">
        <pc:chgData name="Lines, Todd" userId="afaf7c3a-e8aa-4568-882a-02ad8f9e19b0" providerId="ADAL" clId="{39AB46FF-37E2-4C92-BADE-71E469485B87}" dt="2024-06-20T16:38:42.904" v="48" actId="313"/>
        <pc:sldMkLst>
          <pc:docMk/>
          <pc:sldMk cId="0" sldId="767"/>
        </pc:sldMkLst>
      </pc:sldChg>
      <pc:sldChg chg="modSp mod">
        <pc:chgData name="Lines, Todd" userId="afaf7c3a-e8aa-4568-882a-02ad8f9e19b0" providerId="ADAL" clId="{39AB46FF-37E2-4C92-BADE-71E469485B87}" dt="2024-06-20T16:38:43.874" v="49" actId="313"/>
        <pc:sldMkLst>
          <pc:docMk/>
          <pc:sldMk cId="0" sldId="768"/>
        </pc:sldMkLst>
      </pc:sldChg>
      <pc:sldChg chg="modSp mod">
        <pc:chgData name="Lines, Todd" userId="afaf7c3a-e8aa-4568-882a-02ad8f9e19b0" providerId="ADAL" clId="{39AB46FF-37E2-4C92-BADE-71E469485B87}" dt="2024-06-20T16:39:06.453" v="59" actId="313"/>
        <pc:sldMkLst>
          <pc:docMk/>
          <pc:sldMk cId="0" sldId="769"/>
        </pc:sldMkLst>
      </pc:sldChg>
      <pc:sldChg chg="modSp mod">
        <pc:chgData name="Lines, Todd" userId="afaf7c3a-e8aa-4568-882a-02ad8f9e19b0" providerId="ADAL" clId="{39AB46FF-37E2-4C92-BADE-71E469485B87}" dt="2024-06-20T16:43:46.471" v="164" actId="1076"/>
        <pc:sldMkLst>
          <pc:docMk/>
          <pc:sldMk cId="0" sldId="770"/>
        </pc:sldMkLst>
      </pc:sldChg>
      <pc:sldChg chg="modSp mod">
        <pc:chgData name="Lines, Todd" userId="afaf7c3a-e8aa-4568-882a-02ad8f9e19b0" providerId="ADAL" clId="{39AB46FF-37E2-4C92-BADE-71E469485B87}" dt="2024-06-20T16:40:39.880" v="118" actId="113"/>
        <pc:sldMkLst>
          <pc:docMk/>
          <pc:sldMk cId="0" sldId="771"/>
        </pc:sldMkLst>
      </pc:sldChg>
      <pc:sldChg chg="modSp mod">
        <pc:chgData name="Lines, Todd" userId="afaf7c3a-e8aa-4568-882a-02ad8f9e19b0" providerId="ADAL" clId="{39AB46FF-37E2-4C92-BADE-71E469485B87}" dt="2024-06-20T16:43:34.197" v="161" actId="1076"/>
        <pc:sldMkLst>
          <pc:docMk/>
          <pc:sldMk cId="0" sldId="772"/>
        </pc:sldMkLst>
      </pc:sldChg>
      <pc:sldChg chg="modSp mod">
        <pc:chgData name="Lines, Todd" userId="afaf7c3a-e8aa-4568-882a-02ad8f9e19b0" providerId="ADAL" clId="{39AB46FF-37E2-4C92-BADE-71E469485B87}" dt="2024-06-20T16:42:21.806" v="159" actId="20577"/>
        <pc:sldMkLst>
          <pc:docMk/>
          <pc:sldMk cId="0" sldId="773"/>
        </pc:sldMkLst>
      </pc:sldChg>
      <pc:sldChg chg="modSp mod">
        <pc:chgData name="Lines, Todd" userId="afaf7c3a-e8aa-4568-882a-02ad8f9e19b0" providerId="ADAL" clId="{39AB46FF-37E2-4C92-BADE-71E469485B87}" dt="2024-06-20T16:43:17.108" v="160" actId="1076"/>
        <pc:sldMkLst>
          <pc:docMk/>
          <pc:sldMk cId="0" sldId="774"/>
        </pc:sldMkLst>
      </pc:sldChg>
      <pc:sldChg chg="modSp mod">
        <pc:chgData name="Lines, Todd" userId="afaf7c3a-e8aa-4568-882a-02ad8f9e19b0" providerId="ADAL" clId="{39AB46FF-37E2-4C92-BADE-71E469485B87}" dt="2024-06-20T16:39:04.487" v="57" actId="313"/>
        <pc:sldMkLst>
          <pc:docMk/>
          <pc:sldMk cId="0" sldId="1145"/>
        </pc:sldMkLst>
      </pc:sldChg>
      <pc:sldChg chg="modSp mod">
        <pc:chgData name="Lines, Todd" userId="afaf7c3a-e8aa-4568-882a-02ad8f9e19b0" providerId="ADAL" clId="{39AB46FF-37E2-4C92-BADE-71E469485B87}" dt="2024-06-20T16:39:05.455" v="58" actId="313"/>
        <pc:sldMkLst>
          <pc:docMk/>
          <pc:sldMk cId="0" sldId="1146"/>
        </pc:sldMkLst>
      </pc:sldChg>
      <pc:sldChg chg="modSp mod">
        <pc:chgData name="Lines, Todd" userId="afaf7c3a-e8aa-4568-882a-02ad8f9e19b0" providerId="ADAL" clId="{39AB46FF-37E2-4C92-BADE-71E469485B87}" dt="2024-06-20T16:46:24.550" v="186" actId="20577"/>
        <pc:sldMkLst>
          <pc:docMk/>
          <pc:sldMk cId="2626996999" sldId="1436"/>
        </pc:sldMkLst>
      </pc:sldChg>
      <pc:sldChg chg="modSp mod">
        <pc:chgData name="Lines, Todd" userId="afaf7c3a-e8aa-4568-882a-02ad8f9e19b0" providerId="ADAL" clId="{39AB46FF-37E2-4C92-BADE-71E469485B87}" dt="2024-06-20T16:46:06.105" v="178" actId="27636"/>
        <pc:sldMkLst>
          <pc:docMk/>
          <pc:sldMk cId="3594910808" sldId="1437"/>
        </pc:sldMkLst>
      </pc:sldChg>
    </pc:docChg>
  </pc:docChgLst>
  <pc:docChgLst>
    <pc:chgData name="Lines, Todd" userId="afaf7c3a-e8aa-4568-882a-02ad8f9e19b0" providerId="ADAL" clId="{AF54C565-CD27-483A-B284-ED2DCF58DF8E}"/>
    <pc:docChg chg="custSel addSld modSld sldOrd">
      <pc:chgData name="Lines, Todd" userId="afaf7c3a-e8aa-4568-882a-02ad8f9e19b0" providerId="ADAL" clId="{AF54C565-CD27-483A-B284-ED2DCF58DF8E}" dt="2023-11-07T00:53:49.581" v="694"/>
      <pc:docMkLst>
        <pc:docMk/>
      </pc:docMkLst>
      <pc:sldChg chg="ord">
        <pc:chgData name="Lines, Todd" userId="afaf7c3a-e8aa-4568-882a-02ad8f9e19b0" providerId="ADAL" clId="{AF54C565-CD27-483A-B284-ED2DCF58DF8E}" dt="2023-11-07T00:53:49.581" v="694"/>
        <pc:sldMkLst>
          <pc:docMk/>
          <pc:sldMk cId="0" sldId="257"/>
        </pc:sldMkLst>
      </pc:sldChg>
      <pc:sldChg chg="ord">
        <pc:chgData name="Lines, Todd" userId="afaf7c3a-e8aa-4568-882a-02ad8f9e19b0" providerId="ADAL" clId="{AF54C565-CD27-483A-B284-ED2DCF58DF8E}" dt="2023-11-07T00:41:06.837" v="176"/>
        <pc:sldMkLst>
          <pc:docMk/>
          <pc:sldMk cId="0" sldId="264"/>
        </pc:sldMkLst>
      </pc:sldChg>
      <pc:sldChg chg="add ord">
        <pc:chgData name="Lines, Todd" userId="afaf7c3a-e8aa-4568-882a-02ad8f9e19b0" providerId="ADAL" clId="{AF54C565-CD27-483A-B284-ED2DCF58DF8E}" dt="2023-11-06T23:02:35.742" v="2"/>
        <pc:sldMkLst>
          <pc:docMk/>
          <pc:sldMk cId="0" sldId="767"/>
        </pc:sldMkLst>
      </pc:sldChg>
      <pc:sldChg chg="add ord">
        <pc:chgData name="Lines, Todd" userId="afaf7c3a-e8aa-4568-882a-02ad8f9e19b0" providerId="ADAL" clId="{AF54C565-CD27-483A-B284-ED2DCF58DF8E}" dt="2023-11-06T23:02:35.742" v="2"/>
        <pc:sldMkLst>
          <pc:docMk/>
          <pc:sldMk cId="0" sldId="768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69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0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1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2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3"/>
        </pc:sldMkLst>
      </pc:sldChg>
      <pc:sldChg chg="add ord">
        <pc:chgData name="Lines, Todd" userId="afaf7c3a-e8aa-4568-882a-02ad8f9e19b0" providerId="ADAL" clId="{AF54C565-CD27-483A-B284-ED2DCF58DF8E}" dt="2023-11-07T00:05:52.191" v="6"/>
        <pc:sldMkLst>
          <pc:docMk/>
          <pc:sldMk cId="0" sldId="774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0" sldId="1143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0" sldId="1144"/>
        </pc:sldMkLst>
      </pc:sldChg>
      <pc:sldChg chg="add ord">
        <pc:chgData name="Lines, Todd" userId="afaf7c3a-e8aa-4568-882a-02ad8f9e19b0" providerId="ADAL" clId="{AF54C565-CD27-483A-B284-ED2DCF58DF8E}" dt="2023-11-07T00:06:49.272" v="8"/>
        <pc:sldMkLst>
          <pc:docMk/>
          <pc:sldMk cId="0" sldId="1145"/>
        </pc:sldMkLst>
      </pc:sldChg>
      <pc:sldChg chg="add ord">
        <pc:chgData name="Lines, Todd" userId="afaf7c3a-e8aa-4568-882a-02ad8f9e19b0" providerId="ADAL" clId="{AF54C565-CD27-483A-B284-ED2DCF58DF8E}" dt="2023-11-07T00:06:49.272" v="8"/>
        <pc:sldMkLst>
          <pc:docMk/>
          <pc:sldMk cId="0" sldId="1146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2982709886" sldId="1352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4264159206" sldId="1433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3045638422" sldId="1434"/>
        </pc:sldMkLst>
      </pc:sldChg>
      <pc:sldChg chg="addSp delSp modSp new mod modClrScheme chgLayout">
        <pc:chgData name="Lines, Todd" userId="afaf7c3a-e8aa-4568-882a-02ad8f9e19b0" providerId="ADAL" clId="{AF54C565-CD27-483A-B284-ED2DCF58DF8E}" dt="2023-11-07T00:15:34.243" v="13" actId="20577"/>
        <pc:sldMkLst>
          <pc:docMk/>
          <pc:sldMk cId="3208873498" sldId="1435"/>
        </pc:sldMkLst>
      </pc:sldChg>
      <pc:sldChg chg="addSp delSp modSp new mod modClrScheme chgLayout">
        <pc:chgData name="Lines, Todd" userId="afaf7c3a-e8aa-4568-882a-02ad8f9e19b0" providerId="ADAL" clId="{AF54C565-CD27-483A-B284-ED2DCF58DF8E}" dt="2023-11-07T00:39:52.105" v="170" actId="27636"/>
        <pc:sldMkLst>
          <pc:docMk/>
          <pc:sldMk cId="2626996999" sldId="1436"/>
        </pc:sldMkLst>
      </pc:sldChg>
      <pc:sldChg chg="addSp delSp modSp add mod">
        <pc:chgData name="Lines, Todd" userId="afaf7c3a-e8aa-4568-882a-02ad8f9e19b0" providerId="ADAL" clId="{AF54C565-CD27-483A-B284-ED2DCF58DF8E}" dt="2023-11-07T00:40:20.283" v="174" actId="1076"/>
        <pc:sldMkLst>
          <pc:docMk/>
          <pc:sldMk cId="3594910808" sldId="1437"/>
        </pc:sldMkLst>
      </pc:sldChg>
      <pc:sldChg chg="addSp modSp new mod">
        <pc:chgData name="Lines, Todd" userId="afaf7c3a-e8aa-4568-882a-02ad8f9e19b0" providerId="ADAL" clId="{AF54C565-CD27-483A-B284-ED2DCF58DF8E}" dt="2023-11-07T00:53:28.946" v="692" actId="1076"/>
        <pc:sldMkLst>
          <pc:docMk/>
          <pc:sldMk cId="2966437127" sldId="14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0314B-5EF7-4069-A62A-97789687DA83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430F-CF2D-4183-8F40-97568651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1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73E13-142C-43FC-889C-3EFCBE4FCD02}" type="slidenum">
              <a:rPr lang="en-US"/>
              <a:pPr/>
              <a:t>3</a:t>
            </a:fld>
            <a:endParaRPr lang="en-US"/>
          </a:p>
        </p:txBody>
      </p:sp>
      <p:sp>
        <p:nvSpPr>
          <p:cNvPr id="147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7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6DF34-9693-4F69-85E6-D271E6DEF811}" type="slidenum">
              <a:rPr lang="en-US"/>
              <a:pPr/>
              <a:t>22</a:t>
            </a:fld>
            <a:endParaRPr lang="en-US"/>
          </a:p>
        </p:txBody>
      </p:sp>
      <p:sp>
        <p:nvSpPr>
          <p:cNvPr id="152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34AD8-D3F1-42F0-B4EA-B0D4E8BFF7F9}" type="slidenum">
              <a:rPr lang="en-US"/>
              <a:pPr/>
              <a:t>23</a:t>
            </a:fld>
            <a:endParaRPr lang="en-US"/>
          </a:p>
        </p:txBody>
      </p:sp>
      <p:sp>
        <p:nvSpPr>
          <p:cNvPr id="152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E14D6-C9A5-4C7A-8172-8D03EB364685}" type="slidenum">
              <a:rPr lang="en-US"/>
              <a:pPr/>
              <a:t>24</a:t>
            </a:fld>
            <a:endParaRPr lang="en-US"/>
          </a:p>
        </p:txBody>
      </p:sp>
      <p:sp>
        <p:nvSpPr>
          <p:cNvPr id="152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4AA08-DB60-47A2-A681-9714B09CA75F}" type="slidenum">
              <a:rPr lang="en-US"/>
              <a:pPr/>
              <a:t>32</a:t>
            </a:fld>
            <a:endParaRPr lang="en-US"/>
          </a:p>
        </p:txBody>
      </p:sp>
      <p:sp>
        <p:nvSpPr>
          <p:cNvPr id="154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9D56A-21E0-4412-9BDE-B954614FA2EE}" type="slidenum">
              <a:rPr lang="en-US"/>
              <a:pPr/>
              <a:t>33</a:t>
            </a:fld>
            <a:endParaRPr lang="en-US"/>
          </a:p>
        </p:txBody>
      </p:sp>
      <p:sp>
        <p:nvSpPr>
          <p:cNvPr id="154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A8651-98B6-40EB-9A8A-2F244D44B2C2}" type="slidenum">
              <a:rPr lang="en-US"/>
              <a:pPr/>
              <a:t>4</a:t>
            </a:fld>
            <a:endParaRPr lang="en-US"/>
          </a:p>
        </p:txBody>
      </p:sp>
      <p:sp>
        <p:nvSpPr>
          <p:cNvPr id="148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93F08-1963-41E3-9A1E-7F94370B014B}" type="slidenum">
              <a:rPr lang="en-US"/>
              <a:pPr/>
              <a:t>5</a:t>
            </a:fld>
            <a:endParaRPr lang="en-US"/>
          </a:p>
        </p:txBody>
      </p:sp>
      <p:sp>
        <p:nvSpPr>
          <p:cNvPr id="148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3DFCE2-E6F4-4D26-B7B6-97E8891886F3}" type="slidenum">
              <a:rPr lang="en-US"/>
              <a:pPr/>
              <a:t>6</a:t>
            </a:fld>
            <a:endParaRPr lang="en-US"/>
          </a:p>
        </p:txBody>
      </p:sp>
      <p:sp>
        <p:nvSpPr>
          <p:cNvPr id="148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8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84E37-7533-48D6-BEC0-68AB20274000}" type="slidenum">
              <a:rPr lang="en-US"/>
              <a:pPr/>
              <a:t>13</a:t>
            </a:fld>
            <a:endParaRPr lang="en-US"/>
          </a:p>
        </p:txBody>
      </p:sp>
      <p:sp>
        <p:nvSpPr>
          <p:cNvPr id="151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65A6C-3973-4348-B280-8C69BCBD90F2}" type="slidenum">
              <a:rPr lang="en-US"/>
              <a:pPr/>
              <a:t>14</a:t>
            </a:fld>
            <a:endParaRPr lang="en-US"/>
          </a:p>
        </p:txBody>
      </p:sp>
      <p:sp>
        <p:nvSpPr>
          <p:cNvPr id="151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9B2BC-1A29-43CE-BD29-B411A36EFC76}" type="slidenum">
              <a:rPr lang="en-US"/>
              <a:pPr/>
              <a:t>19</a:t>
            </a:fld>
            <a:endParaRPr lang="en-US"/>
          </a:p>
        </p:txBody>
      </p:sp>
      <p:sp>
        <p:nvSpPr>
          <p:cNvPr id="151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A8F39C-F497-40F8-B1FD-78381ABAF7A2}" type="slidenum">
              <a:rPr lang="en-US"/>
              <a:pPr/>
              <a:t>20</a:t>
            </a:fld>
            <a:endParaRPr lang="en-US"/>
          </a:p>
        </p:txBody>
      </p:sp>
      <p:sp>
        <p:nvSpPr>
          <p:cNvPr id="151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317F9-DFD6-4AD2-A9D0-7D12AB9D3E33}" type="slidenum">
              <a:rPr lang="en-US"/>
              <a:pPr/>
              <a:t>21</a:t>
            </a:fld>
            <a:endParaRPr lang="en-US"/>
          </a:p>
        </p:txBody>
      </p:sp>
      <p:sp>
        <p:nvSpPr>
          <p:cNvPr id="152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292BC4-E2BA-476F-9B2C-3B8BF887D9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3BFD-CE27-42E5-8E44-4833A1C4E27A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16E0-7CC7-97A0-1F02-B2B7950CF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F0AF9-CE8F-CBD4-DD09-5DA56637DA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E8F75-F241-68BA-CE55-7208E382C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07F41-9A9A-7958-2833-EFA53016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5B11B30-0498-ACE3-C91A-21F7AFE5B9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much charge is on an ideal capacitor?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5B11B30-0498-ACE3-C91A-21F7AFE5B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4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06FF-B12F-FA30-4CDC-A3EC57C66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F0BC5-3E48-D2AC-2279-2101F455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8FAD90-C09A-BC1D-F234-A0C14FDA4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does capacitance tell us?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It tells us the maximum charge that a capacitor can hold.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tells us how much charge we get on a capacitor for a particular voltage.</a:t>
            </a:r>
            <a:endParaRPr lang="en-US" b="0" dirty="0"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has all the physical characteristics of a capacitor design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Nothing, this is like a foreign language 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1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84B1C-3B47-EB89-EC74-711E1D5DA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46DAB5-6BE4-9B79-0F70-00C58F54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228A6-83DB-0138-586F-AC5AF638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our unit for capacitance?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coulomb-volt.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farad</a:t>
            </a:r>
            <a:endParaRPr lang="en-US" b="0" dirty="0"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ohm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The henry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2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39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1427" name="Rectangle 3"/>
          <p:cNvSpPr>
            <a:spLocks noGrp="1" noChangeArrowheads="1"/>
          </p:cNvSpPr>
          <p:nvPr>
            <p:ph idx="1"/>
          </p:nvPr>
        </p:nvSpPr>
        <p:spPr>
          <a:xfrm>
            <a:off x="0" y="654001"/>
            <a:ext cx="4618038" cy="23590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/>
              <a:t>Capacitor </a:t>
            </a:r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tx2"/>
                </a:solidFill>
              </a:rPr>
              <a:t>5 V</a:t>
            </a:r>
            <a:r>
              <a:rPr lang="en-US" b="1" dirty="0"/>
              <a:t>.  An identical capacitor </a:t>
            </a:r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accent2"/>
                </a:solidFill>
              </a:rPr>
              <a:t>10 V</a:t>
            </a:r>
            <a:r>
              <a:rPr lang="en-US" b="1" dirty="0"/>
              <a:t>.  Which one has the most charge?</a:t>
            </a:r>
          </a:p>
        </p:txBody>
      </p:sp>
      <p:sp>
        <p:nvSpPr>
          <p:cNvPr id="1511428" name="Rectangle 4"/>
          <p:cNvSpPr>
            <a:spLocks noChangeArrowheads="1"/>
          </p:cNvSpPr>
          <p:nvPr/>
        </p:nvSpPr>
        <p:spPr bwMode="auto">
          <a:xfrm>
            <a:off x="5219700" y="858838"/>
            <a:ext cx="3929063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both have the same charge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it depends on other factors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99784" y="3052057"/>
            <a:ext cx="3016250" cy="3749675"/>
            <a:chOff x="3735" y="1021"/>
            <a:chExt cx="1900" cy="2880"/>
          </a:xfrm>
        </p:grpSpPr>
        <p:sp>
          <p:nvSpPr>
            <p:cNvPr id="1511430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1431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1432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1433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1434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1435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1436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1437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39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 dirty="0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r>
                <a:rPr lang="en-US" i="1" baseline="-25000" dirty="0">
                  <a:solidFill>
                    <a:srgbClr val="FC0128"/>
                  </a:solidFill>
                  <a:latin typeface="Arial Black" pitchFamily="34" charset="0"/>
                </a:rPr>
                <a:t>2</a:t>
              </a:r>
              <a:endParaRPr lang="en-US" i="1" baseline="-25000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1438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 dirty="0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r>
                <a:rPr lang="en-US" b="1" i="1" baseline="-25000" dirty="0">
                  <a:solidFill>
                    <a:srgbClr val="000099"/>
                  </a:solidFill>
                  <a:latin typeface="Arial Black" pitchFamily="34" charset="0"/>
                </a:rPr>
                <a:t>2</a:t>
              </a:r>
              <a:endParaRPr lang="en-US" i="1" baseline="-25000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911371" y="3105983"/>
            <a:ext cx="3016250" cy="3749675"/>
            <a:chOff x="3735" y="1021"/>
            <a:chExt cx="1900" cy="288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8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9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39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 dirty="0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r>
                <a:rPr lang="en-US" b="1" i="1" baseline="-25000" dirty="0">
                  <a:solidFill>
                    <a:srgbClr val="FC0128"/>
                  </a:solidFill>
                  <a:latin typeface="Arial Black" pitchFamily="34" charset="0"/>
                </a:rPr>
                <a:t>1</a:t>
              </a:r>
              <a:endParaRPr lang="en-US" i="1" baseline="-25000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5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 dirty="0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r>
                <a:rPr lang="en-US" b="1" i="1" baseline="-25000" dirty="0">
                  <a:solidFill>
                    <a:srgbClr val="000099"/>
                  </a:solidFill>
                  <a:latin typeface="Arial Black" pitchFamily="34" charset="0"/>
                </a:rPr>
                <a:t>1</a:t>
              </a:r>
              <a:endParaRPr lang="en-US" i="1" baseline="-25000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738425" y="5584873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50012" y="5624731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8600" y="313179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46533" y="313179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AutoShape 2"/>
          <p:cNvSpPr>
            <a:spLocks noChangeArrowheads="1"/>
          </p:cNvSpPr>
          <p:nvPr/>
        </p:nvSpPr>
        <p:spPr bwMode="auto">
          <a:xfrm>
            <a:off x="228600" y="3811588"/>
            <a:ext cx="5230813" cy="19097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13475" name="Rectangle 3"/>
          <p:cNvSpPr>
            <a:spLocks noChangeArrowheads="1"/>
          </p:cNvSpPr>
          <p:nvPr/>
        </p:nvSpPr>
        <p:spPr bwMode="auto">
          <a:xfrm>
            <a:off x="57150" y="3902075"/>
            <a:ext cx="550386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 and the two capacitors are identical, the one that is connected to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greater voltage</a:t>
            </a:r>
            <a:r>
              <a:rPr lang="en-US" sz="2000" b="1">
                <a:solidFill>
                  <a:schemeClr val="bg2"/>
                </a:solidFill>
              </a:rPr>
              <a:t> has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most charge</a:t>
            </a:r>
            <a:r>
              <a:rPr lang="en-US" sz="2000" b="1">
                <a:solidFill>
                  <a:schemeClr val="bg2"/>
                </a:solidFill>
              </a:rPr>
              <a:t>, which is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 in this case.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513490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3477" name="Rectangle 5"/>
          <p:cNvSpPr>
            <a:spLocks noGrp="1" noChangeArrowheads="1"/>
          </p:cNvSpPr>
          <p:nvPr>
            <p:ph idx="1"/>
          </p:nvPr>
        </p:nvSpPr>
        <p:spPr>
          <a:xfrm>
            <a:off x="0" y="752475"/>
            <a:ext cx="4618038" cy="23590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Capacitor </a:t>
            </a:r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tx2"/>
                </a:solidFill>
              </a:rPr>
              <a:t>5 V</a:t>
            </a:r>
            <a:r>
              <a:rPr lang="en-US" b="1" dirty="0"/>
              <a:t>.  An identical capacitor </a:t>
            </a:r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accent2"/>
                </a:solidFill>
              </a:rPr>
              <a:t>10 V</a:t>
            </a:r>
            <a:r>
              <a:rPr lang="en-US" b="1" dirty="0"/>
              <a:t>.  Which one has the most charge?</a:t>
            </a:r>
          </a:p>
        </p:txBody>
      </p:sp>
      <p:sp>
        <p:nvSpPr>
          <p:cNvPr id="1513478" name="Rectangle 6"/>
          <p:cNvSpPr>
            <a:spLocks noChangeArrowheads="1"/>
          </p:cNvSpPr>
          <p:nvPr/>
        </p:nvSpPr>
        <p:spPr bwMode="auto">
          <a:xfrm>
            <a:off x="5219700" y="858838"/>
            <a:ext cx="3929063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both have the same charge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it depends on other factors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3479" name="Oval 7"/>
          <p:cNvSpPr>
            <a:spLocks noChangeArrowheads="1"/>
          </p:cNvSpPr>
          <p:nvPr/>
        </p:nvSpPr>
        <p:spPr bwMode="auto">
          <a:xfrm>
            <a:off x="4894263" y="1319213"/>
            <a:ext cx="1660525" cy="4381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705475" y="3108325"/>
            <a:ext cx="3016250" cy="3749675"/>
            <a:chOff x="3735" y="1021"/>
            <a:chExt cx="1900" cy="2880"/>
          </a:xfrm>
        </p:grpSpPr>
        <p:sp>
          <p:nvSpPr>
            <p:cNvPr id="1513481" name="Oval 9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3482" name="Oval 10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3483" name="Picture 11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3484" name="Picture 12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3485" name="Line 13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3486" name="Line 14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3487" name="Rectangle 15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3488" name="Text Box 16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3489" name="Text Box 17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8668-6349-465A-9F2C-9EA187A6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D086-EA22-6138-D134-EC333EAA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90973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An old-fashioned capacitor is made from two metal balls. The capacitor is connected to the battery and the circuit has a switch. What happens when the switch is closed?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jumps instantaneously to its maximum charge 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slowly charges at a constant rate to it’s maximum charge 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initially charges quickly but then charges more slowly asymptotically approaching the maximum charge Q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BF62E6-198F-1B94-4246-C95B3CB6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5279" y="2648778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3A091DF-BAC8-AC8F-97FB-1FF275C2601F}"/>
              </a:ext>
            </a:extLst>
          </p:cNvPr>
          <p:cNvSpPr/>
          <p:nvPr/>
        </p:nvSpPr>
        <p:spPr>
          <a:xfrm>
            <a:off x="4930221" y="2073897"/>
            <a:ext cx="565608" cy="6315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56E342-6B74-C632-1B1C-5BF53813A7A2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5495829" y="2389695"/>
            <a:ext cx="2335238" cy="259083"/>
          </a:xfrm>
          <a:prstGeom prst="bentConnector2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47258CE-E7C9-B478-52AD-87DDE9E6B9FB}"/>
              </a:ext>
            </a:extLst>
          </p:cNvPr>
          <p:cNvSpPr/>
          <p:nvPr/>
        </p:nvSpPr>
        <p:spPr>
          <a:xfrm>
            <a:off x="4930221" y="3248476"/>
            <a:ext cx="565608" cy="6315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FCE602A-E219-785D-A6BB-F0AA013EB723}"/>
              </a:ext>
            </a:extLst>
          </p:cNvPr>
          <p:cNvCxnSpPr>
            <a:cxnSpLocks/>
            <a:stCxn id="9" idx="4"/>
          </p:cNvCxnSpPr>
          <p:nvPr/>
        </p:nvCxnSpPr>
        <p:spPr>
          <a:xfrm rot="16200000" flipH="1">
            <a:off x="4487355" y="4605741"/>
            <a:ext cx="1464925" cy="13585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015A070-AD26-AC5D-195D-C993632D36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63451" y="4553777"/>
            <a:ext cx="1224177" cy="791223"/>
          </a:xfrm>
          <a:prstGeom prst="bentConnector3">
            <a:avLst>
              <a:gd name="adj1" fmla="val -1593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E29805-6766-E9BD-89EA-9FCF8C3E7DD8}"/>
              </a:ext>
            </a:extLst>
          </p:cNvPr>
          <p:cNvCxnSpPr>
            <a:cxnSpLocks/>
          </p:cNvCxnSpPr>
          <p:nvPr/>
        </p:nvCxnSpPr>
        <p:spPr>
          <a:xfrm>
            <a:off x="6134224" y="4949389"/>
            <a:ext cx="529224" cy="395609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AD1514-4221-EA99-7F74-706B14EDBD9E}"/>
              </a:ext>
            </a:extLst>
          </p:cNvPr>
          <p:cNvCxnSpPr>
            <a:cxnSpLocks/>
          </p:cNvCxnSpPr>
          <p:nvPr/>
        </p:nvCxnSpPr>
        <p:spPr>
          <a:xfrm flipV="1">
            <a:off x="5226612" y="5344997"/>
            <a:ext cx="734531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811D28-C8F8-4986-7D4D-76128EE2FFB8}"/>
              </a:ext>
            </a:extLst>
          </p:cNvPr>
          <p:cNvSpPr txBox="1"/>
          <p:nvPr/>
        </p:nvSpPr>
        <p:spPr>
          <a:xfrm>
            <a:off x="5899567" y="5555944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966437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365125"/>
            <a:ext cx="51054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014" y="1895621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7699" y="4641319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03582" y="46146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3528" y="462430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727" y="1854576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58442" y="46726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8"/>
          <p:cNvGrpSpPr/>
          <p:nvPr/>
        </p:nvGrpSpPr>
        <p:grpSpPr>
          <a:xfrm>
            <a:off x="6930668" y="1906167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16" name="Rectangle 15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380114" y="488146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13522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32862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6898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030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09646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588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09294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28634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08942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42350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61690" y="486972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51370" y="488144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77766" y="466809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911174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430514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954550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8795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07298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57353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06946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626286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6594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740002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59342" y="465635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49022" y="466807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378212" y="20928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 rot="5400000">
            <a:off x="6384073" y="209128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911620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5400000">
            <a:off x="5917481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430960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5400000">
            <a:off x="5436821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954996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5400000">
            <a:off x="4960857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48840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5400000">
            <a:off x="449426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007744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5400000">
            <a:off x="4013605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57398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5400000">
            <a:off x="357984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107392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5400000">
            <a:off x="3113253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626732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 rot="5400000">
            <a:off x="2632593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207040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5400000">
            <a:off x="2212901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740448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5400000">
            <a:off x="1746309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259788" y="208114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rot="5400000">
            <a:off x="1265649" y="207954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849468" y="209286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 rot="5400000">
            <a:off x="855329" y="209126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375864" y="187951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5400000">
            <a:off x="6381725" y="187791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909272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5400000">
            <a:off x="5915133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428612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5400000">
            <a:off x="5434473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952648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5400000">
            <a:off x="4958509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48605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5400000">
            <a:off x="449191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05396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5400000">
            <a:off x="4011257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57163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5400000">
            <a:off x="357749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105044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5400000">
            <a:off x="3110905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624384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5400000">
            <a:off x="2630245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204692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5400000">
            <a:off x="2210553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738100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5400000">
            <a:off x="1743961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257440" y="186777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 rot="5400000">
            <a:off x="1263301" y="186617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47120" y="187949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 rot="5400000">
            <a:off x="852981" y="187789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986740" y="47670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349839" y="1045031"/>
            <a:ext cx="4886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Charge built up on the capacitor plate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524170" y="1117599"/>
            <a:ext cx="237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New charge repelled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3" name="Text Box 3"/>
          <p:cNvSpPr txBox="1">
            <a:spLocks noChangeArrowheads="1"/>
          </p:cNvSpPr>
          <p:nvPr/>
        </p:nvSpPr>
        <p:spPr bwMode="auto">
          <a:xfrm>
            <a:off x="3705225" y="635000"/>
            <a:ext cx="5438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 increase the area of the plates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 decrease separation between the plates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 decrease the area of the plates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 either (a) or (b)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e)  either (b) or (c)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515535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5524" name="Rectangle 4"/>
          <p:cNvSpPr>
            <a:spLocks noGrp="1" noChangeArrowheads="1"/>
          </p:cNvSpPr>
          <p:nvPr>
            <p:ph idx="1"/>
          </p:nvPr>
        </p:nvSpPr>
        <p:spPr>
          <a:xfrm>
            <a:off x="0" y="731838"/>
            <a:ext cx="3432175" cy="2163762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/>
              <a:t>What must be done to a capacitor in order to increase the amount of charge it can hold (for a constant voltage)?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01988" y="3108325"/>
            <a:ext cx="3016250" cy="3749675"/>
            <a:chOff x="3735" y="1021"/>
            <a:chExt cx="1900" cy="2880"/>
          </a:xfrm>
        </p:grpSpPr>
        <p:sp>
          <p:nvSpPr>
            <p:cNvPr id="1515526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527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5528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5529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5530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31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32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533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5534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629CBF-4954-3039-9854-A49D7FDD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8CFC9-35E8-1E1E-B530-D3E744E1F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33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AutoShape 2"/>
          <p:cNvSpPr>
            <a:spLocks noChangeArrowheads="1"/>
          </p:cNvSpPr>
          <p:nvPr/>
        </p:nvSpPr>
        <p:spPr bwMode="auto">
          <a:xfrm>
            <a:off x="0" y="3663950"/>
            <a:ext cx="6092825" cy="2444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0" y="3690938"/>
            <a:ext cx="611187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 = C V</a:t>
            </a:r>
            <a:r>
              <a:rPr lang="en-US" sz="2000" b="1">
                <a:solidFill>
                  <a:schemeClr val="bg2"/>
                </a:solidFill>
              </a:rPr>
              <a:t>, in order to increase the charge that a capacitor can hold at constant voltage, one has to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increase its capacitance</a:t>
            </a:r>
            <a:r>
              <a:rPr lang="en-US" sz="2000" b="1">
                <a:solidFill>
                  <a:schemeClr val="bg2"/>
                </a:solidFill>
              </a:rPr>
              <a:t>.  Since the capacitance is given by                 , that can be done by either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2000" b="1">
                <a:solidFill>
                  <a:schemeClr val="bg2"/>
                </a:solidFill>
              </a:rPr>
              <a:t> or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1517573" name="Oval 5"/>
          <p:cNvSpPr>
            <a:spLocks noChangeArrowheads="1"/>
          </p:cNvSpPr>
          <p:nvPr/>
        </p:nvSpPr>
        <p:spPr bwMode="auto">
          <a:xfrm>
            <a:off x="3405188" y="2089150"/>
            <a:ext cx="3001962" cy="4937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7574" name="Text Box 6"/>
          <p:cNvSpPr txBox="1">
            <a:spLocks noChangeArrowheads="1"/>
          </p:cNvSpPr>
          <p:nvPr/>
        </p:nvSpPr>
        <p:spPr bwMode="auto">
          <a:xfrm>
            <a:off x="3705225" y="635000"/>
            <a:ext cx="5438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a)  increase the area of the plates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b)  decrease separation between the plates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c)  decrease the area of the plates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d)  either (a) or (b)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e)  either (b) or (c)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1757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53375"/>
              </p:ext>
            </p:extLst>
          </p:nvPr>
        </p:nvGraphicFramePr>
        <p:xfrm>
          <a:off x="1365775" y="5075241"/>
          <a:ext cx="861860" cy="43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571320" progId="Equation.3">
                  <p:embed/>
                </p:oleObj>
              </mc:Choice>
              <mc:Fallback>
                <p:oleObj name="Equation" r:id="rId3" imgW="1054080" imgH="571320" progId="Equation.3">
                  <p:embed/>
                  <p:pic>
                    <p:nvPicPr>
                      <p:cNvPr id="151757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775" y="5075241"/>
                        <a:ext cx="861860" cy="43818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7587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7576" name="Rectangle 8"/>
          <p:cNvSpPr>
            <a:spLocks noGrp="1" noChangeArrowheads="1"/>
          </p:cNvSpPr>
          <p:nvPr>
            <p:ph idx="1"/>
          </p:nvPr>
        </p:nvSpPr>
        <p:spPr>
          <a:xfrm>
            <a:off x="0" y="731838"/>
            <a:ext cx="3432175" cy="2163762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What must be done to a capacitor in order to increase the amount of charge it can hold (for a constant voltage)?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27750" y="3108325"/>
            <a:ext cx="3016250" cy="3749675"/>
            <a:chOff x="3735" y="1021"/>
            <a:chExt cx="1900" cy="2880"/>
          </a:xfrm>
        </p:grpSpPr>
        <p:sp>
          <p:nvSpPr>
            <p:cNvPr id="1517578" name="Oval 10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7579" name="Oval 11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7580" name="Picture 12" descr="FG17_012"/>
            <p:cNvPicPr>
              <a:picLocks noChangeAspect="1" noChangeArrowheads="1"/>
            </p:cNvPicPr>
            <p:nvPr/>
          </p:nvPicPr>
          <p:blipFill>
            <a:blip r:embed="rId5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7581" name="Picture 13" descr="FG17_013"/>
            <p:cNvPicPr>
              <a:picLocks noChangeAspect="1" noChangeArrowheads="1"/>
            </p:cNvPicPr>
            <p:nvPr/>
          </p:nvPicPr>
          <p:blipFill>
            <a:blip r:embed="rId6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7582" name="Line 14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7583" name="Line 15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7584" name="Rectangle 16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7585" name="Text Box 17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7586" name="Text Box 18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4200" y="3108325"/>
            <a:ext cx="3016250" cy="3749675"/>
            <a:chOff x="3735" y="1021"/>
            <a:chExt cx="1900" cy="2880"/>
          </a:xfrm>
        </p:grpSpPr>
        <p:sp>
          <p:nvSpPr>
            <p:cNvPr id="1519620" name="Oval 4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9621" name="Oval 5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9622" name="Picture 6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9623" name="Picture 7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9624" name="Line 8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9625" name="Line 9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9626" name="Rectangle 10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9627" name="Text Box 11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9628" name="Text Box 12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519631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9629" name="Rectangle 13"/>
          <p:cNvSpPr>
            <a:spLocks noGrp="1" noChangeArrowheads="1"/>
          </p:cNvSpPr>
          <p:nvPr>
            <p:ph idx="1"/>
          </p:nvPr>
        </p:nvSpPr>
        <p:spPr>
          <a:xfrm>
            <a:off x="0" y="658813"/>
            <a:ext cx="4394200" cy="23955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dirty="0"/>
              <a:t>A parallel-plate capacitor has an initial voltage of </a:t>
            </a:r>
            <a:r>
              <a:rPr lang="en-US" dirty="0">
                <a:solidFill>
                  <a:schemeClr val="tx2"/>
                </a:solidFill>
              </a:rPr>
              <a:t>400 V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stays connected to the battery</a:t>
            </a:r>
            <a:r>
              <a:rPr lang="en-US" dirty="0"/>
              <a:t>.  If the plate spacing is then </a:t>
            </a:r>
            <a:r>
              <a:rPr lang="en-US" dirty="0">
                <a:solidFill>
                  <a:schemeClr val="tx2"/>
                </a:solidFill>
              </a:rPr>
              <a:t>doubled,</a:t>
            </a:r>
            <a:r>
              <a:rPr lang="en-US" dirty="0"/>
              <a:t> what happens?</a:t>
            </a:r>
          </a:p>
        </p:txBody>
      </p:sp>
      <p:sp>
        <p:nvSpPr>
          <p:cNvPr id="1519630" name="Text Box 14"/>
          <p:cNvSpPr txBox="1">
            <a:spLocks noChangeArrowheads="1"/>
          </p:cNvSpPr>
          <p:nvPr/>
        </p:nvSpPr>
        <p:spPr bwMode="auto">
          <a:xfrm>
            <a:off x="4638675" y="581025"/>
            <a:ext cx="4505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the voltage decreases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the voltage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</a:t>
            </a:r>
            <a:r>
              <a:rPr lang="en-US" sz="2000" b="1" dirty="0">
                <a:solidFill>
                  <a:schemeClr val="tx2"/>
                </a:solidFill>
              </a:rPr>
              <a:t>the charge decreases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</a:t>
            </a:r>
            <a:r>
              <a:rPr lang="en-US" sz="2000" b="1" dirty="0">
                <a:solidFill>
                  <a:schemeClr val="tx2"/>
                </a:solidFill>
              </a:rPr>
              <a:t>the charge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e) both voltage and charge change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66" name="AutoShape 2"/>
          <p:cNvSpPr>
            <a:spLocks noChangeArrowheads="1"/>
          </p:cNvSpPr>
          <p:nvPr/>
        </p:nvSpPr>
        <p:spPr bwMode="auto">
          <a:xfrm>
            <a:off x="0" y="3133725"/>
            <a:ext cx="5722938" cy="275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21667" name="Rectangle 3"/>
          <p:cNvSpPr>
            <a:spLocks noChangeArrowheads="1"/>
          </p:cNvSpPr>
          <p:nvPr/>
        </p:nvSpPr>
        <p:spPr bwMode="auto">
          <a:xfrm>
            <a:off x="134938" y="3144838"/>
            <a:ext cx="54102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Since the battery stays connected, the voltage must remain constant !</a:t>
            </a:r>
            <a:r>
              <a:rPr lang="en-US" sz="2000" b="1">
                <a:solidFill>
                  <a:schemeClr val="bg2"/>
                </a:solidFill>
              </a:rPr>
              <a:t>   Since                    	      when the spacing </a:t>
            </a:r>
            <a:r>
              <a:rPr lang="en-US" sz="2000" b="1" i="1">
                <a:solidFill>
                  <a:schemeClr val="bg2"/>
                </a:solidFill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 is doubled, the capacitance </a:t>
            </a:r>
            <a:r>
              <a:rPr lang="en-US" sz="2000" b="1" i="1">
                <a:solidFill>
                  <a:schemeClr val="bg2"/>
                </a:solidFill>
              </a:rPr>
              <a:t>C</a:t>
            </a:r>
            <a:r>
              <a:rPr lang="en-US" sz="2000" b="1">
                <a:solidFill>
                  <a:schemeClr val="bg2"/>
                </a:solidFill>
              </a:rPr>
              <a:t> is halved.   And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, that means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charge must decrease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80100" y="3108325"/>
            <a:ext cx="3016250" cy="3749675"/>
            <a:chOff x="3735" y="1021"/>
            <a:chExt cx="1900" cy="2880"/>
          </a:xfrm>
        </p:grpSpPr>
        <p:sp>
          <p:nvSpPr>
            <p:cNvPr id="1521670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1671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1672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1673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1674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1675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1676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1677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1678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521679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700421"/>
              </p:ext>
            </p:extLst>
          </p:nvPr>
        </p:nvGraphicFramePr>
        <p:xfrm>
          <a:off x="3846512" y="3549649"/>
          <a:ext cx="1019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571320" progId="Equation.3">
                  <p:embed/>
                </p:oleObj>
              </mc:Choice>
              <mc:Fallback>
                <p:oleObj name="Equation" r:id="rId5" imgW="1054080" imgH="571320" progId="Equation.3">
                  <p:embed/>
                  <p:pic>
                    <p:nvPicPr>
                      <p:cNvPr id="152167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2" y="3549649"/>
                        <a:ext cx="1019175" cy="566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83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1680" name="Rectangle 16"/>
          <p:cNvSpPr>
            <a:spLocks noGrp="1" noChangeArrowheads="1"/>
          </p:cNvSpPr>
          <p:nvPr>
            <p:ph idx="1"/>
          </p:nvPr>
        </p:nvSpPr>
        <p:spPr>
          <a:xfrm>
            <a:off x="0" y="658813"/>
            <a:ext cx="4394200" cy="23955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dirty="0"/>
              <a:t> A parallel-plate capacitor has an initial voltage of </a:t>
            </a:r>
            <a:r>
              <a:rPr lang="en-US" dirty="0">
                <a:solidFill>
                  <a:schemeClr val="tx2"/>
                </a:solidFill>
              </a:rPr>
              <a:t>400 V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stays connected to the battery</a:t>
            </a:r>
            <a:r>
              <a:rPr lang="en-US" dirty="0"/>
              <a:t>.  If the plate spacing is then </a:t>
            </a:r>
            <a:r>
              <a:rPr lang="en-US" dirty="0">
                <a:solidFill>
                  <a:schemeClr val="tx2"/>
                </a:solidFill>
              </a:rPr>
              <a:t>doubled,</a:t>
            </a:r>
            <a:r>
              <a:rPr lang="en-US" dirty="0"/>
              <a:t> what happens?</a:t>
            </a:r>
            <a:endParaRPr 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21681" name="Text Box 17"/>
          <p:cNvSpPr txBox="1">
            <a:spLocks noChangeArrowheads="1"/>
          </p:cNvSpPr>
          <p:nvPr/>
        </p:nvSpPr>
        <p:spPr bwMode="auto">
          <a:xfrm>
            <a:off x="4638675" y="581025"/>
            <a:ext cx="4505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the voltage decreases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the voltage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</a:t>
            </a:r>
            <a:r>
              <a:rPr lang="en-US" sz="2000" b="1" dirty="0">
                <a:solidFill>
                  <a:schemeClr val="tx2"/>
                </a:solidFill>
              </a:rPr>
              <a:t>the charge decreases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</a:t>
            </a:r>
            <a:r>
              <a:rPr lang="en-US" sz="2000" b="1" dirty="0">
                <a:solidFill>
                  <a:schemeClr val="tx2"/>
                </a:solidFill>
              </a:rPr>
              <a:t>the charge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e) both voltage and charge change</a:t>
            </a:r>
          </a:p>
        </p:txBody>
      </p:sp>
      <p:sp>
        <p:nvSpPr>
          <p:cNvPr id="1521682" name="Oval 18"/>
          <p:cNvSpPr>
            <a:spLocks noChangeArrowheads="1"/>
          </p:cNvSpPr>
          <p:nvPr/>
        </p:nvSpPr>
        <p:spPr bwMode="auto">
          <a:xfrm>
            <a:off x="4289425" y="1577975"/>
            <a:ext cx="3884613" cy="4937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1684" name="Text Box 20"/>
          <p:cNvSpPr txBox="1">
            <a:spLocks noChangeArrowheads="1"/>
          </p:cNvSpPr>
          <p:nvPr/>
        </p:nvSpPr>
        <p:spPr bwMode="auto">
          <a:xfrm>
            <a:off x="0" y="6178550"/>
            <a:ext cx="568483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How do you increase the charge?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27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3715" name="Rectangle 3"/>
          <p:cNvSpPr>
            <a:spLocks noGrp="1" noChangeArrowheads="1"/>
          </p:cNvSpPr>
          <p:nvPr>
            <p:ph idx="1"/>
          </p:nvPr>
        </p:nvSpPr>
        <p:spPr>
          <a:xfrm>
            <a:off x="0" y="594361"/>
            <a:ext cx="5119688" cy="245999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</a:t>
            </a:r>
            <a:r>
              <a:rPr lang="en-US" dirty="0"/>
              <a:t>A parallel-plate capacitor has an initial  potential difference of </a:t>
            </a:r>
            <a:r>
              <a:rPr lang="en-US" dirty="0">
                <a:solidFill>
                  <a:schemeClr val="tx2"/>
                </a:solidFill>
              </a:rPr>
              <a:t>400 V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and is then disconnected from the charging battery.</a:t>
            </a:r>
            <a:r>
              <a:rPr lang="en-US" dirty="0"/>
              <a:t>  If the plate spacing is then </a:t>
            </a:r>
            <a:r>
              <a:rPr lang="en-US" dirty="0">
                <a:solidFill>
                  <a:schemeClr val="tx2"/>
                </a:solidFill>
              </a:rPr>
              <a:t>doubled</a:t>
            </a:r>
            <a:r>
              <a:rPr lang="en-US" dirty="0"/>
              <a:t> (without changing </a:t>
            </a:r>
            <a:r>
              <a:rPr lang="en-US" i="1" dirty="0"/>
              <a:t>Q</a:t>
            </a:r>
            <a:r>
              <a:rPr lang="en-US" dirty="0"/>
              <a:t>), what is the new value of the voltage?</a:t>
            </a:r>
          </a:p>
        </p:txBody>
      </p:sp>
      <p:sp>
        <p:nvSpPr>
          <p:cNvPr id="1523716" name="Text Box 4"/>
          <p:cNvSpPr txBox="1">
            <a:spLocks noChangeArrowheads="1"/>
          </p:cNvSpPr>
          <p:nvPr/>
        </p:nvSpPr>
        <p:spPr bwMode="auto">
          <a:xfrm>
            <a:off x="6040438" y="593725"/>
            <a:ext cx="24955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 100 V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 200 V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 400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 800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e)  1600 V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13088" y="3108325"/>
            <a:ext cx="3016250" cy="3749675"/>
            <a:chOff x="3735" y="1021"/>
            <a:chExt cx="1900" cy="2880"/>
          </a:xfrm>
        </p:grpSpPr>
        <p:sp>
          <p:nvSpPr>
            <p:cNvPr id="1523718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3719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3720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3721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3722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3723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3724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3725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3726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2" name="AutoShape 2"/>
          <p:cNvSpPr>
            <a:spLocks noChangeArrowheads="1"/>
          </p:cNvSpPr>
          <p:nvPr/>
        </p:nvSpPr>
        <p:spPr bwMode="auto">
          <a:xfrm>
            <a:off x="71438" y="3290888"/>
            <a:ext cx="5822950" cy="3101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25763" name="Rectangle 3"/>
          <p:cNvSpPr>
            <a:spLocks noChangeArrowheads="1"/>
          </p:cNvSpPr>
          <p:nvPr/>
        </p:nvSpPr>
        <p:spPr bwMode="auto">
          <a:xfrm>
            <a:off x="0" y="3335338"/>
            <a:ext cx="5843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Once the battery is disconnected,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has to remain constant</a:t>
            </a:r>
            <a:r>
              <a:rPr lang="en-US" sz="2000" b="1">
                <a:solidFill>
                  <a:schemeClr val="bg2"/>
                </a:solidFill>
              </a:rPr>
              <a:t>, since no charge can flow either to or from the battery.     Since                       	     when the spacing </a:t>
            </a:r>
            <a:r>
              <a:rPr lang="en-US" sz="2000" b="1" i="1">
                <a:solidFill>
                  <a:schemeClr val="bg2"/>
                </a:solidFill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 is doubled, the capacitance </a:t>
            </a:r>
            <a:r>
              <a:rPr lang="en-US" sz="2000" b="1" i="1">
                <a:solidFill>
                  <a:schemeClr val="bg2"/>
                </a:solidFill>
              </a:rPr>
              <a:t>C</a:t>
            </a:r>
            <a:r>
              <a:rPr lang="en-US" sz="2000" b="1">
                <a:solidFill>
                  <a:schemeClr val="bg2"/>
                </a:solidFill>
              </a:rPr>
              <a:t> is halved.  And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, that means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voltage must double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525765" name="Oval 5"/>
          <p:cNvSpPr>
            <a:spLocks noChangeArrowheads="1"/>
          </p:cNvSpPr>
          <p:nvPr/>
        </p:nvSpPr>
        <p:spPr bwMode="auto">
          <a:xfrm>
            <a:off x="5622925" y="2033588"/>
            <a:ext cx="2228850" cy="4937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5779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5766" name="Rectangle 6"/>
          <p:cNvSpPr>
            <a:spLocks noGrp="1" noChangeArrowheads="1"/>
          </p:cNvSpPr>
          <p:nvPr>
            <p:ph idx="1"/>
          </p:nvPr>
        </p:nvSpPr>
        <p:spPr>
          <a:xfrm>
            <a:off x="0" y="684213"/>
            <a:ext cx="5119688" cy="23701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</a:t>
            </a:r>
            <a:r>
              <a:rPr lang="en-US" dirty="0"/>
              <a:t> A parallel-plate capacitor has an initial  potential difference of </a:t>
            </a:r>
            <a:r>
              <a:rPr lang="en-US" dirty="0">
                <a:solidFill>
                  <a:schemeClr val="tx2"/>
                </a:solidFill>
              </a:rPr>
              <a:t>400 V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and is then disconnected from the charging battery.</a:t>
            </a:r>
            <a:r>
              <a:rPr lang="en-US" dirty="0"/>
              <a:t>  If the plate spacing is then </a:t>
            </a:r>
            <a:r>
              <a:rPr lang="en-US" dirty="0">
                <a:solidFill>
                  <a:schemeClr val="tx2"/>
                </a:solidFill>
              </a:rPr>
              <a:t>doubled</a:t>
            </a:r>
            <a:r>
              <a:rPr lang="en-US" dirty="0"/>
              <a:t> (without changing </a:t>
            </a:r>
            <a:r>
              <a:rPr lang="en-US" i="1" dirty="0"/>
              <a:t>Q</a:t>
            </a:r>
            <a:r>
              <a:rPr lang="en-US" dirty="0"/>
              <a:t>), what is the new value of the voltage?</a:t>
            </a:r>
            <a:endParaRPr lang="en-US" b="1" dirty="0"/>
          </a:p>
        </p:txBody>
      </p:sp>
      <p:sp>
        <p:nvSpPr>
          <p:cNvPr id="1525767" name="Text Box 7"/>
          <p:cNvSpPr txBox="1">
            <a:spLocks noChangeArrowheads="1"/>
          </p:cNvSpPr>
          <p:nvPr/>
        </p:nvSpPr>
        <p:spPr bwMode="auto">
          <a:xfrm>
            <a:off x="6040438" y="593725"/>
            <a:ext cx="24955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  100 V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  200 V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c)  400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d)  800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e)  1600 V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3450" y="3108325"/>
            <a:ext cx="3016250" cy="3749675"/>
            <a:chOff x="3735" y="1021"/>
            <a:chExt cx="1900" cy="2880"/>
          </a:xfrm>
        </p:grpSpPr>
        <p:sp>
          <p:nvSpPr>
            <p:cNvPr id="1525769" name="Oval 9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5770" name="Oval 10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5771" name="Picture 11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5772" name="Picture 12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5773" name="Line 13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5774" name="Line 14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5775" name="Rectangle 15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5776" name="Text Box 16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5777" name="Text Box 17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525778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910094"/>
              </p:ext>
            </p:extLst>
          </p:nvPr>
        </p:nvGraphicFramePr>
        <p:xfrm>
          <a:off x="3405981" y="4313282"/>
          <a:ext cx="1019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571320" progId="Equation.3">
                  <p:embed/>
                </p:oleObj>
              </mc:Choice>
              <mc:Fallback>
                <p:oleObj name="Equation" r:id="rId5" imgW="1054080" imgH="571320" progId="Equation.3">
                  <p:embed/>
                  <p:pic>
                    <p:nvPicPr>
                      <p:cNvPr id="1525778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981" y="4313282"/>
                        <a:ext cx="1019175" cy="566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5" y="576263"/>
            <a:ext cx="462915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 dirty="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i="1" dirty="0"/>
              <a:t>E</a:t>
            </a:r>
            <a:r>
              <a:rPr lang="en-US" sz="2800" dirty="0"/>
              <a:t> = 2</a:t>
            </a:r>
            <a:r>
              <a:rPr lang="en-US" sz="2800" i="1" dirty="0"/>
              <a:t>k</a:t>
            </a:r>
            <a:r>
              <a:rPr lang="en-US" sz="2800" i="1" baseline="-25000" dirty="0"/>
              <a:t>e</a:t>
            </a:r>
            <a:r>
              <a:rPr lang="en-US" sz="2800" i="1" dirty="0">
                <a:sym typeface="Symbol" panose="05050102010706020507" pitchFamily="18" charset="2"/>
              </a:rPr>
              <a:t></a:t>
            </a:r>
            <a:r>
              <a:rPr lang="en-US" sz="2800" dirty="0"/>
              <a:t> / </a:t>
            </a:r>
            <a:r>
              <a:rPr lang="en-US" sz="2800" i="1" dirty="0"/>
              <a:t>r</a:t>
            </a:r>
          </a:p>
          <a:p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i="1" dirty="0"/>
              <a:t>V</a:t>
            </a:r>
            <a:r>
              <a:rPr lang="en-US" sz="2800" dirty="0"/>
              <a:t> = -2</a:t>
            </a:r>
            <a:r>
              <a:rPr lang="en-US" sz="2800" i="1" dirty="0"/>
              <a:t>k</a:t>
            </a:r>
            <a:r>
              <a:rPr lang="en-US" sz="2800" i="1" baseline="-25000" dirty="0"/>
              <a:t>e</a:t>
            </a:r>
            <a:r>
              <a:rPr lang="en-US" sz="2800" i="1" dirty="0">
                <a:sym typeface="Symbol" panose="05050102010706020507" pitchFamily="18" charset="2"/>
              </a:rPr>
              <a:t>  </a:t>
            </a:r>
            <a:r>
              <a:rPr lang="en-US" sz="2800" dirty="0"/>
              <a:t>ln (</a:t>
            </a:r>
            <a:r>
              <a:rPr lang="en-US" sz="2800" i="1" dirty="0"/>
              <a:t>b</a:t>
            </a:r>
            <a:r>
              <a:rPr lang="en-US" sz="2800" dirty="0"/>
              <a:t>/</a:t>
            </a:r>
            <a:r>
              <a:rPr lang="en-US" sz="2800" i="1" dirty="0"/>
              <a:t>a</a:t>
            </a:r>
            <a:r>
              <a:rPr lang="en-US" sz="2800" dirty="0"/>
              <a:t>)</a:t>
            </a:r>
          </a:p>
          <a:p>
            <a:r>
              <a:rPr lang="en-US" sz="2800" dirty="0"/>
              <a:t>The capacitance becomes</a:t>
            </a:r>
          </a:p>
          <a:p>
            <a:endParaRPr lang="en-US" sz="2800" dirty="0">
              <a:latin typeface="Symbol" pitchFamily="18" charset="2"/>
            </a:endParaRPr>
          </a:p>
          <a:p>
            <a:endParaRPr lang="en-US" sz="2800" dirty="0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97099"/>
              </p:ext>
            </p:extLst>
          </p:nvPr>
        </p:nvGraphicFramePr>
        <p:xfrm>
          <a:off x="1011238" y="668337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44240" progId="">
                  <p:embed/>
                </p:oleObj>
              </mc:Choice>
              <mc:Fallback>
                <p:oleObj name="Equation" r:id="rId2" imgW="1498320" imgH="444240" progId="">
                  <p:embed/>
                  <p:pic>
                    <p:nvPicPr>
                      <p:cNvPr id="95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668337"/>
                        <a:ext cx="3200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9048" y="1522180"/>
            <a:ext cx="3343275" cy="428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V="1">
            <a:off x="7271657" y="1814278"/>
            <a:ext cx="478972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2"/>
          </p:cNvCxnSpPr>
          <p:nvPr/>
        </p:nvCxnSpPr>
        <p:spPr>
          <a:xfrm flipH="1">
            <a:off x="6603111" y="1807023"/>
            <a:ext cx="690319" cy="2366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826" y="15820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9829" y="153125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6D783D-BEB5-CD85-5B9F-9531806BF96A}"/>
                  </a:ext>
                </a:extLst>
              </p:cNvPr>
              <p:cNvSpPr txBox="1"/>
              <p:nvPr/>
            </p:nvSpPr>
            <p:spPr>
              <a:xfrm>
                <a:off x="1011238" y="5142123"/>
                <a:ext cx="3029419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𝑘𝑙𝑛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6D783D-BEB5-CD85-5B9F-9531806B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38" y="5142123"/>
                <a:ext cx="3029419" cy="1168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/>
              <a:t>	</a:t>
            </a:r>
            <a:r>
              <a:rPr lang="en-US" sz="2800" i="1"/>
              <a:t>E</a:t>
            </a:r>
            <a:r>
              <a:rPr lang="en-US" sz="2800"/>
              <a:t> = 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/ </a:t>
            </a:r>
            <a:r>
              <a:rPr lang="en-US" sz="2800" i="1"/>
              <a:t>r</a:t>
            </a:r>
          </a:p>
          <a:p>
            <a:r>
              <a:rPr lang="en-US" sz="2800">
                <a:latin typeface="Symbol" pitchFamily="18" charset="2"/>
              </a:rPr>
              <a:t>D</a:t>
            </a:r>
            <a:r>
              <a:rPr lang="en-US" sz="2800" i="1"/>
              <a:t>V</a:t>
            </a:r>
            <a:r>
              <a:rPr lang="en-US" sz="2800"/>
              <a:t> = -2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ln (</a:t>
            </a:r>
            <a:r>
              <a:rPr lang="en-US" sz="2800" i="1"/>
              <a:t>b</a:t>
            </a:r>
            <a:r>
              <a:rPr lang="en-US" sz="2800"/>
              <a:t>/</a:t>
            </a:r>
            <a:r>
              <a:rPr lang="en-US" sz="2800" i="1"/>
              <a:t>a</a:t>
            </a:r>
            <a:r>
              <a:rPr lang="en-US" sz="2800"/>
              <a:t>)</a:t>
            </a:r>
          </a:p>
          <a:p>
            <a:r>
              <a:rPr lang="en-US" sz="2800"/>
              <a:t>The capacitance becomes</a:t>
            </a:r>
          </a:p>
          <a:p>
            <a:endParaRPr lang="en-US" sz="2800">
              <a:latin typeface="Symbol" pitchFamily="18" charset="2"/>
            </a:endParaRPr>
          </a:p>
          <a:p>
            <a:endParaRPr lang="en-US" sz="2800"/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752600" y="5437188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44240" progId="">
                  <p:embed/>
                </p:oleObj>
              </mc:Choice>
              <mc:Fallback>
                <p:oleObj name="Equation" r:id="rId2" imgW="1498320" imgH="444240" progId="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37188"/>
                        <a:ext cx="3200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891213" y="1757363"/>
            <a:ext cx="2616200" cy="3678237"/>
            <a:chOff x="3759" y="755"/>
            <a:chExt cx="1648" cy="2317"/>
          </a:xfrm>
        </p:grpSpPr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4254" y="2400"/>
              <a:ext cx="534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>
              <a:off x="4513" y="2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H="1">
              <a:off x="3775" y="2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flipH="1" flipV="1">
              <a:off x="4087" y="2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flipV="1">
              <a:off x="4525" y="2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>
              <a:off x="4513" y="1272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H="1">
              <a:off x="3775" y="1272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flipH="1" flipV="1">
              <a:off x="4087" y="1245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flipV="1">
              <a:off x="4525" y="1242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4497" y="1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3759" y="1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H="1" flipV="1">
              <a:off x="4071" y="1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4509" y="1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>
              <a:off x="4497" y="2160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H="1">
              <a:off x="3759" y="2160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H="1" flipV="1">
              <a:off x="4071" y="2133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4509" y="2130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8" name="AutoShape 10"/>
            <p:cNvSpPr>
              <a:spLocks noChangeArrowheads="1"/>
            </p:cNvSpPr>
            <p:nvPr/>
          </p:nvSpPr>
          <p:spPr bwMode="auto">
            <a:xfrm>
              <a:off x="4440" y="1901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6" name="AutoShape 8"/>
            <p:cNvSpPr>
              <a:spLocks noChangeArrowheads="1"/>
            </p:cNvSpPr>
            <p:nvPr/>
          </p:nvSpPr>
          <p:spPr bwMode="auto">
            <a:xfrm>
              <a:off x="4252" y="1907"/>
              <a:ext cx="536" cy="553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AutoShape 9"/>
            <p:cNvSpPr>
              <a:spLocks noChangeArrowheads="1"/>
            </p:cNvSpPr>
            <p:nvPr/>
          </p:nvSpPr>
          <p:spPr bwMode="auto">
            <a:xfrm>
              <a:off x="4440" y="755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>
              <a:off x="4521" y="2182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H="1">
              <a:off x="4395" y="2184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flipH="1">
              <a:off x="4050" y="2173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>
              <a:off x="4569" y="2173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4521" y="1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H="1">
              <a:off x="4395" y="1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H="1">
              <a:off x="4050" y="1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>
              <a:off x="4569" y="1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4537" y="1294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H="1">
              <a:off x="4411" y="1296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flipH="1">
              <a:off x="4066" y="1285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>
              <a:off x="4585" y="1285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>
              <a:off x="4537" y="2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H="1">
              <a:off x="4411" y="2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flipH="1">
              <a:off x="4066" y="2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4585" y="2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6" name="Text Box 48"/>
            <p:cNvSpPr txBox="1">
              <a:spLocks noChangeArrowheads="1"/>
            </p:cNvSpPr>
            <p:nvPr/>
          </p:nvSpPr>
          <p:spPr bwMode="auto">
            <a:xfrm>
              <a:off x="5206" y="125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53107" y="1742627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829898" y="345101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8664" y="694483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3237" y="333836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841503" y="173135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97918" y="1725722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65939" y="1742628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22354" y="173699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46434" y="728296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8414" y="700120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20258" y="76210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72612" y="705754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97918" y="700119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29027" y="733930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754333" y="728295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508652" y="750836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33958" y="745201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47305" y="3878362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24096" y="2480836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42861" y="2830217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97435" y="246957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35700" y="3867091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72613" y="2847123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Freeform 50"/>
          <p:cNvSpPr/>
          <p:nvPr/>
        </p:nvSpPr>
        <p:spPr>
          <a:xfrm flipV="1">
            <a:off x="3297919" y="2852757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Freeform 51"/>
          <p:cNvSpPr/>
          <p:nvPr/>
        </p:nvSpPr>
        <p:spPr>
          <a:xfrm>
            <a:off x="4034970" y="2841489"/>
            <a:ext cx="216045" cy="1019312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Freeform 52"/>
          <p:cNvSpPr/>
          <p:nvPr/>
        </p:nvSpPr>
        <p:spPr>
          <a:xfrm flipV="1">
            <a:off x="4754335" y="2847122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Freeform 53"/>
          <p:cNvSpPr/>
          <p:nvPr/>
        </p:nvSpPr>
        <p:spPr>
          <a:xfrm>
            <a:off x="5497049" y="2869664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Freeform 54"/>
          <p:cNvSpPr/>
          <p:nvPr/>
        </p:nvSpPr>
        <p:spPr>
          <a:xfrm flipV="1">
            <a:off x="6222356" y="2875296"/>
            <a:ext cx="192958" cy="1000017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6170133" y="188914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96428" y="396852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2249" y="1489048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6447" y="362478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854563" y="6019214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831354" y="4621688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50119" y="4971069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04693" y="461042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842958" y="600794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579870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Freeform 68"/>
          <p:cNvSpPr/>
          <p:nvPr/>
        </p:nvSpPr>
        <p:spPr>
          <a:xfrm flipV="1">
            <a:off x="3305176" y="499361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Freeform 69"/>
          <p:cNvSpPr/>
          <p:nvPr/>
        </p:nvSpPr>
        <p:spPr>
          <a:xfrm>
            <a:off x="4036285" y="498234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Freeform 70"/>
          <p:cNvSpPr/>
          <p:nvPr/>
        </p:nvSpPr>
        <p:spPr>
          <a:xfrm flipV="1">
            <a:off x="4761592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Freeform 71"/>
          <p:cNvSpPr/>
          <p:nvPr/>
        </p:nvSpPr>
        <p:spPr>
          <a:xfrm>
            <a:off x="5504306" y="5010516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Freeform 72"/>
          <p:cNvSpPr/>
          <p:nvPr/>
        </p:nvSpPr>
        <p:spPr>
          <a:xfrm flipV="1">
            <a:off x="6229613" y="5016151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73"/>
          <p:cNvSpPr txBox="1"/>
          <p:nvPr/>
        </p:nvSpPr>
        <p:spPr>
          <a:xfrm>
            <a:off x="6403686" y="610937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33705" y="5765634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848760" y="3857699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512457" y="3852064"/>
            <a:ext cx="523827" cy="87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3" idx="4"/>
          </p:cNvCxnSpPr>
          <p:nvPr/>
        </p:nvCxnSpPr>
        <p:spPr>
          <a:xfrm flipV="1">
            <a:off x="4972799" y="3868970"/>
            <a:ext cx="531506" cy="3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5" idx="4"/>
          </p:cNvCxnSpPr>
          <p:nvPr/>
        </p:nvCxnSpPr>
        <p:spPr>
          <a:xfrm flipV="1">
            <a:off x="6412251" y="3863337"/>
            <a:ext cx="548469" cy="11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2" idx="2"/>
          </p:cNvCxnSpPr>
          <p:nvPr/>
        </p:nvCxnSpPr>
        <p:spPr>
          <a:xfrm>
            <a:off x="4251015" y="2841489"/>
            <a:ext cx="533785" cy="13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2"/>
          </p:cNvCxnSpPr>
          <p:nvPr/>
        </p:nvCxnSpPr>
        <p:spPr>
          <a:xfrm flipV="1">
            <a:off x="2794601" y="2826462"/>
            <a:ext cx="522179" cy="20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4" idx="4"/>
          </p:cNvCxnSpPr>
          <p:nvPr/>
        </p:nvCxnSpPr>
        <p:spPr>
          <a:xfrm>
            <a:off x="5715513" y="2869664"/>
            <a:ext cx="543111" cy="18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Drawing Items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Capacitor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Battery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89138" y="2339975"/>
            <a:ext cx="2851150" cy="3314700"/>
            <a:chOff x="1253" y="1474"/>
            <a:chExt cx="1796" cy="2088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253" y="1474"/>
              <a:ext cx="1773" cy="326"/>
              <a:chOff x="1253" y="1474"/>
              <a:chExt cx="1773" cy="326"/>
            </a:xfrm>
          </p:grpSpPr>
          <p:sp>
            <p:nvSpPr>
              <p:cNvPr id="17425" name="Line 4"/>
              <p:cNvSpPr>
                <a:spLocks noChangeShapeType="1"/>
              </p:cNvSpPr>
              <p:nvPr/>
            </p:nvSpPr>
            <p:spPr bwMode="auto">
              <a:xfrm>
                <a:off x="1253" y="167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6" name="Line 5"/>
              <p:cNvSpPr>
                <a:spLocks noChangeShapeType="1"/>
              </p:cNvSpPr>
              <p:nvPr/>
            </p:nvSpPr>
            <p:spPr bwMode="auto">
              <a:xfrm>
                <a:off x="2088" y="1476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7" name="Line 6"/>
              <p:cNvSpPr>
                <a:spLocks noChangeShapeType="1"/>
              </p:cNvSpPr>
              <p:nvPr/>
            </p:nvSpPr>
            <p:spPr bwMode="auto">
              <a:xfrm>
                <a:off x="2184" y="1474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8" name="Line 7"/>
              <p:cNvSpPr>
                <a:spLocks noChangeShapeType="1"/>
              </p:cNvSpPr>
              <p:nvPr/>
            </p:nvSpPr>
            <p:spPr bwMode="auto">
              <a:xfrm>
                <a:off x="2191" y="165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69" y="2709"/>
              <a:ext cx="1780" cy="596"/>
              <a:chOff x="1269" y="2709"/>
              <a:chExt cx="1780" cy="596"/>
            </a:xfrm>
          </p:grpSpPr>
          <p:sp>
            <p:nvSpPr>
              <p:cNvPr id="17419" name="Line 8"/>
              <p:cNvSpPr>
                <a:spLocks noChangeShapeType="1"/>
              </p:cNvSpPr>
              <p:nvPr/>
            </p:nvSpPr>
            <p:spPr bwMode="auto">
              <a:xfrm>
                <a:off x="1269" y="298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0" name="Line 9"/>
              <p:cNvSpPr>
                <a:spLocks noChangeShapeType="1"/>
              </p:cNvSpPr>
              <p:nvPr/>
            </p:nvSpPr>
            <p:spPr bwMode="auto">
              <a:xfrm>
                <a:off x="2104" y="2709"/>
                <a:ext cx="0" cy="533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1" name="Line 10"/>
              <p:cNvSpPr>
                <a:spLocks noChangeShapeType="1"/>
              </p:cNvSpPr>
              <p:nvPr/>
            </p:nvSpPr>
            <p:spPr bwMode="auto">
              <a:xfrm>
                <a:off x="2200" y="2814"/>
                <a:ext cx="0" cy="26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2" name="Line 11"/>
              <p:cNvSpPr>
                <a:spLocks noChangeShapeType="1"/>
              </p:cNvSpPr>
              <p:nvPr/>
            </p:nvSpPr>
            <p:spPr bwMode="auto">
              <a:xfrm>
                <a:off x="2214" y="296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3" name="Text Box 12"/>
              <p:cNvSpPr txBox="1">
                <a:spLocks noChangeArrowheads="1"/>
              </p:cNvSpPr>
              <p:nvPr/>
            </p:nvSpPr>
            <p:spPr bwMode="auto">
              <a:xfrm>
                <a:off x="1886" y="309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7424" name="Text Box 13"/>
              <p:cNvSpPr txBox="1">
                <a:spLocks noChangeArrowheads="1"/>
              </p:cNvSpPr>
              <p:nvPr/>
            </p:nvSpPr>
            <p:spPr bwMode="auto">
              <a:xfrm>
                <a:off x="2249" y="2994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-</a:t>
                </a:r>
              </a:p>
            </p:txBody>
          </p:sp>
        </p:grpSp>
        <p:sp>
          <p:nvSpPr>
            <p:cNvPr id="17417" name="Text Box 16"/>
            <p:cNvSpPr txBox="1">
              <a:spLocks noChangeArrowheads="1"/>
            </p:cNvSpPr>
            <p:nvPr/>
          </p:nvSpPr>
          <p:spPr bwMode="auto">
            <a:xfrm>
              <a:off x="1814" y="1934"/>
              <a:ext cx="6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Capacitor</a:t>
              </a:r>
            </a:p>
          </p:txBody>
        </p:sp>
        <p:sp>
          <p:nvSpPr>
            <p:cNvPr id="17418" name="Text Box 17"/>
            <p:cNvSpPr txBox="1">
              <a:spLocks noChangeArrowheads="1"/>
            </p:cNvSpPr>
            <p:nvPr/>
          </p:nvSpPr>
          <p:spPr bwMode="auto">
            <a:xfrm>
              <a:off x="1894" y="3350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Battery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9" name="Rectangle 3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3297238"/>
            <a:ext cx="4189413" cy="3103562"/>
            <a:chOff x="3112" y="2085"/>
            <a:chExt cx="2639" cy="1955"/>
          </a:xfrm>
        </p:grpSpPr>
        <p:pic>
          <p:nvPicPr>
            <p:cNvPr id="1478661" name="Picture 5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78662" name="Oval 6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8663" name="Oval 7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78664" name="Text Box 8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78665" name="Text Box 9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78666" name="Rectangle 10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B?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8667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223.31.3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EA773-4CCC-668B-F829-EB6075D4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equivalent capacitance of the following circuit?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 +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C</a:t>
                </a:r>
                <a:r>
                  <a:rPr lang="en-US" baseline="-25000" dirty="0"/>
                  <a:t>1</a:t>
                </a:r>
                <a:r>
                  <a:rPr lang="en-US" dirty="0"/>
                  <a:t> -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  <a:blipFill>
                <a:blip r:embed="rId2"/>
                <a:stretch>
                  <a:fillRect l="-3556" t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4">
            <a:extLst>
              <a:ext uri="{FF2B5EF4-FFF2-40B4-BE49-F238E27FC236}">
                <a16:creationId xmlns:a16="http://schemas.microsoft.com/office/drawing/2014/main" id="{BE1ADBC3-E06D-1634-C2DE-A35A63DA5472}"/>
              </a:ext>
            </a:extLst>
          </p:cNvPr>
          <p:cNvGrpSpPr>
            <a:grpSpLocks/>
          </p:cNvGrpSpPr>
          <p:nvPr/>
        </p:nvGrpSpPr>
        <p:grpSpPr bwMode="auto">
          <a:xfrm>
            <a:off x="5559373" y="1736500"/>
            <a:ext cx="2814638" cy="517525"/>
            <a:chOff x="1253" y="1474"/>
            <a:chExt cx="1773" cy="326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ABEC8A1C-3D13-8760-8570-15BCAACF8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4E3C7E55-A7AF-1B9A-762F-0C4DE31A3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99D327E-A17F-B8FD-1CD4-04CC6385C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7773BBD4-BCF9-3382-F847-FEC857691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7BC703E8-1C06-A9F7-5BEA-FEB5E1CF39D4}"/>
              </a:ext>
            </a:extLst>
          </p:cNvPr>
          <p:cNvGrpSpPr>
            <a:grpSpLocks/>
          </p:cNvGrpSpPr>
          <p:nvPr/>
        </p:nvGrpSpPr>
        <p:grpSpPr bwMode="auto">
          <a:xfrm>
            <a:off x="5570237" y="4756606"/>
            <a:ext cx="2825750" cy="946150"/>
            <a:chOff x="1269" y="2709"/>
            <a:chExt cx="1780" cy="596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F96D99BF-2C83-C0C3-92AD-D17C951BF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98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9AEA64D9-F571-BA3B-8675-5715D868C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2709"/>
              <a:ext cx="0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AE353ED4-57FD-2D94-9D44-7DE38D398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814"/>
              <a:ext cx="0" cy="2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5FC4FA6A-C111-6299-F64B-2A6B25F1C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296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2DCD87CC-26E3-4E66-CA33-3A76A986E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309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0F130EC1-EFD6-2743-69A0-2F67829A1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299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12D12624-3039-B7A9-7049-BBD75C38C822}"/>
              </a:ext>
            </a:extLst>
          </p:cNvPr>
          <p:cNvGrpSpPr>
            <a:grpSpLocks/>
          </p:cNvGrpSpPr>
          <p:nvPr/>
        </p:nvGrpSpPr>
        <p:grpSpPr bwMode="auto">
          <a:xfrm>
            <a:off x="5566633" y="3035529"/>
            <a:ext cx="2814638" cy="517525"/>
            <a:chOff x="1253" y="1474"/>
            <a:chExt cx="1773" cy="326"/>
          </a:xfrm>
        </p:grpSpPr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40A938ED-0BA2-3552-BED4-36C6FBDCA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E7F2150F-A51E-54CF-9451-9DAA5D8BC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6A73EE3E-739F-AAF7-86F2-D3908B9E6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682B88D4-4CF2-D1AF-C1C3-2A761CF2C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FBAEB5-D7B7-4792-F67F-6D987B8AFE59}"/>
              </a:ext>
            </a:extLst>
          </p:cNvPr>
          <p:cNvCxnSpPr>
            <a:stCxn id="8" idx="0"/>
            <a:endCxn id="13" idx="0"/>
          </p:cNvCxnSpPr>
          <p:nvPr/>
        </p:nvCxnSpPr>
        <p:spPr>
          <a:xfrm>
            <a:off x="5559373" y="2047650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3B5FF-45E6-3392-756C-D762516AD9BB}"/>
              </a:ext>
            </a:extLst>
          </p:cNvPr>
          <p:cNvCxnSpPr/>
          <p:nvPr/>
        </p:nvCxnSpPr>
        <p:spPr>
          <a:xfrm>
            <a:off x="8367887" y="2011364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0">
            <a:extLst>
              <a:ext uri="{FF2B5EF4-FFF2-40B4-BE49-F238E27FC236}">
                <a16:creationId xmlns:a16="http://schemas.microsoft.com/office/drawing/2014/main" id="{D2F0DAC7-BF60-F5C2-52EB-DEF1FB0D9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1204" y="1417638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943B6560-F719-A0DD-F051-57CB4A628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918" y="2745697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6996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EA773-4CCC-668B-F829-EB6075D4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equivalent capacitance of the following circuit?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 +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C</a:t>
                </a:r>
                <a:r>
                  <a:rPr lang="en-US" baseline="-25000" dirty="0"/>
                  <a:t>1</a:t>
                </a:r>
                <a:r>
                  <a:rPr lang="en-US" dirty="0"/>
                  <a:t> -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  <a:blipFill>
                <a:blip r:embed="rId2"/>
                <a:stretch>
                  <a:fillRect l="-3556" t="-3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2">
            <a:extLst>
              <a:ext uri="{FF2B5EF4-FFF2-40B4-BE49-F238E27FC236}">
                <a16:creationId xmlns:a16="http://schemas.microsoft.com/office/drawing/2014/main" id="{5CC0249A-CB65-89F6-DA58-EF219D66699B}"/>
              </a:ext>
            </a:extLst>
          </p:cNvPr>
          <p:cNvGrpSpPr>
            <a:grpSpLocks/>
          </p:cNvGrpSpPr>
          <p:nvPr/>
        </p:nvGrpSpPr>
        <p:grpSpPr bwMode="auto">
          <a:xfrm>
            <a:off x="3962523" y="2133111"/>
            <a:ext cx="4338637" cy="3594100"/>
            <a:chOff x="1477" y="1008"/>
            <a:chExt cx="2733" cy="2264"/>
          </a:xfrm>
        </p:grpSpPr>
        <p:grpSp>
          <p:nvGrpSpPr>
            <p:cNvPr id="3" name="Group 29">
              <a:extLst>
                <a:ext uri="{FF2B5EF4-FFF2-40B4-BE49-F238E27FC236}">
                  <a16:creationId xmlns:a16="http://schemas.microsoft.com/office/drawing/2014/main" id="{C2CFB267-F51C-7903-AB2D-00AC16152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7" y="1455"/>
              <a:ext cx="2733" cy="1817"/>
              <a:chOff x="1477" y="1455"/>
              <a:chExt cx="2733" cy="1817"/>
            </a:xfrm>
          </p:grpSpPr>
          <p:grpSp>
            <p:nvGrpSpPr>
              <p:cNvPr id="29" name="Group 6">
                <a:extLst>
                  <a:ext uri="{FF2B5EF4-FFF2-40B4-BE49-F238E27FC236}">
                    <a16:creationId xmlns:a16="http://schemas.microsoft.com/office/drawing/2014/main" id="{FA79AD34-3E3C-8A08-FE36-5894A963DB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474"/>
                <a:ext cx="1773" cy="326"/>
                <a:chOff x="1253" y="1474"/>
                <a:chExt cx="1773" cy="326"/>
              </a:xfrm>
            </p:grpSpPr>
            <p:sp>
              <p:nvSpPr>
                <p:cNvPr id="48" name="Line 7">
                  <a:extLst>
                    <a:ext uri="{FF2B5EF4-FFF2-40B4-BE49-F238E27FC236}">
                      <a16:creationId xmlns:a16="http://schemas.microsoft.com/office/drawing/2014/main" id="{860D60DF-B912-9993-EDD4-F8235A252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" name="Line 8">
                  <a:extLst>
                    <a:ext uri="{FF2B5EF4-FFF2-40B4-BE49-F238E27FC236}">
                      <a16:creationId xmlns:a16="http://schemas.microsoft.com/office/drawing/2014/main" id="{C0D66FC2-C7C8-F3D7-A4B0-F887DCD96B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" name="Line 9">
                  <a:extLst>
                    <a:ext uri="{FF2B5EF4-FFF2-40B4-BE49-F238E27FC236}">
                      <a16:creationId xmlns:a16="http://schemas.microsoft.com/office/drawing/2014/main" id="{9DE83B09-C724-9B58-D4DF-0CE526385D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" name="Line 10">
                  <a:extLst>
                    <a:ext uri="{FF2B5EF4-FFF2-40B4-BE49-F238E27FC236}">
                      <a16:creationId xmlns:a16="http://schemas.microsoft.com/office/drawing/2014/main" id="{7DC396CB-F663-4937-DA63-2DBB1AEC1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1">
                <a:extLst>
                  <a:ext uri="{FF2B5EF4-FFF2-40B4-BE49-F238E27FC236}">
                    <a16:creationId xmlns:a16="http://schemas.microsoft.com/office/drawing/2014/main" id="{A78AAA4D-4769-6D02-0EC2-8F888D09F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1455"/>
                <a:ext cx="1773" cy="326"/>
                <a:chOff x="1253" y="1474"/>
                <a:chExt cx="1773" cy="326"/>
              </a:xfrm>
            </p:grpSpPr>
            <p:sp>
              <p:nvSpPr>
                <p:cNvPr id="44" name="Line 12">
                  <a:extLst>
                    <a:ext uri="{FF2B5EF4-FFF2-40B4-BE49-F238E27FC236}">
                      <a16:creationId xmlns:a16="http://schemas.microsoft.com/office/drawing/2014/main" id="{857B3087-0590-EACC-B4B3-510D67126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" name="Line 13">
                  <a:extLst>
                    <a:ext uri="{FF2B5EF4-FFF2-40B4-BE49-F238E27FC236}">
                      <a16:creationId xmlns:a16="http://schemas.microsoft.com/office/drawing/2014/main" id="{F5920B9B-0147-3FAB-9553-37DE99E3E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" name="Line 14">
                  <a:extLst>
                    <a:ext uri="{FF2B5EF4-FFF2-40B4-BE49-F238E27FC236}">
                      <a16:creationId xmlns:a16="http://schemas.microsoft.com/office/drawing/2014/main" id="{BC0A43D7-BB0B-3A33-71E3-7D09D797A3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" name="Line 15">
                  <a:extLst>
                    <a:ext uri="{FF2B5EF4-FFF2-40B4-BE49-F238E27FC236}">
                      <a16:creationId xmlns:a16="http://schemas.microsoft.com/office/drawing/2014/main" id="{5959B24E-663F-98F2-6B1D-FECBE48EB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16">
                <a:extLst>
                  <a:ext uri="{FF2B5EF4-FFF2-40B4-BE49-F238E27FC236}">
                    <a16:creationId xmlns:a16="http://schemas.microsoft.com/office/drawing/2014/main" id="{B64F9A4E-14E7-FDDD-905F-444C3965B4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5" y="2676"/>
                <a:ext cx="1780" cy="596"/>
                <a:chOff x="1269" y="2709"/>
                <a:chExt cx="1780" cy="596"/>
              </a:xfrm>
            </p:grpSpPr>
            <p:sp>
              <p:nvSpPr>
                <p:cNvPr id="38" name="Line 17">
                  <a:extLst>
                    <a:ext uri="{FF2B5EF4-FFF2-40B4-BE49-F238E27FC236}">
                      <a16:creationId xmlns:a16="http://schemas.microsoft.com/office/drawing/2014/main" id="{148A8231-B1AE-4608-AAE0-79F4FCBE2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9" y="298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" name="Line 18">
                  <a:extLst>
                    <a:ext uri="{FF2B5EF4-FFF2-40B4-BE49-F238E27FC236}">
                      <a16:creationId xmlns:a16="http://schemas.microsoft.com/office/drawing/2014/main" id="{95E9E9EE-9ACC-D061-A5A1-FC64B50B6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4" y="2709"/>
                  <a:ext cx="0" cy="533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" name="Line 19">
                  <a:extLst>
                    <a:ext uri="{FF2B5EF4-FFF2-40B4-BE49-F238E27FC236}">
                      <a16:creationId xmlns:a16="http://schemas.microsoft.com/office/drawing/2014/main" id="{E05BC8A0-D2A3-135F-C7B6-FED3540691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14"/>
                  <a:ext cx="0" cy="26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" name="Line 20">
                  <a:extLst>
                    <a:ext uri="{FF2B5EF4-FFF2-40B4-BE49-F238E27FC236}">
                      <a16:creationId xmlns:a16="http://schemas.microsoft.com/office/drawing/2014/main" id="{9C78D93E-9A68-CD10-43DB-C068E87EE5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4" y="296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" name="Text Box 21">
                  <a:extLst>
                    <a:ext uri="{FF2B5EF4-FFF2-40B4-BE49-F238E27FC236}">
                      <a16:creationId xmlns:a16="http://schemas.microsoft.com/office/drawing/2014/main" id="{EA6693BA-DBBA-C904-814A-3E5F618D5A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6" y="3093"/>
                  <a:ext cx="19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43" name="Text Box 22">
                  <a:extLst>
                    <a:ext uri="{FF2B5EF4-FFF2-40B4-BE49-F238E27FC236}">
                      <a16:creationId xmlns:a16="http://schemas.microsoft.com/office/drawing/2014/main" id="{8285E529-5109-D5A0-45BF-AE30C6490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9" y="2994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-</a:t>
                  </a:r>
                </a:p>
              </p:txBody>
            </p:sp>
          </p:grpSp>
          <p:grpSp>
            <p:nvGrpSpPr>
              <p:cNvPr id="32" name="Group 25">
                <a:extLst>
                  <a:ext uri="{FF2B5EF4-FFF2-40B4-BE49-F238E27FC236}">
                    <a16:creationId xmlns:a16="http://schemas.microsoft.com/office/drawing/2014/main" id="{3747CC18-DCE9-2077-899A-B9E8DE2F9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663"/>
                <a:ext cx="482" cy="1282"/>
                <a:chOff x="1253" y="1663"/>
                <a:chExt cx="482" cy="1282"/>
              </a:xfrm>
            </p:grpSpPr>
            <p:sp>
              <p:nvSpPr>
                <p:cNvPr id="36" name="Line 23">
                  <a:extLst>
                    <a:ext uri="{FF2B5EF4-FFF2-40B4-BE49-F238E27FC236}">
                      <a16:creationId xmlns:a16="http://schemas.microsoft.com/office/drawing/2014/main" id="{9BCDF3A8-67F9-64D0-3F26-FAF556FDE6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" name="Line 24">
                  <a:extLst>
                    <a:ext uri="{FF2B5EF4-FFF2-40B4-BE49-F238E27FC236}">
                      <a16:creationId xmlns:a16="http://schemas.microsoft.com/office/drawing/2014/main" id="{C7416562-024B-7B6D-727B-03C6115C1F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26">
                <a:extLst>
                  <a:ext uri="{FF2B5EF4-FFF2-40B4-BE49-F238E27FC236}">
                    <a16:creationId xmlns:a16="http://schemas.microsoft.com/office/drawing/2014/main" id="{B6C8E2A5-598B-0A1F-0F4E-3D2F31C8E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689" y="1637"/>
                <a:ext cx="511" cy="1289"/>
                <a:chOff x="1253" y="1663"/>
                <a:chExt cx="482" cy="1282"/>
              </a:xfrm>
            </p:grpSpPr>
            <p:sp>
              <p:nvSpPr>
                <p:cNvPr id="34" name="Line 27">
                  <a:extLst>
                    <a:ext uri="{FF2B5EF4-FFF2-40B4-BE49-F238E27FC236}">
                      <a16:creationId xmlns:a16="http://schemas.microsoft.com/office/drawing/2014/main" id="{A12C4BFA-094A-6867-6BC4-4D2311CF6E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28">
                  <a:extLst>
                    <a:ext uri="{FF2B5EF4-FFF2-40B4-BE49-F238E27FC236}">
                      <a16:creationId xmlns:a16="http://schemas.microsoft.com/office/drawing/2014/main" id="{61E23FA0-290B-32B8-35FB-AAE7DD24B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" name="Text Box 30">
              <a:extLst>
                <a:ext uri="{FF2B5EF4-FFF2-40B4-BE49-F238E27FC236}">
                  <a16:creationId xmlns:a16="http://schemas.microsoft.com/office/drawing/2014/main" id="{FB151D15-9897-E7F5-B47C-BD129FD43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4B41E5E0-479C-FF61-C7DC-1650512B8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C</a:t>
              </a:r>
              <a:r>
                <a:rPr lang="en-US" sz="2800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910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223.34.5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5363" y="3349625"/>
            <a:ext cx="4338637" cy="2560638"/>
            <a:chOff x="2843" y="1976"/>
            <a:chExt cx="2733" cy="1613"/>
          </a:xfrm>
          <a:solidFill>
            <a:schemeClr val="bg1"/>
          </a:solidFill>
        </p:grpSpPr>
        <p:sp>
          <p:nvSpPr>
            <p:cNvPr id="1546245" name="Rectangle 5"/>
            <p:cNvSpPr>
              <a:spLocks noChangeArrowheads="1"/>
            </p:cNvSpPr>
            <p:nvPr/>
          </p:nvSpPr>
          <p:spPr bwMode="auto">
            <a:xfrm>
              <a:off x="2843" y="1976"/>
              <a:ext cx="2733" cy="161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45" y="2096"/>
              <a:ext cx="2720" cy="1239"/>
              <a:chOff x="2251" y="2457"/>
              <a:chExt cx="2561" cy="914"/>
            </a:xfrm>
            <a:grpFill/>
          </p:grpSpPr>
          <p:sp>
            <p:nvSpPr>
              <p:cNvPr id="1546247" name="Line 7"/>
              <p:cNvSpPr>
                <a:spLocks noChangeShapeType="1"/>
              </p:cNvSpPr>
              <p:nvPr/>
            </p:nvSpPr>
            <p:spPr bwMode="auto">
              <a:xfrm>
                <a:off x="2565" y="2655"/>
                <a:ext cx="119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48" name="Line 8"/>
              <p:cNvSpPr>
                <a:spLocks noChangeShapeType="1"/>
              </p:cNvSpPr>
              <p:nvPr/>
            </p:nvSpPr>
            <p:spPr bwMode="auto">
              <a:xfrm flipV="1">
                <a:off x="2593" y="3318"/>
                <a:ext cx="1863" cy="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49" name="Line 9"/>
              <p:cNvSpPr>
                <a:spLocks noChangeShapeType="1"/>
              </p:cNvSpPr>
              <p:nvPr/>
            </p:nvSpPr>
            <p:spPr bwMode="auto">
              <a:xfrm>
                <a:off x="3329" y="2652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0" name="Line 10"/>
              <p:cNvSpPr>
                <a:spLocks noChangeShapeType="1"/>
              </p:cNvSpPr>
              <p:nvPr/>
            </p:nvSpPr>
            <p:spPr bwMode="auto">
              <a:xfrm>
                <a:off x="3137" y="2940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1" name="Line 11"/>
              <p:cNvSpPr>
                <a:spLocks noChangeShapeType="1"/>
              </p:cNvSpPr>
              <p:nvPr/>
            </p:nvSpPr>
            <p:spPr bwMode="auto">
              <a:xfrm>
                <a:off x="3137" y="3133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2" name="Line 12"/>
              <p:cNvSpPr>
                <a:spLocks noChangeShapeType="1"/>
              </p:cNvSpPr>
              <p:nvPr/>
            </p:nvSpPr>
            <p:spPr bwMode="auto">
              <a:xfrm>
                <a:off x="4448" y="2638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3" name="Line 13"/>
              <p:cNvSpPr>
                <a:spLocks noChangeShapeType="1"/>
              </p:cNvSpPr>
              <p:nvPr/>
            </p:nvSpPr>
            <p:spPr bwMode="auto">
              <a:xfrm>
                <a:off x="4448" y="3119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4" name="Line 14"/>
              <p:cNvSpPr>
                <a:spLocks noChangeShapeType="1"/>
              </p:cNvSpPr>
              <p:nvPr/>
            </p:nvSpPr>
            <p:spPr bwMode="auto">
              <a:xfrm>
                <a:off x="4256" y="2926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5" name="Line 15"/>
              <p:cNvSpPr>
                <a:spLocks noChangeShapeType="1"/>
              </p:cNvSpPr>
              <p:nvPr/>
            </p:nvSpPr>
            <p:spPr bwMode="auto">
              <a:xfrm>
                <a:off x="4256" y="3119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6" name="Rectangle 16"/>
              <p:cNvSpPr>
                <a:spLocks noChangeArrowheads="1"/>
              </p:cNvSpPr>
              <p:nvPr/>
            </p:nvSpPr>
            <p:spPr bwMode="auto">
              <a:xfrm>
                <a:off x="2467" y="2575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6257" name="Rectangle 17"/>
              <p:cNvSpPr>
                <a:spLocks noChangeArrowheads="1"/>
              </p:cNvSpPr>
              <p:nvPr/>
            </p:nvSpPr>
            <p:spPr bwMode="auto">
              <a:xfrm>
                <a:off x="2488" y="3239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6258" name="Rectangle 18"/>
              <p:cNvSpPr>
                <a:spLocks noChangeArrowheads="1"/>
              </p:cNvSpPr>
              <p:nvPr/>
            </p:nvSpPr>
            <p:spPr bwMode="auto">
              <a:xfrm>
                <a:off x="2937" y="2916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6259" name="Line 19"/>
              <p:cNvSpPr>
                <a:spLocks noChangeShapeType="1"/>
              </p:cNvSpPr>
              <p:nvPr/>
            </p:nvSpPr>
            <p:spPr bwMode="auto">
              <a:xfrm>
                <a:off x="3323" y="3144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0" name="Rectangle 20"/>
              <p:cNvSpPr>
                <a:spLocks noChangeArrowheads="1"/>
              </p:cNvSpPr>
              <p:nvPr/>
            </p:nvSpPr>
            <p:spPr bwMode="auto">
              <a:xfrm>
                <a:off x="4572" y="2900"/>
                <a:ext cx="240" cy="1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endParaRPr lang="en-US" b="1" i="1"/>
              </a:p>
            </p:txBody>
          </p:sp>
          <p:sp>
            <p:nvSpPr>
              <p:cNvPr id="1546261" name="Line 21"/>
              <p:cNvSpPr>
                <a:spLocks noChangeShapeType="1"/>
              </p:cNvSpPr>
              <p:nvPr/>
            </p:nvSpPr>
            <p:spPr bwMode="auto">
              <a:xfrm flipV="1">
                <a:off x="3933" y="2457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2" name="Line 22"/>
              <p:cNvSpPr>
                <a:spLocks noChangeShapeType="1"/>
              </p:cNvSpPr>
              <p:nvPr/>
            </p:nvSpPr>
            <p:spPr bwMode="auto">
              <a:xfrm flipV="1">
                <a:off x="3771" y="2459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3" name="Line 23"/>
              <p:cNvSpPr>
                <a:spLocks noChangeShapeType="1"/>
              </p:cNvSpPr>
              <p:nvPr/>
            </p:nvSpPr>
            <p:spPr bwMode="auto">
              <a:xfrm>
                <a:off x="3941" y="2641"/>
                <a:ext cx="51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4" name="Rectangle 24"/>
              <p:cNvSpPr>
                <a:spLocks noChangeArrowheads="1"/>
              </p:cNvSpPr>
              <p:nvPr/>
            </p:nvSpPr>
            <p:spPr bwMode="auto">
              <a:xfrm>
                <a:off x="3715" y="2778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6265" name="Rectangle 25"/>
              <p:cNvSpPr>
                <a:spLocks noChangeArrowheads="1"/>
              </p:cNvSpPr>
              <p:nvPr/>
            </p:nvSpPr>
            <p:spPr bwMode="auto">
              <a:xfrm>
                <a:off x="2251" y="2866"/>
                <a:ext cx="38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r>
                  <a:rPr lang="en-US" b="1" i="1" baseline="-25000">
                    <a:solidFill>
                      <a:schemeClr val="tx2"/>
                    </a:solidFill>
                  </a:rPr>
                  <a:t>eq</a:t>
                </a:r>
              </a:p>
            </p:txBody>
          </p:sp>
        </p:grpSp>
      </p:grpSp>
      <p:sp>
        <p:nvSpPr>
          <p:cNvPr id="1546266" name="Rectangle 26"/>
          <p:cNvSpPr>
            <a:spLocks noChangeArrowheads="1"/>
          </p:cNvSpPr>
          <p:nvPr/>
        </p:nvSpPr>
        <p:spPr bwMode="auto">
          <a:xfrm>
            <a:off x="5329238" y="666750"/>
            <a:ext cx="2311400" cy="2076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3/2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2/3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/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1/2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546267" name="Rectangle 27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equivalent capacitance, </a:t>
            </a:r>
            <a:r>
              <a:rPr lang="en-US" sz="2000" b="1" i="1">
                <a:solidFill>
                  <a:schemeClr val="tx2"/>
                </a:solidFill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</a:rPr>
              <a:t>eq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, of the combination below?</a:t>
            </a: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AutoShape 2"/>
          <p:cNvSpPr>
            <a:spLocks noChangeArrowheads="1"/>
          </p:cNvSpPr>
          <p:nvPr/>
        </p:nvSpPr>
        <p:spPr bwMode="auto">
          <a:xfrm>
            <a:off x="0" y="3333750"/>
            <a:ext cx="4759325" cy="2530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48291" name="Rectangle 3"/>
          <p:cNvSpPr>
            <a:spLocks noChangeArrowheads="1"/>
          </p:cNvSpPr>
          <p:nvPr/>
        </p:nvSpPr>
        <p:spPr bwMode="auto">
          <a:xfrm>
            <a:off x="0" y="3454400"/>
            <a:ext cx="4862513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200" b="1" dirty="0">
                <a:solidFill>
                  <a:schemeClr val="bg2"/>
                </a:solidFill>
              </a:rPr>
              <a:t>   </a:t>
            </a:r>
            <a:r>
              <a:rPr lang="en-US" sz="2000" b="1" dirty="0">
                <a:solidFill>
                  <a:schemeClr val="bg2"/>
                </a:solidFill>
              </a:rPr>
              <a:t>The 2 equal capacitors in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series</a:t>
            </a:r>
            <a:r>
              <a:rPr lang="en-US" sz="2000" b="1" dirty="0">
                <a:solidFill>
                  <a:schemeClr val="bg2"/>
                </a:solidFill>
              </a:rPr>
              <a:t> add up as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inverses</a:t>
            </a:r>
            <a:r>
              <a:rPr lang="en-US" sz="2000" b="1" dirty="0">
                <a:solidFill>
                  <a:schemeClr val="bg2"/>
                </a:solidFill>
              </a:rPr>
              <a:t>, giving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 </a:t>
            </a: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bg2"/>
                </a:solidFill>
              </a:rPr>
              <a:t>.  These are 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parallel</a:t>
            </a:r>
            <a:r>
              <a:rPr lang="en-US" sz="2000" b="1" dirty="0">
                <a:solidFill>
                  <a:schemeClr val="bg2"/>
                </a:solidFill>
              </a:rPr>
              <a:t> to the first one, which add up 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directly</a:t>
            </a:r>
            <a:r>
              <a:rPr lang="en-US" sz="2000" b="1" dirty="0">
                <a:solidFill>
                  <a:schemeClr val="bg2"/>
                </a:solidFill>
              </a:rPr>
              <a:t>.  Thus, the total equivalent capacitance is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3/2 </a:t>
            </a: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bg2"/>
                </a:solidFill>
              </a:rPr>
              <a:t>.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548293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223.34.5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8294" name="Oval 6"/>
          <p:cNvSpPr>
            <a:spLocks noChangeArrowheads="1"/>
          </p:cNvSpPr>
          <p:nvPr/>
        </p:nvSpPr>
        <p:spPr bwMode="auto">
          <a:xfrm>
            <a:off x="5108575" y="692150"/>
            <a:ext cx="2514600" cy="509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805363" y="3349625"/>
            <a:ext cx="4338637" cy="2560638"/>
            <a:chOff x="2843" y="1976"/>
            <a:chExt cx="2733" cy="1613"/>
          </a:xfrm>
          <a:solidFill>
            <a:schemeClr val="bg1"/>
          </a:solidFill>
        </p:grpSpPr>
        <p:sp>
          <p:nvSpPr>
            <p:cNvPr id="1548296" name="Rectangle 8"/>
            <p:cNvSpPr>
              <a:spLocks noChangeArrowheads="1"/>
            </p:cNvSpPr>
            <p:nvPr/>
          </p:nvSpPr>
          <p:spPr bwMode="auto">
            <a:xfrm>
              <a:off x="2843" y="1976"/>
              <a:ext cx="2733" cy="161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845" y="2096"/>
              <a:ext cx="2720" cy="1239"/>
              <a:chOff x="2251" y="2457"/>
              <a:chExt cx="2561" cy="914"/>
            </a:xfrm>
            <a:grpFill/>
          </p:grpSpPr>
          <p:sp>
            <p:nvSpPr>
              <p:cNvPr id="1548298" name="Line 10"/>
              <p:cNvSpPr>
                <a:spLocks noChangeShapeType="1"/>
              </p:cNvSpPr>
              <p:nvPr/>
            </p:nvSpPr>
            <p:spPr bwMode="auto">
              <a:xfrm>
                <a:off x="2565" y="2655"/>
                <a:ext cx="119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99" name="Line 11"/>
              <p:cNvSpPr>
                <a:spLocks noChangeShapeType="1"/>
              </p:cNvSpPr>
              <p:nvPr/>
            </p:nvSpPr>
            <p:spPr bwMode="auto">
              <a:xfrm flipV="1">
                <a:off x="2593" y="3318"/>
                <a:ext cx="1863" cy="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0" name="Line 12"/>
              <p:cNvSpPr>
                <a:spLocks noChangeShapeType="1"/>
              </p:cNvSpPr>
              <p:nvPr/>
            </p:nvSpPr>
            <p:spPr bwMode="auto">
              <a:xfrm>
                <a:off x="3329" y="2652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1" name="Line 13"/>
              <p:cNvSpPr>
                <a:spLocks noChangeShapeType="1"/>
              </p:cNvSpPr>
              <p:nvPr/>
            </p:nvSpPr>
            <p:spPr bwMode="auto">
              <a:xfrm>
                <a:off x="3137" y="2940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2" name="Line 14"/>
              <p:cNvSpPr>
                <a:spLocks noChangeShapeType="1"/>
              </p:cNvSpPr>
              <p:nvPr/>
            </p:nvSpPr>
            <p:spPr bwMode="auto">
              <a:xfrm>
                <a:off x="3137" y="3133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3" name="Line 15"/>
              <p:cNvSpPr>
                <a:spLocks noChangeShapeType="1"/>
              </p:cNvSpPr>
              <p:nvPr/>
            </p:nvSpPr>
            <p:spPr bwMode="auto">
              <a:xfrm>
                <a:off x="4448" y="2638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4" name="Line 16"/>
              <p:cNvSpPr>
                <a:spLocks noChangeShapeType="1"/>
              </p:cNvSpPr>
              <p:nvPr/>
            </p:nvSpPr>
            <p:spPr bwMode="auto">
              <a:xfrm>
                <a:off x="4448" y="3119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5" name="Line 17"/>
              <p:cNvSpPr>
                <a:spLocks noChangeShapeType="1"/>
              </p:cNvSpPr>
              <p:nvPr/>
            </p:nvSpPr>
            <p:spPr bwMode="auto">
              <a:xfrm>
                <a:off x="4256" y="2926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6" name="Line 18"/>
              <p:cNvSpPr>
                <a:spLocks noChangeShapeType="1"/>
              </p:cNvSpPr>
              <p:nvPr/>
            </p:nvSpPr>
            <p:spPr bwMode="auto">
              <a:xfrm>
                <a:off x="4256" y="3119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7" name="Rectangle 19"/>
              <p:cNvSpPr>
                <a:spLocks noChangeArrowheads="1"/>
              </p:cNvSpPr>
              <p:nvPr/>
            </p:nvSpPr>
            <p:spPr bwMode="auto">
              <a:xfrm>
                <a:off x="2467" y="2575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8308" name="Rectangle 20"/>
              <p:cNvSpPr>
                <a:spLocks noChangeArrowheads="1"/>
              </p:cNvSpPr>
              <p:nvPr/>
            </p:nvSpPr>
            <p:spPr bwMode="auto">
              <a:xfrm>
                <a:off x="2488" y="3239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8309" name="Rectangle 21"/>
              <p:cNvSpPr>
                <a:spLocks noChangeArrowheads="1"/>
              </p:cNvSpPr>
              <p:nvPr/>
            </p:nvSpPr>
            <p:spPr bwMode="auto">
              <a:xfrm>
                <a:off x="2937" y="2916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8310" name="Line 22"/>
              <p:cNvSpPr>
                <a:spLocks noChangeShapeType="1"/>
              </p:cNvSpPr>
              <p:nvPr/>
            </p:nvSpPr>
            <p:spPr bwMode="auto">
              <a:xfrm>
                <a:off x="3323" y="3144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1" name="Rectangle 23"/>
              <p:cNvSpPr>
                <a:spLocks noChangeArrowheads="1"/>
              </p:cNvSpPr>
              <p:nvPr/>
            </p:nvSpPr>
            <p:spPr bwMode="auto">
              <a:xfrm>
                <a:off x="4572" y="2900"/>
                <a:ext cx="240" cy="1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endParaRPr lang="en-US" b="1" i="1"/>
              </a:p>
            </p:txBody>
          </p:sp>
          <p:sp>
            <p:nvSpPr>
              <p:cNvPr id="1548312" name="Line 24"/>
              <p:cNvSpPr>
                <a:spLocks noChangeShapeType="1"/>
              </p:cNvSpPr>
              <p:nvPr/>
            </p:nvSpPr>
            <p:spPr bwMode="auto">
              <a:xfrm flipV="1">
                <a:off x="3933" y="2457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3" name="Line 25"/>
              <p:cNvSpPr>
                <a:spLocks noChangeShapeType="1"/>
              </p:cNvSpPr>
              <p:nvPr/>
            </p:nvSpPr>
            <p:spPr bwMode="auto">
              <a:xfrm flipV="1">
                <a:off x="3771" y="2459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4" name="Line 26"/>
              <p:cNvSpPr>
                <a:spLocks noChangeShapeType="1"/>
              </p:cNvSpPr>
              <p:nvPr/>
            </p:nvSpPr>
            <p:spPr bwMode="auto">
              <a:xfrm>
                <a:off x="3941" y="2641"/>
                <a:ext cx="51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5" name="Rectangle 27"/>
              <p:cNvSpPr>
                <a:spLocks noChangeArrowheads="1"/>
              </p:cNvSpPr>
              <p:nvPr/>
            </p:nvSpPr>
            <p:spPr bwMode="auto">
              <a:xfrm>
                <a:off x="3715" y="2778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8316" name="Rectangle 28"/>
              <p:cNvSpPr>
                <a:spLocks noChangeArrowheads="1"/>
              </p:cNvSpPr>
              <p:nvPr/>
            </p:nvSpPr>
            <p:spPr bwMode="auto">
              <a:xfrm>
                <a:off x="2251" y="2866"/>
                <a:ext cx="38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r>
                  <a:rPr lang="en-US" b="1" i="1" baseline="-25000">
                    <a:solidFill>
                      <a:schemeClr val="tx2"/>
                    </a:solidFill>
                  </a:rPr>
                  <a:t>eq</a:t>
                </a:r>
              </a:p>
            </p:txBody>
          </p:sp>
        </p:grpSp>
      </p:grpSp>
      <p:sp>
        <p:nvSpPr>
          <p:cNvPr id="1548317" name="Rectangle 29"/>
          <p:cNvSpPr>
            <a:spLocks noChangeArrowheads="1"/>
          </p:cNvSpPr>
          <p:nvPr/>
        </p:nvSpPr>
        <p:spPr bwMode="auto">
          <a:xfrm>
            <a:off x="5329238" y="666750"/>
            <a:ext cx="2311400" cy="2076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3/2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2/3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/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c)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1/3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>
              <a:lnSpc>
                <a:spcPct val="13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1/2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548318" name="Rectangle 30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equivalent capacitance, </a:t>
            </a:r>
            <a:r>
              <a:rPr lang="en-US" sz="2000" b="1" i="1">
                <a:solidFill>
                  <a:schemeClr val="tx2"/>
                </a:solidFill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</a:rPr>
              <a:t>eq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, of the combination below?</a:t>
            </a: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150280" y="1280432"/>
            <a:ext cx="2814638" cy="517525"/>
            <a:chOff x="1253" y="1474"/>
            <a:chExt cx="1773" cy="326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161144" y="4300538"/>
            <a:ext cx="2825750" cy="946150"/>
            <a:chOff x="1269" y="2709"/>
            <a:chExt cx="1780" cy="596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269" y="298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04" y="2709"/>
              <a:ext cx="0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200" y="2814"/>
              <a:ext cx="0" cy="2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14" y="296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86" y="309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249" y="299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157540" y="2579461"/>
            <a:ext cx="2814638" cy="517525"/>
            <a:chOff x="1253" y="1474"/>
            <a:chExt cx="1773" cy="326"/>
          </a:xfrm>
        </p:grpSpPr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29" name="Straight Connector 28"/>
          <p:cNvCxnSpPr>
            <a:stCxn id="15" idx="0"/>
            <a:endCxn id="9" idx="0"/>
          </p:cNvCxnSpPr>
          <p:nvPr/>
        </p:nvCxnSpPr>
        <p:spPr>
          <a:xfrm>
            <a:off x="3150280" y="1591582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58794" y="1555296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732111" y="96157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695825" y="2289629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344738" y="1600200"/>
            <a:ext cx="4338637" cy="3594100"/>
            <a:chOff x="1477" y="1008"/>
            <a:chExt cx="2733" cy="226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477" y="1455"/>
              <a:ext cx="2733" cy="1817"/>
              <a:chOff x="1477" y="1455"/>
              <a:chExt cx="2733" cy="1817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77" y="1474"/>
                <a:ext cx="1773" cy="326"/>
                <a:chOff x="1253" y="1474"/>
                <a:chExt cx="1773" cy="326"/>
              </a:xfrm>
            </p:grpSpPr>
            <p:sp>
              <p:nvSpPr>
                <p:cNvPr id="23580" name="Line 7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1" name="Line 8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2" name="Line 9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3" name="Line 10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2437" y="1455"/>
                <a:ext cx="1773" cy="326"/>
                <a:chOff x="1253" y="1474"/>
                <a:chExt cx="1773" cy="326"/>
              </a:xfrm>
            </p:grpSpPr>
            <p:sp>
              <p:nvSpPr>
                <p:cNvPr id="23576" name="Line 12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7" name="Line 13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8" name="Line 14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9" name="Line 15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955" y="2676"/>
                <a:ext cx="1780" cy="596"/>
                <a:chOff x="1269" y="2709"/>
                <a:chExt cx="1780" cy="596"/>
              </a:xfrm>
            </p:grpSpPr>
            <p:sp>
              <p:nvSpPr>
                <p:cNvPr id="23570" name="Line 17"/>
                <p:cNvSpPr>
                  <a:spLocks noChangeShapeType="1"/>
                </p:cNvSpPr>
                <p:nvPr/>
              </p:nvSpPr>
              <p:spPr bwMode="auto">
                <a:xfrm>
                  <a:off x="1269" y="298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1" name="Line 18"/>
                <p:cNvSpPr>
                  <a:spLocks noChangeShapeType="1"/>
                </p:cNvSpPr>
                <p:nvPr/>
              </p:nvSpPr>
              <p:spPr bwMode="auto">
                <a:xfrm>
                  <a:off x="2104" y="2709"/>
                  <a:ext cx="0" cy="533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2" name="Line 19"/>
                <p:cNvSpPr>
                  <a:spLocks noChangeShapeType="1"/>
                </p:cNvSpPr>
                <p:nvPr/>
              </p:nvSpPr>
              <p:spPr bwMode="auto">
                <a:xfrm>
                  <a:off x="2200" y="2814"/>
                  <a:ext cx="0" cy="26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3" name="Line 20"/>
                <p:cNvSpPr>
                  <a:spLocks noChangeShapeType="1"/>
                </p:cNvSpPr>
                <p:nvPr/>
              </p:nvSpPr>
              <p:spPr bwMode="auto">
                <a:xfrm>
                  <a:off x="2214" y="296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6" y="3093"/>
                  <a:ext cx="19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2357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49" y="2994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-</a:t>
                  </a:r>
                </a:p>
              </p:txBody>
            </p:sp>
          </p:grp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1477" y="1663"/>
                <a:ext cx="482" cy="1282"/>
                <a:chOff x="1253" y="1663"/>
                <a:chExt cx="482" cy="1282"/>
              </a:xfrm>
            </p:grpSpPr>
            <p:sp>
              <p:nvSpPr>
                <p:cNvPr id="23568" name="Line 23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9" name="Line 24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 flipH="1">
                <a:off x="3689" y="1637"/>
                <a:ext cx="511" cy="1289"/>
                <a:chOff x="1253" y="1663"/>
                <a:chExt cx="482" cy="1282"/>
              </a:xfrm>
            </p:grpSpPr>
            <p:sp>
              <p:nvSpPr>
                <p:cNvPr id="23566" name="Line 27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7" name="Line 28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559" name="Text Box 30"/>
            <p:cNvSpPr txBox="1">
              <a:spLocks noChangeArrowheads="1"/>
            </p:cNvSpPr>
            <p:nvPr/>
          </p:nvSpPr>
          <p:spPr bwMode="auto">
            <a:xfrm>
              <a:off x="2158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23560" name="Text Box 31"/>
            <p:cNvSpPr txBox="1">
              <a:spLocks noChangeArrowheads="1"/>
            </p:cNvSpPr>
            <p:nvPr/>
          </p:nvSpPr>
          <p:spPr bwMode="auto">
            <a:xfrm>
              <a:off x="3176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C</a:t>
              </a:r>
              <a:r>
                <a:rPr lang="en-US" sz="2800" baseline="-25000"/>
                <a:t>2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16529E-A067-5DE4-C66A-994ECFCE5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C0F459-972C-AFFC-8FA3-8E7B743D7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3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1534" y="4258109"/>
            <a:ext cx="277092" cy="35502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408218" y="2133601"/>
            <a:ext cx="0" cy="24938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3408218" y="4627419"/>
            <a:ext cx="2784764" cy="138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937164" y="182880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/>
              </a:rPr>
              <a:t>V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92981" y="464127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/>
              </a:rPr>
              <a:t>Q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090575" y="4067609"/>
            <a:ext cx="290946" cy="54530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81508" y="3865420"/>
            <a:ext cx="290950" cy="75464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58598" y="3662796"/>
            <a:ext cx="277105" cy="95726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34810" y="3458008"/>
            <a:ext cx="277105" cy="116206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11058" y="3274652"/>
            <a:ext cx="277105" cy="134541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87293" y="3091296"/>
            <a:ext cx="277105" cy="15311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61137" y="2910322"/>
            <a:ext cx="277105" cy="171212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35314" y="4439933"/>
            <a:ext cx="277092" cy="180109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3498941" y="2791259"/>
            <a:ext cx="2604432" cy="17846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4931785" y="4686719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50752" y="4681940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4922261" y="4762934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436486" y="4753409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567670" y="4827877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Q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223.34.5.5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charge up a capacitor. Is there energy stored in the capacitor?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9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223.34.5.6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we charge up a capacitor. If there is energy stored in the capacitor, where did it come from?</a:t>
            </a:r>
          </a:p>
          <a:p>
            <a:pPr marL="514350" indent="-514350">
              <a:buAutoNum type="alphaLcParenR"/>
            </a:pPr>
            <a:r>
              <a:rPr lang="en-US" dirty="0"/>
              <a:t>Chemical potential energy converted to electrical potential energy</a:t>
            </a:r>
          </a:p>
          <a:p>
            <a:pPr marL="514350" indent="-514350">
              <a:buAutoNum type="alphaLcParenR"/>
            </a:pPr>
            <a:r>
              <a:rPr lang="en-US" dirty="0"/>
              <a:t>Mechanical energy converted to electrical potential energy</a:t>
            </a:r>
          </a:p>
          <a:p>
            <a:pPr marL="514350" indent="-514350">
              <a:buAutoNum type="alphaLcParenR"/>
            </a:pPr>
            <a:r>
              <a:rPr lang="en-US" dirty="0"/>
              <a:t>Work being done on charges to put them in place on the capacitor</a:t>
            </a:r>
          </a:p>
          <a:p>
            <a:pPr marL="514350" indent="-514350">
              <a:buAutoNum type="alphaLcParenR"/>
            </a:pPr>
            <a:r>
              <a:rPr lang="en-US" dirty="0"/>
              <a:t>Pushing the capacitor up hill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AutoShape 2"/>
          <p:cNvSpPr>
            <a:spLocks noChangeArrowheads="1"/>
          </p:cNvSpPr>
          <p:nvPr/>
        </p:nvSpPr>
        <p:spPr bwMode="auto">
          <a:xfrm>
            <a:off x="220663" y="3513138"/>
            <a:ext cx="4541837" cy="1790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80707" name="Rectangle 3"/>
          <p:cNvSpPr>
            <a:spLocks noChangeArrowheads="1"/>
          </p:cNvSpPr>
          <p:nvPr/>
        </p:nvSpPr>
        <p:spPr bwMode="auto">
          <a:xfrm>
            <a:off x="149225" y="3613150"/>
            <a:ext cx="4581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2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and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i="1" baseline="-25000">
                <a:solidFill>
                  <a:schemeClr val="bg2"/>
                </a:solidFill>
              </a:rPr>
              <a:t>1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are equidistant from point B, and since they have equal and opposite charges, then the total potential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zero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80709" name="Oval 5"/>
          <p:cNvSpPr>
            <a:spLocks noChangeArrowheads="1"/>
          </p:cNvSpPr>
          <p:nvPr/>
        </p:nvSpPr>
        <p:spPr bwMode="auto">
          <a:xfrm>
            <a:off x="5332413" y="1338263"/>
            <a:ext cx="2219325" cy="5445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0710" name="Rectangle 6"/>
          <p:cNvSpPr>
            <a:spLocks noChangeArrowheads="1"/>
          </p:cNvSpPr>
          <p:nvPr/>
        </p:nvSpPr>
        <p:spPr bwMode="auto">
          <a:xfrm>
            <a:off x="5784850" y="962025"/>
            <a:ext cx="1601788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&gt;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&lt; 0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40300" y="3309938"/>
            <a:ext cx="4189413" cy="3103562"/>
            <a:chOff x="3112" y="2085"/>
            <a:chExt cx="2639" cy="1955"/>
          </a:xfrm>
        </p:grpSpPr>
        <p:pic>
          <p:nvPicPr>
            <p:cNvPr id="1480712" name="Picture 8" descr="FG17_009"/>
            <p:cNvPicPr>
              <a:picLocks noChangeAspect="1" noChangeArrowheads="1"/>
            </p:cNvPicPr>
            <p:nvPr/>
          </p:nvPicPr>
          <p:blipFill>
            <a:blip r:embed="rId3" cstate="print">
              <a:lum bright="-30000" contrast="42000"/>
            </a:blip>
            <a:srcRect l="7770" t="3874" r="5603" b="5498"/>
            <a:stretch>
              <a:fillRect/>
            </a:stretch>
          </p:blipFill>
          <p:spPr bwMode="auto">
            <a:xfrm>
              <a:off x="3112" y="2085"/>
              <a:ext cx="2639" cy="1955"/>
            </a:xfrm>
            <a:prstGeom prst="rect">
              <a:avLst/>
            </a:prstGeom>
            <a:noFill/>
          </p:spPr>
        </p:pic>
        <p:sp>
          <p:nvSpPr>
            <p:cNvPr id="1480713" name="Oval 9"/>
            <p:cNvSpPr>
              <a:spLocks noChangeArrowheads="1"/>
            </p:cNvSpPr>
            <p:nvPr/>
          </p:nvSpPr>
          <p:spPr bwMode="auto">
            <a:xfrm>
              <a:off x="3376" y="2506"/>
              <a:ext cx="89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0714" name="Oval 10"/>
            <p:cNvSpPr>
              <a:spLocks noChangeArrowheads="1"/>
            </p:cNvSpPr>
            <p:nvPr/>
          </p:nvSpPr>
          <p:spPr bwMode="auto">
            <a:xfrm>
              <a:off x="4338" y="2517"/>
              <a:ext cx="90" cy="96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80715" name="Text Box 11"/>
            <p:cNvSpPr txBox="1">
              <a:spLocks noChangeArrowheads="1"/>
            </p:cNvSpPr>
            <p:nvPr/>
          </p:nvSpPr>
          <p:spPr bwMode="auto">
            <a:xfrm>
              <a:off x="3242" y="2256"/>
              <a:ext cx="255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A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0716" name="Text Box 12"/>
            <p:cNvSpPr txBox="1">
              <a:spLocks noChangeArrowheads="1"/>
            </p:cNvSpPr>
            <p:nvPr/>
          </p:nvSpPr>
          <p:spPr bwMode="auto">
            <a:xfrm>
              <a:off x="4195" y="2266"/>
              <a:ext cx="244" cy="26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B</a:t>
              </a:r>
              <a:endParaRPr lang="en-US" b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1480717" name="Rectangle 13"/>
          <p:cNvSpPr>
            <a:spLocks noChangeArrowheads="1"/>
          </p:cNvSpPr>
          <p:nvPr/>
        </p:nvSpPr>
        <p:spPr bwMode="auto">
          <a:xfrm>
            <a:off x="787400" y="1044575"/>
            <a:ext cx="3214688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electric potential at point B?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80718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0719" name="Text Box 15"/>
          <p:cNvSpPr txBox="1">
            <a:spLocks noChangeArrowheads="1"/>
          </p:cNvSpPr>
          <p:nvPr/>
        </p:nvSpPr>
        <p:spPr bwMode="auto">
          <a:xfrm>
            <a:off x="427038" y="5659438"/>
            <a:ext cx="4117975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potential at the origin of the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x-y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axes?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41" name="Rectangle 5"/>
          <p:cNvSpPr>
            <a:spLocks noChangeArrowheads="1"/>
          </p:cNvSpPr>
          <p:nvPr/>
        </p:nvSpPr>
        <p:spPr bwMode="auto">
          <a:xfrm>
            <a:off x="259308" y="0"/>
            <a:ext cx="88846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 dirty="0"/>
              <a:t>Question 223.34.6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0342" name="Rectangle 6"/>
          <p:cNvSpPr>
            <a:spLocks noChangeArrowheads="1"/>
          </p:cNvSpPr>
          <p:nvPr/>
        </p:nvSpPr>
        <p:spPr bwMode="auto">
          <a:xfrm>
            <a:off x="2502834" y="3183528"/>
            <a:ext cx="3958926" cy="233294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double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/>
              <a:t>b)  </a:t>
            </a:r>
            <a:r>
              <a:rPr lang="en-US" sz="2800" b="1" i="1" dirty="0"/>
              <a:t>quadruple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c)  </a:t>
            </a:r>
            <a:r>
              <a:rPr lang="en-US" sz="2800" b="1" i="1" dirty="0"/>
              <a:t>Be halved</a:t>
            </a:r>
            <a:endParaRPr lang="en-US" sz="2800" b="1" i="1" dirty="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d)  </a:t>
            </a:r>
            <a:r>
              <a:rPr lang="en-US" sz="2800" b="1" i="1" dirty="0"/>
              <a:t>Stay the same</a:t>
            </a:r>
          </a:p>
        </p:txBody>
      </p:sp>
      <p:sp>
        <p:nvSpPr>
          <p:cNvPr id="1550343" name="Rectangle 7"/>
          <p:cNvSpPr>
            <a:spLocks noChangeArrowheads="1"/>
          </p:cNvSpPr>
          <p:nvPr/>
        </p:nvSpPr>
        <p:spPr bwMode="auto">
          <a:xfrm>
            <a:off x="251473" y="1169858"/>
            <a:ext cx="787144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If I double the charge on a  capacitor, the amount of energy stored in the capacitor will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3" name="Rectangle 5"/>
          <p:cNvSpPr>
            <a:spLocks noChangeArrowheads="1"/>
          </p:cNvSpPr>
          <p:nvPr/>
        </p:nvSpPr>
        <p:spPr bwMode="auto">
          <a:xfrm>
            <a:off x="0" y="0"/>
            <a:ext cx="89529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/>
              <a:t>Question 223.34.7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3414" name="Rectangle 6"/>
          <p:cNvSpPr>
            <a:spLocks noChangeArrowheads="1"/>
          </p:cNvSpPr>
          <p:nvPr/>
        </p:nvSpPr>
        <p:spPr bwMode="auto">
          <a:xfrm>
            <a:off x="2209800" y="3118803"/>
            <a:ext cx="4267199" cy="28931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C</a:t>
            </a:r>
            <a:r>
              <a:rPr lang="en-US" sz="2800" b="1" i="1" baseline="-25000" dirty="0"/>
              <a:t>1</a:t>
            </a:r>
            <a:r>
              <a:rPr lang="en-US" sz="2800" b="1" dirty="0"/>
              <a:t> </a:t>
            </a:r>
          </a:p>
          <a:p>
            <a:pPr marL="514350" indent="-514350">
              <a:lnSpc>
                <a:spcPct val="130000"/>
              </a:lnSpc>
              <a:buAutoNum type="alphaLcParenR" startAt="2"/>
            </a:pPr>
            <a:r>
              <a:rPr lang="en-US" sz="2800" b="1" dirty="0"/>
              <a:t>C</a:t>
            </a:r>
            <a:r>
              <a:rPr lang="en-US" sz="2800" b="1" baseline="-25000" dirty="0"/>
              <a:t>2</a:t>
            </a:r>
            <a:r>
              <a:rPr lang="en-US" sz="2800" b="1" dirty="0"/>
              <a:t> </a:t>
            </a:r>
          </a:p>
          <a:p>
            <a:pPr marL="514350" indent="-514350">
              <a:lnSpc>
                <a:spcPct val="130000"/>
              </a:lnSpc>
              <a:buAutoNum type="alphaLcParenR" startAt="2"/>
            </a:pPr>
            <a:r>
              <a:rPr lang="en-US" sz="2800" b="1" dirty="0">
                <a:sym typeface="Symbol" pitchFamily="18" charset="2"/>
              </a:rPr>
              <a:t>Neither, they will have the same energy stored</a:t>
            </a:r>
            <a:endParaRPr lang="en-US" sz="2800" b="1" i="1" dirty="0"/>
          </a:p>
        </p:txBody>
      </p:sp>
      <p:sp>
        <p:nvSpPr>
          <p:cNvPr id="1553415" name="Rectangle 7"/>
          <p:cNvSpPr>
            <a:spLocks noChangeArrowheads="1"/>
          </p:cNvSpPr>
          <p:nvPr/>
        </p:nvSpPr>
        <p:spPr bwMode="auto">
          <a:xfrm>
            <a:off x="261938" y="958849"/>
            <a:ext cx="8193130" cy="205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  have two capacitors hooked to a battery.  C</a:t>
            </a:r>
            <a:r>
              <a:rPr lang="en-US" sz="2800" b="1" baseline="-25000" dirty="0"/>
              <a:t>1</a:t>
            </a:r>
            <a:r>
              <a:rPr lang="en-US" sz="2800" b="1" dirty="0"/>
              <a:t> has twice the capacitance of C</a:t>
            </a:r>
            <a:r>
              <a:rPr lang="en-US" sz="2800" b="1" baseline="-25000" dirty="0"/>
              <a:t>2</a:t>
            </a:r>
            <a:r>
              <a:rPr lang="en-US" sz="2800" b="1" dirty="0"/>
              <a:t>.  Which capacitor is storing more energy?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3" name="Rectangle 5"/>
          <p:cNvSpPr>
            <a:spLocks noChangeArrowheads="1"/>
          </p:cNvSpPr>
          <p:nvPr/>
        </p:nvSpPr>
        <p:spPr bwMode="auto">
          <a:xfrm>
            <a:off x="0" y="0"/>
            <a:ext cx="89529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 dirty="0"/>
              <a:t>Question 223.34.8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3414" name="Rectangle 6"/>
          <p:cNvSpPr>
            <a:spLocks noChangeArrowheads="1"/>
          </p:cNvSpPr>
          <p:nvPr/>
        </p:nvSpPr>
        <p:spPr bwMode="auto">
          <a:xfrm>
            <a:off x="1549115" y="2864803"/>
            <a:ext cx="5854700" cy="28931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On the positive plate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/>
              <a:t>b)  </a:t>
            </a:r>
            <a:r>
              <a:rPr lang="en-US" sz="2800" b="1" i="1" dirty="0"/>
              <a:t>On the negative plate</a:t>
            </a:r>
            <a:endParaRPr lang="en-US" sz="2800" b="1" dirty="0"/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c)  </a:t>
            </a:r>
            <a:r>
              <a:rPr lang="en-US" sz="2800" b="1" i="1" dirty="0"/>
              <a:t>In the air inside the capacitor</a:t>
            </a:r>
            <a:endParaRPr lang="en-US" sz="2800" b="1" i="1" dirty="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d)  </a:t>
            </a:r>
            <a:r>
              <a:rPr lang="en-US" sz="2800" b="1" i="1" dirty="0"/>
              <a:t>In the electric field in the capacitor</a:t>
            </a:r>
          </a:p>
        </p:txBody>
      </p:sp>
      <p:sp>
        <p:nvSpPr>
          <p:cNvPr id="1553415" name="Rectangle 7"/>
          <p:cNvSpPr>
            <a:spLocks noChangeArrowheads="1"/>
          </p:cNvSpPr>
          <p:nvPr/>
        </p:nvSpPr>
        <p:spPr bwMode="auto">
          <a:xfrm>
            <a:off x="261938" y="958850"/>
            <a:ext cx="808958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In a charged capacitor, where is the </a:t>
            </a:r>
            <a:r>
              <a:rPr lang="en-US" sz="2800" b="1"/>
              <a:t>energy stored?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2709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450" y="2592217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71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2755" name="Rectangle 3"/>
          <p:cNvSpPr>
            <a:spLocks noGrp="1" noChangeArrowheads="1"/>
          </p:cNvSpPr>
          <p:nvPr>
            <p:ph idx="1"/>
          </p:nvPr>
        </p:nvSpPr>
        <p:spPr>
          <a:xfrm>
            <a:off x="0" y="815975"/>
            <a:ext cx="4006850" cy="20399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Four point charges are arranged at the corners of a square.   Find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electric field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at the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center of the square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482756" name="Rectangle 4"/>
          <p:cNvSpPr>
            <a:spLocks noChangeArrowheads="1"/>
          </p:cNvSpPr>
          <p:nvPr/>
        </p:nvSpPr>
        <p:spPr bwMode="auto">
          <a:xfrm>
            <a:off x="4551363" y="722313"/>
            <a:ext cx="45926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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</a:t>
            </a:r>
            <a:endParaRPr lang="en-US" sz="2000" b="1">
              <a:solidFill>
                <a:schemeClr val="tx2"/>
              </a:solidFill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000" b="1">
                <a:solidFill>
                  <a:schemeClr val="tx2"/>
                </a:solidFill>
              </a:rPr>
              <a:t>=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regardless of the value</a:t>
            </a:r>
            <a:endParaRPr lang="en-US" sz="2000" b="1"/>
          </a:p>
        </p:txBody>
      </p:sp>
      <p:sp>
        <p:nvSpPr>
          <p:cNvPr id="1482758" name="Rectangle 6"/>
          <p:cNvSpPr>
            <a:spLocks noChangeArrowheads="1"/>
          </p:cNvSpPr>
          <p:nvPr/>
        </p:nvSpPr>
        <p:spPr bwMode="auto">
          <a:xfrm>
            <a:off x="2760663" y="3478213"/>
            <a:ext cx="3848100" cy="2660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79738" y="3533776"/>
            <a:ext cx="3440113" cy="2381250"/>
            <a:chOff x="3126" y="2352"/>
            <a:chExt cx="2167" cy="1500"/>
          </a:xfrm>
        </p:grpSpPr>
        <p:sp>
          <p:nvSpPr>
            <p:cNvPr id="1482760" name="Rectangle 8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1" name="Oval 9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2" name="Oval 10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482763" name="Oval 11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4" name="Text Box 12"/>
            <p:cNvSpPr txBox="1">
              <a:spLocks noChangeArrowheads="1"/>
            </p:cNvSpPr>
            <p:nvPr/>
          </p:nvSpPr>
          <p:spPr bwMode="auto">
            <a:xfrm>
              <a:off x="3151" y="3587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5" name="Text Box 13"/>
            <p:cNvSpPr txBox="1">
              <a:spLocks noChangeArrowheads="1"/>
            </p:cNvSpPr>
            <p:nvPr/>
          </p:nvSpPr>
          <p:spPr bwMode="auto">
            <a:xfrm>
              <a:off x="3126" y="2352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6" name="Text Box 14"/>
            <p:cNvSpPr txBox="1">
              <a:spLocks noChangeArrowheads="1"/>
            </p:cNvSpPr>
            <p:nvPr/>
          </p:nvSpPr>
          <p:spPr bwMode="auto">
            <a:xfrm>
              <a:off x="4891" y="236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7" name="Text Box 15"/>
            <p:cNvSpPr txBox="1">
              <a:spLocks noChangeArrowheads="1"/>
            </p:cNvSpPr>
            <p:nvPr/>
          </p:nvSpPr>
          <p:spPr bwMode="auto">
            <a:xfrm>
              <a:off x="4916" y="3563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2768" name="Oval 16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69" name="Oval 17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2770" name="Oval 18"/>
            <p:cNvSpPr>
              <a:spLocks noChangeArrowheads="1"/>
            </p:cNvSpPr>
            <p:nvPr/>
          </p:nvSpPr>
          <p:spPr bwMode="auto">
            <a:xfrm>
              <a:off x="4138" y="3064"/>
              <a:ext cx="92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3" name="Oval 3"/>
          <p:cNvSpPr>
            <a:spLocks noChangeArrowheads="1"/>
          </p:cNvSpPr>
          <p:nvPr/>
        </p:nvSpPr>
        <p:spPr bwMode="auto">
          <a:xfrm>
            <a:off x="4205288" y="2051050"/>
            <a:ext cx="3048000" cy="5175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823" name="Rectangle 2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223.31.4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84804" name="Rectangle 4"/>
          <p:cNvSpPr>
            <a:spLocks noGrp="1" noChangeArrowheads="1"/>
          </p:cNvSpPr>
          <p:nvPr>
            <p:ph idx="1"/>
          </p:nvPr>
        </p:nvSpPr>
        <p:spPr>
          <a:xfrm>
            <a:off x="0" y="815975"/>
            <a:ext cx="4006850" cy="20399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Four point charges are arranged at the corners of a square.   Find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electric field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at the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center of the square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484805" name="Rectangle 5"/>
          <p:cNvSpPr>
            <a:spLocks noChangeArrowheads="1"/>
          </p:cNvSpPr>
          <p:nvPr/>
        </p:nvSpPr>
        <p:spPr bwMode="auto">
          <a:xfrm>
            <a:off x="4551363" y="722313"/>
            <a:ext cx="45926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=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2)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0    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 0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3)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</a:t>
            </a:r>
            <a:endParaRPr lang="en-US" sz="2000" b="1">
              <a:solidFill>
                <a:schemeClr val="tx2"/>
              </a:solidFill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4)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E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 0     </a:t>
            </a:r>
            <a:r>
              <a:rPr lang="en-US" sz="2000" b="1" i="1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2000" b="1">
                <a:solidFill>
                  <a:schemeClr val="tx2"/>
                </a:solidFill>
              </a:rPr>
              <a:t>=</a:t>
            </a: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  </a:t>
            </a:r>
            <a:r>
              <a:rPr lang="en-US" sz="2000" b="1" i="1">
                <a:solidFill>
                  <a:schemeClr val="tx2"/>
                </a:solidFill>
              </a:rPr>
              <a:t>E</a:t>
            </a:r>
            <a:r>
              <a:rPr lang="en-US" sz="2000" b="1">
                <a:solidFill>
                  <a:schemeClr val="tx2"/>
                </a:solidFill>
              </a:rPr>
              <a:t> = </a:t>
            </a:r>
            <a:r>
              <a:rPr lang="en-US" sz="2000" b="1" i="1">
                <a:solidFill>
                  <a:schemeClr val="tx2"/>
                </a:solidFill>
              </a:rPr>
              <a:t>V</a:t>
            </a:r>
            <a:r>
              <a:rPr lang="en-US" sz="2000" b="1">
                <a:solidFill>
                  <a:schemeClr val="tx2"/>
                </a:solidFill>
              </a:rPr>
              <a:t> regardless of the value</a:t>
            </a:r>
            <a:endParaRPr lang="en-US" sz="2000" b="1"/>
          </a:p>
        </p:txBody>
      </p:sp>
      <p:sp>
        <p:nvSpPr>
          <p:cNvPr id="1484807" name="Rectangle 7"/>
          <p:cNvSpPr>
            <a:spLocks noChangeArrowheads="1"/>
          </p:cNvSpPr>
          <p:nvPr/>
        </p:nvSpPr>
        <p:spPr bwMode="auto">
          <a:xfrm>
            <a:off x="5295900" y="3490913"/>
            <a:ext cx="3848100" cy="2660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14975" y="3546476"/>
            <a:ext cx="3440113" cy="2381250"/>
            <a:chOff x="3126" y="2352"/>
            <a:chExt cx="2167" cy="1500"/>
          </a:xfrm>
        </p:grpSpPr>
        <p:sp>
          <p:nvSpPr>
            <p:cNvPr id="1484809" name="Rectangle 9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0" name="Oval 10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1" name="Oval 11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484812" name="Oval 12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3" name="Text Box 13"/>
            <p:cNvSpPr txBox="1">
              <a:spLocks noChangeArrowheads="1"/>
            </p:cNvSpPr>
            <p:nvPr/>
          </p:nvSpPr>
          <p:spPr bwMode="auto">
            <a:xfrm>
              <a:off x="3151" y="3587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4" name="Text Box 14"/>
            <p:cNvSpPr txBox="1">
              <a:spLocks noChangeArrowheads="1"/>
            </p:cNvSpPr>
            <p:nvPr/>
          </p:nvSpPr>
          <p:spPr bwMode="auto">
            <a:xfrm>
              <a:off x="3126" y="2352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</a:t>
              </a:r>
              <a:r>
                <a:rPr lang="en-US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5" name="Text Box 15"/>
            <p:cNvSpPr txBox="1">
              <a:spLocks noChangeArrowheads="1"/>
            </p:cNvSpPr>
            <p:nvPr/>
          </p:nvSpPr>
          <p:spPr bwMode="auto">
            <a:xfrm>
              <a:off x="4891" y="2368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6" name="Text Box 16"/>
            <p:cNvSpPr txBox="1">
              <a:spLocks noChangeArrowheads="1"/>
            </p:cNvSpPr>
            <p:nvPr/>
          </p:nvSpPr>
          <p:spPr bwMode="auto">
            <a:xfrm>
              <a:off x="4916" y="3563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</a:t>
              </a:r>
              <a:r>
                <a:rPr lang="en-US" b="1" i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solidFill>
                  <a:srgbClr val="00DFC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484817" name="Oval 17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8" name="Oval 18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rgbClr val="FC0128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4819" name="Oval 19"/>
            <p:cNvSpPr>
              <a:spLocks noChangeArrowheads="1"/>
            </p:cNvSpPr>
            <p:nvPr/>
          </p:nvSpPr>
          <p:spPr bwMode="auto">
            <a:xfrm>
              <a:off x="4138" y="3064"/>
              <a:ext cx="92" cy="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84820" name="AutoShape 20"/>
          <p:cNvSpPr>
            <a:spLocks noChangeArrowheads="1"/>
          </p:cNvSpPr>
          <p:nvPr/>
        </p:nvSpPr>
        <p:spPr bwMode="auto">
          <a:xfrm>
            <a:off x="0" y="3271838"/>
            <a:ext cx="5195888" cy="2597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484821" name="Rectangle 21"/>
          <p:cNvSpPr>
            <a:spLocks noChangeArrowheads="1"/>
          </p:cNvSpPr>
          <p:nvPr/>
        </p:nvSpPr>
        <p:spPr bwMode="auto">
          <a:xfrm>
            <a:off x="0" y="3305175"/>
            <a:ext cx="5246688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potential is zero</a:t>
            </a:r>
            <a:r>
              <a:rPr lang="en-US" sz="2000" b="1">
                <a:solidFill>
                  <a:schemeClr val="bg2"/>
                </a:solidFill>
              </a:rPr>
              <a:t>:   the scalar contributions from the two positive charges cancel the two minus charges.  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However, the contributions from the electric field add up as vectors, and they do not cancel (so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it is non-zero</a:t>
            </a:r>
            <a:r>
              <a:rPr lang="en-US" sz="2000" b="1">
                <a:solidFill>
                  <a:schemeClr val="bg2"/>
                </a:solidFill>
              </a:rPr>
              <a:t>).</a:t>
            </a:r>
          </a:p>
        </p:txBody>
      </p:sp>
      <p:sp>
        <p:nvSpPr>
          <p:cNvPr id="1484822" name="Line 22"/>
          <p:cNvSpPr>
            <a:spLocks noChangeShapeType="1"/>
          </p:cNvSpPr>
          <p:nvPr/>
        </p:nvSpPr>
        <p:spPr bwMode="auto">
          <a:xfrm>
            <a:off x="0" y="4597400"/>
            <a:ext cx="4997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24" name="Text Box 24"/>
          <p:cNvSpPr txBox="1">
            <a:spLocks noChangeArrowheads="1"/>
          </p:cNvSpPr>
          <p:nvPr/>
        </p:nvSpPr>
        <p:spPr bwMode="auto">
          <a:xfrm>
            <a:off x="476250" y="6000750"/>
            <a:ext cx="4170363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direction of the electric field at the center?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DC125-DFB9-CE12-19D9-5761CAD3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33DD6-692D-ABDE-D65B-1DBAE79F5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8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C10C51-983C-AE3C-3875-AB637FE5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5E9626-A325-C7DB-62F6-0F075CC6E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field inside an ideal capacitor?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F5E9626-A325-C7DB-62F6-0F075CC6E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26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C33FF-E340-BDC3-D9E3-F21A9EFAC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4681C7-A8C4-2B73-5C87-064623AC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823B925-BA31-A0FC-95D8-26256EE45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potential across an ideal capacitor?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𝑄𝑑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823B925-BA31-A0FC-95D8-26256EE45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74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1792</Words>
  <Application>Microsoft Office PowerPoint</Application>
  <PresentationFormat>On-screen Show (4:3)</PresentationFormat>
  <Paragraphs>303</Paragraphs>
  <Slides>43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Arial Black</vt:lpstr>
      <vt:lpstr>Calibri</vt:lpstr>
      <vt:lpstr>Cambria Math</vt:lpstr>
      <vt:lpstr>Monotype Sorts</vt:lpstr>
      <vt:lpstr>Symbol</vt:lpstr>
      <vt:lpstr>Times New Roman</vt:lpstr>
      <vt:lpstr>Office Theme</vt:lpstr>
      <vt:lpstr>Equation</vt:lpstr>
      <vt:lpstr>Lecture 15</vt:lpstr>
      <vt:lpstr>Review</vt:lpstr>
      <vt:lpstr>Question 223.31.3</vt:lpstr>
      <vt:lpstr>Question 223.31.3</vt:lpstr>
      <vt:lpstr>Question 223.31.4</vt:lpstr>
      <vt:lpstr>Question 223.31.4</vt:lpstr>
      <vt:lpstr>Capacitors</vt:lpstr>
      <vt:lpstr>Question</vt:lpstr>
      <vt:lpstr>Question</vt:lpstr>
      <vt:lpstr>Question</vt:lpstr>
      <vt:lpstr>Question</vt:lpstr>
      <vt:lpstr>Question</vt:lpstr>
      <vt:lpstr>Question 223.34.1</vt:lpstr>
      <vt:lpstr>Question 223.34.1</vt:lpstr>
      <vt:lpstr>Question</vt:lpstr>
      <vt:lpstr>PowerPoint Presentation</vt:lpstr>
      <vt:lpstr>PowerPoint Presentation</vt:lpstr>
      <vt:lpstr>PowerPoint Presentation</vt:lpstr>
      <vt:lpstr>Question 223.34.2</vt:lpstr>
      <vt:lpstr>Question 223.34.2</vt:lpstr>
      <vt:lpstr>Question 223.34.3</vt:lpstr>
      <vt:lpstr>Question 223.34.3</vt:lpstr>
      <vt:lpstr>Question 223.34.4</vt:lpstr>
      <vt:lpstr>Question 223.34.4</vt:lpstr>
      <vt:lpstr>PowerPoint Presentation</vt:lpstr>
      <vt:lpstr>Capacitance of a Cylindrical Capacitor</vt:lpstr>
      <vt:lpstr>Capacitance of a Cylindrical Capacitor</vt:lpstr>
      <vt:lpstr>PowerPoint Presentation</vt:lpstr>
      <vt:lpstr>Drawing Items</vt:lpstr>
      <vt:lpstr>Question</vt:lpstr>
      <vt:lpstr>Question</vt:lpstr>
      <vt:lpstr>Question 223.34.5</vt:lpstr>
      <vt:lpstr>Question 223.34.5</vt:lpstr>
      <vt:lpstr>PowerPoint Presentation</vt:lpstr>
      <vt:lpstr>PowerPoint Presentation</vt:lpstr>
      <vt:lpstr>END</vt:lpstr>
      <vt:lpstr>PowerPoint Presentation</vt:lpstr>
      <vt:lpstr>Question 223.34.5.5</vt:lpstr>
      <vt:lpstr>Question 223.34.5.6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6</cp:revision>
  <dcterms:created xsi:type="dcterms:W3CDTF">2011-11-07T22:03:20Z</dcterms:created>
  <dcterms:modified xsi:type="dcterms:W3CDTF">2025-10-07T17:11:21Z</dcterms:modified>
</cp:coreProperties>
</file>