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329" r:id="rId2"/>
    <p:sldId id="332" r:id="rId3"/>
    <p:sldId id="364" r:id="rId4"/>
    <p:sldId id="369" r:id="rId5"/>
    <p:sldId id="365" r:id="rId6"/>
    <p:sldId id="366" r:id="rId7"/>
    <p:sldId id="367" r:id="rId8"/>
    <p:sldId id="368"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70" r:id="rId24"/>
    <p:sldId id="371" r:id="rId25"/>
    <p:sldId id="352" r:id="rId26"/>
    <p:sldId id="353" r:id="rId27"/>
    <p:sldId id="354" r:id="rId28"/>
    <p:sldId id="271" r:id="rId29"/>
    <p:sldId id="1092" r:id="rId30"/>
    <p:sldId id="273" r:id="rId31"/>
    <p:sldId id="274" r:id="rId32"/>
    <p:sldId id="1284" r:id="rId33"/>
    <p:sldId id="1285" r:id="rId34"/>
    <p:sldId id="275" r:id="rId35"/>
    <p:sldId id="1286" r:id="rId36"/>
    <p:sldId id="1287" r:id="rId37"/>
    <p:sldId id="1288" r:id="rId38"/>
    <p:sldId id="1289" r:id="rId39"/>
    <p:sldId id="671" r:id="rId40"/>
    <p:sldId id="672" r:id="rId41"/>
    <p:sldId id="272" r:id="rId42"/>
    <p:sldId id="277" r:id="rId43"/>
    <p:sldId id="278" r:id="rId44"/>
    <p:sldId id="279" r:id="rId45"/>
    <p:sldId id="280" r:id="rId46"/>
    <p:sldId id="281" r:id="rId47"/>
    <p:sldId id="282" r:id="rId48"/>
    <p:sldId id="283" r:id="rId49"/>
    <p:sldId id="1290" r:id="rId50"/>
    <p:sldId id="682" r:id="rId51"/>
    <p:sldId id="673" r:id="rId52"/>
    <p:sldId id="674" r:id="rId53"/>
    <p:sldId id="1409" r:id="rId54"/>
    <p:sldId id="1410" r:id="rId55"/>
    <p:sldId id="1418" r:id="rId56"/>
    <p:sldId id="1419" r:id="rId57"/>
    <p:sldId id="1420" r:id="rId58"/>
    <p:sldId id="1421" r:id="rId59"/>
    <p:sldId id="256" r:id="rId60"/>
    <p:sldId id="1422" r:id="rId61"/>
    <p:sldId id="1423" r:id="rId62"/>
    <p:sldId id="1427" r:id="rId63"/>
    <p:sldId id="1426" r:id="rId64"/>
    <p:sldId id="1428" r:id="rId65"/>
    <p:sldId id="259" r:id="rId66"/>
    <p:sldId id="260" r:id="rId67"/>
    <p:sldId id="261" r:id="rId68"/>
    <p:sldId id="262" r:id="rId69"/>
    <p:sldId id="1429" r:id="rId70"/>
    <p:sldId id="263" r:id="rId71"/>
    <p:sldId id="264" r:id="rId72"/>
    <p:sldId id="1413" r:id="rId73"/>
    <p:sldId id="265" r:id="rId74"/>
    <p:sldId id="1412" r:id="rId75"/>
    <p:sldId id="266" r:id="rId76"/>
    <p:sldId id="267" r:id="rId77"/>
    <p:sldId id="1408" r:id="rId78"/>
    <p:sldId id="1430" r:id="rId79"/>
    <p:sldId id="1414" r:id="rId80"/>
    <p:sldId id="1431" r:id="rId81"/>
    <p:sldId id="1415" r:id="rId82"/>
    <p:sldId id="1424" r:id="rId83"/>
    <p:sldId id="292" r:id="rId84"/>
    <p:sldId id="1416" r:id="rId85"/>
    <p:sldId id="284" r:id="rId86"/>
    <p:sldId id="285" r:id="rId87"/>
    <p:sldId id="1411" r:id="rId88"/>
    <p:sldId id="1432" r:id="rId89"/>
    <p:sldId id="286" r:id="rId90"/>
    <p:sldId id="1425" r:id="rId91"/>
    <p:sldId id="287" r:id="rId92"/>
    <p:sldId id="1417" r:id="rId93"/>
    <p:sldId id="288" r:id="rId94"/>
    <p:sldId id="289" r:id="rId95"/>
    <p:sldId id="291" r:id="rId96"/>
    <p:sldId id="1433"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7CD568-0EE8-4A27-8E6D-260E022F81D8}" v="4" dt="2025-09-03T20:33:02.7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34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0C3CEF56-FDB4-4CA0-92D3-5CFEA9BC74BE}"/>
    <pc:docChg chg="custSel addSld delSld modSld sldOrd">
      <pc:chgData name="Lines, Todd" userId="afaf7c3a-e8aa-4568-882a-02ad8f9e19b0" providerId="ADAL" clId="{0C3CEF56-FDB4-4CA0-92D3-5CFEA9BC74BE}" dt="2023-10-11T00:20:06.522" v="377"/>
      <pc:docMkLst>
        <pc:docMk/>
      </pc:docMkLst>
      <pc:sldChg chg="ord">
        <pc:chgData name="Lines, Todd" userId="afaf7c3a-e8aa-4568-882a-02ad8f9e19b0" providerId="ADAL" clId="{0C3CEF56-FDB4-4CA0-92D3-5CFEA9BC74BE}" dt="2023-10-11T00:19:37.609" v="375"/>
        <pc:sldMkLst>
          <pc:docMk/>
          <pc:sldMk cId="0" sldId="272"/>
        </pc:sldMkLst>
      </pc:sldChg>
      <pc:sldChg chg="add del">
        <pc:chgData name="Lines, Todd" userId="afaf7c3a-e8aa-4568-882a-02ad8f9e19b0" providerId="ADAL" clId="{0C3CEF56-FDB4-4CA0-92D3-5CFEA9BC74BE}" dt="2023-10-11T00:18:53.312" v="369" actId="47"/>
        <pc:sldMkLst>
          <pc:docMk/>
          <pc:sldMk cId="0" sldId="495"/>
        </pc:sldMkLst>
      </pc:sldChg>
      <pc:sldChg chg="add del">
        <pc:chgData name="Lines, Todd" userId="afaf7c3a-e8aa-4568-882a-02ad8f9e19b0" providerId="ADAL" clId="{0C3CEF56-FDB4-4CA0-92D3-5CFEA9BC74BE}" dt="2023-10-11T00:18:56.501" v="370" actId="47"/>
        <pc:sldMkLst>
          <pc:docMk/>
          <pc:sldMk cId="0" sldId="515"/>
        </pc:sldMkLst>
      </pc:sldChg>
      <pc:sldChg chg="add del">
        <pc:chgData name="Lines, Todd" userId="afaf7c3a-e8aa-4568-882a-02ad8f9e19b0" providerId="ADAL" clId="{0C3CEF56-FDB4-4CA0-92D3-5CFEA9BC74BE}" dt="2023-10-11T00:18:58.575" v="371" actId="47"/>
        <pc:sldMkLst>
          <pc:docMk/>
          <pc:sldMk cId="0" sldId="516"/>
        </pc:sldMkLst>
      </pc:sldChg>
      <pc:sldChg chg="add del">
        <pc:chgData name="Lines, Todd" userId="afaf7c3a-e8aa-4568-882a-02ad8f9e19b0" providerId="ADAL" clId="{0C3CEF56-FDB4-4CA0-92D3-5CFEA9BC74BE}" dt="2023-10-11T00:18:49.638" v="368" actId="47"/>
        <pc:sldMkLst>
          <pc:docMk/>
          <pc:sldMk cId="0" sldId="519"/>
        </pc:sldMkLst>
      </pc:sldChg>
      <pc:sldChg chg="add del">
        <pc:chgData name="Lines, Todd" userId="afaf7c3a-e8aa-4568-882a-02ad8f9e19b0" providerId="ADAL" clId="{0C3CEF56-FDB4-4CA0-92D3-5CFEA9BC74BE}" dt="2023-10-11T00:18:45.298" v="367" actId="47"/>
        <pc:sldMkLst>
          <pc:docMk/>
          <pc:sldMk cId="0" sldId="658"/>
        </pc:sldMkLst>
      </pc:sldChg>
      <pc:sldChg chg="add ord">
        <pc:chgData name="Lines, Todd" userId="afaf7c3a-e8aa-4568-882a-02ad8f9e19b0" providerId="ADAL" clId="{0C3CEF56-FDB4-4CA0-92D3-5CFEA9BC74BE}" dt="2023-10-11T00:19:30.330" v="373"/>
        <pc:sldMkLst>
          <pc:docMk/>
          <pc:sldMk cId="0" sldId="671"/>
        </pc:sldMkLst>
      </pc:sldChg>
      <pc:sldChg chg="add ord">
        <pc:chgData name="Lines, Todd" userId="afaf7c3a-e8aa-4568-882a-02ad8f9e19b0" providerId="ADAL" clId="{0C3CEF56-FDB4-4CA0-92D3-5CFEA9BC74BE}" dt="2023-10-11T00:19:30.330" v="373"/>
        <pc:sldMkLst>
          <pc:docMk/>
          <pc:sldMk cId="0" sldId="672"/>
        </pc:sldMkLst>
      </pc:sldChg>
      <pc:sldChg chg="add">
        <pc:chgData name="Lines, Todd" userId="afaf7c3a-e8aa-4568-882a-02ad8f9e19b0" providerId="ADAL" clId="{0C3CEF56-FDB4-4CA0-92D3-5CFEA9BC74BE}" dt="2023-10-11T00:16:29.228" v="351"/>
        <pc:sldMkLst>
          <pc:docMk/>
          <pc:sldMk cId="0" sldId="673"/>
        </pc:sldMkLst>
      </pc:sldChg>
      <pc:sldChg chg="add">
        <pc:chgData name="Lines, Todd" userId="afaf7c3a-e8aa-4568-882a-02ad8f9e19b0" providerId="ADAL" clId="{0C3CEF56-FDB4-4CA0-92D3-5CFEA9BC74BE}" dt="2023-10-11T00:16:29.228" v="351"/>
        <pc:sldMkLst>
          <pc:docMk/>
          <pc:sldMk cId="0" sldId="674"/>
        </pc:sldMkLst>
      </pc:sldChg>
      <pc:sldChg chg="add ord">
        <pc:chgData name="Lines, Todd" userId="afaf7c3a-e8aa-4568-882a-02ad8f9e19b0" providerId="ADAL" clId="{0C3CEF56-FDB4-4CA0-92D3-5CFEA9BC74BE}" dt="2023-10-11T00:20:06.522" v="377"/>
        <pc:sldMkLst>
          <pc:docMk/>
          <pc:sldMk cId="0" sldId="682"/>
        </pc:sldMkLst>
      </pc:sldChg>
      <pc:sldChg chg="add ord">
        <pc:chgData name="Lines, Todd" userId="afaf7c3a-e8aa-4568-882a-02ad8f9e19b0" providerId="ADAL" clId="{0C3CEF56-FDB4-4CA0-92D3-5CFEA9BC74BE}" dt="2023-10-10T23:44:39.633" v="6"/>
        <pc:sldMkLst>
          <pc:docMk/>
          <pc:sldMk cId="0" sldId="1090"/>
        </pc:sldMkLst>
      </pc:sldChg>
      <pc:sldChg chg="add ord">
        <pc:chgData name="Lines, Todd" userId="afaf7c3a-e8aa-4568-882a-02ad8f9e19b0" providerId="ADAL" clId="{0C3CEF56-FDB4-4CA0-92D3-5CFEA9BC74BE}" dt="2023-10-11T00:03:36.500" v="18"/>
        <pc:sldMkLst>
          <pc:docMk/>
          <pc:sldMk cId="0" sldId="1091"/>
        </pc:sldMkLst>
      </pc:sldChg>
      <pc:sldChg chg="modSp new mod">
        <pc:chgData name="Lines, Todd" userId="afaf7c3a-e8aa-4568-882a-02ad8f9e19b0" providerId="ADAL" clId="{0C3CEF56-FDB4-4CA0-92D3-5CFEA9BC74BE}" dt="2023-10-11T00:14:00.008" v="350" actId="20577"/>
        <pc:sldMkLst>
          <pc:docMk/>
          <pc:sldMk cId="618571745" sldId="1092"/>
        </pc:sldMkLst>
      </pc:sldChg>
      <pc:sldChg chg="add ord">
        <pc:chgData name="Lines, Todd" userId="afaf7c3a-e8aa-4568-882a-02ad8f9e19b0" providerId="ADAL" clId="{0C3CEF56-FDB4-4CA0-92D3-5CFEA9BC74BE}" dt="2023-10-11T00:16:55.764" v="353"/>
        <pc:sldMkLst>
          <pc:docMk/>
          <pc:sldMk cId="0" sldId="1284"/>
        </pc:sldMkLst>
      </pc:sldChg>
      <pc:sldChg chg="add ord">
        <pc:chgData name="Lines, Todd" userId="afaf7c3a-e8aa-4568-882a-02ad8f9e19b0" providerId="ADAL" clId="{0C3CEF56-FDB4-4CA0-92D3-5CFEA9BC74BE}" dt="2023-10-11T00:16:55.764" v="353"/>
        <pc:sldMkLst>
          <pc:docMk/>
          <pc:sldMk cId="0" sldId="1285"/>
        </pc:sldMkLst>
      </pc:sldChg>
      <pc:sldChg chg="modSp add mod ord">
        <pc:chgData name="Lines, Todd" userId="afaf7c3a-e8aa-4568-882a-02ad8f9e19b0" providerId="ADAL" clId="{0C3CEF56-FDB4-4CA0-92D3-5CFEA9BC74BE}" dt="2023-10-11T00:17:58.537" v="364"/>
        <pc:sldMkLst>
          <pc:docMk/>
          <pc:sldMk cId="0" sldId="1286"/>
        </pc:sldMkLst>
      </pc:sldChg>
      <pc:sldChg chg="add ord">
        <pc:chgData name="Lines, Todd" userId="afaf7c3a-e8aa-4568-882a-02ad8f9e19b0" providerId="ADAL" clId="{0C3CEF56-FDB4-4CA0-92D3-5CFEA9BC74BE}" dt="2023-10-11T00:17:58.537" v="364"/>
        <pc:sldMkLst>
          <pc:docMk/>
          <pc:sldMk cId="0" sldId="1287"/>
        </pc:sldMkLst>
      </pc:sldChg>
      <pc:sldChg chg="add ord">
        <pc:chgData name="Lines, Todd" userId="afaf7c3a-e8aa-4568-882a-02ad8f9e19b0" providerId="ADAL" clId="{0C3CEF56-FDB4-4CA0-92D3-5CFEA9BC74BE}" dt="2023-10-11T00:18:19.597" v="366"/>
        <pc:sldMkLst>
          <pc:docMk/>
          <pc:sldMk cId="0" sldId="1288"/>
        </pc:sldMkLst>
      </pc:sldChg>
      <pc:sldChg chg="add ord">
        <pc:chgData name="Lines, Todd" userId="afaf7c3a-e8aa-4568-882a-02ad8f9e19b0" providerId="ADAL" clId="{0C3CEF56-FDB4-4CA0-92D3-5CFEA9BC74BE}" dt="2023-10-11T00:18:19.597" v="366"/>
        <pc:sldMkLst>
          <pc:docMk/>
          <pc:sldMk cId="0" sldId="1289"/>
        </pc:sldMkLst>
      </pc:sldChg>
      <pc:sldChg chg="add">
        <pc:chgData name="Lines, Todd" userId="afaf7c3a-e8aa-4568-882a-02ad8f9e19b0" providerId="ADAL" clId="{0C3CEF56-FDB4-4CA0-92D3-5CFEA9BC74BE}" dt="2023-10-11T00:16:29.228" v="351"/>
        <pc:sldMkLst>
          <pc:docMk/>
          <pc:sldMk cId="0" sldId="1290"/>
        </pc:sldMkLst>
      </pc:sldChg>
    </pc:docChg>
  </pc:docChgLst>
  <pc:docChgLst>
    <pc:chgData name="Lines, Todd" userId="afaf7c3a-e8aa-4568-882a-02ad8f9e19b0" providerId="ADAL" clId="{A171E462-8700-462B-9895-79C66753E6E6}"/>
    <pc:docChg chg="undo custSel modSld">
      <pc:chgData name="Lines, Todd" userId="afaf7c3a-e8aa-4568-882a-02ad8f9e19b0" providerId="ADAL" clId="{A171E462-8700-462B-9895-79C66753E6E6}" dt="2024-02-08T21:55:59.127" v="6" actId="14100"/>
      <pc:docMkLst>
        <pc:docMk/>
      </pc:docMkLst>
      <pc:sldChg chg="delSp modSp mod">
        <pc:chgData name="Lines, Todd" userId="afaf7c3a-e8aa-4568-882a-02ad8f9e19b0" providerId="ADAL" clId="{A171E462-8700-462B-9895-79C66753E6E6}" dt="2024-02-08T21:35:34.142" v="1" actId="21"/>
        <pc:sldMkLst>
          <pc:docMk/>
          <pc:sldMk cId="0" sldId="256"/>
        </pc:sldMkLst>
      </pc:sldChg>
      <pc:sldChg chg="addSp delSp modSp mod">
        <pc:chgData name="Lines, Todd" userId="afaf7c3a-e8aa-4568-882a-02ad8f9e19b0" providerId="ADAL" clId="{A171E462-8700-462B-9895-79C66753E6E6}" dt="2024-02-08T21:36:59.260" v="5" actId="21"/>
        <pc:sldMkLst>
          <pc:docMk/>
          <pc:sldMk cId="0" sldId="289"/>
        </pc:sldMkLst>
      </pc:sldChg>
      <pc:sldChg chg="modSp mod">
        <pc:chgData name="Lines, Todd" userId="afaf7c3a-e8aa-4568-882a-02ad8f9e19b0" providerId="ADAL" clId="{A171E462-8700-462B-9895-79C66753E6E6}" dt="2024-02-08T21:55:59.127" v="6" actId="14100"/>
        <pc:sldMkLst>
          <pc:docMk/>
          <pc:sldMk cId="0" sldId="672"/>
        </pc:sldMkLst>
      </pc:sldChg>
    </pc:docChg>
  </pc:docChgLst>
  <pc:docChgLst>
    <pc:chgData name="Lines, Todd" userId="afaf7c3a-e8aa-4568-882a-02ad8f9e19b0" providerId="ADAL" clId="{0A69E433-9C0F-473D-9368-3FB5BD39F0B6}"/>
    <pc:docChg chg="custSel modSld">
      <pc:chgData name="Lines, Todd" userId="afaf7c3a-e8aa-4568-882a-02ad8f9e19b0" providerId="ADAL" clId="{0A69E433-9C0F-473D-9368-3FB5BD39F0B6}" dt="2024-08-23T21:18:41.035" v="1" actId="21"/>
      <pc:docMkLst>
        <pc:docMk/>
      </pc:docMkLst>
      <pc:sldChg chg="delSp modSp mod">
        <pc:chgData name="Lines, Todd" userId="afaf7c3a-e8aa-4568-882a-02ad8f9e19b0" providerId="ADAL" clId="{0A69E433-9C0F-473D-9368-3FB5BD39F0B6}" dt="2024-08-23T21:18:41.035" v="1" actId="21"/>
        <pc:sldMkLst>
          <pc:docMk/>
          <pc:sldMk cId="0" sldId="270"/>
        </pc:sldMkLst>
      </pc:sldChg>
    </pc:docChg>
  </pc:docChgLst>
  <pc:docChgLst>
    <pc:chgData name="Lines, Todd" userId="afaf7c3a-e8aa-4568-882a-02ad8f9e19b0" providerId="ADAL" clId="{4D7CD568-0EE8-4A27-8E6D-260E022F81D8}"/>
    <pc:docChg chg="addSld delSld modSld">
      <pc:chgData name="Lines, Todd" userId="afaf7c3a-e8aa-4568-882a-02ad8f9e19b0" providerId="ADAL" clId="{4D7CD568-0EE8-4A27-8E6D-260E022F81D8}" dt="2025-09-03T20:33:02.730" v="4"/>
      <pc:docMkLst>
        <pc:docMk/>
      </pc:docMkLst>
      <pc:sldChg chg="add del">
        <pc:chgData name="Lines, Todd" userId="afaf7c3a-e8aa-4568-882a-02ad8f9e19b0" providerId="ADAL" clId="{4D7CD568-0EE8-4A27-8E6D-260E022F81D8}" dt="2025-09-03T20:33:02.730" v="4"/>
        <pc:sldMkLst>
          <pc:docMk/>
          <pc:sldMk cId="0" sldId="256"/>
        </pc:sldMkLst>
      </pc:sldChg>
      <pc:sldChg chg="del">
        <pc:chgData name="Lines, Todd" userId="afaf7c3a-e8aa-4568-882a-02ad8f9e19b0" providerId="ADAL" clId="{4D7CD568-0EE8-4A27-8E6D-260E022F81D8}" dt="2025-09-03T20:00:54.853" v="3" actId="2696"/>
        <pc:sldMkLst>
          <pc:docMk/>
          <pc:sldMk cId="0" sldId="257"/>
        </pc:sldMkLst>
      </pc:sldChg>
      <pc:sldChg chg="del">
        <pc:chgData name="Lines, Todd" userId="afaf7c3a-e8aa-4568-882a-02ad8f9e19b0" providerId="ADAL" clId="{4D7CD568-0EE8-4A27-8E6D-260E022F81D8}" dt="2025-09-03T20:00:54.853" v="3" actId="2696"/>
        <pc:sldMkLst>
          <pc:docMk/>
          <pc:sldMk cId="0" sldId="258"/>
        </pc:sldMkLst>
      </pc:sldChg>
      <pc:sldChg chg="add del">
        <pc:chgData name="Lines, Todd" userId="afaf7c3a-e8aa-4568-882a-02ad8f9e19b0" providerId="ADAL" clId="{4D7CD568-0EE8-4A27-8E6D-260E022F81D8}" dt="2025-09-03T20:33:02.730" v="4"/>
        <pc:sldMkLst>
          <pc:docMk/>
          <pc:sldMk cId="0" sldId="259"/>
        </pc:sldMkLst>
      </pc:sldChg>
      <pc:sldChg chg="add del">
        <pc:chgData name="Lines, Todd" userId="afaf7c3a-e8aa-4568-882a-02ad8f9e19b0" providerId="ADAL" clId="{4D7CD568-0EE8-4A27-8E6D-260E022F81D8}" dt="2025-09-03T20:33:02.730" v="4"/>
        <pc:sldMkLst>
          <pc:docMk/>
          <pc:sldMk cId="0" sldId="260"/>
        </pc:sldMkLst>
      </pc:sldChg>
      <pc:sldChg chg="add del">
        <pc:chgData name="Lines, Todd" userId="afaf7c3a-e8aa-4568-882a-02ad8f9e19b0" providerId="ADAL" clId="{4D7CD568-0EE8-4A27-8E6D-260E022F81D8}" dt="2025-09-03T20:33:02.730" v="4"/>
        <pc:sldMkLst>
          <pc:docMk/>
          <pc:sldMk cId="0" sldId="261"/>
        </pc:sldMkLst>
      </pc:sldChg>
      <pc:sldChg chg="add del">
        <pc:chgData name="Lines, Todd" userId="afaf7c3a-e8aa-4568-882a-02ad8f9e19b0" providerId="ADAL" clId="{4D7CD568-0EE8-4A27-8E6D-260E022F81D8}" dt="2025-09-03T20:33:02.730" v="4"/>
        <pc:sldMkLst>
          <pc:docMk/>
          <pc:sldMk cId="0" sldId="262"/>
        </pc:sldMkLst>
      </pc:sldChg>
      <pc:sldChg chg="add del">
        <pc:chgData name="Lines, Todd" userId="afaf7c3a-e8aa-4568-882a-02ad8f9e19b0" providerId="ADAL" clId="{4D7CD568-0EE8-4A27-8E6D-260E022F81D8}" dt="2025-09-03T20:33:02.730" v="4"/>
        <pc:sldMkLst>
          <pc:docMk/>
          <pc:sldMk cId="0" sldId="263"/>
        </pc:sldMkLst>
      </pc:sldChg>
      <pc:sldChg chg="add del">
        <pc:chgData name="Lines, Todd" userId="afaf7c3a-e8aa-4568-882a-02ad8f9e19b0" providerId="ADAL" clId="{4D7CD568-0EE8-4A27-8E6D-260E022F81D8}" dt="2025-09-03T20:33:02.730" v="4"/>
        <pc:sldMkLst>
          <pc:docMk/>
          <pc:sldMk cId="0" sldId="264"/>
        </pc:sldMkLst>
      </pc:sldChg>
      <pc:sldChg chg="add del">
        <pc:chgData name="Lines, Todd" userId="afaf7c3a-e8aa-4568-882a-02ad8f9e19b0" providerId="ADAL" clId="{4D7CD568-0EE8-4A27-8E6D-260E022F81D8}" dt="2025-09-03T20:33:02.730" v="4"/>
        <pc:sldMkLst>
          <pc:docMk/>
          <pc:sldMk cId="0" sldId="265"/>
        </pc:sldMkLst>
      </pc:sldChg>
      <pc:sldChg chg="add del">
        <pc:chgData name="Lines, Todd" userId="afaf7c3a-e8aa-4568-882a-02ad8f9e19b0" providerId="ADAL" clId="{4D7CD568-0EE8-4A27-8E6D-260E022F81D8}" dt="2025-09-03T20:33:02.730" v="4"/>
        <pc:sldMkLst>
          <pc:docMk/>
          <pc:sldMk cId="0" sldId="266"/>
        </pc:sldMkLst>
      </pc:sldChg>
      <pc:sldChg chg="add del">
        <pc:chgData name="Lines, Todd" userId="afaf7c3a-e8aa-4568-882a-02ad8f9e19b0" providerId="ADAL" clId="{4D7CD568-0EE8-4A27-8E6D-260E022F81D8}" dt="2025-09-03T20:33:02.730" v="4"/>
        <pc:sldMkLst>
          <pc:docMk/>
          <pc:sldMk cId="0" sldId="267"/>
        </pc:sldMkLst>
      </pc:sldChg>
      <pc:sldChg chg="del">
        <pc:chgData name="Lines, Todd" userId="afaf7c3a-e8aa-4568-882a-02ad8f9e19b0" providerId="ADAL" clId="{4D7CD568-0EE8-4A27-8E6D-260E022F81D8}" dt="2025-09-03T20:00:54.853" v="3" actId="2696"/>
        <pc:sldMkLst>
          <pc:docMk/>
          <pc:sldMk cId="0" sldId="270"/>
        </pc:sldMkLst>
      </pc:sldChg>
      <pc:sldChg chg="add">
        <pc:chgData name="Lines, Todd" userId="afaf7c3a-e8aa-4568-882a-02ad8f9e19b0" providerId="ADAL" clId="{4D7CD568-0EE8-4A27-8E6D-260E022F81D8}" dt="2025-09-03T20:33:02.730" v="4"/>
        <pc:sldMkLst>
          <pc:docMk/>
          <pc:sldMk cId="0" sldId="284"/>
        </pc:sldMkLst>
      </pc:sldChg>
      <pc:sldChg chg="add del">
        <pc:chgData name="Lines, Todd" userId="afaf7c3a-e8aa-4568-882a-02ad8f9e19b0" providerId="ADAL" clId="{4D7CD568-0EE8-4A27-8E6D-260E022F81D8}" dt="2025-09-03T20:33:02.730" v="4"/>
        <pc:sldMkLst>
          <pc:docMk/>
          <pc:sldMk cId="0" sldId="285"/>
        </pc:sldMkLst>
      </pc:sldChg>
      <pc:sldChg chg="add del">
        <pc:chgData name="Lines, Todd" userId="afaf7c3a-e8aa-4568-882a-02ad8f9e19b0" providerId="ADAL" clId="{4D7CD568-0EE8-4A27-8E6D-260E022F81D8}" dt="2025-09-03T20:33:02.730" v="4"/>
        <pc:sldMkLst>
          <pc:docMk/>
          <pc:sldMk cId="0" sldId="286"/>
        </pc:sldMkLst>
      </pc:sldChg>
      <pc:sldChg chg="add del">
        <pc:chgData name="Lines, Todd" userId="afaf7c3a-e8aa-4568-882a-02ad8f9e19b0" providerId="ADAL" clId="{4D7CD568-0EE8-4A27-8E6D-260E022F81D8}" dt="2025-09-03T20:33:02.730" v="4"/>
        <pc:sldMkLst>
          <pc:docMk/>
          <pc:sldMk cId="0" sldId="287"/>
        </pc:sldMkLst>
      </pc:sldChg>
      <pc:sldChg chg="add del">
        <pc:chgData name="Lines, Todd" userId="afaf7c3a-e8aa-4568-882a-02ad8f9e19b0" providerId="ADAL" clId="{4D7CD568-0EE8-4A27-8E6D-260E022F81D8}" dt="2025-09-03T20:33:02.730" v="4"/>
        <pc:sldMkLst>
          <pc:docMk/>
          <pc:sldMk cId="0" sldId="288"/>
        </pc:sldMkLst>
      </pc:sldChg>
      <pc:sldChg chg="add del">
        <pc:chgData name="Lines, Todd" userId="afaf7c3a-e8aa-4568-882a-02ad8f9e19b0" providerId="ADAL" clId="{4D7CD568-0EE8-4A27-8E6D-260E022F81D8}" dt="2025-09-03T20:33:02.730" v="4"/>
        <pc:sldMkLst>
          <pc:docMk/>
          <pc:sldMk cId="0" sldId="289"/>
        </pc:sldMkLst>
      </pc:sldChg>
      <pc:sldChg chg="add">
        <pc:chgData name="Lines, Todd" userId="afaf7c3a-e8aa-4568-882a-02ad8f9e19b0" providerId="ADAL" clId="{4D7CD568-0EE8-4A27-8E6D-260E022F81D8}" dt="2025-09-03T20:33:02.730" v="4"/>
        <pc:sldMkLst>
          <pc:docMk/>
          <pc:sldMk cId="0" sldId="291"/>
        </pc:sldMkLst>
      </pc:sldChg>
      <pc:sldChg chg="add">
        <pc:chgData name="Lines, Todd" userId="afaf7c3a-e8aa-4568-882a-02ad8f9e19b0" providerId="ADAL" clId="{4D7CD568-0EE8-4A27-8E6D-260E022F81D8}" dt="2025-09-03T20:33:02.730" v="4"/>
        <pc:sldMkLst>
          <pc:docMk/>
          <pc:sldMk cId="0" sldId="292"/>
        </pc:sldMkLst>
      </pc:sldChg>
      <pc:sldChg chg="del">
        <pc:chgData name="Lines, Todd" userId="afaf7c3a-e8aa-4568-882a-02ad8f9e19b0" providerId="ADAL" clId="{4D7CD568-0EE8-4A27-8E6D-260E022F81D8}" dt="2025-09-03T20:00:54.853" v="3" actId="2696"/>
        <pc:sldMkLst>
          <pc:docMk/>
          <pc:sldMk cId="2803779332" sldId="292"/>
        </pc:sldMkLst>
      </pc:sldChg>
      <pc:sldChg chg="add del">
        <pc:chgData name="Lines, Todd" userId="afaf7c3a-e8aa-4568-882a-02ad8f9e19b0" providerId="ADAL" clId="{4D7CD568-0EE8-4A27-8E6D-260E022F81D8}" dt="2025-09-03T20:00:12.942" v="2"/>
        <pc:sldMkLst>
          <pc:docMk/>
          <pc:sldMk cId="0" sldId="329"/>
        </pc:sldMkLst>
      </pc:sldChg>
      <pc:sldChg chg="add del">
        <pc:chgData name="Lines, Todd" userId="afaf7c3a-e8aa-4568-882a-02ad8f9e19b0" providerId="ADAL" clId="{4D7CD568-0EE8-4A27-8E6D-260E022F81D8}" dt="2025-09-03T20:00:12.942" v="2"/>
        <pc:sldMkLst>
          <pc:docMk/>
          <pc:sldMk cId="0" sldId="332"/>
        </pc:sldMkLst>
      </pc:sldChg>
      <pc:sldChg chg="add del">
        <pc:chgData name="Lines, Todd" userId="afaf7c3a-e8aa-4568-882a-02ad8f9e19b0" providerId="ADAL" clId="{4D7CD568-0EE8-4A27-8E6D-260E022F81D8}" dt="2025-09-03T20:00:12.942" v="2"/>
        <pc:sldMkLst>
          <pc:docMk/>
          <pc:sldMk cId="0" sldId="338"/>
        </pc:sldMkLst>
      </pc:sldChg>
      <pc:sldChg chg="add del">
        <pc:chgData name="Lines, Todd" userId="afaf7c3a-e8aa-4568-882a-02ad8f9e19b0" providerId="ADAL" clId="{4D7CD568-0EE8-4A27-8E6D-260E022F81D8}" dt="2025-09-03T20:00:12.942" v="2"/>
        <pc:sldMkLst>
          <pc:docMk/>
          <pc:sldMk cId="0" sldId="339"/>
        </pc:sldMkLst>
      </pc:sldChg>
      <pc:sldChg chg="add del">
        <pc:chgData name="Lines, Todd" userId="afaf7c3a-e8aa-4568-882a-02ad8f9e19b0" providerId="ADAL" clId="{4D7CD568-0EE8-4A27-8E6D-260E022F81D8}" dt="2025-09-03T20:00:12.942" v="2"/>
        <pc:sldMkLst>
          <pc:docMk/>
          <pc:sldMk cId="0" sldId="340"/>
        </pc:sldMkLst>
      </pc:sldChg>
      <pc:sldChg chg="add del">
        <pc:chgData name="Lines, Todd" userId="afaf7c3a-e8aa-4568-882a-02ad8f9e19b0" providerId="ADAL" clId="{4D7CD568-0EE8-4A27-8E6D-260E022F81D8}" dt="2025-09-03T20:00:12.942" v="2"/>
        <pc:sldMkLst>
          <pc:docMk/>
          <pc:sldMk cId="0" sldId="341"/>
        </pc:sldMkLst>
      </pc:sldChg>
      <pc:sldChg chg="add del">
        <pc:chgData name="Lines, Todd" userId="afaf7c3a-e8aa-4568-882a-02ad8f9e19b0" providerId="ADAL" clId="{4D7CD568-0EE8-4A27-8E6D-260E022F81D8}" dt="2025-09-03T20:00:12.942" v="2"/>
        <pc:sldMkLst>
          <pc:docMk/>
          <pc:sldMk cId="0" sldId="342"/>
        </pc:sldMkLst>
      </pc:sldChg>
      <pc:sldChg chg="add del">
        <pc:chgData name="Lines, Todd" userId="afaf7c3a-e8aa-4568-882a-02ad8f9e19b0" providerId="ADAL" clId="{4D7CD568-0EE8-4A27-8E6D-260E022F81D8}" dt="2025-09-03T20:00:12.942" v="2"/>
        <pc:sldMkLst>
          <pc:docMk/>
          <pc:sldMk cId="0" sldId="343"/>
        </pc:sldMkLst>
      </pc:sldChg>
      <pc:sldChg chg="add del">
        <pc:chgData name="Lines, Todd" userId="afaf7c3a-e8aa-4568-882a-02ad8f9e19b0" providerId="ADAL" clId="{4D7CD568-0EE8-4A27-8E6D-260E022F81D8}" dt="2025-09-03T20:00:12.942" v="2"/>
        <pc:sldMkLst>
          <pc:docMk/>
          <pc:sldMk cId="0" sldId="344"/>
        </pc:sldMkLst>
      </pc:sldChg>
      <pc:sldChg chg="add del">
        <pc:chgData name="Lines, Todd" userId="afaf7c3a-e8aa-4568-882a-02ad8f9e19b0" providerId="ADAL" clId="{4D7CD568-0EE8-4A27-8E6D-260E022F81D8}" dt="2025-09-03T20:00:12.942" v="2"/>
        <pc:sldMkLst>
          <pc:docMk/>
          <pc:sldMk cId="0" sldId="345"/>
        </pc:sldMkLst>
      </pc:sldChg>
      <pc:sldChg chg="add del">
        <pc:chgData name="Lines, Todd" userId="afaf7c3a-e8aa-4568-882a-02ad8f9e19b0" providerId="ADAL" clId="{4D7CD568-0EE8-4A27-8E6D-260E022F81D8}" dt="2025-09-03T20:00:12.942" v="2"/>
        <pc:sldMkLst>
          <pc:docMk/>
          <pc:sldMk cId="0" sldId="346"/>
        </pc:sldMkLst>
      </pc:sldChg>
      <pc:sldChg chg="add del">
        <pc:chgData name="Lines, Todd" userId="afaf7c3a-e8aa-4568-882a-02ad8f9e19b0" providerId="ADAL" clId="{4D7CD568-0EE8-4A27-8E6D-260E022F81D8}" dt="2025-09-03T20:00:12.942" v="2"/>
        <pc:sldMkLst>
          <pc:docMk/>
          <pc:sldMk cId="0" sldId="347"/>
        </pc:sldMkLst>
      </pc:sldChg>
      <pc:sldChg chg="add del">
        <pc:chgData name="Lines, Todd" userId="afaf7c3a-e8aa-4568-882a-02ad8f9e19b0" providerId="ADAL" clId="{4D7CD568-0EE8-4A27-8E6D-260E022F81D8}" dt="2025-09-03T20:00:12.942" v="2"/>
        <pc:sldMkLst>
          <pc:docMk/>
          <pc:sldMk cId="0" sldId="348"/>
        </pc:sldMkLst>
      </pc:sldChg>
      <pc:sldChg chg="add del">
        <pc:chgData name="Lines, Todd" userId="afaf7c3a-e8aa-4568-882a-02ad8f9e19b0" providerId="ADAL" clId="{4D7CD568-0EE8-4A27-8E6D-260E022F81D8}" dt="2025-09-03T20:00:12.942" v="2"/>
        <pc:sldMkLst>
          <pc:docMk/>
          <pc:sldMk cId="0" sldId="349"/>
        </pc:sldMkLst>
      </pc:sldChg>
      <pc:sldChg chg="add del">
        <pc:chgData name="Lines, Todd" userId="afaf7c3a-e8aa-4568-882a-02ad8f9e19b0" providerId="ADAL" clId="{4D7CD568-0EE8-4A27-8E6D-260E022F81D8}" dt="2025-09-03T20:00:12.942" v="2"/>
        <pc:sldMkLst>
          <pc:docMk/>
          <pc:sldMk cId="0" sldId="350"/>
        </pc:sldMkLst>
      </pc:sldChg>
      <pc:sldChg chg="add del">
        <pc:chgData name="Lines, Todd" userId="afaf7c3a-e8aa-4568-882a-02ad8f9e19b0" providerId="ADAL" clId="{4D7CD568-0EE8-4A27-8E6D-260E022F81D8}" dt="2025-09-03T20:00:12.942" v="2"/>
        <pc:sldMkLst>
          <pc:docMk/>
          <pc:sldMk cId="0" sldId="351"/>
        </pc:sldMkLst>
      </pc:sldChg>
      <pc:sldChg chg="add del">
        <pc:chgData name="Lines, Todd" userId="afaf7c3a-e8aa-4568-882a-02ad8f9e19b0" providerId="ADAL" clId="{4D7CD568-0EE8-4A27-8E6D-260E022F81D8}" dt="2025-09-03T20:00:12.942" v="2"/>
        <pc:sldMkLst>
          <pc:docMk/>
          <pc:sldMk cId="0" sldId="352"/>
        </pc:sldMkLst>
      </pc:sldChg>
      <pc:sldChg chg="add del">
        <pc:chgData name="Lines, Todd" userId="afaf7c3a-e8aa-4568-882a-02ad8f9e19b0" providerId="ADAL" clId="{4D7CD568-0EE8-4A27-8E6D-260E022F81D8}" dt="2025-09-03T20:00:12.942" v="2"/>
        <pc:sldMkLst>
          <pc:docMk/>
          <pc:sldMk cId="0" sldId="353"/>
        </pc:sldMkLst>
      </pc:sldChg>
      <pc:sldChg chg="add del">
        <pc:chgData name="Lines, Todd" userId="afaf7c3a-e8aa-4568-882a-02ad8f9e19b0" providerId="ADAL" clId="{4D7CD568-0EE8-4A27-8E6D-260E022F81D8}" dt="2025-09-03T20:00:12.942" v="2"/>
        <pc:sldMkLst>
          <pc:docMk/>
          <pc:sldMk cId="0" sldId="354"/>
        </pc:sldMkLst>
      </pc:sldChg>
      <pc:sldChg chg="add del">
        <pc:chgData name="Lines, Todd" userId="afaf7c3a-e8aa-4568-882a-02ad8f9e19b0" providerId="ADAL" clId="{4D7CD568-0EE8-4A27-8E6D-260E022F81D8}" dt="2025-09-03T20:00:12.942" v="2"/>
        <pc:sldMkLst>
          <pc:docMk/>
          <pc:sldMk cId="2141979314" sldId="364"/>
        </pc:sldMkLst>
      </pc:sldChg>
      <pc:sldChg chg="add del">
        <pc:chgData name="Lines, Todd" userId="afaf7c3a-e8aa-4568-882a-02ad8f9e19b0" providerId="ADAL" clId="{4D7CD568-0EE8-4A27-8E6D-260E022F81D8}" dt="2025-09-03T20:00:12.942" v="2"/>
        <pc:sldMkLst>
          <pc:docMk/>
          <pc:sldMk cId="2680912066" sldId="365"/>
        </pc:sldMkLst>
      </pc:sldChg>
      <pc:sldChg chg="add del">
        <pc:chgData name="Lines, Todd" userId="afaf7c3a-e8aa-4568-882a-02ad8f9e19b0" providerId="ADAL" clId="{4D7CD568-0EE8-4A27-8E6D-260E022F81D8}" dt="2025-09-03T20:00:12.942" v="2"/>
        <pc:sldMkLst>
          <pc:docMk/>
          <pc:sldMk cId="1435534423" sldId="366"/>
        </pc:sldMkLst>
      </pc:sldChg>
      <pc:sldChg chg="add del">
        <pc:chgData name="Lines, Todd" userId="afaf7c3a-e8aa-4568-882a-02ad8f9e19b0" providerId="ADAL" clId="{4D7CD568-0EE8-4A27-8E6D-260E022F81D8}" dt="2025-09-03T20:00:12.942" v="2"/>
        <pc:sldMkLst>
          <pc:docMk/>
          <pc:sldMk cId="451192393" sldId="367"/>
        </pc:sldMkLst>
      </pc:sldChg>
      <pc:sldChg chg="add del">
        <pc:chgData name="Lines, Todd" userId="afaf7c3a-e8aa-4568-882a-02ad8f9e19b0" providerId="ADAL" clId="{4D7CD568-0EE8-4A27-8E6D-260E022F81D8}" dt="2025-09-03T20:00:12.942" v="2"/>
        <pc:sldMkLst>
          <pc:docMk/>
          <pc:sldMk cId="3238540739" sldId="368"/>
        </pc:sldMkLst>
      </pc:sldChg>
      <pc:sldChg chg="add del">
        <pc:chgData name="Lines, Todd" userId="afaf7c3a-e8aa-4568-882a-02ad8f9e19b0" providerId="ADAL" clId="{4D7CD568-0EE8-4A27-8E6D-260E022F81D8}" dt="2025-09-03T20:00:12.942" v="2"/>
        <pc:sldMkLst>
          <pc:docMk/>
          <pc:sldMk cId="3826088753" sldId="369"/>
        </pc:sldMkLst>
      </pc:sldChg>
      <pc:sldChg chg="add del">
        <pc:chgData name="Lines, Todd" userId="afaf7c3a-e8aa-4568-882a-02ad8f9e19b0" providerId="ADAL" clId="{4D7CD568-0EE8-4A27-8E6D-260E022F81D8}" dt="2025-09-03T20:00:12.942" v="2"/>
        <pc:sldMkLst>
          <pc:docMk/>
          <pc:sldMk cId="2391299464" sldId="370"/>
        </pc:sldMkLst>
      </pc:sldChg>
      <pc:sldChg chg="add del">
        <pc:chgData name="Lines, Todd" userId="afaf7c3a-e8aa-4568-882a-02ad8f9e19b0" providerId="ADAL" clId="{4D7CD568-0EE8-4A27-8E6D-260E022F81D8}" dt="2025-09-03T20:00:12.942" v="2"/>
        <pc:sldMkLst>
          <pc:docMk/>
          <pc:sldMk cId="2022166924" sldId="371"/>
        </pc:sldMkLst>
      </pc:sldChg>
      <pc:sldChg chg="del">
        <pc:chgData name="Lines, Todd" userId="afaf7c3a-e8aa-4568-882a-02ad8f9e19b0" providerId="ADAL" clId="{4D7CD568-0EE8-4A27-8E6D-260E022F81D8}" dt="2025-09-03T20:00:54.853" v="3" actId="2696"/>
        <pc:sldMkLst>
          <pc:docMk/>
          <pc:sldMk cId="0" sldId="1090"/>
        </pc:sldMkLst>
      </pc:sldChg>
      <pc:sldChg chg="del">
        <pc:chgData name="Lines, Todd" userId="afaf7c3a-e8aa-4568-882a-02ad8f9e19b0" providerId="ADAL" clId="{4D7CD568-0EE8-4A27-8E6D-260E022F81D8}" dt="2025-09-03T20:00:54.853" v="3" actId="2696"/>
        <pc:sldMkLst>
          <pc:docMk/>
          <pc:sldMk cId="0" sldId="1091"/>
        </pc:sldMkLst>
      </pc:sldChg>
      <pc:sldChg chg="del">
        <pc:chgData name="Lines, Todd" userId="afaf7c3a-e8aa-4568-882a-02ad8f9e19b0" providerId="ADAL" clId="{4D7CD568-0EE8-4A27-8E6D-260E022F81D8}" dt="2025-09-03T20:00:54.853" v="3" actId="2696"/>
        <pc:sldMkLst>
          <pc:docMk/>
          <pc:sldMk cId="3548838933" sldId="1291"/>
        </pc:sldMkLst>
      </pc:sldChg>
      <pc:sldChg chg="del">
        <pc:chgData name="Lines, Todd" userId="afaf7c3a-e8aa-4568-882a-02ad8f9e19b0" providerId="ADAL" clId="{4D7CD568-0EE8-4A27-8E6D-260E022F81D8}" dt="2025-09-03T20:00:54.853" v="3" actId="2696"/>
        <pc:sldMkLst>
          <pc:docMk/>
          <pc:sldMk cId="3947335513" sldId="1292"/>
        </pc:sldMkLst>
      </pc:sldChg>
      <pc:sldChg chg="del">
        <pc:chgData name="Lines, Todd" userId="afaf7c3a-e8aa-4568-882a-02ad8f9e19b0" providerId="ADAL" clId="{4D7CD568-0EE8-4A27-8E6D-260E022F81D8}" dt="2025-09-03T20:00:54.853" v="3" actId="2696"/>
        <pc:sldMkLst>
          <pc:docMk/>
          <pc:sldMk cId="3588931023" sldId="1293"/>
        </pc:sldMkLst>
      </pc:sldChg>
      <pc:sldChg chg="del">
        <pc:chgData name="Lines, Todd" userId="afaf7c3a-e8aa-4568-882a-02ad8f9e19b0" providerId="ADAL" clId="{4D7CD568-0EE8-4A27-8E6D-260E022F81D8}" dt="2025-09-03T20:00:54.853" v="3" actId="2696"/>
        <pc:sldMkLst>
          <pc:docMk/>
          <pc:sldMk cId="1607112609" sldId="1294"/>
        </pc:sldMkLst>
      </pc:sldChg>
      <pc:sldChg chg="del">
        <pc:chgData name="Lines, Todd" userId="afaf7c3a-e8aa-4568-882a-02ad8f9e19b0" providerId="ADAL" clId="{4D7CD568-0EE8-4A27-8E6D-260E022F81D8}" dt="2025-09-03T20:00:54.853" v="3" actId="2696"/>
        <pc:sldMkLst>
          <pc:docMk/>
          <pc:sldMk cId="3750018785" sldId="1295"/>
        </pc:sldMkLst>
      </pc:sldChg>
      <pc:sldChg chg="del">
        <pc:chgData name="Lines, Todd" userId="afaf7c3a-e8aa-4568-882a-02ad8f9e19b0" providerId="ADAL" clId="{4D7CD568-0EE8-4A27-8E6D-260E022F81D8}" dt="2025-09-03T20:00:54.853" v="3" actId="2696"/>
        <pc:sldMkLst>
          <pc:docMk/>
          <pc:sldMk cId="730537778" sldId="1296"/>
        </pc:sldMkLst>
      </pc:sldChg>
      <pc:sldChg chg="del">
        <pc:chgData name="Lines, Todd" userId="afaf7c3a-e8aa-4568-882a-02ad8f9e19b0" providerId="ADAL" clId="{4D7CD568-0EE8-4A27-8E6D-260E022F81D8}" dt="2025-09-03T20:00:54.853" v="3" actId="2696"/>
        <pc:sldMkLst>
          <pc:docMk/>
          <pc:sldMk cId="1179523811" sldId="1297"/>
        </pc:sldMkLst>
      </pc:sldChg>
      <pc:sldChg chg="del">
        <pc:chgData name="Lines, Todd" userId="afaf7c3a-e8aa-4568-882a-02ad8f9e19b0" providerId="ADAL" clId="{4D7CD568-0EE8-4A27-8E6D-260E022F81D8}" dt="2025-09-03T20:00:54.853" v="3" actId="2696"/>
        <pc:sldMkLst>
          <pc:docMk/>
          <pc:sldMk cId="3663580804" sldId="1298"/>
        </pc:sldMkLst>
      </pc:sldChg>
      <pc:sldChg chg="add">
        <pc:chgData name="Lines, Todd" userId="afaf7c3a-e8aa-4568-882a-02ad8f9e19b0" providerId="ADAL" clId="{4D7CD568-0EE8-4A27-8E6D-260E022F81D8}" dt="2025-09-03T20:33:02.730" v="4"/>
        <pc:sldMkLst>
          <pc:docMk/>
          <pc:sldMk cId="2427354402" sldId="1408"/>
        </pc:sldMkLst>
      </pc:sldChg>
      <pc:sldChg chg="add">
        <pc:chgData name="Lines, Todd" userId="afaf7c3a-e8aa-4568-882a-02ad8f9e19b0" providerId="ADAL" clId="{4D7CD568-0EE8-4A27-8E6D-260E022F81D8}" dt="2025-09-03T20:33:02.730" v="4"/>
        <pc:sldMkLst>
          <pc:docMk/>
          <pc:sldMk cId="291239573" sldId="1409"/>
        </pc:sldMkLst>
      </pc:sldChg>
      <pc:sldChg chg="add">
        <pc:chgData name="Lines, Todd" userId="afaf7c3a-e8aa-4568-882a-02ad8f9e19b0" providerId="ADAL" clId="{4D7CD568-0EE8-4A27-8E6D-260E022F81D8}" dt="2025-09-03T20:33:02.730" v="4"/>
        <pc:sldMkLst>
          <pc:docMk/>
          <pc:sldMk cId="2997488455" sldId="1410"/>
        </pc:sldMkLst>
      </pc:sldChg>
      <pc:sldChg chg="add">
        <pc:chgData name="Lines, Todd" userId="afaf7c3a-e8aa-4568-882a-02ad8f9e19b0" providerId="ADAL" clId="{4D7CD568-0EE8-4A27-8E6D-260E022F81D8}" dt="2025-09-03T20:33:02.730" v="4"/>
        <pc:sldMkLst>
          <pc:docMk/>
          <pc:sldMk cId="3096072697" sldId="1411"/>
        </pc:sldMkLst>
      </pc:sldChg>
      <pc:sldChg chg="add">
        <pc:chgData name="Lines, Todd" userId="afaf7c3a-e8aa-4568-882a-02ad8f9e19b0" providerId="ADAL" clId="{4D7CD568-0EE8-4A27-8E6D-260E022F81D8}" dt="2025-09-03T20:33:02.730" v="4"/>
        <pc:sldMkLst>
          <pc:docMk/>
          <pc:sldMk cId="22370060" sldId="1412"/>
        </pc:sldMkLst>
      </pc:sldChg>
      <pc:sldChg chg="add">
        <pc:chgData name="Lines, Todd" userId="afaf7c3a-e8aa-4568-882a-02ad8f9e19b0" providerId="ADAL" clId="{4D7CD568-0EE8-4A27-8E6D-260E022F81D8}" dt="2025-09-03T20:33:02.730" v="4"/>
        <pc:sldMkLst>
          <pc:docMk/>
          <pc:sldMk cId="537801803" sldId="1413"/>
        </pc:sldMkLst>
      </pc:sldChg>
      <pc:sldChg chg="add">
        <pc:chgData name="Lines, Todd" userId="afaf7c3a-e8aa-4568-882a-02ad8f9e19b0" providerId="ADAL" clId="{4D7CD568-0EE8-4A27-8E6D-260E022F81D8}" dt="2025-09-03T20:33:02.730" v="4"/>
        <pc:sldMkLst>
          <pc:docMk/>
          <pc:sldMk cId="37824726" sldId="1414"/>
        </pc:sldMkLst>
      </pc:sldChg>
      <pc:sldChg chg="add">
        <pc:chgData name="Lines, Todd" userId="afaf7c3a-e8aa-4568-882a-02ad8f9e19b0" providerId="ADAL" clId="{4D7CD568-0EE8-4A27-8E6D-260E022F81D8}" dt="2025-09-03T20:33:02.730" v="4"/>
        <pc:sldMkLst>
          <pc:docMk/>
          <pc:sldMk cId="1116435086" sldId="1415"/>
        </pc:sldMkLst>
      </pc:sldChg>
      <pc:sldChg chg="add">
        <pc:chgData name="Lines, Todd" userId="afaf7c3a-e8aa-4568-882a-02ad8f9e19b0" providerId="ADAL" clId="{4D7CD568-0EE8-4A27-8E6D-260E022F81D8}" dt="2025-09-03T20:33:02.730" v="4"/>
        <pc:sldMkLst>
          <pc:docMk/>
          <pc:sldMk cId="3262488496" sldId="1416"/>
        </pc:sldMkLst>
      </pc:sldChg>
      <pc:sldChg chg="add">
        <pc:chgData name="Lines, Todd" userId="afaf7c3a-e8aa-4568-882a-02ad8f9e19b0" providerId="ADAL" clId="{4D7CD568-0EE8-4A27-8E6D-260E022F81D8}" dt="2025-09-03T20:33:02.730" v="4"/>
        <pc:sldMkLst>
          <pc:docMk/>
          <pc:sldMk cId="634460207" sldId="1417"/>
        </pc:sldMkLst>
      </pc:sldChg>
      <pc:sldChg chg="add">
        <pc:chgData name="Lines, Todd" userId="afaf7c3a-e8aa-4568-882a-02ad8f9e19b0" providerId="ADAL" clId="{4D7CD568-0EE8-4A27-8E6D-260E022F81D8}" dt="2025-09-03T20:33:02.730" v="4"/>
        <pc:sldMkLst>
          <pc:docMk/>
          <pc:sldMk cId="1575541757" sldId="1418"/>
        </pc:sldMkLst>
      </pc:sldChg>
      <pc:sldChg chg="add">
        <pc:chgData name="Lines, Todd" userId="afaf7c3a-e8aa-4568-882a-02ad8f9e19b0" providerId="ADAL" clId="{4D7CD568-0EE8-4A27-8E6D-260E022F81D8}" dt="2025-09-03T20:33:02.730" v="4"/>
        <pc:sldMkLst>
          <pc:docMk/>
          <pc:sldMk cId="2984133197" sldId="1419"/>
        </pc:sldMkLst>
      </pc:sldChg>
      <pc:sldChg chg="add">
        <pc:chgData name="Lines, Todd" userId="afaf7c3a-e8aa-4568-882a-02ad8f9e19b0" providerId="ADAL" clId="{4D7CD568-0EE8-4A27-8E6D-260E022F81D8}" dt="2025-09-03T20:33:02.730" v="4"/>
        <pc:sldMkLst>
          <pc:docMk/>
          <pc:sldMk cId="475899680" sldId="1420"/>
        </pc:sldMkLst>
      </pc:sldChg>
      <pc:sldChg chg="add">
        <pc:chgData name="Lines, Todd" userId="afaf7c3a-e8aa-4568-882a-02ad8f9e19b0" providerId="ADAL" clId="{4D7CD568-0EE8-4A27-8E6D-260E022F81D8}" dt="2025-09-03T20:33:02.730" v="4"/>
        <pc:sldMkLst>
          <pc:docMk/>
          <pc:sldMk cId="536904061" sldId="1421"/>
        </pc:sldMkLst>
      </pc:sldChg>
      <pc:sldChg chg="add">
        <pc:chgData name="Lines, Todd" userId="afaf7c3a-e8aa-4568-882a-02ad8f9e19b0" providerId="ADAL" clId="{4D7CD568-0EE8-4A27-8E6D-260E022F81D8}" dt="2025-09-03T20:33:02.730" v="4"/>
        <pc:sldMkLst>
          <pc:docMk/>
          <pc:sldMk cId="0" sldId="1422"/>
        </pc:sldMkLst>
      </pc:sldChg>
      <pc:sldChg chg="add">
        <pc:chgData name="Lines, Todd" userId="afaf7c3a-e8aa-4568-882a-02ad8f9e19b0" providerId="ADAL" clId="{4D7CD568-0EE8-4A27-8E6D-260E022F81D8}" dt="2025-09-03T20:33:02.730" v="4"/>
        <pc:sldMkLst>
          <pc:docMk/>
          <pc:sldMk cId="0" sldId="1423"/>
        </pc:sldMkLst>
      </pc:sldChg>
      <pc:sldChg chg="add">
        <pc:chgData name="Lines, Todd" userId="afaf7c3a-e8aa-4568-882a-02ad8f9e19b0" providerId="ADAL" clId="{4D7CD568-0EE8-4A27-8E6D-260E022F81D8}" dt="2025-09-03T20:33:02.730" v="4"/>
        <pc:sldMkLst>
          <pc:docMk/>
          <pc:sldMk cId="1527117504" sldId="1424"/>
        </pc:sldMkLst>
      </pc:sldChg>
      <pc:sldChg chg="add">
        <pc:chgData name="Lines, Todd" userId="afaf7c3a-e8aa-4568-882a-02ad8f9e19b0" providerId="ADAL" clId="{4D7CD568-0EE8-4A27-8E6D-260E022F81D8}" dt="2025-09-03T20:33:02.730" v="4"/>
        <pc:sldMkLst>
          <pc:docMk/>
          <pc:sldMk cId="1728446092" sldId="1425"/>
        </pc:sldMkLst>
      </pc:sldChg>
      <pc:sldChg chg="add">
        <pc:chgData name="Lines, Todd" userId="afaf7c3a-e8aa-4568-882a-02ad8f9e19b0" providerId="ADAL" clId="{4D7CD568-0EE8-4A27-8E6D-260E022F81D8}" dt="2025-09-03T20:33:02.730" v="4"/>
        <pc:sldMkLst>
          <pc:docMk/>
          <pc:sldMk cId="1966792804" sldId="1426"/>
        </pc:sldMkLst>
      </pc:sldChg>
      <pc:sldChg chg="add">
        <pc:chgData name="Lines, Todd" userId="afaf7c3a-e8aa-4568-882a-02ad8f9e19b0" providerId="ADAL" clId="{4D7CD568-0EE8-4A27-8E6D-260E022F81D8}" dt="2025-09-03T20:33:02.730" v="4"/>
        <pc:sldMkLst>
          <pc:docMk/>
          <pc:sldMk cId="3074516684" sldId="1427"/>
        </pc:sldMkLst>
      </pc:sldChg>
      <pc:sldChg chg="add">
        <pc:chgData name="Lines, Todd" userId="afaf7c3a-e8aa-4568-882a-02ad8f9e19b0" providerId="ADAL" clId="{4D7CD568-0EE8-4A27-8E6D-260E022F81D8}" dt="2025-09-03T20:33:02.730" v="4"/>
        <pc:sldMkLst>
          <pc:docMk/>
          <pc:sldMk cId="85490068" sldId="1428"/>
        </pc:sldMkLst>
      </pc:sldChg>
      <pc:sldChg chg="add">
        <pc:chgData name="Lines, Todd" userId="afaf7c3a-e8aa-4568-882a-02ad8f9e19b0" providerId="ADAL" clId="{4D7CD568-0EE8-4A27-8E6D-260E022F81D8}" dt="2025-09-03T20:33:02.730" v="4"/>
        <pc:sldMkLst>
          <pc:docMk/>
          <pc:sldMk cId="2775268226" sldId="1429"/>
        </pc:sldMkLst>
      </pc:sldChg>
      <pc:sldChg chg="add">
        <pc:chgData name="Lines, Todd" userId="afaf7c3a-e8aa-4568-882a-02ad8f9e19b0" providerId="ADAL" clId="{4D7CD568-0EE8-4A27-8E6D-260E022F81D8}" dt="2025-09-03T20:33:02.730" v="4"/>
        <pc:sldMkLst>
          <pc:docMk/>
          <pc:sldMk cId="0" sldId="1430"/>
        </pc:sldMkLst>
      </pc:sldChg>
      <pc:sldChg chg="add">
        <pc:chgData name="Lines, Todd" userId="afaf7c3a-e8aa-4568-882a-02ad8f9e19b0" providerId="ADAL" clId="{4D7CD568-0EE8-4A27-8E6D-260E022F81D8}" dt="2025-09-03T20:33:02.730" v="4"/>
        <pc:sldMkLst>
          <pc:docMk/>
          <pc:sldMk cId="0" sldId="1431"/>
        </pc:sldMkLst>
      </pc:sldChg>
      <pc:sldChg chg="add">
        <pc:chgData name="Lines, Todd" userId="afaf7c3a-e8aa-4568-882a-02ad8f9e19b0" providerId="ADAL" clId="{4D7CD568-0EE8-4A27-8E6D-260E022F81D8}" dt="2025-09-03T20:33:02.730" v="4"/>
        <pc:sldMkLst>
          <pc:docMk/>
          <pc:sldMk cId="0" sldId="1432"/>
        </pc:sldMkLst>
      </pc:sldChg>
      <pc:sldChg chg="add">
        <pc:chgData name="Lines, Todd" userId="afaf7c3a-e8aa-4568-882a-02ad8f9e19b0" providerId="ADAL" clId="{4D7CD568-0EE8-4A27-8E6D-260E022F81D8}" dt="2025-09-03T20:33:02.730" v="4"/>
        <pc:sldMkLst>
          <pc:docMk/>
          <pc:sldMk cId="0" sldId="1433"/>
        </pc:sldMkLst>
      </pc:sldChg>
      <pc:sldMasterChg chg="delSldLayout">
        <pc:chgData name="Lines, Todd" userId="afaf7c3a-e8aa-4568-882a-02ad8f9e19b0" providerId="ADAL" clId="{4D7CD568-0EE8-4A27-8E6D-260E022F81D8}" dt="2025-09-03T20:00:54.853" v="3" actId="2696"/>
        <pc:sldMasterMkLst>
          <pc:docMk/>
          <pc:sldMasterMk cId="0" sldId="2147483648"/>
        </pc:sldMasterMkLst>
        <pc:sldLayoutChg chg="del">
          <pc:chgData name="Lines, Todd" userId="afaf7c3a-e8aa-4568-882a-02ad8f9e19b0" providerId="ADAL" clId="{4D7CD568-0EE8-4A27-8E6D-260E022F81D8}" dt="2025-09-03T20:00:54.853" v="3" actId="2696"/>
          <pc:sldLayoutMkLst>
            <pc:docMk/>
            <pc:sldMasterMk cId="0" sldId="2147483648"/>
            <pc:sldLayoutMk cId="0" sldId="2147483660"/>
          </pc:sldLayoutMkLst>
        </pc:sldLayoutChg>
        <pc:sldLayoutChg chg="del">
          <pc:chgData name="Lines, Todd" userId="afaf7c3a-e8aa-4568-882a-02ad8f9e19b0" providerId="ADAL" clId="{4D7CD568-0EE8-4A27-8E6D-260E022F81D8}" dt="2025-09-03T20:00:54.853" v="3" actId="2696"/>
          <pc:sldLayoutMkLst>
            <pc:docMk/>
            <pc:sldMasterMk cId="0" sldId="2147483648"/>
            <pc:sldLayoutMk cId="0" sldId="2147483661"/>
          </pc:sldLayoutMkLst>
        </pc:sldLayoutChg>
      </pc:sldMasterChg>
    </pc:docChg>
  </pc:docChgLst>
  <pc:docChgLst>
    <pc:chgData name="Lines, Todd" userId="afaf7c3a-e8aa-4568-882a-02ad8f9e19b0" providerId="ADAL" clId="{9ACEEA08-C311-4517-AF9F-573B3822EC7B}"/>
    <pc:docChg chg="undo custSel addSld modSld sldOrd">
      <pc:chgData name="Lines, Todd" userId="afaf7c3a-e8aa-4568-882a-02ad8f9e19b0" providerId="ADAL" clId="{9ACEEA08-C311-4517-AF9F-573B3822EC7B}" dt="2024-05-21T22:04:19.170" v="341"/>
      <pc:docMkLst>
        <pc:docMk/>
      </pc:docMkLst>
      <pc:sldChg chg="addSp delSp modSp new mod modClrScheme chgLayout">
        <pc:chgData name="Lines, Todd" userId="afaf7c3a-e8aa-4568-882a-02ad8f9e19b0" providerId="ADAL" clId="{9ACEEA08-C311-4517-AF9F-573B3822EC7B}" dt="2024-05-21T21:55:10.219" v="289" actId="6549"/>
        <pc:sldMkLst>
          <pc:docMk/>
          <pc:sldMk cId="3548838933" sldId="1291"/>
        </pc:sldMkLst>
      </pc:sldChg>
      <pc:sldChg chg="addSp delSp modSp new mod modClrScheme chgLayout">
        <pc:chgData name="Lines, Todd" userId="afaf7c3a-e8aa-4568-882a-02ad8f9e19b0" providerId="ADAL" clId="{9ACEEA08-C311-4517-AF9F-573B3822EC7B}" dt="2024-05-21T21:55:13.050" v="290" actId="6549"/>
        <pc:sldMkLst>
          <pc:docMk/>
          <pc:sldMk cId="3947335513" sldId="1292"/>
        </pc:sldMkLst>
      </pc:sldChg>
      <pc:sldChg chg="addSp delSp modSp new mod ord modClrScheme chgLayout">
        <pc:chgData name="Lines, Todd" userId="afaf7c3a-e8aa-4568-882a-02ad8f9e19b0" providerId="ADAL" clId="{9ACEEA08-C311-4517-AF9F-573B3822EC7B}" dt="2024-05-21T21:55:05.579" v="288" actId="6549"/>
        <pc:sldMkLst>
          <pc:docMk/>
          <pc:sldMk cId="3588931023" sldId="1293"/>
        </pc:sldMkLst>
      </pc:sldChg>
      <pc:sldChg chg="addSp delSp modSp new mod ord modClrScheme chgLayout">
        <pc:chgData name="Lines, Todd" userId="afaf7c3a-e8aa-4568-882a-02ad8f9e19b0" providerId="ADAL" clId="{9ACEEA08-C311-4517-AF9F-573B3822EC7B}" dt="2024-05-21T21:55:02.475" v="287" actId="6549"/>
        <pc:sldMkLst>
          <pc:docMk/>
          <pc:sldMk cId="1607112609" sldId="1294"/>
        </pc:sldMkLst>
      </pc:sldChg>
      <pc:sldChg chg="addSp delSp modSp add mod ord">
        <pc:chgData name="Lines, Todd" userId="afaf7c3a-e8aa-4568-882a-02ad8f9e19b0" providerId="ADAL" clId="{9ACEEA08-C311-4517-AF9F-573B3822EC7B}" dt="2024-05-21T21:54:58.235" v="286" actId="6549"/>
        <pc:sldMkLst>
          <pc:docMk/>
          <pc:sldMk cId="3750018785" sldId="1295"/>
        </pc:sldMkLst>
      </pc:sldChg>
      <pc:sldChg chg="addSp delSp modSp add mod ord">
        <pc:chgData name="Lines, Todd" userId="afaf7c3a-e8aa-4568-882a-02ad8f9e19b0" providerId="ADAL" clId="{9ACEEA08-C311-4517-AF9F-573B3822EC7B}" dt="2024-05-21T21:54:54.522" v="285" actId="6549"/>
        <pc:sldMkLst>
          <pc:docMk/>
          <pc:sldMk cId="730537778" sldId="1296"/>
        </pc:sldMkLst>
      </pc:sldChg>
      <pc:sldChg chg="addSp delSp modSp new mod ord chgLayout">
        <pc:chgData name="Lines, Todd" userId="afaf7c3a-e8aa-4568-882a-02ad8f9e19b0" providerId="ADAL" clId="{9ACEEA08-C311-4517-AF9F-573B3822EC7B}" dt="2024-05-21T22:04:19.170" v="341"/>
        <pc:sldMkLst>
          <pc:docMk/>
          <pc:sldMk cId="1179523811" sldId="1297"/>
        </pc:sldMkLst>
      </pc:sldChg>
      <pc:sldChg chg="addSp delSp modSp add mod ord">
        <pc:chgData name="Lines, Todd" userId="afaf7c3a-e8aa-4568-882a-02ad8f9e19b0" providerId="ADAL" clId="{9ACEEA08-C311-4517-AF9F-573B3822EC7B}" dt="2024-05-21T22:04:19.170" v="341"/>
        <pc:sldMkLst>
          <pc:docMk/>
          <pc:sldMk cId="3663580804" sldId="1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5171C-0AC2-4439-B5BF-69052E15AFCD}" type="datetimeFigureOut">
              <a:rPr lang="en-US" smtClean="0"/>
              <a:t>9/3/2025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35BD4-D731-4984-A8F1-FA816FF31295}" type="slidenum">
              <a:rPr lang="en-US" smtClean="0"/>
              <a:t>‹#›</a:t>
            </a:fld>
            <a:endParaRPr lang="en-US"/>
          </a:p>
        </p:txBody>
      </p:sp>
    </p:spTree>
    <p:extLst>
      <p:ext uri="{BB962C8B-B14F-4D97-AF65-F5344CB8AC3E}">
        <p14:creationId xmlns:p14="http://schemas.microsoft.com/office/powerpoint/2010/main" val="4411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6C5B6C5-ED60-4FE5-845D-FC12E2CF0279}" type="slidenum">
              <a:rPr lang="en-US"/>
              <a:pPr/>
              <a:t>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F0AB7D4-2457-4815-8BDA-9936692FB7AA}" type="slidenum">
              <a:rPr lang="en-US"/>
              <a:pPr/>
              <a:t>17</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87AA5ED-02BC-4891-8FBA-12E68AD47D96}" type="slidenum">
              <a:rPr lang="en-US"/>
              <a:pPr/>
              <a:t>19</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t>Final will be comprehensive</a:t>
            </a:r>
          </a:p>
          <a:p>
            <a:pPr eaLnBrk="1" hangingPunct="1"/>
            <a:r>
              <a:rPr lang="en-US"/>
              <a:t>The third test is to not make the final so long</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E050254-7056-4BD4-B025-21B4AB993920}" type="slidenum">
              <a:rPr lang="en-US"/>
              <a:pPr/>
              <a:t>20</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CC0979F-99DB-4320-BDD1-C8CF1DC43EA1}" type="slidenum">
              <a:rPr lang="en-US"/>
              <a:pPr/>
              <a:t>21</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134AAC3-C6D1-41E0-88F9-E19B7348C36D}" type="slidenum">
              <a:rPr lang="en-US"/>
              <a:pPr/>
              <a:t>25</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1D6EB36-D865-49C3-9CD3-B09125395358}" type="slidenum">
              <a:rPr lang="en-US"/>
              <a:pPr/>
              <a:t>26</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buFontTx/>
              <a:buChar char="•"/>
            </a:pPr>
            <a:r>
              <a:rPr lang="en-US"/>
              <a:t>I reserve the right to adjust the value of the test to make up for extra hard tests</a:t>
            </a:r>
          </a:p>
          <a:p>
            <a:pPr lvl="1" eaLnBrk="1" hangingPunct="1">
              <a:buFontTx/>
              <a:buChar char="•"/>
            </a:pPr>
            <a:r>
              <a:rPr lang="en-US"/>
              <a:t>No extra penalty</a:t>
            </a:r>
          </a:p>
          <a:p>
            <a:pPr eaLnBrk="1" hangingPunct="1">
              <a:buFontTx/>
              <a:buChar char="•"/>
            </a:pPr>
            <a:endParaRPr lang="en-US"/>
          </a:p>
          <a:p>
            <a:pPr eaLnBrk="1" hangingPunct="1">
              <a:buFontTx/>
              <a:buChar char="•"/>
            </a:pPr>
            <a:r>
              <a:rPr lang="en-US"/>
              <a:t>I will not adjust the value of the test to make up for extra easy tests</a:t>
            </a:r>
          </a:p>
          <a:p>
            <a:pPr lvl="1" eaLnBrk="1" hangingPunct="1">
              <a:buFontTx/>
              <a:buChar char="•"/>
            </a:pPr>
            <a:r>
              <a:rPr lang="en-US"/>
              <a:t>Again, no extra penalty</a:t>
            </a:r>
          </a:p>
          <a:p>
            <a:pPr lvl="2" eaLnBrk="1" hangingPunct="1">
              <a:buFontTx/>
              <a:buChar char="•"/>
            </a:pPr>
            <a:r>
              <a:rPr lang="en-US"/>
              <a:t>Student has missed out on a fair assessment of their performance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AC191B9-02C0-47D3-9461-7DDBEB25C491}" type="slidenum">
              <a:rPr lang="en-US"/>
              <a:pPr/>
              <a:t>27</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t>If you have trouble with this style of lecture, please let me know</a:t>
            </a:r>
          </a:p>
          <a:p>
            <a:pPr eaLnBrk="1" hangingPunct="1"/>
            <a:endParaRPr lang="en-US"/>
          </a:p>
          <a:p>
            <a:pPr eaLnBrk="1" hangingPunct="1"/>
            <a:r>
              <a:rPr lang="en-US"/>
              <a:t>This is in keeping with direction from President Clark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A9D6A74-DFA5-4DBC-9CE4-97112AA7DD3C}" type="slidenum">
              <a:rPr lang="en-US"/>
              <a:pPr/>
              <a:t>32</a:t>
            </a:fld>
            <a:endParaRPr lang="en-US"/>
          </a:p>
        </p:txBody>
      </p:sp>
      <p:sp>
        <p:nvSpPr>
          <p:cNvPr id="1360898" name="Rectangle 2"/>
          <p:cNvSpPr>
            <a:spLocks noGrp="1" noRot="1" noChangeAspect="1" noChangeArrowheads="1" noTextEdit="1"/>
          </p:cNvSpPr>
          <p:nvPr>
            <p:ph type="sldImg"/>
          </p:nvPr>
        </p:nvSpPr>
        <p:spPr>
          <a:xfrm>
            <a:off x="1266825" y="727075"/>
            <a:ext cx="4781550" cy="3586163"/>
          </a:xfrm>
          <a:ln/>
        </p:spPr>
      </p:sp>
      <p:sp>
        <p:nvSpPr>
          <p:cNvPr id="136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11ED8C7-84AB-40F5-A1E4-AAE8841AEC06}" type="slidenum">
              <a:rPr lang="en-US"/>
              <a:pPr/>
              <a:t>33</a:t>
            </a:fld>
            <a:endParaRPr lang="en-US"/>
          </a:p>
        </p:txBody>
      </p:sp>
      <p:sp>
        <p:nvSpPr>
          <p:cNvPr id="1362946" name="Rectangle 2"/>
          <p:cNvSpPr>
            <a:spLocks noGrp="1" noRot="1" noChangeAspect="1" noChangeArrowheads="1" noTextEdit="1"/>
          </p:cNvSpPr>
          <p:nvPr>
            <p:ph type="sldImg"/>
          </p:nvPr>
        </p:nvSpPr>
        <p:spPr>
          <a:xfrm>
            <a:off x="1266825" y="727075"/>
            <a:ext cx="4781550" cy="3586163"/>
          </a:xfrm>
          <a:ln/>
        </p:spPr>
      </p:sp>
      <p:sp>
        <p:nvSpPr>
          <p:cNvPr id="136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57BECE1-66E6-44BC-B915-25E2CCA9C150}" type="slidenum">
              <a:rPr lang="en-US"/>
              <a:pPr/>
              <a:t>35</a:t>
            </a:fld>
            <a:endParaRPr lang="en-US"/>
          </a:p>
        </p:txBody>
      </p:sp>
      <p:sp>
        <p:nvSpPr>
          <p:cNvPr id="1364994" name="Rectangle 2"/>
          <p:cNvSpPr>
            <a:spLocks noGrp="1" noRot="1" noChangeAspect="1" noChangeArrowheads="1" noTextEdit="1"/>
          </p:cNvSpPr>
          <p:nvPr>
            <p:ph type="sldImg"/>
          </p:nvPr>
        </p:nvSpPr>
        <p:spPr>
          <a:xfrm>
            <a:off x="1266825" y="727075"/>
            <a:ext cx="4781550" cy="3586163"/>
          </a:xfrm>
          <a:ln/>
        </p:spPr>
      </p:sp>
      <p:sp>
        <p:nvSpPr>
          <p:cNvPr id="136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BA05815-D90A-46BA-992F-5D8B2A4074B5}" type="slidenum">
              <a:rPr lang="en-US"/>
              <a:pPr/>
              <a:t>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CA16242-038C-497D-A156-DBF1268EE751}" type="slidenum">
              <a:rPr lang="en-US"/>
              <a:pPr/>
              <a:t>36</a:t>
            </a:fld>
            <a:endParaRPr lang="en-US"/>
          </a:p>
        </p:txBody>
      </p:sp>
      <p:sp>
        <p:nvSpPr>
          <p:cNvPr id="1367042" name="Rectangle 2"/>
          <p:cNvSpPr>
            <a:spLocks noGrp="1" noRot="1" noChangeAspect="1" noChangeArrowheads="1" noTextEdit="1"/>
          </p:cNvSpPr>
          <p:nvPr>
            <p:ph type="sldImg"/>
          </p:nvPr>
        </p:nvSpPr>
        <p:spPr>
          <a:xfrm>
            <a:off x="1266825" y="727075"/>
            <a:ext cx="4781550" cy="3586163"/>
          </a:xfrm>
          <a:ln/>
        </p:spPr>
      </p:sp>
      <p:sp>
        <p:nvSpPr>
          <p:cNvPr id="136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47D71F5-C978-4389-9FD7-A734BACEB78D}" type="slidenum">
              <a:rPr lang="en-US"/>
              <a:pPr/>
              <a:t>37</a:t>
            </a:fld>
            <a:endParaRPr lang="en-US"/>
          </a:p>
        </p:txBody>
      </p:sp>
      <p:sp>
        <p:nvSpPr>
          <p:cNvPr id="1369090" name="Rectangle 2"/>
          <p:cNvSpPr>
            <a:spLocks noGrp="1" noRot="1" noChangeAspect="1" noChangeArrowheads="1" noTextEdit="1"/>
          </p:cNvSpPr>
          <p:nvPr>
            <p:ph type="sldImg"/>
          </p:nvPr>
        </p:nvSpPr>
        <p:spPr>
          <a:ln/>
        </p:spPr>
      </p:sp>
      <p:sp>
        <p:nvSpPr>
          <p:cNvPr id="1369091" name="Rectangle 3"/>
          <p:cNvSpPr>
            <a:spLocks noGrp="1" noChangeArrowheads="1"/>
          </p:cNvSpPr>
          <p:nvPr>
            <p:ph type="body" idx="1"/>
          </p:nvPr>
        </p:nvSpPr>
        <p:spPr/>
        <p:txBody>
          <a:bodyPr/>
          <a:lstStyle/>
          <a:p>
            <a:r>
              <a:rPr lang="en-US"/>
              <a:t>[CORRECT 5 ANSWER]</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D4BFE979-BFCA-47B0-A8CF-37687E509B8D}" type="slidenum">
              <a:rPr lang="en-US"/>
              <a:pPr/>
              <a:t>38</a:t>
            </a:fld>
            <a:endParaRPr lang="en-US"/>
          </a:p>
        </p:txBody>
      </p:sp>
      <p:sp>
        <p:nvSpPr>
          <p:cNvPr id="1371138" name="Rectangle 2"/>
          <p:cNvSpPr>
            <a:spLocks noGrp="1" noRot="1" noChangeAspect="1" noChangeArrowheads="1" noTextEdit="1"/>
          </p:cNvSpPr>
          <p:nvPr>
            <p:ph type="sldImg"/>
          </p:nvPr>
        </p:nvSpPr>
        <p:spPr>
          <a:ln/>
        </p:spPr>
      </p:sp>
      <p:sp>
        <p:nvSpPr>
          <p:cNvPr id="137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84A9044-08EA-4F27-98D3-EFA397FD79D3}" type="slidenum">
              <a:rPr lang="en-US"/>
              <a:pPr/>
              <a:t>49</a:t>
            </a:fld>
            <a:endParaRPr lang="en-US"/>
          </a:p>
        </p:txBody>
      </p:sp>
      <p:sp>
        <p:nvSpPr>
          <p:cNvPr id="1373186" name="Rectangle 2"/>
          <p:cNvSpPr>
            <a:spLocks noGrp="1" noRot="1" noChangeAspect="1" noChangeArrowheads="1" noTextEdit="1"/>
          </p:cNvSpPr>
          <p:nvPr>
            <p:ph type="sldImg"/>
          </p:nvPr>
        </p:nvSpPr>
        <p:spPr>
          <a:ln/>
        </p:spPr>
      </p:sp>
      <p:sp>
        <p:nvSpPr>
          <p:cNvPr id="137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A69DDE98-E436-4146-A1EB-01EC884E3D3A}" type="slidenum">
              <a:rPr lang="en-US"/>
              <a:pPr/>
              <a:t>50</a:t>
            </a:fld>
            <a:endParaRPr lang="en-US"/>
          </a:p>
        </p:txBody>
      </p:sp>
      <p:sp>
        <p:nvSpPr>
          <p:cNvPr id="1375234" name="Rectangle 2"/>
          <p:cNvSpPr>
            <a:spLocks noGrp="1" noRot="1" noChangeAspect="1" noChangeArrowheads="1" noTextEdit="1"/>
          </p:cNvSpPr>
          <p:nvPr>
            <p:ph type="sldImg"/>
          </p:nvPr>
        </p:nvSpPr>
        <p:spPr>
          <a:ln/>
        </p:spPr>
      </p:sp>
      <p:sp>
        <p:nvSpPr>
          <p:cNvPr id="137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A270318-5A88-4761-8156-CD7E535B807C}" type="slidenum">
              <a:rPr lang="en-US"/>
              <a:pPr/>
              <a:t>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E1B2DE5-6DCC-45CE-8BA8-852F899184E5}" type="slidenum">
              <a:rPr lang="en-US"/>
              <a:pPr/>
              <a:t>10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FA61366-D7D5-4748-8BD1-9F22D9A56A31}" type="slidenum">
              <a:rPr lang="en-US"/>
              <a:pPr/>
              <a:t>11</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F8BCCBF-BD26-4166-8F6F-A92FE3B75534}" type="slidenum">
              <a:rPr lang="en-US"/>
              <a:pPr/>
              <a:t>15</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32774C2-1CEF-4E4F-81EE-DCB0D2C27AC1}" type="slidenum">
              <a:rPr lang="en-US"/>
              <a:pPr/>
              <a:t>16</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601D41-51D8-4A28-AECB-BBB67A1DC14D}"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601D41-51D8-4A28-AECB-BBB67A1DC14D}"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601D41-51D8-4A28-AECB-BBB67A1DC14D}"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40DE24D-E003-4BA5-B7FC-1594E7AFDEA8}" type="slidenum">
              <a:rPr lang="en-US"/>
              <a:pPr>
                <a:defRPr/>
              </a:pPr>
              <a:t>‹#›</a:t>
            </a:fld>
            <a:endParaRPr lang="en-US"/>
          </a:p>
        </p:txBody>
      </p:sp>
    </p:spTree>
    <p:extLst>
      <p:ext uri="{BB962C8B-B14F-4D97-AF65-F5344CB8AC3E}">
        <p14:creationId xmlns:p14="http://schemas.microsoft.com/office/powerpoint/2010/main" val="2047875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Winter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FA3393-22F9-43A5-93AA-4A9D41FA3193}" type="slidenum">
              <a:rPr lang="en-US"/>
              <a:pPr/>
              <a:t>‹#›</a:t>
            </a:fld>
            <a:endParaRPr lang="en-US"/>
          </a:p>
        </p:txBody>
      </p:sp>
    </p:spTree>
    <p:extLst>
      <p:ext uri="{BB962C8B-B14F-4D97-AF65-F5344CB8AC3E}">
        <p14:creationId xmlns:p14="http://schemas.microsoft.com/office/powerpoint/2010/main" val="35729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Fall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9017B259-A448-48C6-9AF0-4DAAFC566149}" type="slidenum">
              <a:rPr lang="en-US"/>
              <a:pPr>
                <a:defRPr/>
              </a:pPr>
              <a:t>‹#›</a:t>
            </a:fld>
            <a:endParaRPr lang="en-US"/>
          </a:p>
        </p:txBody>
      </p:sp>
    </p:spTree>
    <p:extLst>
      <p:ext uri="{BB962C8B-B14F-4D97-AF65-F5344CB8AC3E}">
        <p14:creationId xmlns:p14="http://schemas.microsoft.com/office/powerpoint/2010/main" val="419459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601D41-51D8-4A28-AECB-BBB67A1DC14D}"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601D41-51D8-4A28-AECB-BBB67A1DC14D}"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601D41-51D8-4A28-AECB-BBB67A1DC14D}"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601D41-51D8-4A28-AECB-BBB67A1DC14D}" type="datetimeFigureOut">
              <a:rPr lang="en-US" smtClean="0"/>
              <a:pPr/>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601D41-51D8-4A28-AECB-BBB67A1DC14D}" type="datetimeFigureOut">
              <a:rPr lang="en-US" smtClean="0"/>
              <a:pPr/>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601D41-51D8-4A28-AECB-BBB67A1DC14D}" type="datetimeFigureOut">
              <a:rPr lang="en-US" smtClean="0"/>
              <a:pPr/>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601D41-51D8-4A28-AECB-BBB67A1DC14D}"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601D41-51D8-4A28-AECB-BBB67A1DC14D}"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A7B372-BC3F-4120-9574-F4F69E4457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01D41-51D8-4A28-AECB-BBB67A1DC14D}" type="datetimeFigureOut">
              <a:rPr lang="en-US" smtClean="0"/>
              <a:pPr/>
              <a:t>9/3/2025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7B372-BC3F-4120-9574-F4F69E4457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ideo" Target="file:///C:\Users\rtlines\Documents\BYU-I\Course_Materials\PH123\Lecture%20Slides\tacnarr.mpe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hyperlink" Target="http://www.pangaeatech.com/ikonos.ht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5C5FB381-26D7-44CE-BEE1-4AD2FFF9A4FE}" type="slidenum">
              <a:rPr lang="en-US"/>
              <a:pPr/>
              <a:t>1</a:t>
            </a:fld>
            <a:endParaRPr lang="en-US"/>
          </a:p>
        </p:txBody>
      </p:sp>
      <p:sp>
        <p:nvSpPr>
          <p:cNvPr id="24579" name="Rectangle 2"/>
          <p:cNvSpPr>
            <a:spLocks noGrp="1" noChangeArrowheads="1"/>
          </p:cNvSpPr>
          <p:nvPr>
            <p:ph type="ctrTitle"/>
          </p:nvPr>
        </p:nvSpPr>
        <p:spPr/>
        <p:txBody>
          <a:bodyPr/>
          <a:lstStyle/>
          <a:p>
            <a:pPr eaLnBrk="1" hangingPunct="1"/>
            <a:r>
              <a:rPr lang="en-US" dirty="0"/>
              <a:t>Physics 223</a:t>
            </a:r>
          </a:p>
        </p:txBody>
      </p:sp>
      <p:sp>
        <p:nvSpPr>
          <p:cNvPr id="24580" name="Rectangle 3"/>
          <p:cNvSpPr>
            <a:spLocks noGrp="1" noChangeArrowheads="1"/>
          </p:cNvSpPr>
          <p:nvPr>
            <p:ph type="subTitle" idx="1"/>
          </p:nvPr>
        </p:nvSpPr>
        <p:spPr/>
        <p:txBody>
          <a:bodyPr/>
          <a:lstStyle/>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B6FF1C9A-DFF6-482C-9A11-39EA71F7EC62}" type="slidenum">
              <a:rPr lang="en-US"/>
              <a:pPr/>
              <a:t>10</a:t>
            </a:fld>
            <a:endParaRPr lang="en-US"/>
          </a:p>
        </p:txBody>
      </p:sp>
      <p:sp>
        <p:nvSpPr>
          <p:cNvPr id="33795" name="Rectangle 2"/>
          <p:cNvSpPr>
            <a:spLocks noGrp="1" noChangeArrowheads="1"/>
          </p:cNvSpPr>
          <p:nvPr>
            <p:ph type="title"/>
          </p:nvPr>
        </p:nvSpPr>
        <p:spPr/>
        <p:txBody>
          <a:bodyPr/>
          <a:lstStyle/>
          <a:p>
            <a:pPr eaLnBrk="1" hangingPunct="1"/>
            <a:r>
              <a:rPr lang="en-US"/>
              <a:t>Course Objectives</a:t>
            </a:r>
          </a:p>
        </p:txBody>
      </p:sp>
      <p:sp>
        <p:nvSpPr>
          <p:cNvPr id="33796" name="Rectangle 3"/>
          <p:cNvSpPr>
            <a:spLocks noGrp="1" noChangeArrowheads="1"/>
          </p:cNvSpPr>
          <p:nvPr>
            <p:ph type="body" idx="1"/>
          </p:nvPr>
        </p:nvSpPr>
        <p:spPr/>
        <p:txBody>
          <a:bodyPr/>
          <a:lstStyle/>
          <a:p>
            <a:pPr eaLnBrk="1" hangingPunct="1">
              <a:lnSpc>
                <a:spcPct val="90000"/>
              </a:lnSpc>
            </a:pPr>
            <a:r>
              <a:rPr lang="en-US" sz="2400" dirty="0"/>
              <a:t>The primary objective of this course is to help you develop a conceptual understanding of the fundamental physical principles described above. </a:t>
            </a:r>
          </a:p>
          <a:p>
            <a:pPr eaLnBrk="1" hangingPunct="1">
              <a:lnSpc>
                <a:spcPct val="90000"/>
              </a:lnSpc>
            </a:pPr>
            <a:r>
              <a:rPr lang="en-US" sz="2400" dirty="0"/>
              <a:t>The second objective of this course is for you to develop the mathematical description of these principles that can then be used to develop devices, structures, and technologies that are useful for mankind. </a:t>
            </a:r>
          </a:p>
          <a:p>
            <a:pPr eaLnBrk="1" hangingPunct="1">
              <a:lnSpc>
                <a:spcPct val="90000"/>
              </a:lnSpc>
            </a:pPr>
            <a:r>
              <a:rPr lang="en-US" sz="2400" dirty="0"/>
              <a:t>The third objective of the course is to help you use the mathematical description of these principles to develop problem solving skills that will benefit your future career.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1D6312E4-C58D-4D5D-8467-59C507E29DE3}" type="slidenum">
              <a:rPr lang="en-US"/>
              <a:pPr/>
              <a:t>11</a:t>
            </a:fld>
            <a:endParaRPr lang="en-US"/>
          </a:p>
        </p:txBody>
      </p:sp>
      <p:sp>
        <p:nvSpPr>
          <p:cNvPr id="34819" name="Rectangle 2"/>
          <p:cNvSpPr>
            <a:spLocks noGrp="1" noChangeArrowheads="1"/>
          </p:cNvSpPr>
          <p:nvPr>
            <p:ph type="title"/>
          </p:nvPr>
        </p:nvSpPr>
        <p:spPr/>
        <p:txBody>
          <a:bodyPr/>
          <a:lstStyle/>
          <a:p>
            <a:pPr eaLnBrk="1" hangingPunct="1"/>
            <a:r>
              <a:rPr lang="en-US" sz="3200"/>
              <a:t>General Philosophy of the Course</a:t>
            </a:r>
          </a:p>
        </p:txBody>
      </p:sp>
      <p:sp>
        <p:nvSpPr>
          <p:cNvPr id="34820" name="Rectangle 3"/>
          <p:cNvSpPr>
            <a:spLocks noGrp="1" noChangeArrowheads="1"/>
          </p:cNvSpPr>
          <p:nvPr>
            <p:ph type="body" idx="1"/>
          </p:nvPr>
        </p:nvSpPr>
        <p:spPr/>
        <p:txBody>
          <a:bodyPr/>
          <a:lstStyle/>
          <a:p>
            <a:pPr eaLnBrk="1" hangingPunct="1">
              <a:lnSpc>
                <a:spcPct val="90000"/>
              </a:lnSpc>
            </a:pPr>
            <a:r>
              <a:rPr lang="en-US"/>
              <a:t>Physics is a topic that must be learned by faith, that is, by action.  </a:t>
            </a:r>
          </a:p>
          <a:p>
            <a:pPr lvl="1" eaLnBrk="1" hangingPunct="1">
              <a:lnSpc>
                <a:spcPct val="90000"/>
              </a:lnSpc>
            </a:pPr>
            <a:r>
              <a:rPr lang="en-US"/>
              <a:t>You will need to read the text and perform the homework assignments in order to succeed in this course.  </a:t>
            </a:r>
          </a:p>
          <a:p>
            <a:pPr lvl="2" eaLnBrk="1" hangingPunct="1">
              <a:lnSpc>
                <a:spcPct val="90000"/>
              </a:lnSpc>
            </a:pPr>
            <a:r>
              <a:rPr lang="en-US"/>
              <a:t>Studies have indicated there is value of reading the text but principally if the text is read before the lecture</a:t>
            </a:r>
          </a:p>
          <a:p>
            <a:pPr lvl="1" eaLnBrk="1" hangingPunct="1">
              <a:lnSpc>
                <a:spcPct val="90000"/>
              </a:lnSpc>
            </a:pPr>
            <a:r>
              <a:rPr lang="en-US"/>
              <a:t>Makes the semester less frustrating, more enjoyable</a:t>
            </a:r>
          </a:p>
          <a:p>
            <a:pPr eaLnBrk="1" hangingPunct="1">
              <a:lnSpc>
                <a:spcPct val="90000"/>
              </a:lnSpc>
            </a:pPr>
            <a:endParaRPr lang="en-US"/>
          </a:p>
          <a:p>
            <a:pPr lvl="1" eaLnBrk="1" hangingPunct="1">
              <a:lnSpc>
                <a:spcPct val="90000"/>
              </a:lnSpc>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2800" dirty="0"/>
              <a:t>Learning Model Implementation</a:t>
            </a:r>
          </a:p>
        </p:txBody>
      </p:sp>
      <p:grpSp>
        <p:nvGrpSpPr>
          <p:cNvPr id="2" name="Group 9"/>
          <p:cNvGrpSpPr>
            <a:grpSpLocks/>
          </p:cNvGrpSpPr>
          <p:nvPr/>
        </p:nvGrpSpPr>
        <p:grpSpPr bwMode="auto">
          <a:xfrm>
            <a:off x="228600" y="1447800"/>
            <a:ext cx="8305800" cy="5151438"/>
            <a:chOff x="228600" y="1447800"/>
            <a:chExt cx="8305800" cy="5151060"/>
          </a:xfrm>
        </p:grpSpPr>
        <p:sp>
          <p:nvSpPr>
            <p:cNvPr id="5" name="Curved Down Arrow 4"/>
            <p:cNvSpPr/>
            <p:nvPr/>
          </p:nvSpPr>
          <p:spPr>
            <a:xfrm>
              <a:off x="3324225" y="1939889"/>
              <a:ext cx="2533650" cy="15476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3124200" y="3709822"/>
              <a:ext cx="2533650" cy="15476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8677" name="TextBox 6"/>
            <p:cNvSpPr txBox="1">
              <a:spLocks noChangeArrowheads="1"/>
            </p:cNvSpPr>
            <p:nvPr/>
          </p:nvSpPr>
          <p:spPr bwMode="auto">
            <a:xfrm>
              <a:off x="228600" y="2667000"/>
              <a:ext cx="2811270" cy="1569660"/>
            </a:xfrm>
            <a:prstGeom prst="rect">
              <a:avLst/>
            </a:prstGeom>
            <a:noFill/>
            <a:ln w="9525">
              <a:noFill/>
              <a:miter lim="800000"/>
              <a:headEnd/>
              <a:tailEnd/>
            </a:ln>
          </p:spPr>
          <p:txBody>
            <a:bodyPr>
              <a:spAutoFit/>
            </a:bodyPr>
            <a:lstStyle/>
            <a:p>
              <a:pPr algn="r"/>
              <a:r>
                <a:rPr lang="en-US" sz="3200"/>
                <a:t>Prepare</a:t>
              </a:r>
            </a:p>
            <a:p>
              <a:pPr algn="r"/>
              <a:r>
                <a:rPr lang="en-US" sz="3200">
                  <a:solidFill>
                    <a:srgbClr val="0070C0"/>
                  </a:solidFill>
                </a:rPr>
                <a:t>Reading Assignment</a:t>
              </a:r>
            </a:p>
          </p:txBody>
        </p:sp>
        <p:sp>
          <p:nvSpPr>
            <p:cNvPr id="28678" name="TextBox 7"/>
            <p:cNvSpPr txBox="1">
              <a:spLocks noChangeArrowheads="1"/>
            </p:cNvSpPr>
            <p:nvPr/>
          </p:nvSpPr>
          <p:spPr bwMode="auto">
            <a:xfrm>
              <a:off x="5867400" y="1447800"/>
              <a:ext cx="2613642" cy="2062103"/>
            </a:xfrm>
            <a:prstGeom prst="rect">
              <a:avLst/>
            </a:prstGeom>
            <a:noFill/>
            <a:ln w="9525">
              <a:noFill/>
              <a:miter lim="800000"/>
              <a:headEnd/>
              <a:tailEnd/>
            </a:ln>
          </p:spPr>
          <p:txBody>
            <a:bodyPr>
              <a:spAutoFit/>
            </a:bodyPr>
            <a:lstStyle/>
            <a:p>
              <a:r>
                <a:rPr lang="en-US" sz="3200"/>
                <a:t>Teach One Another</a:t>
              </a:r>
            </a:p>
            <a:p>
              <a:r>
                <a:rPr lang="en-US" sz="3200">
                  <a:solidFill>
                    <a:srgbClr val="0070C0"/>
                  </a:solidFill>
                </a:rPr>
                <a:t>Class Discussion</a:t>
              </a:r>
            </a:p>
          </p:txBody>
        </p:sp>
        <p:sp>
          <p:nvSpPr>
            <p:cNvPr id="28679" name="TextBox 8"/>
            <p:cNvSpPr txBox="1">
              <a:spLocks noChangeArrowheads="1"/>
            </p:cNvSpPr>
            <p:nvPr/>
          </p:nvSpPr>
          <p:spPr bwMode="auto">
            <a:xfrm>
              <a:off x="5562600" y="5029200"/>
              <a:ext cx="2971800" cy="1569660"/>
            </a:xfrm>
            <a:prstGeom prst="rect">
              <a:avLst/>
            </a:prstGeom>
            <a:noFill/>
            <a:ln w="9525">
              <a:noFill/>
              <a:miter lim="800000"/>
              <a:headEnd/>
              <a:tailEnd/>
            </a:ln>
          </p:spPr>
          <p:txBody>
            <a:bodyPr>
              <a:spAutoFit/>
            </a:bodyPr>
            <a:lstStyle/>
            <a:p>
              <a:r>
                <a:rPr lang="en-US" sz="3200" dirty="0"/>
                <a:t>Ponder/Prove</a:t>
              </a:r>
            </a:p>
            <a:p>
              <a:r>
                <a:rPr lang="en-US" sz="3200" dirty="0">
                  <a:solidFill>
                    <a:srgbClr val="0070C0"/>
                  </a:solidFill>
                </a:rPr>
                <a:t>Daily Quiz, homework </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z="2800" dirty="0"/>
              <a:t>Learning Model Implementation</a:t>
            </a:r>
          </a:p>
        </p:txBody>
      </p:sp>
      <p:grpSp>
        <p:nvGrpSpPr>
          <p:cNvPr id="2" name="Group 22"/>
          <p:cNvGrpSpPr>
            <a:grpSpLocks/>
          </p:cNvGrpSpPr>
          <p:nvPr/>
        </p:nvGrpSpPr>
        <p:grpSpPr bwMode="auto">
          <a:xfrm>
            <a:off x="0" y="1905000"/>
            <a:ext cx="9161463" cy="3276600"/>
            <a:chOff x="1066801" y="2667000"/>
            <a:chExt cx="7280307" cy="1981199"/>
          </a:xfrm>
        </p:grpSpPr>
        <p:sp>
          <p:nvSpPr>
            <p:cNvPr id="5" name="Curved Down Arrow 4"/>
            <p:cNvSpPr/>
            <p:nvPr/>
          </p:nvSpPr>
          <p:spPr>
            <a:xfrm>
              <a:off x="2052059" y="3352357"/>
              <a:ext cx="657258"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6" name="Curved Down Arrow 5"/>
            <p:cNvSpPr/>
            <p:nvPr/>
          </p:nvSpPr>
          <p:spPr>
            <a:xfrm rot="10800000">
              <a:off x="2021782" y="3725752"/>
              <a:ext cx="657258"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1" name="TextBox 6"/>
            <p:cNvSpPr txBox="1">
              <a:spLocks noChangeArrowheads="1"/>
            </p:cNvSpPr>
            <p:nvPr/>
          </p:nvSpPr>
          <p:spPr bwMode="auto">
            <a:xfrm>
              <a:off x="13548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02" name="TextBox 7"/>
            <p:cNvSpPr txBox="1">
              <a:spLocks noChangeArrowheads="1"/>
            </p:cNvSpPr>
            <p:nvPr/>
          </p:nvSpPr>
          <p:spPr bwMode="auto">
            <a:xfrm>
              <a:off x="2402528"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03" name="TextBox 8"/>
            <p:cNvSpPr txBox="1">
              <a:spLocks noChangeArrowheads="1"/>
            </p:cNvSpPr>
            <p:nvPr/>
          </p:nvSpPr>
          <p:spPr bwMode="auto">
            <a:xfrm>
              <a:off x="2471342" y="3962400"/>
              <a:ext cx="518700" cy="241927"/>
            </a:xfrm>
            <a:prstGeom prst="rect">
              <a:avLst/>
            </a:prstGeom>
            <a:noFill/>
            <a:ln w="9525">
              <a:noFill/>
              <a:miter lim="800000"/>
              <a:headEnd/>
              <a:tailEnd/>
            </a:ln>
          </p:spPr>
          <p:txBody>
            <a:bodyPr wrap="none">
              <a:spAutoFit/>
            </a:bodyPr>
            <a:lstStyle/>
            <a:p>
              <a:r>
                <a:rPr lang="en-US" sz="2000"/>
                <a:t>Quiz</a:t>
              </a:r>
            </a:p>
          </p:txBody>
        </p:sp>
        <p:sp>
          <p:nvSpPr>
            <p:cNvPr id="16" name="Curved Down Arrow 15"/>
            <p:cNvSpPr/>
            <p:nvPr/>
          </p:nvSpPr>
          <p:spPr>
            <a:xfrm>
              <a:off x="3980942"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17" name="Curved Down Arrow 16"/>
            <p:cNvSpPr/>
            <p:nvPr/>
          </p:nvSpPr>
          <p:spPr>
            <a:xfrm rot="10800000">
              <a:off x="3950665"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6" name="TextBox 17"/>
            <p:cNvSpPr txBox="1">
              <a:spLocks noChangeArrowheads="1"/>
            </p:cNvSpPr>
            <p:nvPr/>
          </p:nvSpPr>
          <p:spPr bwMode="auto">
            <a:xfrm>
              <a:off x="3276600" y="3505200"/>
              <a:ext cx="560990" cy="241927"/>
            </a:xfrm>
            <a:prstGeom prst="rect">
              <a:avLst/>
            </a:prstGeom>
            <a:noFill/>
            <a:ln w="9525">
              <a:noFill/>
              <a:miter lim="800000"/>
              <a:headEnd/>
              <a:tailEnd/>
            </a:ln>
          </p:spPr>
          <p:txBody>
            <a:bodyPr wrap="none">
              <a:spAutoFit/>
            </a:bodyPr>
            <a:lstStyle/>
            <a:p>
              <a:r>
                <a:rPr lang="en-US" sz="2000"/>
                <a:t>Read</a:t>
              </a:r>
            </a:p>
          </p:txBody>
        </p:sp>
        <p:sp>
          <p:nvSpPr>
            <p:cNvPr id="21" name="Curved Down Arrow 20"/>
            <p:cNvSpPr/>
            <p:nvPr/>
          </p:nvSpPr>
          <p:spPr>
            <a:xfrm>
              <a:off x="6014533"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2" name="Curved Down Arrow 21"/>
            <p:cNvSpPr/>
            <p:nvPr/>
          </p:nvSpPr>
          <p:spPr>
            <a:xfrm rot="10800000">
              <a:off x="5984256"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6" name="Curved Down Arrow 25"/>
            <p:cNvSpPr/>
            <p:nvPr/>
          </p:nvSpPr>
          <p:spPr>
            <a:xfrm>
              <a:off x="1142493" y="2667000"/>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0" name="TextBox 27"/>
            <p:cNvSpPr txBox="1">
              <a:spLocks noChangeArrowheads="1"/>
            </p:cNvSpPr>
            <p:nvPr/>
          </p:nvSpPr>
          <p:spPr bwMode="auto">
            <a:xfrm>
              <a:off x="4419599"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1" name="TextBox 28"/>
            <p:cNvSpPr txBox="1">
              <a:spLocks noChangeArrowheads="1"/>
            </p:cNvSpPr>
            <p:nvPr/>
          </p:nvSpPr>
          <p:spPr bwMode="auto">
            <a:xfrm>
              <a:off x="6364927"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2" name="TextBox 29"/>
            <p:cNvSpPr txBox="1">
              <a:spLocks noChangeArrowheads="1"/>
            </p:cNvSpPr>
            <p:nvPr/>
          </p:nvSpPr>
          <p:spPr bwMode="auto">
            <a:xfrm>
              <a:off x="53934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13" name="TextBox 30"/>
            <p:cNvSpPr txBox="1">
              <a:spLocks noChangeArrowheads="1"/>
            </p:cNvSpPr>
            <p:nvPr/>
          </p:nvSpPr>
          <p:spPr bwMode="auto">
            <a:xfrm>
              <a:off x="4495800" y="3962400"/>
              <a:ext cx="518700" cy="241927"/>
            </a:xfrm>
            <a:prstGeom prst="rect">
              <a:avLst/>
            </a:prstGeom>
            <a:noFill/>
            <a:ln w="9525">
              <a:noFill/>
              <a:miter lim="800000"/>
              <a:headEnd/>
              <a:tailEnd/>
            </a:ln>
          </p:spPr>
          <p:txBody>
            <a:bodyPr wrap="none">
              <a:spAutoFit/>
            </a:bodyPr>
            <a:lstStyle/>
            <a:p>
              <a:r>
                <a:rPr lang="en-US" sz="2000"/>
                <a:t>Quiz</a:t>
              </a:r>
            </a:p>
          </p:txBody>
        </p:sp>
        <p:sp>
          <p:nvSpPr>
            <p:cNvPr id="29714" name="TextBox 31"/>
            <p:cNvSpPr txBox="1">
              <a:spLocks noChangeArrowheads="1"/>
            </p:cNvSpPr>
            <p:nvPr/>
          </p:nvSpPr>
          <p:spPr bwMode="auto">
            <a:xfrm>
              <a:off x="6433741" y="3962400"/>
              <a:ext cx="518700" cy="241927"/>
            </a:xfrm>
            <a:prstGeom prst="rect">
              <a:avLst/>
            </a:prstGeom>
            <a:noFill/>
            <a:ln w="9525">
              <a:noFill/>
              <a:miter lim="800000"/>
              <a:headEnd/>
              <a:tailEnd/>
            </a:ln>
          </p:spPr>
          <p:txBody>
            <a:bodyPr wrap="none">
              <a:spAutoFit/>
            </a:bodyPr>
            <a:lstStyle/>
            <a:p>
              <a:r>
                <a:rPr lang="en-US" sz="2000"/>
                <a:t>Quiz</a:t>
              </a:r>
            </a:p>
          </p:txBody>
        </p:sp>
        <p:sp>
          <p:nvSpPr>
            <p:cNvPr id="33" name="Curved Down Arrow 32"/>
            <p:cNvSpPr/>
            <p:nvPr/>
          </p:nvSpPr>
          <p:spPr>
            <a:xfrm rot="10800000">
              <a:off x="1066801" y="4038673"/>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6" name="TextBox 33"/>
            <p:cNvSpPr txBox="1">
              <a:spLocks noChangeArrowheads="1"/>
            </p:cNvSpPr>
            <p:nvPr/>
          </p:nvSpPr>
          <p:spPr bwMode="auto">
            <a:xfrm>
              <a:off x="7755648" y="3505200"/>
              <a:ext cx="591460" cy="241927"/>
            </a:xfrm>
            <a:prstGeom prst="rect">
              <a:avLst/>
            </a:prstGeom>
            <a:noFill/>
            <a:ln w="9525">
              <a:noFill/>
              <a:miter lim="800000"/>
              <a:headEnd/>
              <a:tailEnd/>
            </a:ln>
          </p:spPr>
          <p:txBody>
            <a:bodyPr wrap="none">
              <a:spAutoFit/>
            </a:bodyPr>
            <a:lstStyle/>
            <a:p>
              <a:r>
                <a:rPr lang="en-US" sz="2000"/>
                <a:t>Exam</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62429" y="0"/>
            <a:ext cx="8229600" cy="1143000"/>
          </a:xfrm>
        </p:spPr>
        <p:txBody>
          <a:bodyPr/>
          <a:lstStyle/>
          <a:p>
            <a:r>
              <a:rPr lang="en-US" sz="2800" dirty="0"/>
              <a:t>Learning Model Implementation</a:t>
            </a:r>
          </a:p>
        </p:txBody>
      </p:sp>
      <p:grpSp>
        <p:nvGrpSpPr>
          <p:cNvPr id="2" name="Group 51"/>
          <p:cNvGrpSpPr>
            <a:grpSpLocks/>
          </p:cNvGrpSpPr>
          <p:nvPr/>
        </p:nvGrpSpPr>
        <p:grpSpPr bwMode="auto">
          <a:xfrm>
            <a:off x="-58056" y="2438400"/>
            <a:ext cx="8686800" cy="1752600"/>
            <a:chOff x="-3048001" y="2438400"/>
            <a:chExt cx="11887201" cy="1676401"/>
          </a:xfrm>
        </p:grpSpPr>
        <p:sp>
          <p:nvSpPr>
            <p:cNvPr id="5" name="Curved Down Arrow 4"/>
            <p:cNvSpPr/>
            <p:nvPr/>
          </p:nvSpPr>
          <p:spPr>
            <a:xfrm>
              <a:off x="1646488"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1631281"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6" name="Curved Down Arrow 15"/>
            <p:cNvSpPr/>
            <p:nvPr/>
          </p:nvSpPr>
          <p:spPr>
            <a:xfrm>
              <a:off x="2632744"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7" name="Curved Down Arrow 16"/>
            <p:cNvSpPr/>
            <p:nvPr/>
          </p:nvSpPr>
          <p:spPr>
            <a:xfrm rot="10800000">
              <a:off x="2617536"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1" name="Curved Down Arrow 20"/>
            <p:cNvSpPr/>
            <p:nvPr/>
          </p:nvSpPr>
          <p:spPr>
            <a:xfrm>
              <a:off x="3671136"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2" name="Curved Down Arrow 21"/>
            <p:cNvSpPr/>
            <p:nvPr/>
          </p:nvSpPr>
          <p:spPr>
            <a:xfrm rot="10800000">
              <a:off x="3655929"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6" name="Curved Down Arrow 25"/>
            <p:cNvSpPr/>
            <p:nvPr/>
          </p:nvSpPr>
          <p:spPr>
            <a:xfrm>
              <a:off x="1181601" y="2895463"/>
              <a:ext cx="3467100" cy="2323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3" name="Curved Down Arrow 32"/>
            <p:cNvSpPr/>
            <p:nvPr/>
          </p:nvSpPr>
          <p:spPr>
            <a:xfrm rot="10800000">
              <a:off x="1142499" y="3273564"/>
              <a:ext cx="3467100" cy="232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nvGrpSpPr>
            <p:cNvPr id="3" name="Group 23"/>
            <p:cNvGrpSpPr>
              <a:grpSpLocks/>
            </p:cNvGrpSpPr>
            <p:nvPr/>
          </p:nvGrpSpPr>
          <p:grpSpPr bwMode="auto">
            <a:xfrm>
              <a:off x="4800601" y="2895600"/>
              <a:ext cx="3505199" cy="609600"/>
              <a:chOff x="1066801" y="2895600"/>
              <a:chExt cx="6857999" cy="1600200"/>
            </a:xfrm>
          </p:grpSpPr>
          <p:sp>
            <p:nvSpPr>
              <p:cNvPr id="25" name="Curved Down Arrow 24"/>
              <p:cNvSpPr/>
              <p:nvPr/>
            </p:nvSpPr>
            <p:spPr>
              <a:xfrm>
                <a:off x="2053194"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7" name="Curved Down Arrow 26"/>
              <p:cNvSpPr/>
              <p:nvPr/>
            </p:nvSpPr>
            <p:spPr>
              <a:xfrm rot="10800000">
                <a:off x="202344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5" name="Curved Down Arrow 34"/>
              <p:cNvSpPr/>
              <p:nvPr/>
            </p:nvSpPr>
            <p:spPr>
              <a:xfrm>
                <a:off x="3978573" y="33536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6" name="Curved Down Arrow 35"/>
              <p:cNvSpPr/>
              <p:nvPr/>
            </p:nvSpPr>
            <p:spPr>
              <a:xfrm rot="10800000">
                <a:off x="3948823" y="37243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7" name="Curved Down Arrow 36"/>
              <p:cNvSpPr/>
              <p:nvPr/>
            </p:nvSpPr>
            <p:spPr>
              <a:xfrm>
                <a:off x="6014462"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8" name="Curved Down Arrow 37"/>
              <p:cNvSpPr/>
              <p:nvPr/>
            </p:nvSpPr>
            <p:spPr>
              <a:xfrm rot="10800000">
                <a:off x="5984709"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9" name="Curved Down Arrow 38"/>
              <p:cNvSpPr/>
              <p:nvPr/>
            </p:nvSpPr>
            <p:spPr>
              <a:xfrm>
                <a:off x="1143633" y="2895238"/>
                <a:ext cx="6779207"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0" name="Curved Down Arrow 39"/>
              <p:cNvSpPr/>
              <p:nvPr/>
            </p:nvSpPr>
            <p:spPr>
              <a:xfrm rot="10800000">
                <a:off x="1067128" y="3887753"/>
                <a:ext cx="6779207"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grpSp>
          <p:nvGrpSpPr>
            <p:cNvPr id="4" name="Group 40"/>
            <p:cNvGrpSpPr>
              <a:grpSpLocks/>
            </p:cNvGrpSpPr>
            <p:nvPr/>
          </p:nvGrpSpPr>
          <p:grpSpPr bwMode="auto">
            <a:xfrm>
              <a:off x="-2667001" y="2895600"/>
              <a:ext cx="3505199" cy="609600"/>
              <a:chOff x="1066801" y="2895600"/>
              <a:chExt cx="6857999" cy="1600200"/>
            </a:xfrm>
          </p:grpSpPr>
          <p:sp>
            <p:nvSpPr>
              <p:cNvPr id="42" name="Curved Down Arrow 41"/>
              <p:cNvSpPr/>
              <p:nvPr/>
            </p:nvSpPr>
            <p:spPr>
              <a:xfrm>
                <a:off x="205123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3" name="Curved Down Arrow 42"/>
              <p:cNvSpPr/>
              <p:nvPr/>
            </p:nvSpPr>
            <p:spPr>
              <a:xfrm rot="10800000">
                <a:off x="202148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4" name="Curved Down Arrow 43"/>
              <p:cNvSpPr/>
              <p:nvPr/>
            </p:nvSpPr>
            <p:spPr>
              <a:xfrm>
                <a:off x="398086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5" name="Curved Down Arrow 44"/>
              <p:cNvSpPr/>
              <p:nvPr/>
            </p:nvSpPr>
            <p:spPr>
              <a:xfrm rot="10800000">
                <a:off x="3951112"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6" name="Curved Down Arrow 45"/>
              <p:cNvSpPr/>
              <p:nvPr/>
            </p:nvSpPr>
            <p:spPr>
              <a:xfrm>
                <a:off x="6012503"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7" name="Curved Down Arrow 46"/>
              <p:cNvSpPr/>
              <p:nvPr/>
            </p:nvSpPr>
            <p:spPr>
              <a:xfrm rot="10800000">
                <a:off x="5982749"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8" name="Curved Down Arrow 47"/>
              <p:cNvSpPr/>
              <p:nvPr/>
            </p:nvSpPr>
            <p:spPr>
              <a:xfrm>
                <a:off x="1141673" y="2895238"/>
                <a:ext cx="6783459"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9" name="Curved Down Arrow 48"/>
              <p:cNvSpPr/>
              <p:nvPr/>
            </p:nvSpPr>
            <p:spPr>
              <a:xfrm rot="10800000">
                <a:off x="1065168" y="3887753"/>
                <a:ext cx="6783459"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50" name="Curved Down Arrow 49"/>
            <p:cNvSpPr/>
            <p:nvPr/>
          </p:nvSpPr>
          <p:spPr>
            <a:xfrm rot="10800000">
              <a:off x="-3048001" y="3505891"/>
              <a:ext cx="11887201" cy="6089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51" name="Curved Down Arrow 50"/>
            <p:cNvSpPr/>
            <p:nvPr/>
          </p:nvSpPr>
          <p:spPr>
            <a:xfrm>
              <a:off x="-2591804" y="2438400"/>
              <a:ext cx="11431004" cy="4570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30723" name="TextBox 52"/>
          <p:cNvSpPr txBox="1">
            <a:spLocks noChangeArrowheads="1"/>
          </p:cNvSpPr>
          <p:nvPr/>
        </p:nvSpPr>
        <p:spPr bwMode="auto">
          <a:xfrm>
            <a:off x="8323944" y="2971800"/>
            <a:ext cx="776288" cy="461963"/>
          </a:xfrm>
          <a:prstGeom prst="rect">
            <a:avLst/>
          </a:prstGeom>
          <a:noFill/>
          <a:ln w="9525">
            <a:noFill/>
            <a:miter lim="800000"/>
            <a:headEnd/>
            <a:tailEnd/>
          </a:ln>
        </p:spPr>
        <p:txBody>
          <a:bodyPr wrap="none">
            <a:spAutoFit/>
          </a:bodyPr>
          <a:lstStyle/>
          <a:p>
            <a:r>
              <a:rPr lang="en-US" sz="2400"/>
              <a:t>Final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a:spLocks noGrp="1"/>
          </p:cNvSpPr>
          <p:nvPr>
            <p:ph type="sldNum" sz="quarter" idx="12"/>
          </p:nvPr>
        </p:nvSpPr>
        <p:spPr>
          <a:noFill/>
        </p:spPr>
        <p:txBody>
          <a:bodyPr/>
          <a:lstStyle/>
          <a:p>
            <a:fld id="{D74CD57B-0B39-4F2B-8FEB-26F71463DC48}" type="slidenum">
              <a:rPr lang="en-US"/>
              <a:pPr/>
              <a:t>15</a:t>
            </a:fld>
            <a:endParaRPr lang="en-US"/>
          </a:p>
        </p:txBody>
      </p:sp>
      <p:sp>
        <p:nvSpPr>
          <p:cNvPr id="35843" name="Rectangle 2"/>
          <p:cNvSpPr>
            <a:spLocks noGrp="1" noChangeArrowheads="1"/>
          </p:cNvSpPr>
          <p:nvPr>
            <p:ph type="title"/>
          </p:nvPr>
        </p:nvSpPr>
        <p:spPr/>
        <p:txBody>
          <a:bodyPr/>
          <a:lstStyle/>
          <a:p>
            <a:pPr eaLnBrk="1" hangingPunct="1"/>
            <a:r>
              <a:rPr lang="en-US"/>
              <a:t>Physics and Engineers</a:t>
            </a:r>
          </a:p>
        </p:txBody>
      </p:sp>
      <p:sp>
        <p:nvSpPr>
          <p:cNvPr id="35844" name="Rectangle 3"/>
          <p:cNvSpPr>
            <a:spLocks noGrp="1" noChangeArrowheads="1"/>
          </p:cNvSpPr>
          <p:nvPr>
            <p:ph type="body" sz="half" idx="1"/>
          </p:nvPr>
        </p:nvSpPr>
        <p:spPr>
          <a:xfrm>
            <a:off x="457200" y="1368425"/>
            <a:ext cx="5113338" cy="4525963"/>
          </a:xfrm>
        </p:spPr>
        <p:txBody>
          <a:bodyPr/>
          <a:lstStyle/>
          <a:p>
            <a:pPr eaLnBrk="1" hangingPunct="1"/>
            <a:r>
              <a:rPr lang="en-US" sz="2800" dirty="0"/>
              <a:t>Physics is the understanding that makes engineering design more efficient and, in some instances, possible.</a:t>
            </a:r>
          </a:p>
          <a:p>
            <a:pPr lvl="1" eaLnBrk="1" hangingPunct="1"/>
            <a:r>
              <a:rPr lang="en-US" sz="2400" dirty="0"/>
              <a:t>Example: Tacoma Narrows Bridge</a:t>
            </a:r>
          </a:p>
          <a:p>
            <a:pPr lvl="1" eaLnBrk="1" hangingPunct="1"/>
            <a:r>
              <a:rPr lang="en-US" sz="2400" dirty="0"/>
              <a:t>Personal Example: ITT ANGEL system wavelength design</a:t>
            </a:r>
          </a:p>
        </p:txBody>
      </p:sp>
      <p:pic>
        <p:nvPicPr>
          <p:cNvPr id="6151" name="tacnarr.mpeg">
            <a:hlinkClick r:id="" action="ppaction://media"/>
          </p:cNvPr>
          <p:cNvPicPr>
            <a:picLocks noGrp="1" noRot="1" noChangeAspect="1" noChangeArrowheads="1"/>
          </p:cNvPicPr>
          <p:nvPr>
            <p:ph type="media" sz="half" idx="2"/>
            <a:videoFile r:link="rId1"/>
          </p:nvPr>
        </p:nvPicPr>
        <p:blipFill>
          <a:blip r:embed="rId4" cstate="print"/>
          <a:srcRect/>
          <a:stretch>
            <a:fillRect/>
          </a:stretch>
        </p:blipFill>
        <p:spPr>
          <a:xfrm>
            <a:off x="5935663" y="1609725"/>
            <a:ext cx="2122487" cy="1592263"/>
          </a:xfrm>
        </p:spPr>
      </p:pic>
      <p:pic>
        <p:nvPicPr>
          <p:cNvPr id="35846" name="Picture 8"/>
          <p:cNvPicPr>
            <a:picLocks noChangeAspect="1" noChangeArrowheads="1"/>
          </p:cNvPicPr>
          <p:nvPr/>
        </p:nvPicPr>
        <p:blipFill>
          <a:blip r:embed="rId5" cstate="print"/>
          <a:srcRect l="50977" t="39865" r="3125" b="12717"/>
          <a:stretch>
            <a:fillRect/>
          </a:stretch>
        </p:blipFill>
        <p:spPr bwMode="auto">
          <a:xfrm>
            <a:off x="5842000" y="3263900"/>
            <a:ext cx="2316163" cy="1793875"/>
          </a:xfrm>
          <a:prstGeom prst="rect">
            <a:avLst/>
          </a:prstGeom>
          <a:noFill/>
          <a:ln w="9525">
            <a:noFill/>
            <a:miter lim="800000"/>
            <a:headEnd/>
            <a:tailEnd/>
          </a:ln>
        </p:spPr>
      </p:pic>
      <p:sp>
        <p:nvSpPr>
          <p:cNvPr id="35847" name="AutoShape 9"/>
          <p:cNvSpPr>
            <a:spLocks noChangeArrowheads="1"/>
          </p:cNvSpPr>
          <p:nvPr/>
        </p:nvSpPr>
        <p:spPr bwMode="auto">
          <a:xfrm>
            <a:off x="363538" y="5311775"/>
            <a:ext cx="8461375" cy="84296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Often, in my experience, an understanding of physics makes the difference that allows promotion within a discipline or advancement to system level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167" fill="hold"/>
                                        <p:tgtEl>
                                          <p:spTgt spid="615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151"/>
                </p:tgtEl>
              </p:cMediaNode>
            </p:video>
            <p:seq concurrent="1" nextAc="seek">
              <p:cTn id="8" restart="whenNotActive" fill="hold" evtFilter="cancelBubble" nodeType="interactiveSeq">
                <p:stCondLst>
                  <p:cond evt="onClick" delay="0">
                    <p:tgtEl>
                      <p:spTgt spid="615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151"/>
                                        </p:tgtEl>
                                      </p:cBhvr>
                                    </p:cmd>
                                  </p:childTnLst>
                                </p:cTn>
                              </p:par>
                            </p:childTnLst>
                          </p:cTn>
                        </p:par>
                      </p:childTnLst>
                    </p:cTn>
                  </p:par>
                </p:childTnLst>
              </p:cTn>
              <p:nextCondLst>
                <p:cond evt="onClick" delay="0">
                  <p:tgtEl>
                    <p:spTgt spid="6151"/>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A65811FB-B266-4685-B4A5-5AA334EB4A0C}" type="slidenum">
              <a:rPr lang="en-US"/>
              <a:pPr/>
              <a:t>16</a:t>
            </a:fld>
            <a:endParaRPr lang="en-US"/>
          </a:p>
        </p:txBody>
      </p:sp>
      <p:sp>
        <p:nvSpPr>
          <p:cNvPr id="36867" name="Rectangle 2"/>
          <p:cNvSpPr>
            <a:spLocks noGrp="1" noChangeArrowheads="1"/>
          </p:cNvSpPr>
          <p:nvPr>
            <p:ph type="title"/>
          </p:nvPr>
        </p:nvSpPr>
        <p:spPr/>
        <p:txBody>
          <a:bodyPr/>
          <a:lstStyle/>
          <a:p>
            <a:pPr eaLnBrk="1" hangingPunct="1"/>
            <a:r>
              <a:rPr lang="en-US" b="1"/>
              <a:t>Class Policies</a:t>
            </a:r>
          </a:p>
        </p:txBody>
      </p:sp>
      <p:sp>
        <p:nvSpPr>
          <p:cNvPr id="36868" name="Rectangle 3"/>
          <p:cNvSpPr>
            <a:spLocks noGrp="1" noChangeArrowheads="1"/>
          </p:cNvSpPr>
          <p:nvPr>
            <p:ph type="body" idx="1"/>
          </p:nvPr>
        </p:nvSpPr>
        <p:spPr/>
        <p:txBody>
          <a:bodyPr/>
          <a:lstStyle/>
          <a:p>
            <a:pPr marL="609600" indent="-609600" eaLnBrk="1" hangingPunct="1">
              <a:lnSpc>
                <a:spcPct val="80000"/>
              </a:lnSpc>
            </a:pPr>
            <a:r>
              <a:rPr lang="en-US" sz="1400"/>
              <a:t>We will follow the BYU-Idaho Honor Code in this class.  In addition I would like to stress the following:</a:t>
            </a:r>
          </a:p>
          <a:p>
            <a:pPr marL="990600" lvl="1" indent="-533400" eaLnBrk="1" hangingPunct="1">
              <a:lnSpc>
                <a:spcPct val="80000"/>
              </a:lnSpc>
            </a:pPr>
            <a:r>
              <a:rPr lang="en-US" sz="1200"/>
              <a:t>I expect professional behavior.  Where I see unprofessional behavior, I will point it out so you get a good idea of what will be expected in your future jobs.  </a:t>
            </a:r>
          </a:p>
          <a:p>
            <a:pPr marL="990600" lvl="1" indent="-533400" eaLnBrk="1" hangingPunct="1">
              <a:lnSpc>
                <a:spcPct val="80000"/>
              </a:lnSpc>
            </a:pPr>
            <a:r>
              <a:rPr lang="en-US" sz="1200"/>
              <a:t>Plagiarism is a violation of the Honor code and will be grounds for a failing grade in this course. It may also cause other disciplinary action.  If you use the work of another person (including a solution manual), you must give credit for that work. This is a rule that transcends college. It will be important in your future careers to establish intellectual property rights and to avoid law suits.</a:t>
            </a:r>
          </a:p>
          <a:p>
            <a:pPr marL="990600" lvl="1" indent="-533400" eaLnBrk="1" hangingPunct="1">
              <a:lnSpc>
                <a:spcPct val="80000"/>
              </a:lnSpc>
            </a:pPr>
            <a:r>
              <a:rPr lang="en-US" sz="1200"/>
              <a:t>Cheating in any form, including claiming you made observations that you really didn't, is a gross violation of the honor code and most corporate values systems. Learning such behavior in school can lead to practices that would cause job termination, or even loss of life later in your career, so we will adhere to strict standards now.  </a:t>
            </a:r>
          </a:p>
          <a:p>
            <a:pPr marL="990600" lvl="1" indent="-533400" eaLnBrk="1" hangingPunct="1">
              <a:lnSpc>
                <a:spcPct val="80000"/>
              </a:lnSpc>
            </a:pPr>
            <a:r>
              <a:rPr lang="en-US" sz="1200"/>
              <a:t>Please do not discuss examinations administered in the testing center until the testing period has closed.</a:t>
            </a:r>
          </a:p>
          <a:p>
            <a:pPr marL="609600" indent="-609600" eaLnBrk="1" hangingPunct="1">
              <a:lnSpc>
                <a:spcPct val="80000"/>
              </a:lnSpc>
            </a:pPr>
            <a:r>
              <a:rPr lang="en-US" sz="1400"/>
              <a:t>Please come to class on time</a:t>
            </a:r>
          </a:p>
          <a:p>
            <a:pPr marL="609600" indent="-609600" eaLnBrk="1" hangingPunct="1">
              <a:lnSpc>
                <a:spcPct val="80000"/>
              </a:lnSpc>
            </a:pPr>
            <a:r>
              <a:rPr lang="en-US" sz="1400"/>
              <a:t>Complete the reading assignments before the lecture </a:t>
            </a:r>
          </a:p>
          <a:p>
            <a:pPr marL="609600" indent="-609600" eaLnBrk="1" hangingPunct="1">
              <a:lnSpc>
                <a:spcPct val="80000"/>
              </a:lnSpc>
            </a:pPr>
            <a:r>
              <a:rPr lang="en-US" sz="1400"/>
              <a:t>Late assignments are highly discouraged. Late assignments are penalized 50% of their value for each class period past the due date </a:t>
            </a:r>
          </a:p>
          <a:p>
            <a:pPr marL="609600" indent="-609600" eaLnBrk="1" hangingPunct="1">
              <a:lnSpc>
                <a:spcPct val="80000"/>
              </a:lnSpc>
            </a:pPr>
            <a:r>
              <a:rPr lang="en-US" sz="1400"/>
              <a:t>Learning the subject is the responsibility of each student. I will try in every way I can to facilitate the learning process. Please see me during my office hours or arrange a time with me to get extra help. I will assign you to work in groups and strongly recommend that you work together. (But be sure that the work you turn in is your own).</a:t>
            </a:r>
          </a:p>
          <a:p>
            <a:pPr marL="609600" indent="-609600" eaLnBrk="1" hangingPunct="1">
              <a:lnSpc>
                <a:spcPct val="80000"/>
              </a:lnSpc>
            </a:pPr>
            <a:r>
              <a:rPr lang="en-US" sz="1400"/>
              <a:t>I will not post grades on Blackboard. Instead, I will periodically email your scores to your BYU-I account. You should check your grades to make sure I have recorded everything correctly.</a:t>
            </a:r>
          </a:p>
        </p:txBody>
      </p:sp>
      <p:sp>
        <p:nvSpPr>
          <p:cNvPr id="5" name="TextBox 4"/>
          <p:cNvSpPr txBox="1"/>
          <p:nvPr/>
        </p:nvSpPr>
        <p:spPr>
          <a:xfrm>
            <a:off x="1596571" y="2641599"/>
            <a:ext cx="6429965" cy="1015663"/>
          </a:xfrm>
          <a:prstGeom prst="rect">
            <a:avLst/>
          </a:prstGeom>
          <a:noFill/>
        </p:spPr>
        <p:txBody>
          <a:bodyPr wrap="none" rtlCol="0">
            <a:spAutoFit/>
          </a:bodyPr>
          <a:lstStyle/>
          <a:p>
            <a:r>
              <a:rPr lang="en-US" sz="6000" dirty="0">
                <a:solidFill>
                  <a:srgbClr val="FF0000"/>
                </a:solidFill>
              </a:rPr>
              <a:t>Read the Syllabus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28C342AE-4787-4B30-9E0B-7D1646C99190}" type="slidenum">
              <a:rPr lang="en-US"/>
              <a:pPr/>
              <a:t>17</a:t>
            </a:fld>
            <a:endParaRPr lang="en-US"/>
          </a:p>
        </p:txBody>
      </p:sp>
      <p:sp>
        <p:nvSpPr>
          <p:cNvPr id="37891" name="Rectangle 2"/>
          <p:cNvSpPr>
            <a:spLocks noGrp="1" noChangeArrowheads="1"/>
          </p:cNvSpPr>
          <p:nvPr>
            <p:ph type="title"/>
          </p:nvPr>
        </p:nvSpPr>
        <p:spPr/>
        <p:txBody>
          <a:bodyPr/>
          <a:lstStyle/>
          <a:p>
            <a:pPr eaLnBrk="1" hangingPunct="1"/>
            <a:r>
              <a:rPr lang="en-US" b="1" dirty="0"/>
              <a:t>Procedures</a:t>
            </a:r>
            <a:r>
              <a:rPr lang="en-US" dirty="0"/>
              <a:t>  </a:t>
            </a:r>
            <a:endParaRPr lang="en-US" u="sng" dirty="0"/>
          </a:p>
        </p:txBody>
      </p:sp>
      <p:sp>
        <p:nvSpPr>
          <p:cNvPr id="37892" name="Rectangle 3"/>
          <p:cNvSpPr>
            <a:spLocks noGrp="1" noChangeArrowheads="1"/>
          </p:cNvSpPr>
          <p:nvPr>
            <p:ph type="body" idx="1"/>
          </p:nvPr>
        </p:nvSpPr>
        <p:spPr/>
        <p:txBody>
          <a:bodyPr>
            <a:normAutofit/>
          </a:bodyPr>
          <a:lstStyle/>
          <a:p>
            <a:pPr>
              <a:buNone/>
            </a:pPr>
            <a:r>
              <a:rPr lang="en-US" sz="2400" u="sng" dirty="0"/>
              <a:t>Time in Class and Content:</a:t>
            </a:r>
            <a:r>
              <a:rPr lang="en-US" sz="2400" dirty="0"/>
              <a:t> We will spend 60 minutes each day in class. Four days a week (MTWF) will be lecture days. Thursday is called a “recitation day.” We will use to do homework problems as groups. </a:t>
            </a:r>
          </a:p>
          <a:p>
            <a:pPr>
              <a:buNone/>
            </a:pPr>
            <a:r>
              <a:rPr lang="en-US" sz="2400" dirty="0"/>
              <a:t> </a:t>
            </a:r>
          </a:p>
          <a:p>
            <a:pPr>
              <a:buNone/>
            </a:pPr>
            <a:r>
              <a:rPr lang="en-US" sz="2400" dirty="0"/>
              <a:t>We will not normally cover all the material in the chapter (derivations, example problems, etc.)  You should come prepared to discuss this material. By “prepared” I mean that you should read the chapter sections assigned in the book before class starts.  This is hard and takes some getting used to.</a:t>
            </a:r>
          </a:p>
          <a:p>
            <a:pPr>
              <a:lnSpc>
                <a:spcPct val="80000"/>
              </a:lnSpc>
              <a:buNone/>
            </a:pPr>
            <a:endParaRPr lang="en-US" sz="2400"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Procedures</a:t>
            </a:r>
            <a:r>
              <a:rPr lang="en-US" dirty="0"/>
              <a:t> </a:t>
            </a:r>
          </a:p>
        </p:txBody>
      </p:sp>
      <p:sp>
        <p:nvSpPr>
          <p:cNvPr id="3" name="Content Placeholder 2"/>
          <p:cNvSpPr>
            <a:spLocks noGrp="1"/>
          </p:cNvSpPr>
          <p:nvPr>
            <p:ph idx="1"/>
          </p:nvPr>
        </p:nvSpPr>
        <p:spPr/>
        <p:txBody>
          <a:bodyPr/>
          <a:lstStyle/>
          <a:p>
            <a:pPr>
              <a:buNone/>
            </a:pPr>
            <a:r>
              <a:rPr lang="en-US" sz="2400" u="sng" dirty="0"/>
              <a:t>Class attendance:</a:t>
            </a:r>
            <a:r>
              <a:rPr lang="en-US" sz="2400" dirty="0"/>
              <a:t>  It is very important that you attend class if you expect to keep up with assignments, examination preparation, etc.  You will not see me taking roll, but I will always know from the clicker system if you are not attending class.  I tend to “give the benefit of the doubt” (in terms of exam grading and final grades) to those students who faithfully attend class.  If you must miss class for an interview or other BYU-I approved activity, please let me know in advance. You will be responsible for all information given as announcements in class whether you are there or not, so if you must miss, talk to me or to a trusted colleague to find out what happened in class.</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p:spPr>
        <p:txBody>
          <a:bodyPr/>
          <a:lstStyle/>
          <a:p>
            <a:fld id="{021CB844-FB83-423A-857D-5D7953CDCBB4}" type="slidenum">
              <a:rPr lang="en-US"/>
              <a:pPr/>
              <a:t>19</a:t>
            </a:fld>
            <a:endParaRPr lang="en-US"/>
          </a:p>
        </p:txBody>
      </p:sp>
      <p:sp>
        <p:nvSpPr>
          <p:cNvPr id="38915" name="Rectangle 2"/>
          <p:cNvSpPr>
            <a:spLocks noGrp="1" noChangeArrowheads="1"/>
          </p:cNvSpPr>
          <p:nvPr>
            <p:ph type="title"/>
          </p:nvPr>
        </p:nvSpPr>
        <p:spPr/>
        <p:txBody>
          <a:bodyPr/>
          <a:lstStyle/>
          <a:p>
            <a:pPr eaLnBrk="1" hangingPunct="1"/>
            <a:r>
              <a:rPr lang="en-US"/>
              <a:t>Grading (1 of 2)</a:t>
            </a:r>
          </a:p>
        </p:txBody>
      </p:sp>
      <p:sp>
        <p:nvSpPr>
          <p:cNvPr id="38916" name="Rectangle 3"/>
          <p:cNvSpPr>
            <a:spLocks noGrp="1" noChangeArrowheads="1"/>
          </p:cNvSpPr>
          <p:nvPr>
            <p:ph type="body" sz="half" idx="1"/>
          </p:nvPr>
        </p:nvSpPr>
        <p:spPr>
          <a:xfrm>
            <a:off x="457200" y="1600200"/>
            <a:ext cx="7535863" cy="4525963"/>
          </a:xfrm>
        </p:spPr>
        <p:txBody>
          <a:bodyPr>
            <a:normAutofit/>
          </a:bodyPr>
          <a:lstStyle/>
          <a:p>
            <a:pPr>
              <a:lnSpc>
                <a:spcPct val="80000"/>
              </a:lnSpc>
              <a:buNone/>
            </a:pPr>
            <a:r>
              <a:rPr lang="en-US" sz="2400" dirty="0"/>
              <a:t>The class grade will consist of the following elements:  daily reading quizzes, 13 homework assignments, 5 exams. The final grade will be based on the following (approximate) weighting.</a:t>
            </a:r>
          </a:p>
        </p:txBody>
      </p:sp>
      <p:graphicFrame>
        <p:nvGraphicFramePr>
          <p:cNvPr id="8" name="Content Placeholder 7">
            <a:extLst>
              <a:ext uri="{FF2B5EF4-FFF2-40B4-BE49-F238E27FC236}">
                <a16:creationId xmlns:a16="http://schemas.microsoft.com/office/drawing/2014/main" id="{CB26D010-CD77-E0EA-E6F4-2D617D64DFA3}"/>
              </a:ext>
            </a:extLst>
          </p:cNvPr>
          <p:cNvGraphicFramePr>
            <a:graphicFrameLocks noGrp="1"/>
          </p:cNvGraphicFramePr>
          <p:nvPr>
            <p:ph sz="half" idx="2"/>
          </p:nvPr>
        </p:nvGraphicFramePr>
        <p:xfrm>
          <a:off x="3124200" y="3459943"/>
          <a:ext cx="2110740" cy="2987040"/>
        </p:xfrm>
        <a:graphic>
          <a:graphicData uri="http://schemas.openxmlformats.org/drawingml/2006/table">
            <a:tbl>
              <a:tblPr/>
              <a:tblGrid>
                <a:gridCol w="1712045">
                  <a:extLst>
                    <a:ext uri="{9D8B030D-6E8A-4147-A177-3AD203B41FA5}">
                      <a16:colId xmlns:a16="http://schemas.microsoft.com/office/drawing/2014/main" val="3388513577"/>
                    </a:ext>
                  </a:extLst>
                </a:gridCol>
                <a:gridCol w="398695">
                  <a:extLst>
                    <a:ext uri="{9D8B030D-6E8A-4147-A177-3AD203B41FA5}">
                      <a16:colId xmlns:a16="http://schemas.microsoft.com/office/drawing/2014/main" val="684281673"/>
                    </a:ext>
                  </a:extLst>
                </a:gridCol>
              </a:tblGrid>
              <a:tr h="76200">
                <a:tc>
                  <a:txBody>
                    <a:bodyPr/>
                    <a:lstStyle/>
                    <a:p>
                      <a:r>
                        <a:rPr lang="en-US">
                          <a:effectLst/>
                        </a:rPr>
                        <a:t>Exam Prep Assignments</a:t>
                      </a:r>
                    </a:p>
                  </a:txBody>
                  <a:tcPr marL="0" marR="0" marT="0" marB="0">
                    <a:lnL>
                      <a:noFill/>
                    </a:lnL>
                    <a:lnR>
                      <a:noFill/>
                    </a:lnR>
                    <a:lnT>
                      <a:noFill/>
                    </a:lnT>
                    <a:lnB>
                      <a:noFill/>
                    </a:lnB>
                    <a:solidFill>
                      <a:srgbClr val="FFFFFF"/>
                    </a:solidFill>
                  </a:tcPr>
                </a:tc>
                <a:tc>
                  <a:txBody>
                    <a:bodyPr/>
                    <a:lstStyle/>
                    <a:p>
                      <a:r>
                        <a:rPr lang="en-US">
                          <a:effectLst/>
                        </a:rPr>
                        <a:t>20</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181841786"/>
                  </a:ext>
                </a:extLst>
              </a:tr>
              <a:tr h="236220">
                <a:tc>
                  <a:txBody>
                    <a:bodyPr/>
                    <a:lstStyle/>
                    <a:p>
                      <a:r>
                        <a:rPr lang="en-US">
                          <a:effectLst/>
                        </a:rPr>
                        <a:t>Reading Assignments</a:t>
                      </a:r>
                    </a:p>
                  </a:txBody>
                  <a:tcPr marL="0" marR="0" marT="0" marB="0">
                    <a:lnL>
                      <a:noFill/>
                    </a:lnL>
                    <a:lnR>
                      <a:noFill/>
                    </a:lnR>
                    <a:lnT>
                      <a:noFill/>
                    </a:lnT>
                    <a:lnB>
                      <a:noFill/>
                    </a:lnB>
                    <a:solidFill>
                      <a:srgbClr val="FFFFFF"/>
                    </a:solidFill>
                  </a:tcPr>
                </a:tc>
                <a:tc>
                  <a:txBody>
                    <a:bodyPr/>
                    <a:lstStyle/>
                    <a:p>
                      <a:r>
                        <a:rPr lang="en-US">
                          <a:effectLst/>
                        </a:rPr>
                        <a:t>10</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022255635"/>
                  </a:ext>
                </a:extLst>
              </a:tr>
              <a:tr h="182880">
                <a:tc>
                  <a:txBody>
                    <a:bodyPr/>
                    <a:lstStyle/>
                    <a:p>
                      <a:r>
                        <a:rPr lang="en-US">
                          <a:effectLst/>
                        </a:rPr>
                        <a:t>Exam 1</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418344952"/>
                  </a:ext>
                </a:extLst>
              </a:tr>
              <a:tr h="403860">
                <a:tc>
                  <a:txBody>
                    <a:bodyPr/>
                    <a:lstStyle/>
                    <a:p>
                      <a:r>
                        <a:rPr lang="en-US">
                          <a:effectLst/>
                        </a:rPr>
                        <a:t>Exam 2</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128105025"/>
                  </a:ext>
                </a:extLst>
              </a:tr>
              <a:tr h="403860">
                <a:tc>
                  <a:txBody>
                    <a:bodyPr/>
                    <a:lstStyle/>
                    <a:p>
                      <a:r>
                        <a:rPr lang="en-US">
                          <a:effectLst/>
                        </a:rPr>
                        <a:t>Exam 3</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314163616"/>
                  </a:ext>
                </a:extLst>
              </a:tr>
              <a:tr h="403860">
                <a:tc>
                  <a:txBody>
                    <a:bodyPr/>
                    <a:lstStyle/>
                    <a:p>
                      <a:r>
                        <a:rPr lang="en-US">
                          <a:effectLst/>
                        </a:rPr>
                        <a:t>Exam 4</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324473332"/>
                  </a:ext>
                </a:extLst>
              </a:tr>
              <a:tr h="403860">
                <a:tc>
                  <a:txBody>
                    <a:bodyPr/>
                    <a:lstStyle/>
                    <a:p>
                      <a:r>
                        <a:rPr lang="en-US">
                          <a:effectLst/>
                        </a:rPr>
                        <a:t>Final</a:t>
                      </a:r>
                    </a:p>
                  </a:txBody>
                  <a:tcPr marL="0" marR="0" marT="0" marB="0">
                    <a:lnL>
                      <a:noFill/>
                    </a:lnL>
                    <a:lnR>
                      <a:noFill/>
                    </a:lnR>
                    <a:lnT>
                      <a:noFill/>
                    </a:lnT>
                    <a:lnB>
                      <a:noFill/>
                    </a:lnB>
                    <a:solidFill>
                      <a:srgbClr val="FFFFFF"/>
                    </a:solidFill>
                  </a:tcPr>
                </a:tc>
                <a:tc>
                  <a:txBody>
                    <a:bodyPr/>
                    <a:lstStyle/>
                    <a:p>
                      <a:r>
                        <a:rPr lang="en-US" dirty="0">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759747649"/>
                  </a:ext>
                </a:extLst>
              </a:tr>
            </a:tbl>
          </a:graphicData>
        </a:graphic>
      </p:graphicFrame>
      <p:sp>
        <p:nvSpPr>
          <p:cNvPr id="9" name="Rectangle 2">
            <a:extLst>
              <a:ext uri="{FF2B5EF4-FFF2-40B4-BE49-F238E27FC236}">
                <a16:creationId xmlns:a16="http://schemas.microsoft.com/office/drawing/2014/main" id="{B0585D85-7506-3379-596B-FA81B3319430}"/>
              </a:ext>
            </a:extLst>
          </p:cNvPr>
          <p:cNvSpPr>
            <a:spLocks noChangeArrowheads="1"/>
          </p:cNvSpPr>
          <p:nvPr/>
        </p:nvSpPr>
        <p:spPr bwMode="auto">
          <a:xfrm>
            <a:off x="3200083" y="30484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CC1A1D1-9482-4801-8362-7247D53FFC7F}" type="slidenum">
              <a:rPr lang="en-US"/>
              <a:pPr/>
              <a:t>2</a:t>
            </a:fld>
            <a:endParaRPr lang="en-US"/>
          </a:p>
        </p:txBody>
      </p:sp>
      <p:sp>
        <p:nvSpPr>
          <p:cNvPr id="27651" name="Rectangle 2"/>
          <p:cNvSpPr>
            <a:spLocks noGrp="1" noChangeArrowheads="1"/>
          </p:cNvSpPr>
          <p:nvPr>
            <p:ph type="title"/>
          </p:nvPr>
        </p:nvSpPr>
        <p:spPr/>
        <p:txBody>
          <a:bodyPr/>
          <a:lstStyle/>
          <a:p>
            <a:pPr eaLnBrk="1" hangingPunct="1"/>
            <a:r>
              <a:rPr lang="en-US"/>
              <a:t>Instructor Introduction</a:t>
            </a:r>
          </a:p>
        </p:txBody>
      </p:sp>
      <p:sp>
        <p:nvSpPr>
          <p:cNvPr id="27652" name="Rectangle 3"/>
          <p:cNvSpPr>
            <a:spLocks noGrp="1" noChangeArrowheads="1"/>
          </p:cNvSpPr>
          <p:nvPr>
            <p:ph type="body" idx="1"/>
          </p:nvPr>
        </p:nvSpPr>
        <p:spPr>
          <a:xfrm>
            <a:off x="457200" y="1600200"/>
            <a:ext cx="3468688" cy="4525963"/>
          </a:xfrm>
        </p:spPr>
        <p:txBody>
          <a:bodyPr/>
          <a:lstStyle/>
          <a:p>
            <a:pPr eaLnBrk="1" hangingPunct="1">
              <a:lnSpc>
                <a:spcPct val="80000"/>
              </a:lnSpc>
            </a:pPr>
            <a:r>
              <a:rPr lang="en-US" sz="1800" dirty="0"/>
              <a:t>R. Todd Lines</a:t>
            </a:r>
          </a:p>
          <a:p>
            <a:pPr eaLnBrk="1" hangingPunct="1">
              <a:lnSpc>
                <a:spcPct val="80000"/>
              </a:lnSpc>
            </a:pPr>
            <a:r>
              <a:rPr lang="en-US" sz="1800" dirty="0"/>
              <a:t>Education</a:t>
            </a:r>
          </a:p>
          <a:p>
            <a:pPr lvl="1" eaLnBrk="1" hangingPunct="1">
              <a:lnSpc>
                <a:spcPct val="80000"/>
              </a:lnSpc>
            </a:pPr>
            <a:r>
              <a:rPr lang="en-US" sz="1600" dirty="0"/>
              <a:t>BS Physics – BYU</a:t>
            </a:r>
          </a:p>
          <a:p>
            <a:pPr lvl="1" eaLnBrk="1" hangingPunct="1">
              <a:lnSpc>
                <a:spcPct val="80000"/>
              </a:lnSpc>
            </a:pPr>
            <a:r>
              <a:rPr lang="en-US" sz="1600" dirty="0"/>
              <a:t>MS, PhD Physics – NMSU</a:t>
            </a:r>
          </a:p>
          <a:p>
            <a:pPr eaLnBrk="1" hangingPunct="1">
              <a:lnSpc>
                <a:spcPct val="80000"/>
              </a:lnSpc>
            </a:pPr>
            <a:r>
              <a:rPr lang="en-US" sz="1800" dirty="0"/>
              <a:t>Recent Experience</a:t>
            </a:r>
          </a:p>
          <a:p>
            <a:pPr lvl="1" eaLnBrk="1" hangingPunct="1">
              <a:lnSpc>
                <a:spcPct val="80000"/>
              </a:lnSpc>
            </a:pPr>
            <a:r>
              <a:rPr lang="en-US" sz="1600" dirty="0"/>
              <a:t>18 years at BYUI</a:t>
            </a:r>
          </a:p>
          <a:p>
            <a:pPr lvl="1" eaLnBrk="1" hangingPunct="1">
              <a:lnSpc>
                <a:spcPct val="80000"/>
              </a:lnSpc>
            </a:pPr>
            <a:r>
              <a:rPr lang="en-US" sz="1600" dirty="0"/>
              <a:t>6 years with ITT (Eastman Kodak)</a:t>
            </a:r>
          </a:p>
          <a:p>
            <a:pPr lvl="2" eaLnBrk="1" hangingPunct="1">
              <a:lnSpc>
                <a:spcPct val="80000"/>
              </a:lnSpc>
            </a:pPr>
            <a:r>
              <a:rPr lang="en-US" sz="1400" dirty="0"/>
              <a:t>Laser radar</a:t>
            </a:r>
          </a:p>
          <a:p>
            <a:pPr lvl="2" eaLnBrk="1" hangingPunct="1">
              <a:lnSpc>
                <a:spcPct val="80000"/>
              </a:lnSpc>
            </a:pPr>
            <a:r>
              <a:rPr lang="en-US" sz="1400" dirty="0"/>
              <a:t>Atmospheric physics</a:t>
            </a:r>
          </a:p>
          <a:p>
            <a:pPr lvl="2" eaLnBrk="1" hangingPunct="1">
              <a:lnSpc>
                <a:spcPct val="80000"/>
              </a:lnSpc>
            </a:pPr>
            <a:r>
              <a:rPr lang="en-US" sz="1400" dirty="0"/>
              <a:t>Remote sensing </a:t>
            </a:r>
          </a:p>
          <a:p>
            <a:pPr lvl="1" eaLnBrk="1" hangingPunct="1">
              <a:lnSpc>
                <a:spcPct val="80000"/>
              </a:lnSpc>
            </a:pPr>
            <a:r>
              <a:rPr lang="en-US" sz="1600" dirty="0"/>
              <a:t>4 years experience with Raytheon</a:t>
            </a:r>
          </a:p>
          <a:p>
            <a:pPr lvl="2" eaLnBrk="1" hangingPunct="1">
              <a:lnSpc>
                <a:spcPct val="80000"/>
              </a:lnSpc>
            </a:pPr>
            <a:r>
              <a:rPr lang="en-US" sz="1400" dirty="0"/>
              <a:t>Weather satellite design </a:t>
            </a:r>
          </a:p>
          <a:p>
            <a:pPr lvl="1" eaLnBrk="1" hangingPunct="1">
              <a:lnSpc>
                <a:spcPct val="80000"/>
              </a:lnSpc>
            </a:pPr>
            <a:r>
              <a:rPr lang="en-US" sz="1600" dirty="0"/>
              <a:t>6 years experience with the US Army Research Laboratory</a:t>
            </a:r>
          </a:p>
          <a:p>
            <a:pPr lvl="2" eaLnBrk="1" hangingPunct="1">
              <a:lnSpc>
                <a:spcPct val="80000"/>
              </a:lnSpc>
            </a:pPr>
            <a:r>
              <a:rPr lang="en-US" sz="1400" dirty="0"/>
              <a:t>Atmospheric physics</a:t>
            </a:r>
          </a:p>
          <a:p>
            <a:pPr lvl="2" eaLnBrk="1" hangingPunct="1">
              <a:lnSpc>
                <a:spcPct val="80000"/>
              </a:lnSpc>
            </a:pPr>
            <a:r>
              <a:rPr lang="en-US" sz="1400" dirty="0"/>
              <a:t>Remote sensing</a:t>
            </a:r>
          </a:p>
          <a:p>
            <a:pPr lvl="1" eaLnBrk="1" hangingPunct="1">
              <a:lnSpc>
                <a:spcPct val="80000"/>
              </a:lnSpc>
            </a:pPr>
            <a:endParaRPr lang="en-US" sz="1600" dirty="0"/>
          </a:p>
          <a:p>
            <a:pPr lvl="1" eaLnBrk="1" hangingPunct="1">
              <a:lnSpc>
                <a:spcPct val="80000"/>
              </a:lnSpc>
            </a:pPr>
            <a:endParaRPr lang="en-US" sz="1600" dirty="0"/>
          </a:p>
          <a:p>
            <a:pPr eaLnBrk="1" hangingPunct="1">
              <a:lnSpc>
                <a:spcPct val="80000"/>
              </a:lnSpc>
            </a:pPr>
            <a:endParaRPr lang="en-US" sz="1800" dirty="0"/>
          </a:p>
        </p:txBody>
      </p:sp>
      <p:pic>
        <p:nvPicPr>
          <p:cNvPr id="27653" name="Picture 5" descr="cheng"/>
          <p:cNvPicPr>
            <a:picLocks noChangeAspect="1" noChangeArrowheads="1"/>
          </p:cNvPicPr>
          <p:nvPr/>
        </p:nvPicPr>
        <p:blipFill>
          <a:blip r:embed="rId3" cstate="print"/>
          <a:srcRect/>
          <a:stretch>
            <a:fillRect/>
          </a:stretch>
        </p:blipFill>
        <p:spPr bwMode="auto">
          <a:xfrm>
            <a:off x="7086600" y="2090738"/>
            <a:ext cx="1738313" cy="1773237"/>
          </a:xfrm>
          <a:prstGeom prst="rect">
            <a:avLst/>
          </a:prstGeom>
          <a:noFill/>
          <a:ln w="9525">
            <a:noFill/>
            <a:miter lim="800000"/>
            <a:headEnd/>
            <a:tailEnd/>
          </a:ln>
        </p:spPr>
      </p:pic>
      <p:pic>
        <p:nvPicPr>
          <p:cNvPr id="27654" name="Picture 8" descr="IKONOSsm"/>
          <p:cNvPicPr>
            <a:picLocks noChangeAspect="1" noChangeArrowheads="1"/>
          </p:cNvPicPr>
          <p:nvPr/>
        </p:nvPicPr>
        <p:blipFill>
          <a:blip r:embed="rId4" cstate="print"/>
          <a:srcRect/>
          <a:stretch>
            <a:fillRect/>
          </a:stretch>
        </p:blipFill>
        <p:spPr bwMode="auto">
          <a:xfrm>
            <a:off x="5419725" y="1668463"/>
            <a:ext cx="1668463" cy="1735137"/>
          </a:xfrm>
          <a:prstGeom prst="rect">
            <a:avLst/>
          </a:prstGeom>
          <a:noFill/>
          <a:ln w="9525">
            <a:noFill/>
            <a:miter lim="800000"/>
            <a:headEnd/>
            <a:tailEnd/>
          </a:ln>
        </p:spPr>
      </p:pic>
      <p:pic>
        <p:nvPicPr>
          <p:cNvPr id="27655" name="Picture 9" descr="invesco_300"/>
          <p:cNvPicPr>
            <a:picLocks noChangeAspect="1" noChangeArrowheads="1"/>
          </p:cNvPicPr>
          <p:nvPr/>
        </p:nvPicPr>
        <p:blipFill>
          <a:blip r:embed="rId5" cstate="print"/>
          <a:srcRect/>
          <a:stretch>
            <a:fillRect/>
          </a:stretch>
        </p:blipFill>
        <p:spPr bwMode="auto">
          <a:xfrm>
            <a:off x="4722813" y="3160713"/>
            <a:ext cx="2765425" cy="2830512"/>
          </a:xfrm>
          <a:prstGeom prst="rect">
            <a:avLst/>
          </a:prstGeom>
          <a:noFill/>
          <a:ln w="9525">
            <a:noFill/>
            <a:miter lim="800000"/>
            <a:headEnd/>
            <a:tailEnd/>
          </a:ln>
        </p:spPr>
      </p:pic>
      <p:pic>
        <p:nvPicPr>
          <p:cNvPr id="27656" name="Picture 11"/>
          <p:cNvPicPr>
            <a:picLocks noChangeAspect="1" noChangeArrowheads="1"/>
          </p:cNvPicPr>
          <p:nvPr/>
        </p:nvPicPr>
        <p:blipFill>
          <a:blip r:embed="rId6" cstate="print"/>
          <a:srcRect/>
          <a:stretch>
            <a:fillRect/>
          </a:stretch>
        </p:blipFill>
        <p:spPr bwMode="auto">
          <a:xfrm>
            <a:off x="6783388" y="4025900"/>
            <a:ext cx="1974850" cy="2146300"/>
          </a:xfrm>
          <a:prstGeom prst="rect">
            <a:avLst/>
          </a:prstGeom>
          <a:noFill/>
          <a:ln w="9525">
            <a:solidFill>
              <a:schemeClr val="bg1"/>
            </a:solidFill>
            <a:miter lim="800000"/>
            <a:headEnd/>
            <a:tailEnd/>
          </a:ln>
        </p:spPr>
      </p:pic>
      <p:sp>
        <p:nvSpPr>
          <p:cNvPr id="27657" name="Line 12"/>
          <p:cNvSpPr>
            <a:spLocks noChangeShapeType="1"/>
          </p:cNvSpPr>
          <p:nvPr/>
        </p:nvSpPr>
        <p:spPr bwMode="auto">
          <a:xfrm flipV="1">
            <a:off x="5876925" y="4025900"/>
            <a:ext cx="882650" cy="592138"/>
          </a:xfrm>
          <a:prstGeom prst="line">
            <a:avLst/>
          </a:prstGeom>
          <a:noFill/>
          <a:ln w="9525">
            <a:solidFill>
              <a:schemeClr val="bg1"/>
            </a:solidFill>
            <a:round/>
            <a:headEnd/>
            <a:tailEnd/>
          </a:ln>
        </p:spPr>
        <p:txBody>
          <a:bodyPr/>
          <a:lstStyle/>
          <a:p>
            <a:endParaRPr lang="en-US"/>
          </a:p>
        </p:txBody>
      </p:sp>
      <p:sp>
        <p:nvSpPr>
          <p:cNvPr id="27658" name="Line 13"/>
          <p:cNvSpPr>
            <a:spLocks noChangeShapeType="1"/>
          </p:cNvSpPr>
          <p:nvPr/>
        </p:nvSpPr>
        <p:spPr bwMode="auto">
          <a:xfrm>
            <a:off x="5857875" y="5057775"/>
            <a:ext cx="908050" cy="1116013"/>
          </a:xfrm>
          <a:prstGeom prst="line">
            <a:avLst/>
          </a:prstGeom>
          <a:noFill/>
          <a:ln w="9525">
            <a:solidFill>
              <a:schemeClr val="bg1"/>
            </a:solidFill>
            <a:round/>
            <a:headEnd/>
            <a:tailEnd/>
          </a:ln>
        </p:spPr>
        <p:txBody>
          <a:bodyPr/>
          <a:lstStyle/>
          <a:p>
            <a:endParaRPr lang="en-US"/>
          </a:p>
        </p:txBody>
      </p:sp>
      <p:pic>
        <p:nvPicPr>
          <p:cNvPr id="27659" name="Picture 14" descr="437478-directory image"/>
          <p:cNvPicPr>
            <a:picLocks noChangeAspect="1" noChangeArrowheads="1"/>
          </p:cNvPicPr>
          <p:nvPr/>
        </p:nvPicPr>
        <p:blipFill>
          <a:blip r:embed="rId7" cstate="print"/>
          <a:srcRect/>
          <a:stretch>
            <a:fillRect/>
          </a:stretch>
        </p:blipFill>
        <p:spPr bwMode="auto">
          <a:xfrm>
            <a:off x="4311650" y="2273300"/>
            <a:ext cx="1154113" cy="1666875"/>
          </a:xfrm>
          <a:prstGeom prst="rect">
            <a:avLst/>
          </a:prstGeom>
          <a:noFill/>
          <a:ln w="9525">
            <a:noFill/>
            <a:miter lim="800000"/>
            <a:headEnd/>
            <a:tailEnd/>
          </a:ln>
        </p:spPr>
      </p:pic>
      <p:pic>
        <p:nvPicPr>
          <p:cNvPr id="27660" name="Picture 4" descr="spaceimaging_logosmall">
            <a:hlinkClick r:id="rId8"/>
          </p:cNvPr>
          <p:cNvPicPr>
            <a:picLocks noChangeAspect="1" noChangeArrowheads="1"/>
          </p:cNvPicPr>
          <p:nvPr/>
        </p:nvPicPr>
        <p:blipFill>
          <a:blip r:embed="rId9" cstate="print"/>
          <a:srcRect/>
          <a:stretch>
            <a:fillRect/>
          </a:stretch>
        </p:blipFill>
        <p:spPr bwMode="auto">
          <a:xfrm>
            <a:off x="7515225" y="3397250"/>
            <a:ext cx="1204913" cy="358775"/>
          </a:xfrm>
          <a:prstGeom prst="rect">
            <a:avLst/>
          </a:prstGeom>
          <a:noFill/>
          <a:ln w="9525">
            <a:noFill/>
            <a:miter lim="800000"/>
            <a:headEnd/>
            <a:tailEnd/>
          </a:ln>
        </p:spPr>
      </p:pic>
      <p:pic>
        <p:nvPicPr>
          <p:cNvPr id="27661" name="Picture 16" descr="report_zoom-in"/>
          <p:cNvPicPr>
            <a:picLocks noChangeAspect="1" noChangeArrowheads="1"/>
          </p:cNvPicPr>
          <p:nvPr/>
        </p:nvPicPr>
        <p:blipFill>
          <a:blip r:embed="rId10" cstate="print"/>
          <a:srcRect/>
          <a:stretch>
            <a:fillRect/>
          </a:stretch>
        </p:blipFill>
        <p:spPr bwMode="auto">
          <a:xfrm>
            <a:off x="4224338" y="5151438"/>
            <a:ext cx="1384300" cy="1042987"/>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2"/>
          </p:nvPr>
        </p:nvSpPr>
        <p:spPr>
          <a:noFill/>
        </p:spPr>
        <p:txBody>
          <a:bodyPr/>
          <a:lstStyle/>
          <a:p>
            <a:fld id="{01831CC8-BEC6-4F87-8871-4DF3F68F66DE}" type="slidenum">
              <a:rPr lang="en-US"/>
              <a:pPr/>
              <a:t>20</a:t>
            </a:fld>
            <a:endParaRPr lang="en-US"/>
          </a:p>
        </p:txBody>
      </p:sp>
      <p:sp>
        <p:nvSpPr>
          <p:cNvPr id="39939" name="Rectangle 2"/>
          <p:cNvSpPr>
            <a:spLocks noGrp="1" noChangeArrowheads="1"/>
          </p:cNvSpPr>
          <p:nvPr>
            <p:ph type="title"/>
          </p:nvPr>
        </p:nvSpPr>
        <p:spPr/>
        <p:txBody>
          <a:bodyPr/>
          <a:lstStyle/>
          <a:p>
            <a:pPr eaLnBrk="1" hangingPunct="1"/>
            <a:r>
              <a:rPr lang="en-US"/>
              <a:t>Grading (2 of 2)</a:t>
            </a:r>
          </a:p>
        </p:txBody>
      </p:sp>
      <p:sp>
        <p:nvSpPr>
          <p:cNvPr id="39940" name="Rectangle 3"/>
          <p:cNvSpPr>
            <a:spLocks noGrp="1" noChangeArrowheads="1"/>
          </p:cNvSpPr>
          <p:nvPr>
            <p:ph type="body" sz="half" idx="1"/>
          </p:nvPr>
        </p:nvSpPr>
        <p:spPr>
          <a:xfrm>
            <a:off x="457200" y="1600200"/>
            <a:ext cx="4038600" cy="3016250"/>
          </a:xfrm>
        </p:spPr>
        <p:txBody>
          <a:bodyPr/>
          <a:lstStyle/>
          <a:p>
            <a:pPr>
              <a:buNone/>
            </a:pPr>
            <a:r>
              <a:rPr lang="en-US" sz="1800" dirty="0"/>
              <a:t>There is no pre-assigned quota of A’s and C’s that will be given in the class.  My personal goal is to give each of you all you need to earn an A.  But it would not be beneficial to you if I artificially gave high grades.  Level of effort and understanding of course material are two important factors to me in assigning letter grades.</a:t>
            </a:r>
          </a:p>
          <a:p>
            <a:pPr marL="0" indent="0" eaLnBrk="1" hangingPunct="1">
              <a:lnSpc>
                <a:spcPct val="80000"/>
              </a:lnSpc>
            </a:pPr>
            <a:endParaRPr lang="en-US" sz="1800" dirty="0"/>
          </a:p>
        </p:txBody>
      </p:sp>
      <p:graphicFrame>
        <p:nvGraphicFramePr>
          <p:cNvPr id="21756" name="Group 252"/>
          <p:cNvGraphicFramePr>
            <a:graphicFrameLocks noGrp="1"/>
          </p:cNvGraphicFramePr>
          <p:nvPr>
            <p:ph sz="half" idx="2"/>
          </p:nvPr>
        </p:nvGraphicFramePr>
        <p:xfrm>
          <a:off x="5199063" y="1644650"/>
          <a:ext cx="3335337" cy="2952750"/>
        </p:xfrm>
        <a:graphic>
          <a:graphicData uri="http://schemas.openxmlformats.org/drawingml/2006/table">
            <a:tbl>
              <a:tblPr/>
              <a:tblGrid>
                <a:gridCol w="1011237">
                  <a:extLst>
                    <a:ext uri="{9D8B030D-6E8A-4147-A177-3AD203B41FA5}">
                      <a16:colId xmlns:a16="http://schemas.microsoft.com/office/drawing/2014/main" val="20000"/>
                    </a:ext>
                  </a:extLst>
                </a:gridCol>
                <a:gridCol w="557213">
                  <a:extLst>
                    <a:ext uri="{9D8B030D-6E8A-4147-A177-3AD203B41FA5}">
                      <a16:colId xmlns:a16="http://schemas.microsoft.com/office/drawing/2014/main" val="20001"/>
                    </a:ext>
                  </a:extLst>
                </a:gridCol>
                <a:gridCol w="401637">
                  <a:extLst>
                    <a:ext uri="{9D8B030D-6E8A-4147-A177-3AD203B41FA5}">
                      <a16:colId xmlns:a16="http://schemas.microsoft.com/office/drawing/2014/main" val="20002"/>
                    </a:ext>
                  </a:extLst>
                </a:gridCol>
                <a:gridCol w="871538">
                  <a:extLst>
                    <a:ext uri="{9D8B030D-6E8A-4147-A177-3AD203B41FA5}">
                      <a16:colId xmlns:a16="http://schemas.microsoft.com/office/drawing/2014/main" val="20003"/>
                    </a:ext>
                  </a:extLst>
                </a:gridCol>
                <a:gridCol w="493712">
                  <a:extLst>
                    <a:ext uri="{9D8B030D-6E8A-4147-A177-3AD203B41FA5}">
                      <a16:colId xmlns:a16="http://schemas.microsoft.com/office/drawing/2014/main" val="20004"/>
                    </a:ext>
                  </a:extLst>
                </a:gridCol>
              </a:tblGrid>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94-100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73-77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90-94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70-73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87-90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67-70</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83-87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63-67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80-83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60-63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77-80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0-60 </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999" name="AutoShape 253"/>
          <p:cNvSpPr>
            <a:spLocks noChangeArrowheads="1"/>
          </p:cNvSpPr>
          <p:nvPr/>
        </p:nvSpPr>
        <p:spPr bwMode="auto">
          <a:xfrm>
            <a:off x="696913" y="5094288"/>
            <a:ext cx="7778750" cy="6254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90000"/>
              </a:lnSpc>
              <a:spcBef>
                <a:spcPct val="20000"/>
              </a:spcBef>
            </a:pPr>
            <a:r>
              <a:rPr lang="en-US"/>
              <a:t>Letter grades will be assigned to the percentages of the final total score as shown in the table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5FE3D115-4E04-419F-BCAC-DA652A0AD595}" type="slidenum">
              <a:rPr lang="en-US"/>
              <a:pPr/>
              <a:t>21</a:t>
            </a:fld>
            <a:endParaRPr lang="en-US"/>
          </a:p>
        </p:txBody>
      </p:sp>
      <p:sp>
        <p:nvSpPr>
          <p:cNvPr id="40963" name="Rectangle 2"/>
          <p:cNvSpPr>
            <a:spLocks noGrp="1" noChangeArrowheads="1"/>
          </p:cNvSpPr>
          <p:nvPr>
            <p:ph type="title"/>
          </p:nvPr>
        </p:nvSpPr>
        <p:spPr/>
        <p:txBody>
          <a:bodyPr/>
          <a:lstStyle/>
          <a:p>
            <a:pPr eaLnBrk="1" hangingPunct="1"/>
            <a:r>
              <a:rPr lang="en-US" b="1"/>
              <a:t>Homework</a:t>
            </a:r>
          </a:p>
        </p:txBody>
      </p:sp>
      <p:sp>
        <p:nvSpPr>
          <p:cNvPr id="40964" name="Rectangle 3"/>
          <p:cNvSpPr>
            <a:spLocks noGrp="1" noChangeArrowheads="1"/>
          </p:cNvSpPr>
          <p:nvPr>
            <p:ph type="body" idx="1"/>
          </p:nvPr>
        </p:nvSpPr>
        <p:spPr>
          <a:xfrm>
            <a:off x="428172" y="1208315"/>
            <a:ext cx="8229600" cy="4525963"/>
          </a:xfrm>
        </p:spPr>
        <p:txBody>
          <a:bodyPr>
            <a:normAutofit/>
          </a:bodyPr>
          <a:lstStyle/>
          <a:p>
            <a:pPr>
              <a:lnSpc>
                <a:spcPct val="80000"/>
              </a:lnSpc>
            </a:pPr>
            <a:r>
              <a:rPr lang="en-US" sz="1800" dirty="0"/>
              <a:t>I will call these “Exam Prep” assignments because that is what they are!</a:t>
            </a:r>
          </a:p>
          <a:p>
            <a:pPr>
              <a:lnSpc>
                <a:spcPct val="80000"/>
              </a:lnSpc>
            </a:pPr>
            <a:r>
              <a:rPr lang="en-US" sz="1800" dirty="0"/>
              <a:t>Between 6 and 11 problems (sometimes more, sometimes less) will be assigned from each chapter. . </a:t>
            </a:r>
          </a:p>
          <a:p>
            <a:r>
              <a:rPr lang="en-US" sz="1800" dirty="0"/>
              <a:t>Homework will be due on Tuesdays. I will try to not assign a problem until we have had a chance to talk about the material in class.  Because of the holiday schedule, this sometimes makes the problem load uneven from assignment to assignment.  You will know in advance what problems are assigned, and should plan time for the larger assignments.</a:t>
            </a:r>
          </a:p>
          <a:p>
            <a:r>
              <a:rPr lang="en-US" sz="1800" b="1" dirty="0"/>
              <a:t>You will not always be able to finish the homework assignments in the hour  a week of non-lecture time we have on Thursdays.</a:t>
            </a:r>
            <a:r>
              <a:rPr lang="en-US" sz="1800" dirty="0"/>
              <a:t>  To make best use of this time, I suggest you look at the problems before the class homework sessions, and come prepared with questions.  If you will miss a Tuesday or Thursday class, please let me know in advance.</a:t>
            </a:r>
          </a:p>
          <a:p>
            <a:pPr eaLnBrk="1" hangingPunct="1">
              <a:lnSpc>
                <a:spcPct val="80000"/>
              </a:lnSpc>
            </a:pPr>
            <a:r>
              <a:rPr lang="en-US" sz="1800" b="1" dirty="0"/>
              <a:t>You will turn in all of the homework problems.</a:t>
            </a:r>
            <a:r>
              <a:rPr lang="en-US" sz="1800" dirty="0"/>
              <a:t> Neatness, organization, and use of the homework problem solving process will be part of the grade.</a:t>
            </a:r>
          </a:p>
        </p:txBody>
      </p:sp>
      <p:sp>
        <p:nvSpPr>
          <p:cNvPr id="7" name="Rounded Rectangle 6"/>
          <p:cNvSpPr/>
          <p:nvPr/>
        </p:nvSpPr>
        <p:spPr>
          <a:xfrm>
            <a:off x="595313" y="5864225"/>
            <a:ext cx="8054975" cy="782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The homework problems are posted on I-Learn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B60AC13-2585-41CD-B349-9C7DBA343AB8}" type="slidenum">
              <a:rPr lang="en-US"/>
              <a:pPr/>
              <a:t>22</a:t>
            </a:fld>
            <a:endParaRPr lang="en-US"/>
          </a:p>
        </p:txBody>
      </p:sp>
      <p:sp>
        <p:nvSpPr>
          <p:cNvPr id="41987" name="Rectangle 2"/>
          <p:cNvSpPr>
            <a:spLocks noGrp="1" noChangeArrowheads="1"/>
          </p:cNvSpPr>
          <p:nvPr>
            <p:ph type="title"/>
          </p:nvPr>
        </p:nvSpPr>
        <p:spPr/>
        <p:txBody>
          <a:bodyPr/>
          <a:lstStyle/>
          <a:p>
            <a:pPr eaLnBrk="1" hangingPunct="1"/>
            <a:r>
              <a:rPr lang="en-US" dirty="0"/>
              <a:t>AI and Solution Manuals</a:t>
            </a:r>
          </a:p>
        </p:txBody>
      </p:sp>
      <p:sp>
        <p:nvSpPr>
          <p:cNvPr id="3" name="Content Placeholder 2">
            <a:extLst>
              <a:ext uri="{FF2B5EF4-FFF2-40B4-BE49-F238E27FC236}">
                <a16:creationId xmlns:a16="http://schemas.microsoft.com/office/drawing/2014/main" id="{A8C1F0BF-2FB3-342C-9549-529495C1D023}"/>
              </a:ext>
            </a:extLst>
          </p:cNvPr>
          <p:cNvSpPr>
            <a:spLocks noGrp="1"/>
          </p:cNvSpPr>
          <p:nvPr>
            <p:ph idx="1"/>
          </p:nvPr>
        </p:nvSpPr>
        <p:spPr/>
        <p:txBody>
          <a:bodyPr>
            <a:normAutofit/>
          </a:bodyPr>
          <a:lstStyle/>
          <a:p>
            <a:r>
              <a:rPr lang="en-US" dirty="0"/>
              <a:t>I am aware that the four major AI LLM tools do a fair job of answering our homework problems.</a:t>
            </a:r>
          </a:p>
          <a:p>
            <a:r>
              <a:rPr lang="en-US" dirty="0"/>
              <a:t>I am aware that there are online businesses that will do your homework for you.</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B60AC13-2585-41CD-B349-9C7DBA343AB8}" type="slidenum">
              <a:rPr lang="en-US"/>
              <a:pPr/>
              <a:t>23</a:t>
            </a:fld>
            <a:endParaRPr lang="en-US"/>
          </a:p>
        </p:txBody>
      </p:sp>
      <p:sp>
        <p:nvSpPr>
          <p:cNvPr id="41987" name="Rectangle 2"/>
          <p:cNvSpPr>
            <a:spLocks noGrp="1" noChangeArrowheads="1"/>
          </p:cNvSpPr>
          <p:nvPr>
            <p:ph type="title"/>
          </p:nvPr>
        </p:nvSpPr>
        <p:spPr/>
        <p:txBody>
          <a:bodyPr/>
          <a:lstStyle/>
          <a:p>
            <a:pPr eaLnBrk="1" hangingPunct="1"/>
            <a:r>
              <a:rPr lang="en-US" dirty="0"/>
              <a:t>AI and Solution Manuals</a:t>
            </a:r>
          </a:p>
        </p:txBody>
      </p:sp>
      <p:sp>
        <p:nvSpPr>
          <p:cNvPr id="3" name="Content Placeholder 2">
            <a:extLst>
              <a:ext uri="{FF2B5EF4-FFF2-40B4-BE49-F238E27FC236}">
                <a16:creationId xmlns:a16="http://schemas.microsoft.com/office/drawing/2014/main" id="{A8C1F0BF-2FB3-342C-9549-529495C1D023}"/>
              </a:ext>
            </a:extLst>
          </p:cNvPr>
          <p:cNvSpPr>
            <a:spLocks noGrp="1"/>
          </p:cNvSpPr>
          <p:nvPr>
            <p:ph idx="1"/>
          </p:nvPr>
        </p:nvSpPr>
        <p:spPr/>
        <p:txBody>
          <a:bodyPr>
            <a:normAutofit fontScale="70000" lnSpcReduction="20000"/>
          </a:bodyPr>
          <a:lstStyle/>
          <a:p>
            <a:r>
              <a:rPr lang="en-US" dirty="0"/>
              <a:t>I know that you are not so silly as to fall into this trap.</a:t>
            </a:r>
          </a:p>
          <a:p>
            <a:r>
              <a:rPr lang="en-US" dirty="0"/>
              <a:t>I have to talk about this anyway because I will feel negligent if I don’t</a:t>
            </a:r>
          </a:p>
          <a:p>
            <a:endParaRPr lang="en-US" dirty="0"/>
          </a:p>
          <a:p>
            <a:r>
              <a:rPr lang="en-US" dirty="0"/>
              <a:t>To copy a solution from someone else (even an AI) without noting that you have done so is to commit plagiarism. Since this is a violation of the Honor Code, please do not do this. </a:t>
            </a:r>
          </a:p>
          <a:p>
            <a:r>
              <a:rPr lang="en-US" dirty="0"/>
              <a:t>Also note that the homework process requires more than is provided in the solutions given by the AI or the commercial homework folks. </a:t>
            </a:r>
          </a:p>
          <a:p>
            <a:r>
              <a:rPr lang="en-US" dirty="0"/>
              <a:t>Most importantly:  Consistently having someone or something </a:t>
            </a:r>
            <a:r>
              <a:rPr lang="en-US" dirty="0" err="1"/>
              <a:t>els</a:t>
            </a:r>
            <a:r>
              <a:rPr lang="en-US" dirty="0"/>
              <a:t> do your solutions will not prepare you for the exams, and will likely lead to a very poor understanding of the material and an unfortunate grade. </a:t>
            </a:r>
          </a:p>
        </p:txBody>
      </p:sp>
    </p:spTree>
    <p:extLst>
      <p:ext uri="{BB962C8B-B14F-4D97-AF65-F5344CB8AC3E}">
        <p14:creationId xmlns:p14="http://schemas.microsoft.com/office/powerpoint/2010/main" val="2391299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46D-858E-8D92-5FA8-384A04F20F63}"/>
              </a:ext>
            </a:extLst>
          </p:cNvPr>
          <p:cNvSpPr>
            <a:spLocks noGrp="1"/>
          </p:cNvSpPr>
          <p:nvPr>
            <p:ph type="title"/>
          </p:nvPr>
        </p:nvSpPr>
        <p:spPr/>
        <p:txBody>
          <a:bodyPr/>
          <a:lstStyle/>
          <a:p>
            <a:r>
              <a:rPr lang="en-US" dirty="0"/>
              <a:t>HI not AI</a:t>
            </a:r>
          </a:p>
        </p:txBody>
      </p:sp>
      <p:sp>
        <p:nvSpPr>
          <p:cNvPr id="3" name="Content Placeholder 2">
            <a:extLst>
              <a:ext uri="{FF2B5EF4-FFF2-40B4-BE49-F238E27FC236}">
                <a16:creationId xmlns:a16="http://schemas.microsoft.com/office/drawing/2014/main" id="{11777084-BD51-24CC-E883-FFFC4D1E2175}"/>
              </a:ext>
            </a:extLst>
          </p:cNvPr>
          <p:cNvSpPr>
            <a:spLocks noGrp="1"/>
          </p:cNvSpPr>
          <p:nvPr>
            <p:ph idx="1"/>
          </p:nvPr>
        </p:nvSpPr>
        <p:spPr/>
        <p:txBody>
          <a:bodyPr/>
          <a:lstStyle/>
          <a:p>
            <a:r>
              <a:rPr lang="en-US" dirty="0"/>
              <a:t>My objective is to teach you, the human, to have the insight that will keep you safe in your career.</a:t>
            </a:r>
          </a:p>
        </p:txBody>
      </p:sp>
    </p:spTree>
    <p:extLst>
      <p:ext uri="{BB962C8B-B14F-4D97-AF65-F5344CB8AC3E}">
        <p14:creationId xmlns:p14="http://schemas.microsoft.com/office/powerpoint/2010/main" val="2022166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C1E6BCA9-0A2F-408C-ACD1-5B6F42D3465C}" type="slidenum">
              <a:rPr lang="en-US"/>
              <a:pPr/>
              <a:t>25</a:t>
            </a:fld>
            <a:endParaRPr lang="en-US"/>
          </a:p>
        </p:txBody>
      </p:sp>
      <p:sp>
        <p:nvSpPr>
          <p:cNvPr id="43011" name="Rectangle 2"/>
          <p:cNvSpPr>
            <a:spLocks noGrp="1" noChangeArrowheads="1"/>
          </p:cNvSpPr>
          <p:nvPr>
            <p:ph type="title"/>
          </p:nvPr>
        </p:nvSpPr>
        <p:spPr/>
        <p:txBody>
          <a:bodyPr/>
          <a:lstStyle/>
          <a:p>
            <a:pPr eaLnBrk="1" hangingPunct="1"/>
            <a:r>
              <a:rPr lang="en-US" b="1"/>
              <a:t>Quizzes</a:t>
            </a:r>
          </a:p>
        </p:txBody>
      </p:sp>
      <p:sp>
        <p:nvSpPr>
          <p:cNvPr id="43012" name="Rectangle 3"/>
          <p:cNvSpPr>
            <a:spLocks noGrp="1" noChangeArrowheads="1"/>
          </p:cNvSpPr>
          <p:nvPr>
            <p:ph type="body" idx="1"/>
          </p:nvPr>
        </p:nvSpPr>
        <p:spPr/>
        <p:txBody>
          <a:bodyPr/>
          <a:lstStyle/>
          <a:p>
            <a:pPr eaLnBrk="1" hangingPunct="1">
              <a:lnSpc>
                <a:spcPct val="90000"/>
              </a:lnSpc>
            </a:pPr>
            <a:r>
              <a:rPr lang="en-US" sz="2400" dirty="0"/>
              <a:t>There will be a quiz held every lecture period.  They are in I-Learn</a:t>
            </a:r>
          </a:p>
          <a:p>
            <a:pPr eaLnBrk="1" hangingPunct="1">
              <a:lnSpc>
                <a:spcPct val="90000"/>
              </a:lnSpc>
            </a:pPr>
            <a:endParaRPr lang="en-US" sz="2400" dirty="0"/>
          </a:p>
          <a:p>
            <a:pPr eaLnBrk="1" hangingPunct="1">
              <a:lnSpc>
                <a:spcPct val="90000"/>
              </a:lnSpc>
            </a:pPr>
            <a:r>
              <a:rPr lang="en-US" sz="2400" dirty="0"/>
              <a:t>The quizzes are intended to encourage you to read and prepare for class. In past semesters, there has been some dismay on the part of those who neglect this preparation when they see the affect of quizzes on their final grade.  The quizzes are small but they add up. Preparation is important!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623A366-5589-4AB8-A13E-8CE769D7AC02}" type="slidenum">
              <a:rPr lang="en-US"/>
              <a:pPr/>
              <a:t>26</a:t>
            </a:fld>
            <a:endParaRPr lang="en-US"/>
          </a:p>
        </p:txBody>
      </p:sp>
      <p:sp>
        <p:nvSpPr>
          <p:cNvPr id="45059" name="Rectangle 2"/>
          <p:cNvSpPr>
            <a:spLocks noGrp="1" noChangeArrowheads="1"/>
          </p:cNvSpPr>
          <p:nvPr>
            <p:ph type="title"/>
          </p:nvPr>
        </p:nvSpPr>
        <p:spPr/>
        <p:txBody>
          <a:bodyPr/>
          <a:lstStyle/>
          <a:p>
            <a:pPr eaLnBrk="1" hangingPunct="1"/>
            <a:r>
              <a:rPr lang="en-US" b="1"/>
              <a:t>Examinations</a:t>
            </a:r>
          </a:p>
        </p:txBody>
      </p:sp>
      <p:sp>
        <p:nvSpPr>
          <p:cNvPr id="45060" name="Rectangle 3"/>
          <p:cNvSpPr>
            <a:spLocks noGrp="1" noChangeArrowheads="1"/>
          </p:cNvSpPr>
          <p:nvPr>
            <p:ph type="body" idx="1"/>
          </p:nvPr>
        </p:nvSpPr>
        <p:spPr/>
        <p:txBody>
          <a:bodyPr/>
          <a:lstStyle/>
          <a:p>
            <a:pPr eaLnBrk="1" hangingPunct="1"/>
            <a:r>
              <a:rPr lang="en-US" sz="2800" dirty="0"/>
              <a:t>The exam questions will stress problem solving.  </a:t>
            </a:r>
          </a:p>
          <a:p>
            <a:pPr eaLnBrk="1" hangingPunct="1"/>
            <a:r>
              <a:rPr lang="en-US" sz="2800" dirty="0"/>
              <a:t>A typical exam will consist of ten problems Half of which will be conceptual, half like homework problems</a:t>
            </a:r>
          </a:p>
          <a:p>
            <a:pPr eaLnBrk="1" hangingPunct="1"/>
            <a:r>
              <a:rPr lang="en-US" sz="2800" dirty="0"/>
              <a:t>As with the homework, the method used is as important as a correct answer.  </a:t>
            </a:r>
          </a:p>
          <a:p>
            <a:pPr lvl="1" eaLnBrk="1" hangingPunct="1"/>
            <a:r>
              <a:rPr lang="en-US" sz="2400" dirty="0"/>
              <a:t>Partial credit will be given based on the correctness of the method used. </a:t>
            </a:r>
          </a:p>
          <a:p>
            <a:pPr lvl="1" eaLnBrk="1" hangingPunct="1"/>
            <a:r>
              <a:rPr lang="en-US" sz="2400" dirty="0"/>
              <a:t>The same problem solving process used for homework should be used on the exam questions.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F01D8A3-95CB-49DA-9142-F62584E72F13}" type="slidenum">
              <a:rPr lang="en-US"/>
              <a:pPr/>
              <a:t>27</a:t>
            </a:fld>
            <a:endParaRPr lang="en-US"/>
          </a:p>
        </p:txBody>
      </p:sp>
      <p:sp>
        <p:nvSpPr>
          <p:cNvPr id="46083" name="Rectangle 2"/>
          <p:cNvSpPr>
            <a:spLocks noGrp="1" noChangeArrowheads="1"/>
          </p:cNvSpPr>
          <p:nvPr>
            <p:ph type="title"/>
          </p:nvPr>
        </p:nvSpPr>
        <p:spPr/>
        <p:txBody>
          <a:bodyPr/>
          <a:lstStyle/>
          <a:p>
            <a:pPr eaLnBrk="1" hangingPunct="1"/>
            <a:r>
              <a:rPr lang="en-US"/>
              <a:t>Teaching Method</a:t>
            </a:r>
          </a:p>
        </p:txBody>
      </p:sp>
      <p:sp>
        <p:nvSpPr>
          <p:cNvPr id="46084" name="Rectangle 3"/>
          <p:cNvSpPr>
            <a:spLocks noGrp="1" noChangeArrowheads="1"/>
          </p:cNvSpPr>
          <p:nvPr>
            <p:ph type="body" idx="1"/>
          </p:nvPr>
        </p:nvSpPr>
        <p:spPr/>
        <p:txBody>
          <a:bodyPr/>
          <a:lstStyle/>
          <a:p>
            <a:pPr eaLnBrk="1" hangingPunct="1"/>
            <a:r>
              <a:rPr lang="en-US" dirty="0"/>
              <a:t>Active class </a:t>
            </a:r>
          </a:p>
          <a:p>
            <a:pPr eaLnBrk="1" hangingPunct="1"/>
            <a:r>
              <a:rPr lang="en-US" dirty="0"/>
              <a:t>Mix of old-fashioned lecture and flipped classroom</a:t>
            </a:r>
          </a:p>
          <a:p>
            <a:pPr eaLnBrk="1" hangingPunct="1"/>
            <a:r>
              <a:rPr lang="en-US" dirty="0"/>
              <a:t>Emphasis on concepts on lecture days</a:t>
            </a:r>
          </a:p>
          <a:p>
            <a:pPr eaLnBrk="1" hangingPunct="1"/>
            <a:r>
              <a:rPr lang="en-US" dirty="0"/>
              <a:t>Emphasis on problem solving on </a:t>
            </a:r>
            <a:r>
              <a:rPr lang="en-US"/>
              <a:t>Exam Prep </a:t>
            </a:r>
            <a:r>
              <a:rPr lang="en-US" dirty="0"/>
              <a:t>days</a:t>
            </a:r>
          </a:p>
          <a:p>
            <a:pPr eaLnBrk="1" hangingPunct="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sz="2800"/>
              <a:t>Disclaimer for Today’s Demonstrations</a:t>
            </a:r>
          </a:p>
        </p:txBody>
      </p:sp>
      <p:sp>
        <p:nvSpPr>
          <p:cNvPr id="30723" name="Rectangle 3"/>
          <p:cNvSpPr>
            <a:spLocks noGrp="1" noChangeArrowheads="1"/>
          </p:cNvSpPr>
          <p:nvPr>
            <p:ph idx="1"/>
          </p:nvPr>
        </p:nvSpPr>
        <p:spPr/>
        <p:txBody>
          <a:bodyPr/>
          <a:lstStyle/>
          <a:p>
            <a:r>
              <a:rPr lang="en-US"/>
              <a:t>If the humidity is high, we will be in trouble</a:t>
            </a:r>
          </a:p>
          <a:p>
            <a:r>
              <a:rPr lang="en-US"/>
              <a:t>The fact that humidity is important is fascinating</a:t>
            </a:r>
          </a:p>
          <a:p>
            <a:pPr lvl="1"/>
            <a:r>
              <a:rPr lang="en-US"/>
              <a:t>If the humidity is high, we will consider why humidity is important as an extra credit problem! – so we will be OK either way.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C320-8316-5B60-42C5-D3EC777D7D37}"/>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4C9C059B-6014-B5E0-51ED-7E3106A194D6}"/>
              </a:ext>
            </a:extLst>
          </p:cNvPr>
          <p:cNvSpPr>
            <a:spLocks noGrp="1"/>
          </p:cNvSpPr>
          <p:nvPr>
            <p:ph idx="1"/>
          </p:nvPr>
        </p:nvSpPr>
        <p:spPr/>
        <p:txBody>
          <a:bodyPr>
            <a:normAutofit fontScale="92500" lnSpcReduction="20000"/>
          </a:bodyPr>
          <a:lstStyle/>
          <a:p>
            <a:pPr marL="0" indent="0">
              <a:buNone/>
            </a:pPr>
            <a:r>
              <a:rPr lang="en-US" sz="3600" dirty="0"/>
              <a:t>I rub a balloon on my hair. Now my hair is a mess and the balloon sticks to the wall. What makes this happen?</a:t>
            </a:r>
          </a:p>
          <a:p>
            <a:pPr marL="742950" indent="-742950">
              <a:buAutoNum type="alphaLcParenR"/>
            </a:pPr>
            <a:r>
              <a:rPr lang="en-US" sz="3600" dirty="0"/>
              <a:t>Hair gel, it’s sticky</a:t>
            </a:r>
          </a:p>
          <a:p>
            <a:pPr marL="742950" indent="-742950">
              <a:buAutoNum type="alphaLcParenR"/>
            </a:pPr>
            <a:r>
              <a:rPr lang="en-US" sz="3600" dirty="0"/>
              <a:t>Electric charge</a:t>
            </a:r>
          </a:p>
          <a:p>
            <a:pPr marL="742950" indent="-742950">
              <a:buAutoNum type="alphaLcParenR"/>
            </a:pPr>
            <a:r>
              <a:rPr lang="en-US" sz="3600" dirty="0"/>
              <a:t>The rubber was dissolved by whatever he used in his hair and now the rubber sticks to the wall</a:t>
            </a:r>
          </a:p>
          <a:p>
            <a:pPr marL="742950" indent="-742950">
              <a:buAutoNum type="alphaLcParenR"/>
            </a:pPr>
            <a:r>
              <a:rPr lang="en-US" sz="3600" dirty="0"/>
              <a:t>Magic</a:t>
            </a:r>
          </a:p>
          <a:p>
            <a:pPr marL="742950" indent="-742950">
              <a:buAutoNum type="alphaLcParenR"/>
            </a:pPr>
            <a:endParaRPr lang="en-US" sz="3600" dirty="0"/>
          </a:p>
        </p:txBody>
      </p:sp>
    </p:spTree>
    <p:extLst>
      <p:ext uri="{BB962C8B-B14F-4D97-AF65-F5344CB8AC3E}">
        <p14:creationId xmlns:p14="http://schemas.microsoft.com/office/powerpoint/2010/main" val="618571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3</a:t>
            </a:fld>
            <a:endParaRPr lang="en-US"/>
          </a:p>
        </p:txBody>
      </p:sp>
      <p:sp>
        <p:nvSpPr>
          <p:cNvPr id="28675" name="Rectangle 2"/>
          <p:cNvSpPr>
            <a:spLocks noGrp="1" noChangeArrowheads="1"/>
          </p:cNvSpPr>
          <p:nvPr>
            <p:ph type="title"/>
          </p:nvPr>
        </p:nvSpPr>
        <p:spPr/>
        <p:txBody>
          <a:bodyPr/>
          <a:lstStyle/>
          <a:p>
            <a:pPr eaLnBrk="1" hangingPunct="1"/>
            <a:r>
              <a:rPr lang="en-US" dirty="0"/>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type of engineer/chemist do you plan to be?</a:t>
            </a:r>
          </a:p>
          <a:p>
            <a:pPr lvl="1">
              <a:lnSpc>
                <a:spcPct val="90000"/>
              </a:lnSpc>
            </a:pPr>
            <a:r>
              <a:rPr lang="en-US" dirty="0"/>
              <a:t>Mechanical was very popular (but not very specific)</a:t>
            </a:r>
          </a:p>
          <a:p>
            <a:pPr lvl="2">
              <a:lnSpc>
                <a:spcPct val="90000"/>
              </a:lnSpc>
            </a:pPr>
            <a:r>
              <a:rPr lang="en-US" dirty="0"/>
              <a:t>Mechatronics</a:t>
            </a:r>
          </a:p>
          <a:p>
            <a:pPr lvl="2">
              <a:lnSpc>
                <a:spcPct val="90000"/>
              </a:lnSpc>
            </a:pPr>
            <a:r>
              <a:rPr lang="en-US" dirty="0"/>
              <a:t>Electrical</a:t>
            </a:r>
          </a:p>
          <a:p>
            <a:pPr lvl="1">
              <a:lnSpc>
                <a:spcPct val="90000"/>
              </a:lnSpc>
            </a:pPr>
            <a:r>
              <a:rPr lang="en-US" dirty="0"/>
              <a:t>Pharmaceutical</a:t>
            </a:r>
          </a:p>
          <a:p>
            <a:pPr lvl="1">
              <a:lnSpc>
                <a:spcPct val="90000"/>
              </a:lnSpc>
            </a:pPr>
            <a:r>
              <a:rPr lang="en-US" dirty="0"/>
              <a:t>A chemist that passes P-Chem </a:t>
            </a:r>
          </a:p>
          <a:p>
            <a:pPr lvl="1">
              <a:lnSpc>
                <a:spcPct val="90000"/>
              </a:lnSpc>
            </a:pPr>
            <a:endParaRPr lang="en-US" sz="2400" dirty="0"/>
          </a:p>
          <a:p>
            <a:pPr eaLnBrk="1" hangingPunct="1">
              <a:lnSpc>
                <a:spcPct val="90000"/>
              </a:lnSpc>
              <a:buFontTx/>
              <a:buNone/>
            </a:pPr>
            <a:endParaRPr lang="en-US" sz="2800" dirty="0"/>
          </a:p>
          <a:p>
            <a:pPr lvl="1" eaLnBrk="1" hangingPunct="1">
              <a:lnSpc>
                <a:spcPct val="90000"/>
              </a:lnSpc>
            </a:pPr>
            <a:endParaRPr lang="en-US" sz="2400" dirty="0"/>
          </a:p>
        </p:txBody>
      </p:sp>
    </p:spTree>
    <p:extLst>
      <p:ext uri="{BB962C8B-B14F-4D97-AF65-F5344CB8AC3E}">
        <p14:creationId xmlns:p14="http://schemas.microsoft.com/office/powerpoint/2010/main" val="2141979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1295400"/>
            <a:ext cx="8763000" cy="3429000"/>
            <a:chOff x="96" y="816"/>
            <a:chExt cx="5520" cy="2160"/>
          </a:xfrm>
        </p:grpSpPr>
        <p:sp>
          <p:nvSpPr>
            <p:cNvPr id="32771" name="AutoShape 3"/>
            <p:cNvSpPr>
              <a:spLocks noChangeArrowheads="1"/>
            </p:cNvSpPr>
            <p:nvPr/>
          </p:nvSpPr>
          <p:spPr bwMode="auto">
            <a:xfrm>
              <a:off x="96" y="2160"/>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2772" name="Text Box 4"/>
            <p:cNvSpPr txBox="1">
              <a:spLocks noChangeArrowheads="1"/>
            </p:cNvSpPr>
            <p:nvPr/>
          </p:nvSpPr>
          <p:spPr bwMode="auto">
            <a:xfrm>
              <a:off x="2208"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3" name="Text Box 5"/>
            <p:cNvSpPr txBox="1">
              <a:spLocks noChangeArrowheads="1"/>
            </p:cNvSpPr>
            <p:nvPr/>
          </p:nvSpPr>
          <p:spPr bwMode="auto">
            <a:xfrm>
              <a:off x="2304"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4" name="Text Box 6"/>
            <p:cNvSpPr txBox="1">
              <a:spLocks noChangeArrowheads="1"/>
            </p:cNvSpPr>
            <p:nvPr/>
          </p:nvSpPr>
          <p:spPr bwMode="auto">
            <a:xfrm>
              <a:off x="2112"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5" name="Text Box 7"/>
            <p:cNvSpPr txBox="1">
              <a:spLocks noChangeArrowheads="1"/>
            </p:cNvSpPr>
            <p:nvPr/>
          </p:nvSpPr>
          <p:spPr bwMode="auto">
            <a:xfrm>
              <a:off x="2016"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6" name="Text Box 8"/>
            <p:cNvSpPr txBox="1">
              <a:spLocks noChangeArrowheads="1"/>
            </p:cNvSpPr>
            <p:nvPr/>
          </p:nvSpPr>
          <p:spPr bwMode="auto">
            <a:xfrm>
              <a:off x="2400"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7" name="Text Box 9"/>
            <p:cNvSpPr txBox="1">
              <a:spLocks noChangeArrowheads="1"/>
            </p:cNvSpPr>
            <p:nvPr/>
          </p:nvSpPr>
          <p:spPr bwMode="auto">
            <a:xfrm>
              <a:off x="1248"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8" name="Text Box 10"/>
            <p:cNvSpPr txBox="1">
              <a:spLocks noChangeArrowheads="1"/>
            </p:cNvSpPr>
            <p:nvPr/>
          </p:nvSpPr>
          <p:spPr bwMode="auto">
            <a:xfrm>
              <a:off x="1344"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79" name="Text Box 11"/>
            <p:cNvSpPr txBox="1">
              <a:spLocks noChangeArrowheads="1"/>
            </p:cNvSpPr>
            <p:nvPr/>
          </p:nvSpPr>
          <p:spPr bwMode="auto">
            <a:xfrm>
              <a:off x="1152"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0" name="Text Box 12"/>
            <p:cNvSpPr txBox="1">
              <a:spLocks noChangeArrowheads="1"/>
            </p:cNvSpPr>
            <p:nvPr/>
          </p:nvSpPr>
          <p:spPr bwMode="auto">
            <a:xfrm>
              <a:off x="1056"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1" name="Text Box 13"/>
            <p:cNvSpPr txBox="1">
              <a:spLocks noChangeArrowheads="1"/>
            </p:cNvSpPr>
            <p:nvPr/>
          </p:nvSpPr>
          <p:spPr bwMode="auto">
            <a:xfrm>
              <a:off x="1440"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2" name="Text Box 14"/>
            <p:cNvSpPr txBox="1">
              <a:spLocks noChangeArrowheads="1"/>
            </p:cNvSpPr>
            <p:nvPr/>
          </p:nvSpPr>
          <p:spPr bwMode="auto">
            <a:xfrm>
              <a:off x="1776"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3" name="Text Box 15"/>
            <p:cNvSpPr txBox="1">
              <a:spLocks noChangeArrowheads="1"/>
            </p:cNvSpPr>
            <p:nvPr/>
          </p:nvSpPr>
          <p:spPr bwMode="auto">
            <a:xfrm>
              <a:off x="1872"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4" name="Text Box 16"/>
            <p:cNvSpPr txBox="1">
              <a:spLocks noChangeArrowheads="1"/>
            </p:cNvSpPr>
            <p:nvPr/>
          </p:nvSpPr>
          <p:spPr bwMode="auto">
            <a:xfrm>
              <a:off x="1680"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5" name="Text Box 17"/>
            <p:cNvSpPr txBox="1">
              <a:spLocks noChangeArrowheads="1"/>
            </p:cNvSpPr>
            <p:nvPr/>
          </p:nvSpPr>
          <p:spPr bwMode="auto">
            <a:xfrm>
              <a:off x="1584"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6" name="Text Box 18"/>
            <p:cNvSpPr txBox="1">
              <a:spLocks noChangeArrowheads="1"/>
            </p:cNvSpPr>
            <p:nvPr/>
          </p:nvSpPr>
          <p:spPr bwMode="auto">
            <a:xfrm>
              <a:off x="1968"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7" name="Text Box 19"/>
            <p:cNvSpPr txBox="1">
              <a:spLocks noChangeArrowheads="1"/>
            </p:cNvSpPr>
            <p:nvPr/>
          </p:nvSpPr>
          <p:spPr bwMode="auto">
            <a:xfrm>
              <a:off x="720"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8" name="Text Box 20"/>
            <p:cNvSpPr txBox="1">
              <a:spLocks noChangeArrowheads="1"/>
            </p:cNvSpPr>
            <p:nvPr/>
          </p:nvSpPr>
          <p:spPr bwMode="auto">
            <a:xfrm>
              <a:off x="816"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89" name="Text Box 21"/>
            <p:cNvSpPr txBox="1">
              <a:spLocks noChangeArrowheads="1"/>
            </p:cNvSpPr>
            <p:nvPr/>
          </p:nvSpPr>
          <p:spPr bwMode="auto">
            <a:xfrm>
              <a:off x="624"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0" name="Text Box 22"/>
            <p:cNvSpPr txBox="1">
              <a:spLocks noChangeArrowheads="1"/>
            </p:cNvSpPr>
            <p:nvPr/>
          </p:nvSpPr>
          <p:spPr bwMode="auto">
            <a:xfrm>
              <a:off x="438" y="230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1" name="Text Box 23"/>
            <p:cNvSpPr txBox="1">
              <a:spLocks noChangeArrowheads="1"/>
            </p:cNvSpPr>
            <p:nvPr/>
          </p:nvSpPr>
          <p:spPr bwMode="auto">
            <a:xfrm>
              <a:off x="912"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2" name="Text Box 24"/>
            <p:cNvSpPr txBox="1">
              <a:spLocks noChangeArrowheads="1"/>
            </p:cNvSpPr>
            <p:nvPr/>
          </p:nvSpPr>
          <p:spPr bwMode="auto">
            <a:xfrm>
              <a:off x="348"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3" name="Text Box 25"/>
            <p:cNvSpPr txBox="1">
              <a:spLocks noChangeArrowheads="1"/>
            </p:cNvSpPr>
            <p:nvPr/>
          </p:nvSpPr>
          <p:spPr bwMode="auto">
            <a:xfrm>
              <a:off x="252"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794" name="AutoShape 26"/>
            <p:cNvSpPr>
              <a:spLocks noChangeArrowheads="1"/>
            </p:cNvSpPr>
            <p:nvPr/>
          </p:nvSpPr>
          <p:spPr bwMode="auto">
            <a:xfrm>
              <a:off x="3072" y="2160"/>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2795" name="Text Box 27"/>
            <p:cNvSpPr txBox="1">
              <a:spLocks noChangeArrowheads="1"/>
            </p:cNvSpPr>
            <p:nvPr/>
          </p:nvSpPr>
          <p:spPr bwMode="auto">
            <a:xfrm>
              <a:off x="3360" y="2256"/>
              <a:ext cx="116" cy="288"/>
            </a:xfrm>
            <a:prstGeom prst="rect">
              <a:avLst/>
            </a:prstGeom>
            <a:noFill/>
            <a:ln w="9525">
              <a:noFill/>
              <a:miter lim="800000"/>
              <a:headEnd/>
              <a:tailEnd/>
            </a:ln>
          </p:spPr>
          <p:txBody>
            <a:bodyPr wrap="none">
              <a:spAutoFit/>
            </a:bodyPr>
            <a:lstStyle/>
            <a:p>
              <a:endParaRPr lang="en-US" sz="2400">
                <a:solidFill>
                  <a:schemeClr val="bg1"/>
                </a:solidFill>
              </a:endParaRPr>
            </a:p>
          </p:txBody>
        </p:sp>
        <p:sp>
          <p:nvSpPr>
            <p:cNvPr id="32796" name="Line 28"/>
            <p:cNvSpPr>
              <a:spLocks noChangeShapeType="1"/>
            </p:cNvSpPr>
            <p:nvPr/>
          </p:nvSpPr>
          <p:spPr bwMode="auto">
            <a:xfrm>
              <a:off x="4272" y="816"/>
              <a:ext cx="0" cy="768"/>
            </a:xfrm>
            <a:prstGeom prst="line">
              <a:avLst/>
            </a:prstGeom>
            <a:noFill/>
            <a:ln w="9525">
              <a:solidFill>
                <a:schemeClr val="tx1"/>
              </a:solidFill>
              <a:round/>
              <a:headEnd/>
              <a:tailEnd/>
            </a:ln>
          </p:spPr>
          <p:txBody>
            <a:bodyPr/>
            <a:lstStyle/>
            <a:p>
              <a:endParaRPr lang="en-US"/>
            </a:p>
          </p:txBody>
        </p:sp>
        <p:sp>
          <p:nvSpPr>
            <p:cNvPr id="32797" name="Line 29"/>
            <p:cNvSpPr>
              <a:spLocks noChangeShapeType="1"/>
            </p:cNvSpPr>
            <p:nvPr/>
          </p:nvSpPr>
          <p:spPr bwMode="auto">
            <a:xfrm flipH="1">
              <a:off x="3648" y="1584"/>
              <a:ext cx="624" cy="576"/>
            </a:xfrm>
            <a:prstGeom prst="line">
              <a:avLst/>
            </a:prstGeom>
            <a:noFill/>
            <a:ln w="9525">
              <a:solidFill>
                <a:schemeClr val="tx1"/>
              </a:solidFill>
              <a:round/>
              <a:headEnd/>
              <a:tailEnd/>
            </a:ln>
          </p:spPr>
          <p:txBody>
            <a:bodyPr/>
            <a:lstStyle/>
            <a:p>
              <a:endParaRPr lang="en-US"/>
            </a:p>
          </p:txBody>
        </p:sp>
        <p:sp>
          <p:nvSpPr>
            <p:cNvPr id="32798" name="Line 30"/>
            <p:cNvSpPr>
              <a:spLocks noChangeShapeType="1"/>
            </p:cNvSpPr>
            <p:nvPr/>
          </p:nvSpPr>
          <p:spPr bwMode="auto">
            <a:xfrm>
              <a:off x="4272" y="1584"/>
              <a:ext cx="624" cy="576"/>
            </a:xfrm>
            <a:prstGeom prst="line">
              <a:avLst/>
            </a:prstGeom>
            <a:noFill/>
            <a:ln w="9525">
              <a:solidFill>
                <a:schemeClr val="tx1"/>
              </a:solidFill>
              <a:round/>
              <a:headEnd/>
              <a:tailEnd/>
            </a:ln>
          </p:spPr>
          <p:txBody>
            <a:bodyPr/>
            <a:lstStyle/>
            <a:p>
              <a:endParaRPr lang="en-US"/>
            </a:p>
          </p:txBody>
        </p:sp>
        <p:sp>
          <p:nvSpPr>
            <p:cNvPr id="32799" name="Text Box 31"/>
            <p:cNvSpPr txBox="1">
              <a:spLocks noChangeArrowheads="1"/>
            </p:cNvSpPr>
            <p:nvPr/>
          </p:nvSpPr>
          <p:spPr bwMode="auto">
            <a:xfrm>
              <a:off x="5184"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0" name="Text Box 32"/>
            <p:cNvSpPr txBox="1">
              <a:spLocks noChangeArrowheads="1"/>
            </p:cNvSpPr>
            <p:nvPr/>
          </p:nvSpPr>
          <p:spPr bwMode="auto">
            <a:xfrm>
              <a:off x="5280"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1" name="Text Box 33"/>
            <p:cNvSpPr txBox="1">
              <a:spLocks noChangeArrowheads="1"/>
            </p:cNvSpPr>
            <p:nvPr/>
          </p:nvSpPr>
          <p:spPr bwMode="auto">
            <a:xfrm>
              <a:off x="5088"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2" name="Text Box 34"/>
            <p:cNvSpPr txBox="1">
              <a:spLocks noChangeArrowheads="1"/>
            </p:cNvSpPr>
            <p:nvPr/>
          </p:nvSpPr>
          <p:spPr bwMode="auto">
            <a:xfrm>
              <a:off x="4992"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3" name="Text Box 35"/>
            <p:cNvSpPr txBox="1">
              <a:spLocks noChangeArrowheads="1"/>
            </p:cNvSpPr>
            <p:nvPr/>
          </p:nvSpPr>
          <p:spPr bwMode="auto">
            <a:xfrm>
              <a:off x="5376"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4" name="Text Box 36"/>
            <p:cNvSpPr txBox="1">
              <a:spLocks noChangeArrowheads="1"/>
            </p:cNvSpPr>
            <p:nvPr/>
          </p:nvSpPr>
          <p:spPr bwMode="auto">
            <a:xfrm>
              <a:off x="4224"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5" name="Text Box 37"/>
            <p:cNvSpPr txBox="1">
              <a:spLocks noChangeArrowheads="1"/>
            </p:cNvSpPr>
            <p:nvPr/>
          </p:nvSpPr>
          <p:spPr bwMode="auto">
            <a:xfrm>
              <a:off x="4320"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6" name="Text Box 38"/>
            <p:cNvSpPr txBox="1">
              <a:spLocks noChangeArrowheads="1"/>
            </p:cNvSpPr>
            <p:nvPr/>
          </p:nvSpPr>
          <p:spPr bwMode="auto">
            <a:xfrm>
              <a:off x="4128"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7" name="Text Box 39"/>
            <p:cNvSpPr txBox="1">
              <a:spLocks noChangeArrowheads="1"/>
            </p:cNvSpPr>
            <p:nvPr/>
          </p:nvSpPr>
          <p:spPr bwMode="auto">
            <a:xfrm>
              <a:off x="4032"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8" name="Text Box 40"/>
            <p:cNvSpPr txBox="1">
              <a:spLocks noChangeArrowheads="1"/>
            </p:cNvSpPr>
            <p:nvPr/>
          </p:nvSpPr>
          <p:spPr bwMode="auto">
            <a:xfrm>
              <a:off x="4416"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09" name="Text Box 41"/>
            <p:cNvSpPr txBox="1">
              <a:spLocks noChangeArrowheads="1"/>
            </p:cNvSpPr>
            <p:nvPr/>
          </p:nvSpPr>
          <p:spPr bwMode="auto">
            <a:xfrm>
              <a:off x="4752"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0" name="Text Box 42"/>
            <p:cNvSpPr txBox="1">
              <a:spLocks noChangeArrowheads="1"/>
            </p:cNvSpPr>
            <p:nvPr/>
          </p:nvSpPr>
          <p:spPr bwMode="auto">
            <a:xfrm>
              <a:off x="4848"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1" name="Text Box 43"/>
            <p:cNvSpPr txBox="1">
              <a:spLocks noChangeArrowheads="1"/>
            </p:cNvSpPr>
            <p:nvPr/>
          </p:nvSpPr>
          <p:spPr bwMode="auto">
            <a:xfrm>
              <a:off x="4656"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2" name="Text Box 44"/>
            <p:cNvSpPr txBox="1">
              <a:spLocks noChangeArrowheads="1"/>
            </p:cNvSpPr>
            <p:nvPr/>
          </p:nvSpPr>
          <p:spPr bwMode="auto">
            <a:xfrm>
              <a:off x="4560"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3" name="Text Box 45"/>
            <p:cNvSpPr txBox="1">
              <a:spLocks noChangeArrowheads="1"/>
            </p:cNvSpPr>
            <p:nvPr/>
          </p:nvSpPr>
          <p:spPr bwMode="auto">
            <a:xfrm>
              <a:off x="4944"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4" name="Text Box 46"/>
            <p:cNvSpPr txBox="1">
              <a:spLocks noChangeArrowheads="1"/>
            </p:cNvSpPr>
            <p:nvPr/>
          </p:nvSpPr>
          <p:spPr bwMode="auto">
            <a:xfrm>
              <a:off x="3696"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5" name="Text Box 47"/>
            <p:cNvSpPr txBox="1">
              <a:spLocks noChangeArrowheads="1"/>
            </p:cNvSpPr>
            <p:nvPr/>
          </p:nvSpPr>
          <p:spPr bwMode="auto">
            <a:xfrm>
              <a:off x="3792"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6" name="Text Box 48"/>
            <p:cNvSpPr txBox="1">
              <a:spLocks noChangeArrowheads="1"/>
            </p:cNvSpPr>
            <p:nvPr/>
          </p:nvSpPr>
          <p:spPr bwMode="auto">
            <a:xfrm>
              <a:off x="3600"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7" name="Text Box 49"/>
            <p:cNvSpPr txBox="1">
              <a:spLocks noChangeArrowheads="1"/>
            </p:cNvSpPr>
            <p:nvPr/>
          </p:nvSpPr>
          <p:spPr bwMode="auto">
            <a:xfrm>
              <a:off x="3414" y="230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8" name="Text Box 50"/>
            <p:cNvSpPr txBox="1">
              <a:spLocks noChangeArrowheads="1"/>
            </p:cNvSpPr>
            <p:nvPr/>
          </p:nvSpPr>
          <p:spPr bwMode="auto">
            <a:xfrm>
              <a:off x="3888"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19" name="Text Box 51"/>
            <p:cNvSpPr txBox="1">
              <a:spLocks noChangeArrowheads="1"/>
            </p:cNvSpPr>
            <p:nvPr/>
          </p:nvSpPr>
          <p:spPr bwMode="auto">
            <a:xfrm>
              <a:off x="3324"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20" name="Text Box 52"/>
            <p:cNvSpPr txBox="1">
              <a:spLocks noChangeArrowheads="1"/>
            </p:cNvSpPr>
            <p:nvPr/>
          </p:nvSpPr>
          <p:spPr bwMode="auto">
            <a:xfrm>
              <a:off x="3228"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2821" name="Line 53"/>
            <p:cNvSpPr>
              <a:spLocks noChangeShapeType="1"/>
            </p:cNvSpPr>
            <p:nvPr/>
          </p:nvSpPr>
          <p:spPr bwMode="auto">
            <a:xfrm flipH="1">
              <a:off x="672" y="2976"/>
              <a:ext cx="672" cy="0"/>
            </a:xfrm>
            <a:prstGeom prst="line">
              <a:avLst/>
            </a:prstGeom>
            <a:noFill/>
            <a:ln w="57150">
              <a:solidFill>
                <a:schemeClr val="accent2"/>
              </a:solidFill>
              <a:round/>
              <a:headEnd/>
              <a:tailEnd type="triangle" w="med" len="med"/>
            </a:ln>
          </p:spPr>
          <p:txBody>
            <a:bodyPr/>
            <a:lstStyle/>
            <a:p>
              <a:endParaRPr lang="en-US"/>
            </a:p>
          </p:txBody>
        </p:sp>
        <p:sp>
          <p:nvSpPr>
            <p:cNvPr id="32822" name="Line 54"/>
            <p:cNvSpPr>
              <a:spLocks noChangeShapeType="1"/>
            </p:cNvSpPr>
            <p:nvPr/>
          </p:nvSpPr>
          <p:spPr bwMode="auto">
            <a:xfrm>
              <a:off x="4320" y="2976"/>
              <a:ext cx="672" cy="0"/>
            </a:xfrm>
            <a:prstGeom prst="line">
              <a:avLst/>
            </a:prstGeom>
            <a:noFill/>
            <a:ln w="57150">
              <a:solidFill>
                <a:schemeClr val="accent2"/>
              </a:solidFill>
              <a:round/>
              <a:headEnd/>
              <a:tailEnd type="triangle" w="med" len="med"/>
            </a:ln>
          </p:spPr>
          <p:txBody>
            <a:bodyPr/>
            <a:lstStyle/>
            <a:p>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1295400"/>
            <a:ext cx="8763000" cy="3352800"/>
            <a:chOff x="96" y="816"/>
            <a:chExt cx="5520" cy="2112"/>
          </a:xfrm>
        </p:grpSpPr>
        <p:sp>
          <p:nvSpPr>
            <p:cNvPr id="33795" name="AutoShape 3"/>
            <p:cNvSpPr>
              <a:spLocks noChangeArrowheads="1"/>
            </p:cNvSpPr>
            <p:nvPr/>
          </p:nvSpPr>
          <p:spPr bwMode="auto">
            <a:xfrm>
              <a:off x="96" y="2160"/>
              <a:ext cx="2544" cy="528"/>
            </a:xfrm>
            <a:prstGeom prst="flowChartTerminator">
              <a:avLst/>
            </a:prstGeom>
            <a:solidFill>
              <a:srgbClr val="CCFFCC"/>
            </a:solidFill>
            <a:ln w="9525">
              <a:solidFill>
                <a:schemeClr val="tx1"/>
              </a:solidFill>
              <a:miter lim="800000"/>
              <a:headEnd/>
              <a:tailEnd/>
            </a:ln>
          </p:spPr>
          <p:txBody>
            <a:bodyPr wrap="none" anchor="ctr"/>
            <a:lstStyle/>
            <a:p>
              <a:endParaRPr lang="en-US"/>
            </a:p>
          </p:txBody>
        </p:sp>
        <p:sp>
          <p:nvSpPr>
            <p:cNvPr id="33796" name="AutoShape 4"/>
            <p:cNvSpPr>
              <a:spLocks noChangeArrowheads="1"/>
            </p:cNvSpPr>
            <p:nvPr/>
          </p:nvSpPr>
          <p:spPr bwMode="auto">
            <a:xfrm>
              <a:off x="3072" y="2160"/>
              <a:ext cx="2544" cy="528"/>
            </a:xfrm>
            <a:prstGeom prst="flowChartTerminator">
              <a:avLst/>
            </a:prstGeom>
            <a:solidFill>
              <a:srgbClr val="CCFFCC"/>
            </a:solidFill>
            <a:ln w="9525">
              <a:solidFill>
                <a:schemeClr val="tx1"/>
              </a:solidFill>
              <a:miter lim="800000"/>
              <a:headEnd/>
              <a:tailEnd/>
            </a:ln>
          </p:spPr>
          <p:txBody>
            <a:bodyPr wrap="none" anchor="ctr"/>
            <a:lstStyle/>
            <a:p>
              <a:endParaRPr lang="en-US"/>
            </a:p>
          </p:txBody>
        </p:sp>
        <p:sp>
          <p:nvSpPr>
            <p:cNvPr id="33797" name="Line 5"/>
            <p:cNvSpPr>
              <a:spLocks noChangeShapeType="1"/>
            </p:cNvSpPr>
            <p:nvPr/>
          </p:nvSpPr>
          <p:spPr bwMode="auto">
            <a:xfrm>
              <a:off x="4272" y="816"/>
              <a:ext cx="0" cy="768"/>
            </a:xfrm>
            <a:prstGeom prst="line">
              <a:avLst/>
            </a:prstGeom>
            <a:noFill/>
            <a:ln w="9525">
              <a:solidFill>
                <a:schemeClr val="tx1"/>
              </a:solidFill>
              <a:round/>
              <a:headEnd/>
              <a:tailEnd/>
            </a:ln>
          </p:spPr>
          <p:txBody>
            <a:bodyPr/>
            <a:lstStyle/>
            <a:p>
              <a:endParaRPr lang="en-US"/>
            </a:p>
          </p:txBody>
        </p:sp>
        <p:sp>
          <p:nvSpPr>
            <p:cNvPr id="33798" name="Line 6"/>
            <p:cNvSpPr>
              <a:spLocks noChangeShapeType="1"/>
            </p:cNvSpPr>
            <p:nvPr/>
          </p:nvSpPr>
          <p:spPr bwMode="auto">
            <a:xfrm flipH="1">
              <a:off x="3648" y="1584"/>
              <a:ext cx="624" cy="576"/>
            </a:xfrm>
            <a:prstGeom prst="line">
              <a:avLst/>
            </a:prstGeom>
            <a:noFill/>
            <a:ln w="9525">
              <a:solidFill>
                <a:schemeClr val="tx1"/>
              </a:solidFill>
              <a:round/>
              <a:headEnd/>
              <a:tailEnd/>
            </a:ln>
          </p:spPr>
          <p:txBody>
            <a:bodyPr/>
            <a:lstStyle/>
            <a:p>
              <a:endParaRPr lang="en-US"/>
            </a:p>
          </p:txBody>
        </p:sp>
        <p:sp>
          <p:nvSpPr>
            <p:cNvPr id="33799" name="Line 7"/>
            <p:cNvSpPr>
              <a:spLocks noChangeShapeType="1"/>
            </p:cNvSpPr>
            <p:nvPr/>
          </p:nvSpPr>
          <p:spPr bwMode="auto">
            <a:xfrm>
              <a:off x="4272" y="1584"/>
              <a:ext cx="624" cy="576"/>
            </a:xfrm>
            <a:prstGeom prst="line">
              <a:avLst/>
            </a:prstGeom>
            <a:noFill/>
            <a:ln w="9525">
              <a:solidFill>
                <a:schemeClr val="tx1"/>
              </a:solidFill>
              <a:round/>
              <a:headEnd/>
              <a:tailEnd/>
            </a:ln>
          </p:spPr>
          <p:txBody>
            <a:bodyPr/>
            <a:lstStyle/>
            <a:p>
              <a:endParaRPr lang="en-US"/>
            </a:p>
          </p:txBody>
        </p:sp>
        <p:sp>
          <p:nvSpPr>
            <p:cNvPr id="33800" name="Text Box 8"/>
            <p:cNvSpPr txBox="1">
              <a:spLocks noChangeArrowheads="1"/>
            </p:cNvSpPr>
            <p:nvPr/>
          </p:nvSpPr>
          <p:spPr bwMode="auto">
            <a:xfrm>
              <a:off x="3360" y="2160"/>
              <a:ext cx="228" cy="288"/>
            </a:xfrm>
            <a:prstGeom prst="rect">
              <a:avLst/>
            </a:prstGeom>
            <a:noFill/>
            <a:ln w="9525">
              <a:noFill/>
              <a:miter lim="800000"/>
              <a:headEnd/>
              <a:tailEnd/>
            </a:ln>
          </p:spPr>
          <p:txBody>
            <a:bodyPr wrap="none">
              <a:spAutoFit/>
            </a:bodyPr>
            <a:lstStyle/>
            <a:p>
              <a:r>
                <a:rPr lang="en-US" sz="2400"/>
                <a:t>+</a:t>
              </a:r>
            </a:p>
          </p:txBody>
        </p:sp>
        <p:sp>
          <p:nvSpPr>
            <p:cNvPr id="33801" name="Text Box 9"/>
            <p:cNvSpPr txBox="1">
              <a:spLocks noChangeArrowheads="1"/>
            </p:cNvSpPr>
            <p:nvPr/>
          </p:nvSpPr>
          <p:spPr bwMode="auto">
            <a:xfrm>
              <a:off x="3456" y="2256"/>
              <a:ext cx="228" cy="288"/>
            </a:xfrm>
            <a:prstGeom prst="rect">
              <a:avLst/>
            </a:prstGeom>
            <a:noFill/>
            <a:ln w="9525">
              <a:noFill/>
              <a:miter lim="800000"/>
              <a:headEnd/>
              <a:tailEnd/>
            </a:ln>
          </p:spPr>
          <p:txBody>
            <a:bodyPr wrap="none">
              <a:spAutoFit/>
            </a:bodyPr>
            <a:lstStyle/>
            <a:p>
              <a:r>
                <a:rPr lang="en-US" sz="2400"/>
                <a:t>+</a:t>
              </a:r>
            </a:p>
          </p:txBody>
        </p:sp>
        <p:sp>
          <p:nvSpPr>
            <p:cNvPr id="33802" name="Text Box 10"/>
            <p:cNvSpPr txBox="1">
              <a:spLocks noChangeArrowheads="1"/>
            </p:cNvSpPr>
            <p:nvPr/>
          </p:nvSpPr>
          <p:spPr bwMode="auto">
            <a:xfrm>
              <a:off x="3408" y="2400"/>
              <a:ext cx="228" cy="288"/>
            </a:xfrm>
            <a:prstGeom prst="rect">
              <a:avLst/>
            </a:prstGeom>
            <a:noFill/>
            <a:ln w="9525">
              <a:noFill/>
              <a:miter lim="800000"/>
              <a:headEnd/>
              <a:tailEnd/>
            </a:ln>
          </p:spPr>
          <p:txBody>
            <a:bodyPr wrap="none">
              <a:spAutoFit/>
            </a:bodyPr>
            <a:lstStyle/>
            <a:p>
              <a:r>
                <a:rPr lang="en-US" sz="2400"/>
                <a:t>+</a:t>
              </a:r>
            </a:p>
          </p:txBody>
        </p:sp>
        <p:sp>
          <p:nvSpPr>
            <p:cNvPr id="33803" name="Text Box 11"/>
            <p:cNvSpPr txBox="1">
              <a:spLocks noChangeArrowheads="1"/>
            </p:cNvSpPr>
            <p:nvPr/>
          </p:nvSpPr>
          <p:spPr bwMode="auto">
            <a:xfrm>
              <a:off x="3264" y="2352"/>
              <a:ext cx="228" cy="288"/>
            </a:xfrm>
            <a:prstGeom prst="rect">
              <a:avLst/>
            </a:prstGeom>
            <a:noFill/>
            <a:ln w="9525">
              <a:noFill/>
              <a:miter lim="800000"/>
              <a:headEnd/>
              <a:tailEnd/>
            </a:ln>
          </p:spPr>
          <p:txBody>
            <a:bodyPr wrap="none">
              <a:spAutoFit/>
            </a:bodyPr>
            <a:lstStyle/>
            <a:p>
              <a:r>
                <a:rPr lang="en-US" sz="2400"/>
                <a:t>+</a:t>
              </a:r>
            </a:p>
          </p:txBody>
        </p:sp>
        <p:sp>
          <p:nvSpPr>
            <p:cNvPr id="33804" name="Text Box 12"/>
            <p:cNvSpPr txBox="1">
              <a:spLocks noChangeArrowheads="1"/>
            </p:cNvSpPr>
            <p:nvPr/>
          </p:nvSpPr>
          <p:spPr bwMode="auto">
            <a:xfrm>
              <a:off x="3792" y="2160"/>
              <a:ext cx="228" cy="288"/>
            </a:xfrm>
            <a:prstGeom prst="rect">
              <a:avLst/>
            </a:prstGeom>
            <a:noFill/>
            <a:ln w="9525">
              <a:noFill/>
              <a:miter lim="800000"/>
              <a:headEnd/>
              <a:tailEnd/>
            </a:ln>
          </p:spPr>
          <p:txBody>
            <a:bodyPr wrap="none">
              <a:spAutoFit/>
            </a:bodyPr>
            <a:lstStyle/>
            <a:p>
              <a:r>
                <a:rPr lang="en-US" sz="2400"/>
                <a:t>+</a:t>
              </a:r>
            </a:p>
          </p:txBody>
        </p:sp>
        <p:sp>
          <p:nvSpPr>
            <p:cNvPr id="33805" name="Text Box 13"/>
            <p:cNvSpPr txBox="1">
              <a:spLocks noChangeArrowheads="1"/>
            </p:cNvSpPr>
            <p:nvPr/>
          </p:nvSpPr>
          <p:spPr bwMode="auto">
            <a:xfrm>
              <a:off x="3888" y="2256"/>
              <a:ext cx="228" cy="288"/>
            </a:xfrm>
            <a:prstGeom prst="rect">
              <a:avLst/>
            </a:prstGeom>
            <a:noFill/>
            <a:ln w="9525">
              <a:noFill/>
              <a:miter lim="800000"/>
              <a:headEnd/>
              <a:tailEnd/>
            </a:ln>
          </p:spPr>
          <p:txBody>
            <a:bodyPr wrap="none">
              <a:spAutoFit/>
            </a:bodyPr>
            <a:lstStyle/>
            <a:p>
              <a:r>
                <a:rPr lang="en-US" sz="2400"/>
                <a:t>+</a:t>
              </a:r>
            </a:p>
          </p:txBody>
        </p:sp>
        <p:sp>
          <p:nvSpPr>
            <p:cNvPr id="33806" name="Text Box 14"/>
            <p:cNvSpPr txBox="1">
              <a:spLocks noChangeArrowheads="1"/>
            </p:cNvSpPr>
            <p:nvPr/>
          </p:nvSpPr>
          <p:spPr bwMode="auto">
            <a:xfrm>
              <a:off x="3840" y="2400"/>
              <a:ext cx="228" cy="288"/>
            </a:xfrm>
            <a:prstGeom prst="rect">
              <a:avLst/>
            </a:prstGeom>
            <a:noFill/>
            <a:ln w="9525">
              <a:noFill/>
              <a:miter lim="800000"/>
              <a:headEnd/>
              <a:tailEnd/>
            </a:ln>
          </p:spPr>
          <p:txBody>
            <a:bodyPr wrap="none">
              <a:spAutoFit/>
            </a:bodyPr>
            <a:lstStyle/>
            <a:p>
              <a:r>
                <a:rPr lang="en-US" sz="2400"/>
                <a:t>+</a:t>
              </a:r>
            </a:p>
          </p:txBody>
        </p:sp>
        <p:sp>
          <p:nvSpPr>
            <p:cNvPr id="33807" name="Text Box 15"/>
            <p:cNvSpPr txBox="1">
              <a:spLocks noChangeArrowheads="1"/>
            </p:cNvSpPr>
            <p:nvPr/>
          </p:nvSpPr>
          <p:spPr bwMode="auto">
            <a:xfrm>
              <a:off x="3696" y="2352"/>
              <a:ext cx="228" cy="288"/>
            </a:xfrm>
            <a:prstGeom prst="rect">
              <a:avLst/>
            </a:prstGeom>
            <a:noFill/>
            <a:ln w="9525">
              <a:noFill/>
              <a:miter lim="800000"/>
              <a:headEnd/>
              <a:tailEnd/>
            </a:ln>
          </p:spPr>
          <p:txBody>
            <a:bodyPr wrap="none">
              <a:spAutoFit/>
            </a:bodyPr>
            <a:lstStyle/>
            <a:p>
              <a:r>
                <a:rPr lang="en-US" sz="2400"/>
                <a:t>+</a:t>
              </a:r>
            </a:p>
          </p:txBody>
        </p:sp>
        <p:sp>
          <p:nvSpPr>
            <p:cNvPr id="33808" name="Text Box 16"/>
            <p:cNvSpPr txBox="1">
              <a:spLocks noChangeArrowheads="1"/>
            </p:cNvSpPr>
            <p:nvPr/>
          </p:nvSpPr>
          <p:spPr bwMode="auto">
            <a:xfrm>
              <a:off x="4176" y="2160"/>
              <a:ext cx="228" cy="288"/>
            </a:xfrm>
            <a:prstGeom prst="rect">
              <a:avLst/>
            </a:prstGeom>
            <a:noFill/>
            <a:ln w="9525">
              <a:noFill/>
              <a:miter lim="800000"/>
              <a:headEnd/>
              <a:tailEnd/>
            </a:ln>
          </p:spPr>
          <p:txBody>
            <a:bodyPr wrap="none">
              <a:spAutoFit/>
            </a:bodyPr>
            <a:lstStyle/>
            <a:p>
              <a:r>
                <a:rPr lang="en-US" sz="2400"/>
                <a:t>+</a:t>
              </a:r>
            </a:p>
          </p:txBody>
        </p:sp>
        <p:sp>
          <p:nvSpPr>
            <p:cNvPr id="33809" name="Text Box 17"/>
            <p:cNvSpPr txBox="1">
              <a:spLocks noChangeArrowheads="1"/>
            </p:cNvSpPr>
            <p:nvPr/>
          </p:nvSpPr>
          <p:spPr bwMode="auto">
            <a:xfrm>
              <a:off x="4272" y="2256"/>
              <a:ext cx="228" cy="288"/>
            </a:xfrm>
            <a:prstGeom prst="rect">
              <a:avLst/>
            </a:prstGeom>
            <a:noFill/>
            <a:ln w="9525">
              <a:noFill/>
              <a:miter lim="800000"/>
              <a:headEnd/>
              <a:tailEnd/>
            </a:ln>
          </p:spPr>
          <p:txBody>
            <a:bodyPr wrap="none">
              <a:spAutoFit/>
            </a:bodyPr>
            <a:lstStyle/>
            <a:p>
              <a:r>
                <a:rPr lang="en-US" sz="2400"/>
                <a:t>+</a:t>
              </a:r>
            </a:p>
          </p:txBody>
        </p:sp>
        <p:sp>
          <p:nvSpPr>
            <p:cNvPr id="33810" name="Text Box 18"/>
            <p:cNvSpPr txBox="1">
              <a:spLocks noChangeArrowheads="1"/>
            </p:cNvSpPr>
            <p:nvPr/>
          </p:nvSpPr>
          <p:spPr bwMode="auto">
            <a:xfrm>
              <a:off x="4224" y="2400"/>
              <a:ext cx="228" cy="288"/>
            </a:xfrm>
            <a:prstGeom prst="rect">
              <a:avLst/>
            </a:prstGeom>
            <a:noFill/>
            <a:ln w="9525">
              <a:noFill/>
              <a:miter lim="800000"/>
              <a:headEnd/>
              <a:tailEnd/>
            </a:ln>
          </p:spPr>
          <p:txBody>
            <a:bodyPr wrap="none">
              <a:spAutoFit/>
            </a:bodyPr>
            <a:lstStyle/>
            <a:p>
              <a:r>
                <a:rPr lang="en-US" sz="2400"/>
                <a:t>+</a:t>
              </a:r>
            </a:p>
          </p:txBody>
        </p:sp>
        <p:sp>
          <p:nvSpPr>
            <p:cNvPr id="33811" name="Text Box 19"/>
            <p:cNvSpPr txBox="1">
              <a:spLocks noChangeArrowheads="1"/>
            </p:cNvSpPr>
            <p:nvPr/>
          </p:nvSpPr>
          <p:spPr bwMode="auto">
            <a:xfrm>
              <a:off x="4080" y="2352"/>
              <a:ext cx="228" cy="288"/>
            </a:xfrm>
            <a:prstGeom prst="rect">
              <a:avLst/>
            </a:prstGeom>
            <a:noFill/>
            <a:ln w="9525">
              <a:noFill/>
              <a:miter lim="800000"/>
              <a:headEnd/>
              <a:tailEnd/>
            </a:ln>
          </p:spPr>
          <p:txBody>
            <a:bodyPr wrap="none">
              <a:spAutoFit/>
            </a:bodyPr>
            <a:lstStyle/>
            <a:p>
              <a:r>
                <a:rPr lang="en-US" sz="2400"/>
                <a:t>+</a:t>
              </a:r>
            </a:p>
          </p:txBody>
        </p:sp>
        <p:sp>
          <p:nvSpPr>
            <p:cNvPr id="33812" name="Text Box 20"/>
            <p:cNvSpPr txBox="1">
              <a:spLocks noChangeArrowheads="1"/>
            </p:cNvSpPr>
            <p:nvPr/>
          </p:nvSpPr>
          <p:spPr bwMode="auto">
            <a:xfrm>
              <a:off x="4620" y="2160"/>
              <a:ext cx="228" cy="288"/>
            </a:xfrm>
            <a:prstGeom prst="rect">
              <a:avLst/>
            </a:prstGeom>
            <a:noFill/>
            <a:ln w="9525">
              <a:noFill/>
              <a:miter lim="800000"/>
              <a:headEnd/>
              <a:tailEnd/>
            </a:ln>
          </p:spPr>
          <p:txBody>
            <a:bodyPr wrap="none">
              <a:spAutoFit/>
            </a:bodyPr>
            <a:lstStyle/>
            <a:p>
              <a:r>
                <a:rPr lang="en-US" sz="2400"/>
                <a:t>+</a:t>
              </a:r>
            </a:p>
          </p:txBody>
        </p:sp>
        <p:sp>
          <p:nvSpPr>
            <p:cNvPr id="33813" name="Text Box 21"/>
            <p:cNvSpPr txBox="1">
              <a:spLocks noChangeArrowheads="1"/>
            </p:cNvSpPr>
            <p:nvPr/>
          </p:nvSpPr>
          <p:spPr bwMode="auto">
            <a:xfrm>
              <a:off x="4716" y="2256"/>
              <a:ext cx="228" cy="288"/>
            </a:xfrm>
            <a:prstGeom prst="rect">
              <a:avLst/>
            </a:prstGeom>
            <a:noFill/>
            <a:ln w="9525">
              <a:noFill/>
              <a:miter lim="800000"/>
              <a:headEnd/>
              <a:tailEnd/>
            </a:ln>
          </p:spPr>
          <p:txBody>
            <a:bodyPr wrap="none">
              <a:spAutoFit/>
            </a:bodyPr>
            <a:lstStyle/>
            <a:p>
              <a:r>
                <a:rPr lang="en-US" sz="2400"/>
                <a:t>+</a:t>
              </a:r>
            </a:p>
          </p:txBody>
        </p:sp>
        <p:sp>
          <p:nvSpPr>
            <p:cNvPr id="33814" name="Text Box 22"/>
            <p:cNvSpPr txBox="1">
              <a:spLocks noChangeArrowheads="1"/>
            </p:cNvSpPr>
            <p:nvPr/>
          </p:nvSpPr>
          <p:spPr bwMode="auto">
            <a:xfrm>
              <a:off x="4668" y="2400"/>
              <a:ext cx="228" cy="288"/>
            </a:xfrm>
            <a:prstGeom prst="rect">
              <a:avLst/>
            </a:prstGeom>
            <a:noFill/>
            <a:ln w="9525">
              <a:noFill/>
              <a:miter lim="800000"/>
              <a:headEnd/>
              <a:tailEnd/>
            </a:ln>
          </p:spPr>
          <p:txBody>
            <a:bodyPr wrap="none">
              <a:spAutoFit/>
            </a:bodyPr>
            <a:lstStyle/>
            <a:p>
              <a:r>
                <a:rPr lang="en-US" sz="2400"/>
                <a:t>+</a:t>
              </a:r>
            </a:p>
          </p:txBody>
        </p:sp>
        <p:sp>
          <p:nvSpPr>
            <p:cNvPr id="33815" name="Text Box 23"/>
            <p:cNvSpPr txBox="1">
              <a:spLocks noChangeArrowheads="1"/>
            </p:cNvSpPr>
            <p:nvPr/>
          </p:nvSpPr>
          <p:spPr bwMode="auto">
            <a:xfrm>
              <a:off x="4524" y="2352"/>
              <a:ext cx="228" cy="288"/>
            </a:xfrm>
            <a:prstGeom prst="rect">
              <a:avLst/>
            </a:prstGeom>
            <a:noFill/>
            <a:ln w="9525">
              <a:noFill/>
              <a:miter lim="800000"/>
              <a:headEnd/>
              <a:tailEnd/>
            </a:ln>
          </p:spPr>
          <p:txBody>
            <a:bodyPr wrap="none">
              <a:spAutoFit/>
            </a:bodyPr>
            <a:lstStyle/>
            <a:p>
              <a:r>
                <a:rPr lang="en-US" sz="2400"/>
                <a:t>+</a:t>
              </a:r>
            </a:p>
          </p:txBody>
        </p:sp>
        <p:sp>
          <p:nvSpPr>
            <p:cNvPr id="33816" name="Text Box 24"/>
            <p:cNvSpPr txBox="1">
              <a:spLocks noChangeArrowheads="1"/>
            </p:cNvSpPr>
            <p:nvPr/>
          </p:nvSpPr>
          <p:spPr bwMode="auto">
            <a:xfrm>
              <a:off x="5052" y="2160"/>
              <a:ext cx="228" cy="288"/>
            </a:xfrm>
            <a:prstGeom prst="rect">
              <a:avLst/>
            </a:prstGeom>
            <a:noFill/>
            <a:ln w="9525">
              <a:noFill/>
              <a:miter lim="800000"/>
              <a:headEnd/>
              <a:tailEnd/>
            </a:ln>
          </p:spPr>
          <p:txBody>
            <a:bodyPr wrap="none">
              <a:spAutoFit/>
            </a:bodyPr>
            <a:lstStyle/>
            <a:p>
              <a:r>
                <a:rPr lang="en-US" sz="2400"/>
                <a:t>+</a:t>
              </a:r>
            </a:p>
          </p:txBody>
        </p:sp>
        <p:sp>
          <p:nvSpPr>
            <p:cNvPr id="33817" name="Text Box 25"/>
            <p:cNvSpPr txBox="1">
              <a:spLocks noChangeArrowheads="1"/>
            </p:cNvSpPr>
            <p:nvPr/>
          </p:nvSpPr>
          <p:spPr bwMode="auto">
            <a:xfrm>
              <a:off x="5148" y="2256"/>
              <a:ext cx="228" cy="288"/>
            </a:xfrm>
            <a:prstGeom prst="rect">
              <a:avLst/>
            </a:prstGeom>
            <a:noFill/>
            <a:ln w="9525">
              <a:noFill/>
              <a:miter lim="800000"/>
              <a:headEnd/>
              <a:tailEnd/>
            </a:ln>
          </p:spPr>
          <p:txBody>
            <a:bodyPr wrap="none">
              <a:spAutoFit/>
            </a:bodyPr>
            <a:lstStyle/>
            <a:p>
              <a:r>
                <a:rPr lang="en-US" sz="2400"/>
                <a:t>+</a:t>
              </a:r>
            </a:p>
          </p:txBody>
        </p:sp>
        <p:sp>
          <p:nvSpPr>
            <p:cNvPr id="33818" name="Text Box 26"/>
            <p:cNvSpPr txBox="1">
              <a:spLocks noChangeArrowheads="1"/>
            </p:cNvSpPr>
            <p:nvPr/>
          </p:nvSpPr>
          <p:spPr bwMode="auto">
            <a:xfrm>
              <a:off x="5100" y="2400"/>
              <a:ext cx="228" cy="288"/>
            </a:xfrm>
            <a:prstGeom prst="rect">
              <a:avLst/>
            </a:prstGeom>
            <a:noFill/>
            <a:ln w="9525">
              <a:noFill/>
              <a:miter lim="800000"/>
              <a:headEnd/>
              <a:tailEnd/>
            </a:ln>
          </p:spPr>
          <p:txBody>
            <a:bodyPr wrap="none">
              <a:spAutoFit/>
            </a:bodyPr>
            <a:lstStyle/>
            <a:p>
              <a:r>
                <a:rPr lang="en-US" sz="2400"/>
                <a:t>+</a:t>
              </a:r>
            </a:p>
          </p:txBody>
        </p:sp>
        <p:sp>
          <p:nvSpPr>
            <p:cNvPr id="33819" name="Text Box 27"/>
            <p:cNvSpPr txBox="1">
              <a:spLocks noChangeArrowheads="1"/>
            </p:cNvSpPr>
            <p:nvPr/>
          </p:nvSpPr>
          <p:spPr bwMode="auto">
            <a:xfrm>
              <a:off x="4956" y="2352"/>
              <a:ext cx="228" cy="288"/>
            </a:xfrm>
            <a:prstGeom prst="rect">
              <a:avLst/>
            </a:prstGeom>
            <a:noFill/>
            <a:ln w="9525">
              <a:noFill/>
              <a:miter lim="800000"/>
              <a:headEnd/>
              <a:tailEnd/>
            </a:ln>
          </p:spPr>
          <p:txBody>
            <a:bodyPr wrap="none">
              <a:spAutoFit/>
            </a:bodyPr>
            <a:lstStyle/>
            <a:p>
              <a:r>
                <a:rPr lang="en-US" sz="2400"/>
                <a:t>+</a:t>
              </a:r>
            </a:p>
          </p:txBody>
        </p:sp>
        <p:sp>
          <p:nvSpPr>
            <p:cNvPr id="33820" name="Text Box 28"/>
            <p:cNvSpPr txBox="1">
              <a:spLocks noChangeArrowheads="1"/>
            </p:cNvSpPr>
            <p:nvPr/>
          </p:nvSpPr>
          <p:spPr bwMode="auto">
            <a:xfrm>
              <a:off x="384" y="2160"/>
              <a:ext cx="228" cy="288"/>
            </a:xfrm>
            <a:prstGeom prst="rect">
              <a:avLst/>
            </a:prstGeom>
            <a:noFill/>
            <a:ln w="9525">
              <a:noFill/>
              <a:miter lim="800000"/>
              <a:headEnd/>
              <a:tailEnd/>
            </a:ln>
          </p:spPr>
          <p:txBody>
            <a:bodyPr wrap="none">
              <a:spAutoFit/>
            </a:bodyPr>
            <a:lstStyle/>
            <a:p>
              <a:r>
                <a:rPr lang="en-US" sz="2400"/>
                <a:t>+</a:t>
              </a:r>
            </a:p>
          </p:txBody>
        </p:sp>
        <p:sp>
          <p:nvSpPr>
            <p:cNvPr id="33821" name="Text Box 29"/>
            <p:cNvSpPr txBox="1">
              <a:spLocks noChangeArrowheads="1"/>
            </p:cNvSpPr>
            <p:nvPr/>
          </p:nvSpPr>
          <p:spPr bwMode="auto">
            <a:xfrm>
              <a:off x="480" y="2256"/>
              <a:ext cx="228" cy="288"/>
            </a:xfrm>
            <a:prstGeom prst="rect">
              <a:avLst/>
            </a:prstGeom>
            <a:noFill/>
            <a:ln w="9525">
              <a:noFill/>
              <a:miter lim="800000"/>
              <a:headEnd/>
              <a:tailEnd/>
            </a:ln>
          </p:spPr>
          <p:txBody>
            <a:bodyPr wrap="none">
              <a:spAutoFit/>
            </a:bodyPr>
            <a:lstStyle/>
            <a:p>
              <a:r>
                <a:rPr lang="en-US" sz="2400"/>
                <a:t>+</a:t>
              </a:r>
            </a:p>
          </p:txBody>
        </p:sp>
        <p:sp>
          <p:nvSpPr>
            <p:cNvPr id="33822" name="Text Box 30"/>
            <p:cNvSpPr txBox="1">
              <a:spLocks noChangeArrowheads="1"/>
            </p:cNvSpPr>
            <p:nvPr/>
          </p:nvSpPr>
          <p:spPr bwMode="auto">
            <a:xfrm>
              <a:off x="432" y="2400"/>
              <a:ext cx="228" cy="288"/>
            </a:xfrm>
            <a:prstGeom prst="rect">
              <a:avLst/>
            </a:prstGeom>
            <a:noFill/>
            <a:ln w="9525">
              <a:noFill/>
              <a:miter lim="800000"/>
              <a:headEnd/>
              <a:tailEnd/>
            </a:ln>
          </p:spPr>
          <p:txBody>
            <a:bodyPr wrap="none">
              <a:spAutoFit/>
            </a:bodyPr>
            <a:lstStyle/>
            <a:p>
              <a:r>
                <a:rPr lang="en-US" sz="2400"/>
                <a:t>+</a:t>
              </a:r>
            </a:p>
          </p:txBody>
        </p:sp>
        <p:sp>
          <p:nvSpPr>
            <p:cNvPr id="33823" name="Text Box 31"/>
            <p:cNvSpPr txBox="1">
              <a:spLocks noChangeArrowheads="1"/>
            </p:cNvSpPr>
            <p:nvPr/>
          </p:nvSpPr>
          <p:spPr bwMode="auto">
            <a:xfrm>
              <a:off x="288" y="2352"/>
              <a:ext cx="228" cy="288"/>
            </a:xfrm>
            <a:prstGeom prst="rect">
              <a:avLst/>
            </a:prstGeom>
            <a:noFill/>
            <a:ln w="9525">
              <a:noFill/>
              <a:miter lim="800000"/>
              <a:headEnd/>
              <a:tailEnd/>
            </a:ln>
          </p:spPr>
          <p:txBody>
            <a:bodyPr wrap="none">
              <a:spAutoFit/>
            </a:bodyPr>
            <a:lstStyle/>
            <a:p>
              <a:r>
                <a:rPr lang="en-US" sz="2400"/>
                <a:t>+</a:t>
              </a:r>
            </a:p>
          </p:txBody>
        </p:sp>
        <p:sp>
          <p:nvSpPr>
            <p:cNvPr id="33824" name="Text Box 32"/>
            <p:cNvSpPr txBox="1">
              <a:spLocks noChangeArrowheads="1"/>
            </p:cNvSpPr>
            <p:nvPr/>
          </p:nvSpPr>
          <p:spPr bwMode="auto">
            <a:xfrm>
              <a:off x="816" y="2160"/>
              <a:ext cx="228" cy="288"/>
            </a:xfrm>
            <a:prstGeom prst="rect">
              <a:avLst/>
            </a:prstGeom>
            <a:noFill/>
            <a:ln w="9525">
              <a:noFill/>
              <a:miter lim="800000"/>
              <a:headEnd/>
              <a:tailEnd/>
            </a:ln>
          </p:spPr>
          <p:txBody>
            <a:bodyPr wrap="none">
              <a:spAutoFit/>
            </a:bodyPr>
            <a:lstStyle/>
            <a:p>
              <a:r>
                <a:rPr lang="en-US" sz="2400"/>
                <a:t>+</a:t>
              </a:r>
            </a:p>
          </p:txBody>
        </p:sp>
        <p:sp>
          <p:nvSpPr>
            <p:cNvPr id="33825" name="Text Box 33"/>
            <p:cNvSpPr txBox="1">
              <a:spLocks noChangeArrowheads="1"/>
            </p:cNvSpPr>
            <p:nvPr/>
          </p:nvSpPr>
          <p:spPr bwMode="auto">
            <a:xfrm>
              <a:off x="912" y="2256"/>
              <a:ext cx="228" cy="288"/>
            </a:xfrm>
            <a:prstGeom prst="rect">
              <a:avLst/>
            </a:prstGeom>
            <a:noFill/>
            <a:ln w="9525">
              <a:noFill/>
              <a:miter lim="800000"/>
              <a:headEnd/>
              <a:tailEnd/>
            </a:ln>
          </p:spPr>
          <p:txBody>
            <a:bodyPr wrap="none">
              <a:spAutoFit/>
            </a:bodyPr>
            <a:lstStyle/>
            <a:p>
              <a:r>
                <a:rPr lang="en-US" sz="2400"/>
                <a:t>+</a:t>
              </a:r>
            </a:p>
          </p:txBody>
        </p:sp>
        <p:sp>
          <p:nvSpPr>
            <p:cNvPr id="33826" name="Text Box 34"/>
            <p:cNvSpPr txBox="1">
              <a:spLocks noChangeArrowheads="1"/>
            </p:cNvSpPr>
            <p:nvPr/>
          </p:nvSpPr>
          <p:spPr bwMode="auto">
            <a:xfrm>
              <a:off x="864" y="2400"/>
              <a:ext cx="228" cy="288"/>
            </a:xfrm>
            <a:prstGeom prst="rect">
              <a:avLst/>
            </a:prstGeom>
            <a:noFill/>
            <a:ln w="9525">
              <a:noFill/>
              <a:miter lim="800000"/>
              <a:headEnd/>
              <a:tailEnd/>
            </a:ln>
          </p:spPr>
          <p:txBody>
            <a:bodyPr wrap="none">
              <a:spAutoFit/>
            </a:bodyPr>
            <a:lstStyle/>
            <a:p>
              <a:r>
                <a:rPr lang="en-US" sz="2400"/>
                <a:t>+</a:t>
              </a:r>
            </a:p>
          </p:txBody>
        </p:sp>
        <p:sp>
          <p:nvSpPr>
            <p:cNvPr id="33827" name="Text Box 35"/>
            <p:cNvSpPr txBox="1">
              <a:spLocks noChangeArrowheads="1"/>
            </p:cNvSpPr>
            <p:nvPr/>
          </p:nvSpPr>
          <p:spPr bwMode="auto">
            <a:xfrm>
              <a:off x="720" y="2352"/>
              <a:ext cx="228" cy="288"/>
            </a:xfrm>
            <a:prstGeom prst="rect">
              <a:avLst/>
            </a:prstGeom>
            <a:noFill/>
            <a:ln w="9525">
              <a:noFill/>
              <a:miter lim="800000"/>
              <a:headEnd/>
              <a:tailEnd/>
            </a:ln>
          </p:spPr>
          <p:txBody>
            <a:bodyPr wrap="none">
              <a:spAutoFit/>
            </a:bodyPr>
            <a:lstStyle/>
            <a:p>
              <a:r>
                <a:rPr lang="en-US" sz="2400"/>
                <a:t>+</a:t>
              </a:r>
            </a:p>
          </p:txBody>
        </p:sp>
        <p:sp>
          <p:nvSpPr>
            <p:cNvPr id="33828" name="Text Box 36"/>
            <p:cNvSpPr txBox="1">
              <a:spLocks noChangeArrowheads="1"/>
            </p:cNvSpPr>
            <p:nvPr/>
          </p:nvSpPr>
          <p:spPr bwMode="auto">
            <a:xfrm>
              <a:off x="1200" y="2160"/>
              <a:ext cx="228" cy="288"/>
            </a:xfrm>
            <a:prstGeom prst="rect">
              <a:avLst/>
            </a:prstGeom>
            <a:noFill/>
            <a:ln w="9525">
              <a:noFill/>
              <a:miter lim="800000"/>
              <a:headEnd/>
              <a:tailEnd/>
            </a:ln>
          </p:spPr>
          <p:txBody>
            <a:bodyPr wrap="none">
              <a:spAutoFit/>
            </a:bodyPr>
            <a:lstStyle/>
            <a:p>
              <a:r>
                <a:rPr lang="en-US" sz="2400"/>
                <a:t>+</a:t>
              </a:r>
            </a:p>
          </p:txBody>
        </p:sp>
        <p:sp>
          <p:nvSpPr>
            <p:cNvPr id="33829" name="Text Box 37"/>
            <p:cNvSpPr txBox="1">
              <a:spLocks noChangeArrowheads="1"/>
            </p:cNvSpPr>
            <p:nvPr/>
          </p:nvSpPr>
          <p:spPr bwMode="auto">
            <a:xfrm>
              <a:off x="1296" y="2256"/>
              <a:ext cx="228" cy="288"/>
            </a:xfrm>
            <a:prstGeom prst="rect">
              <a:avLst/>
            </a:prstGeom>
            <a:noFill/>
            <a:ln w="9525">
              <a:noFill/>
              <a:miter lim="800000"/>
              <a:headEnd/>
              <a:tailEnd/>
            </a:ln>
          </p:spPr>
          <p:txBody>
            <a:bodyPr wrap="none">
              <a:spAutoFit/>
            </a:bodyPr>
            <a:lstStyle/>
            <a:p>
              <a:r>
                <a:rPr lang="en-US" sz="2400"/>
                <a:t>+</a:t>
              </a:r>
            </a:p>
          </p:txBody>
        </p:sp>
        <p:sp>
          <p:nvSpPr>
            <p:cNvPr id="33830" name="Text Box 38"/>
            <p:cNvSpPr txBox="1">
              <a:spLocks noChangeArrowheads="1"/>
            </p:cNvSpPr>
            <p:nvPr/>
          </p:nvSpPr>
          <p:spPr bwMode="auto">
            <a:xfrm>
              <a:off x="1248" y="2400"/>
              <a:ext cx="228" cy="288"/>
            </a:xfrm>
            <a:prstGeom prst="rect">
              <a:avLst/>
            </a:prstGeom>
            <a:noFill/>
            <a:ln w="9525">
              <a:noFill/>
              <a:miter lim="800000"/>
              <a:headEnd/>
              <a:tailEnd/>
            </a:ln>
          </p:spPr>
          <p:txBody>
            <a:bodyPr wrap="none">
              <a:spAutoFit/>
            </a:bodyPr>
            <a:lstStyle/>
            <a:p>
              <a:r>
                <a:rPr lang="en-US" sz="2400"/>
                <a:t>+</a:t>
              </a:r>
            </a:p>
          </p:txBody>
        </p:sp>
        <p:sp>
          <p:nvSpPr>
            <p:cNvPr id="33831" name="Text Box 39"/>
            <p:cNvSpPr txBox="1">
              <a:spLocks noChangeArrowheads="1"/>
            </p:cNvSpPr>
            <p:nvPr/>
          </p:nvSpPr>
          <p:spPr bwMode="auto">
            <a:xfrm>
              <a:off x="1104" y="2352"/>
              <a:ext cx="228" cy="288"/>
            </a:xfrm>
            <a:prstGeom prst="rect">
              <a:avLst/>
            </a:prstGeom>
            <a:noFill/>
            <a:ln w="9525">
              <a:noFill/>
              <a:miter lim="800000"/>
              <a:headEnd/>
              <a:tailEnd/>
            </a:ln>
          </p:spPr>
          <p:txBody>
            <a:bodyPr wrap="none">
              <a:spAutoFit/>
            </a:bodyPr>
            <a:lstStyle/>
            <a:p>
              <a:r>
                <a:rPr lang="en-US" sz="2400"/>
                <a:t>+</a:t>
              </a:r>
            </a:p>
          </p:txBody>
        </p:sp>
        <p:sp>
          <p:nvSpPr>
            <p:cNvPr id="33832" name="Text Box 40"/>
            <p:cNvSpPr txBox="1">
              <a:spLocks noChangeArrowheads="1"/>
            </p:cNvSpPr>
            <p:nvPr/>
          </p:nvSpPr>
          <p:spPr bwMode="auto">
            <a:xfrm>
              <a:off x="1644" y="2160"/>
              <a:ext cx="228" cy="288"/>
            </a:xfrm>
            <a:prstGeom prst="rect">
              <a:avLst/>
            </a:prstGeom>
            <a:noFill/>
            <a:ln w="9525">
              <a:noFill/>
              <a:miter lim="800000"/>
              <a:headEnd/>
              <a:tailEnd/>
            </a:ln>
          </p:spPr>
          <p:txBody>
            <a:bodyPr wrap="none">
              <a:spAutoFit/>
            </a:bodyPr>
            <a:lstStyle/>
            <a:p>
              <a:r>
                <a:rPr lang="en-US" sz="2400"/>
                <a:t>+</a:t>
              </a:r>
            </a:p>
          </p:txBody>
        </p:sp>
        <p:sp>
          <p:nvSpPr>
            <p:cNvPr id="33833" name="Text Box 41"/>
            <p:cNvSpPr txBox="1">
              <a:spLocks noChangeArrowheads="1"/>
            </p:cNvSpPr>
            <p:nvPr/>
          </p:nvSpPr>
          <p:spPr bwMode="auto">
            <a:xfrm>
              <a:off x="1740" y="2256"/>
              <a:ext cx="228" cy="288"/>
            </a:xfrm>
            <a:prstGeom prst="rect">
              <a:avLst/>
            </a:prstGeom>
            <a:noFill/>
            <a:ln w="9525">
              <a:noFill/>
              <a:miter lim="800000"/>
              <a:headEnd/>
              <a:tailEnd/>
            </a:ln>
          </p:spPr>
          <p:txBody>
            <a:bodyPr wrap="none">
              <a:spAutoFit/>
            </a:bodyPr>
            <a:lstStyle/>
            <a:p>
              <a:r>
                <a:rPr lang="en-US" sz="2400"/>
                <a:t>+</a:t>
              </a:r>
            </a:p>
          </p:txBody>
        </p:sp>
        <p:sp>
          <p:nvSpPr>
            <p:cNvPr id="33834" name="Text Box 42"/>
            <p:cNvSpPr txBox="1">
              <a:spLocks noChangeArrowheads="1"/>
            </p:cNvSpPr>
            <p:nvPr/>
          </p:nvSpPr>
          <p:spPr bwMode="auto">
            <a:xfrm>
              <a:off x="1692" y="2400"/>
              <a:ext cx="228" cy="288"/>
            </a:xfrm>
            <a:prstGeom prst="rect">
              <a:avLst/>
            </a:prstGeom>
            <a:noFill/>
            <a:ln w="9525">
              <a:noFill/>
              <a:miter lim="800000"/>
              <a:headEnd/>
              <a:tailEnd/>
            </a:ln>
          </p:spPr>
          <p:txBody>
            <a:bodyPr wrap="none">
              <a:spAutoFit/>
            </a:bodyPr>
            <a:lstStyle/>
            <a:p>
              <a:r>
                <a:rPr lang="en-US" sz="2400"/>
                <a:t>+</a:t>
              </a:r>
            </a:p>
          </p:txBody>
        </p:sp>
        <p:sp>
          <p:nvSpPr>
            <p:cNvPr id="33835" name="Text Box 43"/>
            <p:cNvSpPr txBox="1">
              <a:spLocks noChangeArrowheads="1"/>
            </p:cNvSpPr>
            <p:nvPr/>
          </p:nvSpPr>
          <p:spPr bwMode="auto">
            <a:xfrm>
              <a:off x="1548" y="2352"/>
              <a:ext cx="228" cy="288"/>
            </a:xfrm>
            <a:prstGeom prst="rect">
              <a:avLst/>
            </a:prstGeom>
            <a:noFill/>
            <a:ln w="9525">
              <a:noFill/>
              <a:miter lim="800000"/>
              <a:headEnd/>
              <a:tailEnd/>
            </a:ln>
          </p:spPr>
          <p:txBody>
            <a:bodyPr wrap="none">
              <a:spAutoFit/>
            </a:bodyPr>
            <a:lstStyle/>
            <a:p>
              <a:r>
                <a:rPr lang="en-US" sz="2400"/>
                <a:t>+</a:t>
              </a:r>
            </a:p>
          </p:txBody>
        </p:sp>
        <p:sp>
          <p:nvSpPr>
            <p:cNvPr id="33836" name="Text Box 44"/>
            <p:cNvSpPr txBox="1">
              <a:spLocks noChangeArrowheads="1"/>
            </p:cNvSpPr>
            <p:nvPr/>
          </p:nvSpPr>
          <p:spPr bwMode="auto">
            <a:xfrm>
              <a:off x="2076" y="2160"/>
              <a:ext cx="228" cy="288"/>
            </a:xfrm>
            <a:prstGeom prst="rect">
              <a:avLst/>
            </a:prstGeom>
            <a:noFill/>
            <a:ln w="9525">
              <a:noFill/>
              <a:miter lim="800000"/>
              <a:headEnd/>
              <a:tailEnd/>
            </a:ln>
          </p:spPr>
          <p:txBody>
            <a:bodyPr wrap="none">
              <a:spAutoFit/>
            </a:bodyPr>
            <a:lstStyle/>
            <a:p>
              <a:r>
                <a:rPr lang="en-US" sz="2400"/>
                <a:t>+</a:t>
              </a:r>
            </a:p>
          </p:txBody>
        </p:sp>
        <p:sp>
          <p:nvSpPr>
            <p:cNvPr id="33837" name="Text Box 45"/>
            <p:cNvSpPr txBox="1">
              <a:spLocks noChangeArrowheads="1"/>
            </p:cNvSpPr>
            <p:nvPr/>
          </p:nvSpPr>
          <p:spPr bwMode="auto">
            <a:xfrm>
              <a:off x="2172" y="2256"/>
              <a:ext cx="228" cy="288"/>
            </a:xfrm>
            <a:prstGeom prst="rect">
              <a:avLst/>
            </a:prstGeom>
            <a:noFill/>
            <a:ln w="9525">
              <a:noFill/>
              <a:miter lim="800000"/>
              <a:headEnd/>
              <a:tailEnd/>
            </a:ln>
          </p:spPr>
          <p:txBody>
            <a:bodyPr wrap="none">
              <a:spAutoFit/>
            </a:bodyPr>
            <a:lstStyle/>
            <a:p>
              <a:r>
                <a:rPr lang="en-US" sz="2400"/>
                <a:t>+</a:t>
              </a:r>
            </a:p>
          </p:txBody>
        </p:sp>
        <p:sp>
          <p:nvSpPr>
            <p:cNvPr id="33838" name="Text Box 46"/>
            <p:cNvSpPr txBox="1">
              <a:spLocks noChangeArrowheads="1"/>
            </p:cNvSpPr>
            <p:nvPr/>
          </p:nvSpPr>
          <p:spPr bwMode="auto">
            <a:xfrm>
              <a:off x="2124" y="2400"/>
              <a:ext cx="228" cy="288"/>
            </a:xfrm>
            <a:prstGeom prst="rect">
              <a:avLst/>
            </a:prstGeom>
            <a:noFill/>
            <a:ln w="9525">
              <a:noFill/>
              <a:miter lim="800000"/>
              <a:headEnd/>
              <a:tailEnd/>
            </a:ln>
          </p:spPr>
          <p:txBody>
            <a:bodyPr wrap="none">
              <a:spAutoFit/>
            </a:bodyPr>
            <a:lstStyle/>
            <a:p>
              <a:r>
                <a:rPr lang="en-US" sz="2400"/>
                <a:t>+</a:t>
              </a:r>
            </a:p>
          </p:txBody>
        </p:sp>
        <p:sp>
          <p:nvSpPr>
            <p:cNvPr id="33839" name="Text Box 47"/>
            <p:cNvSpPr txBox="1">
              <a:spLocks noChangeArrowheads="1"/>
            </p:cNvSpPr>
            <p:nvPr/>
          </p:nvSpPr>
          <p:spPr bwMode="auto">
            <a:xfrm>
              <a:off x="1980" y="2352"/>
              <a:ext cx="228" cy="288"/>
            </a:xfrm>
            <a:prstGeom prst="rect">
              <a:avLst/>
            </a:prstGeom>
            <a:noFill/>
            <a:ln w="9525">
              <a:noFill/>
              <a:miter lim="800000"/>
              <a:headEnd/>
              <a:tailEnd/>
            </a:ln>
          </p:spPr>
          <p:txBody>
            <a:bodyPr wrap="none">
              <a:spAutoFit/>
            </a:bodyPr>
            <a:lstStyle/>
            <a:p>
              <a:r>
                <a:rPr lang="en-US" sz="2400"/>
                <a:t>+</a:t>
              </a:r>
            </a:p>
          </p:txBody>
        </p:sp>
        <p:sp>
          <p:nvSpPr>
            <p:cNvPr id="33840" name="Line 48"/>
            <p:cNvSpPr>
              <a:spLocks noChangeShapeType="1"/>
            </p:cNvSpPr>
            <p:nvPr/>
          </p:nvSpPr>
          <p:spPr bwMode="auto">
            <a:xfrm flipH="1">
              <a:off x="672" y="2928"/>
              <a:ext cx="672" cy="0"/>
            </a:xfrm>
            <a:prstGeom prst="line">
              <a:avLst/>
            </a:prstGeom>
            <a:noFill/>
            <a:ln w="57150">
              <a:solidFill>
                <a:schemeClr val="accent2"/>
              </a:solidFill>
              <a:round/>
              <a:headEnd/>
              <a:tailEnd type="triangle" w="med" len="med"/>
            </a:ln>
          </p:spPr>
          <p:txBody>
            <a:bodyPr/>
            <a:lstStyle/>
            <a:p>
              <a:endParaRPr lang="en-US"/>
            </a:p>
          </p:txBody>
        </p:sp>
        <p:sp>
          <p:nvSpPr>
            <p:cNvPr id="33841" name="Line 49"/>
            <p:cNvSpPr>
              <a:spLocks noChangeShapeType="1"/>
            </p:cNvSpPr>
            <p:nvPr/>
          </p:nvSpPr>
          <p:spPr bwMode="auto">
            <a:xfrm>
              <a:off x="4320" y="2928"/>
              <a:ext cx="672" cy="0"/>
            </a:xfrm>
            <a:prstGeom prst="line">
              <a:avLst/>
            </a:prstGeom>
            <a:noFill/>
            <a:ln w="57150">
              <a:solidFill>
                <a:schemeClr val="accent2"/>
              </a:solidFill>
              <a:round/>
              <a:headEnd/>
              <a:tailEnd type="triangle" w="med" len="med"/>
            </a:ln>
          </p:spPr>
          <p:txBody>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9875" name="Rectangle 3"/>
          <p:cNvSpPr>
            <a:spLocks noGrp="1" noChangeArrowheads="1"/>
          </p:cNvSpPr>
          <p:nvPr>
            <p:ph type="title"/>
          </p:nvPr>
        </p:nvSpPr>
        <p:spPr>
          <a:xfrm>
            <a:off x="933450" y="0"/>
            <a:ext cx="7294563" cy="838200"/>
          </a:xfrm>
          <a:noFill/>
          <a:ln/>
        </p:spPr>
        <p:txBody>
          <a:bodyPr/>
          <a:lstStyle/>
          <a:p>
            <a:pPr>
              <a:lnSpc>
                <a:spcPct val="90000"/>
              </a:lnSpc>
            </a:pPr>
            <a:r>
              <a:rPr lang="en-US" sz="2800" i="1" dirty="0"/>
              <a:t>Question 223.19.4 </a:t>
            </a:r>
            <a:r>
              <a:rPr lang="en-US" sz="2800" dirty="0">
                <a:solidFill>
                  <a:schemeClr val="accent2"/>
                </a:solidFill>
              </a:rPr>
              <a:t>Electric Charge I</a:t>
            </a:r>
          </a:p>
        </p:txBody>
      </p:sp>
      <p:sp>
        <p:nvSpPr>
          <p:cNvPr id="1359878" name="Rectangle 6"/>
          <p:cNvSpPr>
            <a:spLocks noGrp="1" noChangeArrowheads="1"/>
          </p:cNvSpPr>
          <p:nvPr>
            <p:ph idx="1"/>
          </p:nvPr>
        </p:nvSpPr>
        <p:spPr>
          <a:xfrm>
            <a:off x="278761" y="1304451"/>
            <a:ext cx="3913187" cy="2230438"/>
          </a:xfrm>
          <a:noFill/>
          <a:ln/>
        </p:spPr>
        <p:txBody>
          <a:bodyPr>
            <a:normAutofit fontScale="77500" lnSpcReduction="20000"/>
          </a:bodyPr>
          <a:lstStyle/>
          <a:p>
            <a:pPr marL="401638" indent="-401638">
              <a:lnSpc>
                <a:spcPct val="115000"/>
              </a:lnSpc>
              <a:spcBef>
                <a:spcPct val="50000"/>
              </a:spcBef>
              <a:buFont typeface="Monotype Sorts" pitchFamily="2" charset="2"/>
              <a:buNone/>
            </a:pPr>
            <a:r>
              <a:rPr lang="en-US" b="1" dirty="0"/>
              <a:t>	Two charged balls are repelling each other as they hang from the ceiling.   What can you say about their charges?</a:t>
            </a:r>
          </a:p>
        </p:txBody>
      </p:sp>
      <p:sp>
        <p:nvSpPr>
          <p:cNvPr id="1359876" name="Rectangle 4"/>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sp>
        <p:nvSpPr>
          <p:cNvPr id="1359877" name="Rectangle 5"/>
          <p:cNvSpPr>
            <a:spLocks noChangeArrowheads="1"/>
          </p:cNvSpPr>
          <p:nvPr/>
        </p:nvSpPr>
        <p:spPr bwMode="auto">
          <a:xfrm>
            <a:off x="5155252" y="1486610"/>
            <a:ext cx="3511550" cy="2668588"/>
          </a:xfrm>
          <a:prstGeom prst="rect">
            <a:avLst/>
          </a:prstGeom>
          <a:noFill/>
          <a:ln w="9525">
            <a:noFill/>
            <a:miter lim="800000"/>
            <a:headEnd/>
            <a:tailEnd/>
          </a:ln>
          <a:effectLst/>
        </p:spPr>
        <p:txBody>
          <a:bodyPr lIns="90488" tIns="44450" rIns="90488" bIns="44450"/>
          <a:lstStyle/>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1)</a:t>
            </a:r>
            <a:r>
              <a:rPr lang="en-US" sz="2000" b="1" dirty="0"/>
              <a:t> </a:t>
            </a:r>
            <a:r>
              <a:rPr lang="en-US" sz="2000" b="1" dirty="0">
                <a:solidFill>
                  <a:schemeClr val="tx2"/>
                </a:solidFill>
              </a:rPr>
              <a:t>one is positive, the other is negative </a:t>
            </a:r>
            <a:endParaRPr lang="en-US" b="1" dirty="0">
              <a:solidFill>
                <a:schemeClr val="tx2"/>
              </a:solidFill>
            </a:endParaRP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2) both are positive</a:t>
            </a: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3) both are negative</a:t>
            </a: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4) both are positive or both are negative</a:t>
            </a:r>
            <a:endParaRPr lang="en-US" sz="2000" b="1" dirty="0">
              <a:solidFill>
                <a:schemeClr val="tx2"/>
              </a:solidFill>
              <a:effectLst>
                <a:outerShdw blurRad="38100" dist="38100" dir="2700000" algn="tl">
                  <a:srgbClr val="000000"/>
                </a:outerShdw>
              </a:effectLst>
            </a:endParaRPr>
          </a:p>
        </p:txBody>
      </p:sp>
      <p:sp>
        <p:nvSpPr>
          <p:cNvPr id="1359880" name="Rectangle 8"/>
          <p:cNvSpPr>
            <a:spLocks noChangeArrowheads="1"/>
          </p:cNvSpPr>
          <p:nvPr/>
        </p:nvSpPr>
        <p:spPr bwMode="auto">
          <a:xfrm>
            <a:off x="5458305" y="4245409"/>
            <a:ext cx="2774950" cy="2282825"/>
          </a:xfrm>
          <a:prstGeom prst="rect">
            <a:avLst/>
          </a:prstGeom>
          <a:solidFill>
            <a:schemeClr val="bg1"/>
          </a:solidFill>
          <a:ln w="9525">
            <a:noFill/>
            <a:miter lim="800000"/>
            <a:headEnd type="none" w="sm" len="sm"/>
            <a:tailEnd type="none" w="sm" len="sm"/>
          </a:ln>
          <a:effectLst/>
        </p:spPr>
        <p:txBody>
          <a:bodyPr wrap="none" anchor="ctr"/>
          <a:lstStyle/>
          <a:p>
            <a:endParaRPr lang="en-US"/>
          </a:p>
        </p:txBody>
      </p:sp>
      <p:grpSp>
        <p:nvGrpSpPr>
          <p:cNvPr id="2" name="Group 9"/>
          <p:cNvGrpSpPr>
            <a:grpSpLocks/>
          </p:cNvGrpSpPr>
          <p:nvPr/>
        </p:nvGrpSpPr>
        <p:grpSpPr bwMode="auto">
          <a:xfrm>
            <a:off x="5920268" y="4629584"/>
            <a:ext cx="1828800" cy="1524000"/>
            <a:chOff x="3696" y="2304"/>
            <a:chExt cx="1152" cy="960"/>
          </a:xfrm>
        </p:grpSpPr>
        <p:sp>
          <p:nvSpPr>
            <p:cNvPr id="1359882" name="Rectangle 10" descr="Wide downward diagonal"/>
            <p:cNvSpPr>
              <a:spLocks noChangeArrowheads="1"/>
            </p:cNvSpPr>
            <p:nvPr/>
          </p:nvSpPr>
          <p:spPr bwMode="auto">
            <a:xfrm>
              <a:off x="3884" y="2304"/>
              <a:ext cx="743" cy="116"/>
            </a:xfrm>
            <a:prstGeom prst="rect">
              <a:avLst/>
            </a:prstGeom>
            <a:pattFill prst="wdDn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1359883" name="Line 11"/>
            <p:cNvSpPr>
              <a:spLocks noChangeShapeType="1"/>
            </p:cNvSpPr>
            <p:nvPr/>
          </p:nvSpPr>
          <p:spPr bwMode="auto">
            <a:xfrm>
              <a:off x="4464" y="2400"/>
              <a:ext cx="222" cy="606"/>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59884" name="Line 12"/>
            <p:cNvSpPr>
              <a:spLocks noChangeShapeType="1"/>
            </p:cNvSpPr>
            <p:nvPr/>
          </p:nvSpPr>
          <p:spPr bwMode="auto">
            <a:xfrm flipH="1">
              <a:off x="3865" y="2400"/>
              <a:ext cx="215" cy="6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59885" name="Oval 13"/>
            <p:cNvSpPr>
              <a:spLocks noChangeArrowheads="1"/>
            </p:cNvSpPr>
            <p:nvPr/>
          </p:nvSpPr>
          <p:spPr bwMode="auto">
            <a:xfrm>
              <a:off x="3696" y="2976"/>
              <a:ext cx="288" cy="288"/>
            </a:xfrm>
            <a:prstGeom prst="ellipse">
              <a:avLst/>
            </a:prstGeom>
            <a:solidFill>
              <a:schemeClr val="accent1"/>
            </a:solidFill>
            <a:ln w="9525">
              <a:noFill/>
              <a:round/>
              <a:headEnd type="none" w="sm" len="sm"/>
              <a:tailEnd type="none" w="sm" len="sm"/>
            </a:ln>
            <a:effectLst/>
          </p:spPr>
          <p:txBody>
            <a:bodyPr wrap="none" anchor="ctr"/>
            <a:lstStyle/>
            <a:p>
              <a:endParaRPr lang="en-US"/>
            </a:p>
          </p:txBody>
        </p:sp>
        <p:sp>
          <p:nvSpPr>
            <p:cNvPr id="1359886" name="Oval 14"/>
            <p:cNvSpPr>
              <a:spLocks noChangeArrowheads="1"/>
            </p:cNvSpPr>
            <p:nvPr/>
          </p:nvSpPr>
          <p:spPr bwMode="auto">
            <a:xfrm>
              <a:off x="4560" y="2976"/>
              <a:ext cx="288" cy="288"/>
            </a:xfrm>
            <a:prstGeom prst="ellipse">
              <a:avLst/>
            </a:prstGeom>
            <a:solidFill>
              <a:schemeClr val="hlink"/>
            </a:solidFill>
            <a:ln w="9525">
              <a:noFill/>
              <a:round/>
              <a:headEnd type="none" w="sm" len="sm"/>
              <a:tailEnd type="none" w="sm" len="sm"/>
            </a:ln>
            <a:effectLst/>
          </p:spPr>
          <p:txBody>
            <a:bodyPr wrap="none" anchor="ctr"/>
            <a:lstStyle/>
            <a:p>
              <a:endParaRPr lang="en-US"/>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23" name="Rectangle 3"/>
          <p:cNvSpPr>
            <a:spLocks noGrp="1" noChangeArrowheads="1"/>
          </p:cNvSpPr>
          <p:nvPr>
            <p:ph type="title"/>
          </p:nvPr>
        </p:nvSpPr>
        <p:spPr>
          <a:xfrm>
            <a:off x="933450" y="0"/>
            <a:ext cx="7294563" cy="838200"/>
          </a:xfrm>
          <a:noFill/>
          <a:ln/>
        </p:spPr>
        <p:txBody>
          <a:bodyPr/>
          <a:lstStyle/>
          <a:p>
            <a:pPr>
              <a:lnSpc>
                <a:spcPct val="90000"/>
              </a:lnSpc>
            </a:pPr>
            <a:r>
              <a:rPr lang="en-US" sz="2800" i="1" dirty="0" err="1"/>
              <a:t>ConcepTest</a:t>
            </a:r>
            <a:r>
              <a:rPr lang="en-US" sz="2800" i="1" dirty="0"/>
              <a:t> 16.1a</a:t>
            </a:r>
            <a:r>
              <a:rPr lang="en-US" sz="2800" i="1" dirty="0">
                <a:solidFill>
                  <a:srgbClr val="000000"/>
                </a:solidFill>
                <a:effectLst/>
              </a:rPr>
              <a:t>   </a:t>
            </a:r>
            <a:r>
              <a:rPr lang="en-US" sz="2800" dirty="0">
                <a:solidFill>
                  <a:schemeClr val="accent2"/>
                </a:solidFill>
              </a:rPr>
              <a:t>Electric Charge I</a:t>
            </a:r>
          </a:p>
        </p:txBody>
      </p:sp>
      <p:sp>
        <p:nvSpPr>
          <p:cNvPr id="1361929" name="Rectangle 9"/>
          <p:cNvSpPr>
            <a:spLocks noGrp="1" noChangeArrowheads="1"/>
          </p:cNvSpPr>
          <p:nvPr>
            <p:ph idx="1"/>
          </p:nvPr>
        </p:nvSpPr>
        <p:spPr>
          <a:xfrm>
            <a:off x="251466" y="1181622"/>
            <a:ext cx="3913187" cy="2230438"/>
          </a:xfrm>
          <a:noFill/>
          <a:ln/>
        </p:spPr>
        <p:txBody>
          <a:bodyPr/>
          <a:lstStyle/>
          <a:p>
            <a:pPr marL="401638" indent="-401638">
              <a:lnSpc>
                <a:spcPct val="115000"/>
              </a:lnSpc>
              <a:spcBef>
                <a:spcPct val="50000"/>
              </a:spcBef>
              <a:buFont typeface="Monotype Sorts" pitchFamily="2" charset="2"/>
              <a:buNone/>
            </a:pPr>
            <a:r>
              <a:rPr lang="en-US" sz="2000" b="1" dirty="0"/>
              <a:t>	Two charged balls are repelling each other as they hang from the ceiling.   What can you say about their charges?</a:t>
            </a:r>
          </a:p>
        </p:txBody>
      </p:sp>
      <p:sp>
        <p:nvSpPr>
          <p:cNvPr id="1361924" name="Rectangle 4"/>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sp>
        <p:nvSpPr>
          <p:cNvPr id="1361925" name="Oval 5"/>
          <p:cNvSpPr>
            <a:spLocks noChangeArrowheads="1"/>
          </p:cNvSpPr>
          <p:nvPr/>
        </p:nvSpPr>
        <p:spPr bwMode="auto">
          <a:xfrm>
            <a:off x="4606262" y="2574262"/>
            <a:ext cx="4362450" cy="865188"/>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
        <p:nvSpPr>
          <p:cNvPr id="1361926" name="AutoShape 6"/>
          <p:cNvSpPr>
            <a:spLocks noChangeArrowheads="1"/>
          </p:cNvSpPr>
          <p:nvPr/>
        </p:nvSpPr>
        <p:spPr bwMode="auto">
          <a:xfrm>
            <a:off x="-74613" y="3484563"/>
            <a:ext cx="4679951" cy="24098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361927" name="Rectangle 7"/>
          <p:cNvSpPr>
            <a:spLocks noChangeArrowheads="1"/>
          </p:cNvSpPr>
          <p:nvPr/>
        </p:nvSpPr>
        <p:spPr bwMode="auto">
          <a:xfrm>
            <a:off x="0" y="3595688"/>
            <a:ext cx="4672013" cy="2282825"/>
          </a:xfrm>
          <a:prstGeom prst="rect">
            <a:avLst/>
          </a:prstGeom>
          <a:noFill/>
          <a:ln w="9525">
            <a:noFill/>
            <a:miter lim="800000"/>
            <a:headEnd/>
            <a:tailEnd/>
          </a:ln>
          <a:effectLst/>
        </p:spPr>
        <p:txBody>
          <a:bodyPr lIns="92075" tIns="46038" rIns="92075" bIns="46038">
            <a:spAutoFit/>
          </a:bodyPr>
          <a:lstStyle/>
          <a:p>
            <a:pPr marL="285750" indent="-285750">
              <a:lnSpc>
                <a:spcPct val="120000"/>
              </a:lnSpc>
              <a:spcBef>
                <a:spcPct val="50000"/>
              </a:spcBef>
            </a:pPr>
            <a:r>
              <a:rPr lang="en-US" sz="2000" b="1">
                <a:solidFill>
                  <a:schemeClr val="bg2"/>
                </a:solidFill>
              </a:rPr>
              <a:t>	The fact that the balls repel each other only can tell you that they have the </a:t>
            </a:r>
            <a:r>
              <a:rPr lang="en-US" sz="2000" b="1">
                <a:solidFill>
                  <a:srgbClr val="FF0000"/>
                </a:solidFill>
                <a:effectLst>
                  <a:outerShdw blurRad="38100" dist="38100" dir="2700000" algn="tl">
                    <a:srgbClr val="000000"/>
                  </a:outerShdw>
                </a:effectLst>
              </a:rPr>
              <a:t>same charge</a:t>
            </a:r>
            <a:r>
              <a:rPr lang="en-US" sz="2000" b="1">
                <a:solidFill>
                  <a:schemeClr val="bg2"/>
                </a:solidFill>
              </a:rPr>
              <a:t>, but you do not know the sign.    So they can be either both positive or both negative.</a:t>
            </a:r>
          </a:p>
        </p:txBody>
      </p:sp>
      <p:sp>
        <p:nvSpPr>
          <p:cNvPr id="1361928" name="Rectangle 8"/>
          <p:cNvSpPr>
            <a:spLocks noChangeArrowheads="1"/>
          </p:cNvSpPr>
          <p:nvPr/>
        </p:nvSpPr>
        <p:spPr bwMode="auto">
          <a:xfrm>
            <a:off x="5209843" y="1090826"/>
            <a:ext cx="3511550" cy="2668588"/>
          </a:xfrm>
          <a:prstGeom prst="rect">
            <a:avLst/>
          </a:prstGeom>
          <a:noFill/>
          <a:ln w="9525">
            <a:noFill/>
            <a:miter lim="800000"/>
            <a:headEnd/>
            <a:tailEnd/>
          </a:ln>
          <a:effectLst/>
        </p:spPr>
        <p:txBody>
          <a:bodyPr lIns="90488" tIns="44450" rIns="90488" bIns="44450"/>
          <a:lstStyle/>
          <a:p>
            <a:pPr marL="401638" indent="-401638">
              <a:lnSpc>
                <a:spcPct val="120000"/>
              </a:lnSpc>
              <a:spcBef>
                <a:spcPct val="30000"/>
              </a:spcBef>
              <a:buClr>
                <a:schemeClr val="bg2"/>
              </a:buClr>
              <a:buSzPct val="75000"/>
              <a:buFont typeface="Monotype Sorts" pitchFamily="2" charset="2"/>
              <a:buNone/>
            </a:pPr>
            <a:r>
              <a:rPr lang="en-US" b="1" dirty="0">
                <a:solidFill>
                  <a:schemeClr val="tx2"/>
                </a:solidFill>
              </a:rPr>
              <a:t>1)</a:t>
            </a:r>
            <a:r>
              <a:rPr lang="en-US" b="1" dirty="0"/>
              <a:t> </a:t>
            </a:r>
            <a:r>
              <a:rPr lang="en-US" b="1" dirty="0">
                <a:solidFill>
                  <a:schemeClr val="tx2"/>
                </a:solidFill>
              </a:rPr>
              <a:t>one is positive, the other is negative </a:t>
            </a:r>
            <a:endParaRPr lang="en-US" sz="1600" b="1" dirty="0">
              <a:solidFill>
                <a:schemeClr val="tx2"/>
              </a:solidFill>
            </a:endParaRPr>
          </a:p>
          <a:p>
            <a:pPr marL="401638" indent="-401638">
              <a:lnSpc>
                <a:spcPct val="120000"/>
              </a:lnSpc>
              <a:spcBef>
                <a:spcPct val="30000"/>
              </a:spcBef>
              <a:buClr>
                <a:schemeClr val="bg2"/>
              </a:buClr>
              <a:buSzPct val="75000"/>
              <a:buFont typeface="Monotype Sorts" pitchFamily="2" charset="2"/>
              <a:buNone/>
            </a:pPr>
            <a:r>
              <a:rPr lang="en-US" b="1" dirty="0">
                <a:solidFill>
                  <a:schemeClr val="tx2"/>
                </a:solidFill>
              </a:rPr>
              <a:t>2) both are positive</a:t>
            </a:r>
          </a:p>
          <a:p>
            <a:pPr marL="401638" indent="-401638">
              <a:lnSpc>
                <a:spcPct val="120000"/>
              </a:lnSpc>
              <a:spcBef>
                <a:spcPct val="30000"/>
              </a:spcBef>
              <a:buClr>
                <a:schemeClr val="bg2"/>
              </a:buClr>
              <a:buSzPct val="75000"/>
              <a:buFont typeface="Monotype Sorts" pitchFamily="2" charset="2"/>
              <a:buNone/>
            </a:pPr>
            <a:r>
              <a:rPr lang="en-US" b="1" dirty="0">
                <a:solidFill>
                  <a:schemeClr val="tx2"/>
                </a:solidFill>
              </a:rPr>
              <a:t>3) both are negative</a:t>
            </a:r>
          </a:p>
          <a:p>
            <a:pPr marL="401638" indent="-401638">
              <a:lnSpc>
                <a:spcPct val="120000"/>
              </a:lnSpc>
              <a:spcBef>
                <a:spcPct val="30000"/>
              </a:spcBef>
              <a:buClr>
                <a:schemeClr val="bg2"/>
              </a:buClr>
              <a:buSzPct val="75000"/>
              <a:buFont typeface="Monotype Sorts" pitchFamily="2" charset="2"/>
              <a:buNone/>
            </a:pPr>
            <a:r>
              <a:rPr lang="en-US" b="1" dirty="0">
                <a:solidFill>
                  <a:schemeClr val="tx2"/>
                </a:solidFill>
              </a:rPr>
              <a:t>4) both are positive or both are negative</a:t>
            </a:r>
            <a:endParaRPr lang="en-US" b="1" dirty="0">
              <a:solidFill>
                <a:schemeClr val="tx2"/>
              </a:solidFill>
              <a:effectLst>
                <a:outerShdw blurRad="38100" dist="38100" dir="2700000" algn="tl">
                  <a:srgbClr val="000000"/>
                </a:outerShdw>
              </a:effectLst>
            </a:endParaRPr>
          </a:p>
        </p:txBody>
      </p:sp>
      <p:sp>
        <p:nvSpPr>
          <p:cNvPr id="19" name="Rectangle 8"/>
          <p:cNvSpPr>
            <a:spLocks noChangeArrowheads="1"/>
          </p:cNvSpPr>
          <p:nvPr/>
        </p:nvSpPr>
        <p:spPr bwMode="auto">
          <a:xfrm>
            <a:off x="5608431" y="3781385"/>
            <a:ext cx="2774950" cy="2282825"/>
          </a:xfrm>
          <a:prstGeom prst="rect">
            <a:avLst/>
          </a:prstGeom>
          <a:solidFill>
            <a:schemeClr val="bg1"/>
          </a:solidFill>
          <a:ln w="9525">
            <a:noFill/>
            <a:miter lim="800000"/>
            <a:headEnd type="none" w="sm" len="sm"/>
            <a:tailEnd type="none" w="sm" len="sm"/>
          </a:ln>
          <a:effectLst/>
        </p:spPr>
        <p:txBody>
          <a:bodyPr wrap="none" anchor="ctr"/>
          <a:lstStyle/>
          <a:p>
            <a:endParaRPr lang="en-US"/>
          </a:p>
        </p:txBody>
      </p:sp>
      <p:grpSp>
        <p:nvGrpSpPr>
          <p:cNvPr id="2" name="Group 9"/>
          <p:cNvGrpSpPr>
            <a:grpSpLocks/>
          </p:cNvGrpSpPr>
          <p:nvPr/>
        </p:nvGrpSpPr>
        <p:grpSpPr bwMode="auto">
          <a:xfrm>
            <a:off x="6070394" y="4165560"/>
            <a:ext cx="1828800" cy="1524000"/>
            <a:chOff x="3696" y="2304"/>
            <a:chExt cx="1152" cy="960"/>
          </a:xfrm>
        </p:grpSpPr>
        <p:sp>
          <p:nvSpPr>
            <p:cNvPr id="21" name="Rectangle 10" descr="Wide downward diagonal"/>
            <p:cNvSpPr>
              <a:spLocks noChangeArrowheads="1"/>
            </p:cNvSpPr>
            <p:nvPr/>
          </p:nvSpPr>
          <p:spPr bwMode="auto">
            <a:xfrm>
              <a:off x="3884" y="2304"/>
              <a:ext cx="743" cy="116"/>
            </a:xfrm>
            <a:prstGeom prst="rect">
              <a:avLst/>
            </a:prstGeom>
            <a:pattFill prst="wdDn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22" name="Line 11"/>
            <p:cNvSpPr>
              <a:spLocks noChangeShapeType="1"/>
            </p:cNvSpPr>
            <p:nvPr/>
          </p:nvSpPr>
          <p:spPr bwMode="auto">
            <a:xfrm>
              <a:off x="4464" y="2400"/>
              <a:ext cx="222" cy="606"/>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3" name="Line 12"/>
            <p:cNvSpPr>
              <a:spLocks noChangeShapeType="1"/>
            </p:cNvSpPr>
            <p:nvPr/>
          </p:nvSpPr>
          <p:spPr bwMode="auto">
            <a:xfrm flipH="1">
              <a:off x="3865" y="2400"/>
              <a:ext cx="215" cy="6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24" name="Oval 13"/>
            <p:cNvSpPr>
              <a:spLocks noChangeArrowheads="1"/>
            </p:cNvSpPr>
            <p:nvPr/>
          </p:nvSpPr>
          <p:spPr bwMode="auto">
            <a:xfrm>
              <a:off x="3696" y="2976"/>
              <a:ext cx="288" cy="288"/>
            </a:xfrm>
            <a:prstGeom prst="ellipse">
              <a:avLst/>
            </a:prstGeom>
            <a:solidFill>
              <a:schemeClr val="accent1"/>
            </a:solidFill>
            <a:ln w="9525">
              <a:noFill/>
              <a:round/>
              <a:headEnd type="none" w="sm" len="sm"/>
              <a:tailEnd type="none" w="sm" len="sm"/>
            </a:ln>
            <a:effectLst/>
          </p:spPr>
          <p:txBody>
            <a:bodyPr wrap="none" anchor="ctr"/>
            <a:lstStyle/>
            <a:p>
              <a:endParaRPr lang="en-US"/>
            </a:p>
          </p:txBody>
        </p:sp>
        <p:sp>
          <p:nvSpPr>
            <p:cNvPr id="25" name="Oval 14"/>
            <p:cNvSpPr>
              <a:spLocks noChangeArrowheads="1"/>
            </p:cNvSpPr>
            <p:nvPr/>
          </p:nvSpPr>
          <p:spPr bwMode="auto">
            <a:xfrm>
              <a:off x="4560" y="2976"/>
              <a:ext cx="288" cy="288"/>
            </a:xfrm>
            <a:prstGeom prst="ellipse">
              <a:avLst/>
            </a:prstGeom>
            <a:solidFill>
              <a:schemeClr val="hlink"/>
            </a:solidFill>
            <a:ln w="9525">
              <a:noFill/>
              <a:round/>
              <a:headEnd type="none" w="sm" len="sm"/>
              <a:tailEnd type="none" w="sm" len="sm"/>
            </a:ln>
            <a:effectLst/>
          </p:spPr>
          <p:txBody>
            <a:bodyPr wrap="none" anchor="ctr"/>
            <a:lstStyle/>
            <a:p>
              <a:endParaRPr lang="en-US"/>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p:cNvSpPr>
            <a:spLocks noChangeArrowheads="1"/>
          </p:cNvSpPr>
          <p:nvPr/>
        </p:nvSpPr>
        <p:spPr bwMode="auto">
          <a:xfrm>
            <a:off x="152400" y="34290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4819" name="AutoShape 3"/>
          <p:cNvSpPr>
            <a:spLocks noChangeArrowheads="1"/>
          </p:cNvSpPr>
          <p:nvPr/>
        </p:nvSpPr>
        <p:spPr bwMode="auto">
          <a:xfrm>
            <a:off x="4876800" y="3429000"/>
            <a:ext cx="4038600" cy="838200"/>
          </a:xfrm>
          <a:prstGeom prst="flowChartTerminator">
            <a:avLst/>
          </a:prstGeom>
          <a:solidFill>
            <a:srgbClr val="CCFFCC"/>
          </a:solidFill>
          <a:ln w="9525">
            <a:solidFill>
              <a:schemeClr val="tx1"/>
            </a:solidFill>
            <a:miter lim="800000"/>
            <a:headEnd/>
            <a:tailEnd/>
          </a:ln>
        </p:spPr>
        <p:txBody>
          <a:bodyPr wrap="none" anchor="ctr"/>
          <a:lstStyle/>
          <a:p>
            <a:endParaRPr lang="en-US"/>
          </a:p>
        </p:txBody>
      </p:sp>
      <p:sp>
        <p:nvSpPr>
          <p:cNvPr id="34820" name="Line 4"/>
          <p:cNvSpPr>
            <a:spLocks noChangeShapeType="1"/>
          </p:cNvSpPr>
          <p:nvPr/>
        </p:nvSpPr>
        <p:spPr bwMode="auto">
          <a:xfrm>
            <a:off x="6781800" y="1295400"/>
            <a:ext cx="0" cy="1219200"/>
          </a:xfrm>
          <a:prstGeom prst="line">
            <a:avLst/>
          </a:prstGeom>
          <a:noFill/>
          <a:ln w="9525">
            <a:solidFill>
              <a:schemeClr val="tx1"/>
            </a:solidFill>
            <a:round/>
            <a:headEnd/>
            <a:tailEnd/>
          </a:ln>
        </p:spPr>
        <p:txBody>
          <a:bodyPr/>
          <a:lstStyle/>
          <a:p>
            <a:endParaRPr lang="en-US"/>
          </a:p>
        </p:txBody>
      </p:sp>
      <p:sp>
        <p:nvSpPr>
          <p:cNvPr id="34821" name="Line 5"/>
          <p:cNvSpPr>
            <a:spLocks noChangeShapeType="1"/>
          </p:cNvSpPr>
          <p:nvPr/>
        </p:nvSpPr>
        <p:spPr bwMode="auto">
          <a:xfrm flipH="1">
            <a:off x="5791200" y="2514600"/>
            <a:ext cx="990600" cy="914400"/>
          </a:xfrm>
          <a:prstGeom prst="line">
            <a:avLst/>
          </a:prstGeom>
          <a:noFill/>
          <a:ln w="9525">
            <a:solidFill>
              <a:schemeClr val="tx1"/>
            </a:solidFill>
            <a:round/>
            <a:headEnd/>
            <a:tailEnd/>
          </a:ln>
        </p:spPr>
        <p:txBody>
          <a:bodyPr/>
          <a:lstStyle/>
          <a:p>
            <a:endParaRPr lang="en-US"/>
          </a:p>
        </p:txBody>
      </p:sp>
      <p:sp>
        <p:nvSpPr>
          <p:cNvPr id="34822" name="Line 6"/>
          <p:cNvSpPr>
            <a:spLocks noChangeShapeType="1"/>
          </p:cNvSpPr>
          <p:nvPr/>
        </p:nvSpPr>
        <p:spPr bwMode="auto">
          <a:xfrm>
            <a:off x="6781800" y="2514600"/>
            <a:ext cx="990600" cy="914400"/>
          </a:xfrm>
          <a:prstGeom prst="line">
            <a:avLst/>
          </a:prstGeom>
          <a:noFill/>
          <a:ln w="9525">
            <a:solidFill>
              <a:schemeClr val="tx1"/>
            </a:solidFill>
            <a:round/>
            <a:headEnd/>
            <a:tailEnd/>
          </a:ln>
        </p:spPr>
        <p:txBody>
          <a:bodyPr/>
          <a:lstStyle/>
          <a:p>
            <a:endParaRPr lang="en-US"/>
          </a:p>
        </p:txBody>
      </p:sp>
      <p:sp>
        <p:nvSpPr>
          <p:cNvPr id="34823" name="Text Box 7"/>
          <p:cNvSpPr txBox="1">
            <a:spLocks noChangeArrowheads="1"/>
          </p:cNvSpPr>
          <p:nvPr/>
        </p:nvSpPr>
        <p:spPr bwMode="auto">
          <a:xfrm>
            <a:off x="5334000" y="3429000"/>
            <a:ext cx="361950" cy="457200"/>
          </a:xfrm>
          <a:prstGeom prst="rect">
            <a:avLst/>
          </a:prstGeom>
          <a:noFill/>
          <a:ln w="9525">
            <a:noFill/>
            <a:miter lim="800000"/>
            <a:headEnd/>
            <a:tailEnd/>
          </a:ln>
        </p:spPr>
        <p:txBody>
          <a:bodyPr wrap="none">
            <a:spAutoFit/>
          </a:bodyPr>
          <a:lstStyle/>
          <a:p>
            <a:r>
              <a:rPr lang="en-US" sz="2400"/>
              <a:t>+</a:t>
            </a:r>
          </a:p>
        </p:txBody>
      </p:sp>
      <p:sp>
        <p:nvSpPr>
          <p:cNvPr id="34824" name="Text Box 8"/>
          <p:cNvSpPr txBox="1">
            <a:spLocks noChangeArrowheads="1"/>
          </p:cNvSpPr>
          <p:nvPr/>
        </p:nvSpPr>
        <p:spPr bwMode="auto">
          <a:xfrm>
            <a:off x="5486400" y="3581400"/>
            <a:ext cx="361950" cy="457200"/>
          </a:xfrm>
          <a:prstGeom prst="rect">
            <a:avLst/>
          </a:prstGeom>
          <a:noFill/>
          <a:ln w="9525">
            <a:noFill/>
            <a:miter lim="800000"/>
            <a:headEnd/>
            <a:tailEnd/>
          </a:ln>
        </p:spPr>
        <p:txBody>
          <a:bodyPr wrap="none">
            <a:spAutoFit/>
          </a:bodyPr>
          <a:lstStyle/>
          <a:p>
            <a:r>
              <a:rPr lang="en-US" sz="2400"/>
              <a:t>+</a:t>
            </a:r>
          </a:p>
        </p:txBody>
      </p:sp>
      <p:sp>
        <p:nvSpPr>
          <p:cNvPr id="34825" name="Text Box 9"/>
          <p:cNvSpPr txBox="1">
            <a:spLocks noChangeArrowheads="1"/>
          </p:cNvSpPr>
          <p:nvPr/>
        </p:nvSpPr>
        <p:spPr bwMode="auto">
          <a:xfrm>
            <a:off x="5410200" y="3810000"/>
            <a:ext cx="361950" cy="457200"/>
          </a:xfrm>
          <a:prstGeom prst="rect">
            <a:avLst/>
          </a:prstGeom>
          <a:noFill/>
          <a:ln w="9525">
            <a:noFill/>
            <a:miter lim="800000"/>
            <a:headEnd/>
            <a:tailEnd/>
          </a:ln>
        </p:spPr>
        <p:txBody>
          <a:bodyPr wrap="none">
            <a:spAutoFit/>
          </a:bodyPr>
          <a:lstStyle/>
          <a:p>
            <a:r>
              <a:rPr lang="en-US" sz="2400"/>
              <a:t>+</a:t>
            </a:r>
          </a:p>
        </p:txBody>
      </p:sp>
      <p:sp>
        <p:nvSpPr>
          <p:cNvPr id="34826" name="Text Box 10"/>
          <p:cNvSpPr txBox="1">
            <a:spLocks noChangeArrowheads="1"/>
          </p:cNvSpPr>
          <p:nvPr/>
        </p:nvSpPr>
        <p:spPr bwMode="auto">
          <a:xfrm>
            <a:off x="5181600" y="3733800"/>
            <a:ext cx="361950" cy="457200"/>
          </a:xfrm>
          <a:prstGeom prst="rect">
            <a:avLst/>
          </a:prstGeom>
          <a:noFill/>
          <a:ln w="9525">
            <a:noFill/>
            <a:miter lim="800000"/>
            <a:headEnd/>
            <a:tailEnd/>
          </a:ln>
        </p:spPr>
        <p:txBody>
          <a:bodyPr wrap="none">
            <a:spAutoFit/>
          </a:bodyPr>
          <a:lstStyle/>
          <a:p>
            <a:r>
              <a:rPr lang="en-US" sz="2400"/>
              <a:t>+</a:t>
            </a:r>
          </a:p>
        </p:txBody>
      </p:sp>
      <p:sp>
        <p:nvSpPr>
          <p:cNvPr id="34827" name="Text Box 11"/>
          <p:cNvSpPr txBox="1">
            <a:spLocks noChangeArrowheads="1"/>
          </p:cNvSpPr>
          <p:nvPr/>
        </p:nvSpPr>
        <p:spPr bwMode="auto">
          <a:xfrm>
            <a:off x="6019800" y="3429000"/>
            <a:ext cx="361950" cy="457200"/>
          </a:xfrm>
          <a:prstGeom prst="rect">
            <a:avLst/>
          </a:prstGeom>
          <a:noFill/>
          <a:ln w="9525">
            <a:noFill/>
            <a:miter lim="800000"/>
            <a:headEnd/>
            <a:tailEnd/>
          </a:ln>
        </p:spPr>
        <p:txBody>
          <a:bodyPr wrap="none">
            <a:spAutoFit/>
          </a:bodyPr>
          <a:lstStyle/>
          <a:p>
            <a:r>
              <a:rPr lang="en-US" sz="2400"/>
              <a:t>+</a:t>
            </a:r>
          </a:p>
        </p:txBody>
      </p:sp>
      <p:sp>
        <p:nvSpPr>
          <p:cNvPr id="34828" name="Text Box 12"/>
          <p:cNvSpPr txBox="1">
            <a:spLocks noChangeArrowheads="1"/>
          </p:cNvSpPr>
          <p:nvPr/>
        </p:nvSpPr>
        <p:spPr bwMode="auto">
          <a:xfrm>
            <a:off x="6172200" y="3581400"/>
            <a:ext cx="361950" cy="457200"/>
          </a:xfrm>
          <a:prstGeom prst="rect">
            <a:avLst/>
          </a:prstGeom>
          <a:noFill/>
          <a:ln w="9525">
            <a:noFill/>
            <a:miter lim="800000"/>
            <a:headEnd/>
            <a:tailEnd/>
          </a:ln>
        </p:spPr>
        <p:txBody>
          <a:bodyPr wrap="none">
            <a:spAutoFit/>
          </a:bodyPr>
          <a:lstStyle/>
          <a:p>
            <a:r>
              <a:rPr lang="en-US" sz="2400"/>
              <a:t>+</a:t>
            </a:r>
          </a:p>
        </p:txBody>
      </p:sp>
      <p:sp>
        <p:nvSpPr>
          <p:cNvPr id="34829" name="Text Box 13"/>
          <p:cNvSpPr txBox="1">
            <a:spLocks noChangeArrowheads="1"/>
          </p:cNvSpPr>
          <p:nvPr/>
        </p:nvSpPr>
        <p:spPr bwMode="auto">
          <a:xfrm>
            <a:off x="6096000" y="3810000"/>
            <a:ext cx="361950" cy="457200"/>
          </a:xfrm>
          <a:prstGeom prst="rect">
            <a:avLst/>
          </a:prstGeom>
          <a:noFill/>
          <a:ln w="9525">
            <a:noFill/>
            <a:miter lim="800000"/>
            <a:headEnd/>
            <a:tailEnd/>
          </a:ln>
        </p:spPr>
        <p:txBody>
          <a:bodyPr wrap="none">
            <a:spAutoFit/>
          </a:bodyPr>
          <a:lstStyle/>
          <a:p>
            <a:r>
              <a:rPr lang="en-US" sz="2400"/>
              <a:t>+</a:t>
            </a:r>
          </a:p>
        </p:txBody>
      </p:sp>
      <p:sp>
        <p:nvSpPr>
          <p:cNvPr id="34830" name="Text Box 14"/>
          <p:cNvSpPr txBox="1">
            <a:spLocks noChangeArrowheads="1"/>
          </p:cNvSpPr>
          <p:nvPr/>
        </p:nvSpPr>
        <p:spPr bwMode="auto">
          <a:xfrm>
            <a:off x="5867400" y="3733800"/>
            <a:ext cx="361950" cy="457200"/>
          </a:xfrm>
          <a:prstGeom prst="rect">
            <a:avLst/>
          </a:prstGeom>
          <a:noFill/>
          <a:ln w="9525">
            <a:noFill/>
            <a:miter lim="800000"/>
            <a:headEnd/>
            <a:tailEnd/>
          </a:ln>
        </p:spPr>
        <p:txBody>
          <a:bodyPr wrap="none">
            <a:spAutoFit/>
          </a:bodyPr>
          <a:lstStyle/>
          <a:p>
            <a:r>
              <a:rPr lang="en-US" sz="2400"/>
              <a:t>+</a:t>
            </a:r>
          </a:p>
        </p:txBody>
      </p:sp>
      <p:sp>
        <p:nvSpPr>
          <p:cNvPr id="34831" name="Text Box 15"/>
          <p:cNvSpPr txBox="1">
            <a:spLocks noChangeArrowheads="1"/>
          </p:cNvSpPr>
          <p:nvPr/>
        </p:nvSpPr>
        <p:spPr bwMode="auto">
          <a:xfrm>
            <a:off x="6629400" y="3429000"/>
            <a:ext cx="361950" cy="457200"/>
          </a:xfrm>
          <a:prstGeom prst="rect">
            <a:avLst/>
          </a:prstGeom>
          <a:noFill/>
          <a:ln w="9525">
            <a:noFill/>
            <a:miter lim="800000"/>
            <a:headEnd/>
            <a:tailEnd/>
          </a:ln>
        </p:spPr>
        <p:txBody>
          <a:bodyPr wrap="none">
            <a:spAutoFit/>
          </a:bodyPr>
          <a:lstStyle/>
          <a:p>
            <a:r>
              <a:rPr lang="en-US" sz="2400"/>
              <a:t>+</a:t>
            </a:r>
          </a:p>
        </p:txBody>
      </p:sp>
      <p:sp>
        <p:nvSpPr>
          <p:cNvPr id="34832" name="Text Box 16"/>
          <p:cNvSpPr txBox="1">
            <a:spLocks noChangeArrowheads="1"/>
          </p:cNvSpPr>
          <p:nvPr/>
        </p:nvSpPr>
        <p:spPr bwMode="auto">
          <a:xfrm>
            <a:off x="6781800" y="3581400"/>
            <a:ext cx="361950" cy="457200"/>
          </a:xfrm>
          <a:prstGeom prst="rect">
            <a:avLst/>
          </a:prstGeom>
          <a:noFill/>
          <a:ln w="9525">
            <a:noFill/>
            <a:miter lim="800000"/>
            <a:headEnd/>
            <a:tailEnd/>
          </a:ln>
        </p:spPr>
        <p:txBody>
          <a:bodyPr wrap="none">
            <a:spAutoFit/>
          </a:bodyPr>
          <a:lstStyle/>
          <a:p>
            <a:r>
              <a:rPr lang="en-US" sz="2400"/>
              <a:t>+</a:t>
            </a:r>
          </a:p>
        </p:txBody>
      </p:sp>
      <p:sp>
        <p:nvSpPr>
          <p:cNvPr id="34833" name="Text Box 17"/>
          <p:cNvSpPr txBox="1">
            <a:spLocks noChangeArrowheads="1"/>
          </p:cNvSpPr>
          <p:nvPr/>
        </p:nvSpPr>
        <p:spPr bwMode="auto">
          <a:xfrm>
            <a:off x="6705600" y="3810000"/>
            <a:ext cx="361950" cy="457200"/>
          </a:xfrm>
          <a:prstGeom prst="rect">
            <a:avLst/>
          </a:prstGeom>
          <a:noFill/>
          <a:ln w="9525">
            <a:noFill/>
            <a:miter lim="800000"/>
            <a:headEnd/>
            <a:tailEnd/>
          </a:ln>
        </p:spPr>
        <p:txBody>
          <a:bodyPr wrap="none">
            <a:spAutoFit/>
          </a:bodyPr>
          <a:lstStyle/>
          <a:p>
            <a:r>
              <a:rPr lang="en-US" sz="2400"/>
              <a:t>+</a:t>
            </a:r>
          </a:p>
        </p:txBody>
      </p:sp>
      <p:sp>
        <p:nvSpPr>
          <p:cNvPr id="34834" name="Text Box 18"/>
          <p:cNvSpPr txBox="1">
            <a:spLocks noChangeArrowheads="1"/>
          </p:cNvSpPr>
          <p:nvPr/>
        </p:nvSpPr>
        <p:spPr bwMode="auto">
          <a:xfrm>
            <a:off x="6477000" y="3733800"/>
            <a:ext cx="361950" cy="457200"/>
          </a:xfrm>
          <a:prstGeom prst="rect">
            <a:avLst/>
          </a:prstGeom>
          <a:noFill/>
          <a:ln w="9525">
            <a:noFill/>
            <a:miter lim="800000"/>
            <a:headEnd/>
            <a:tailEnd/>
          </a:ln>
        </p:spPr>
        <p:txBody>
          <a:bodyPr wrap="none">
            <a:spAutoFit/>
          </a:bodyPr>
          <a:lstStyle/>
          <a:p>
            <a:r>
              <a:rPr lang="en-US" sz="2400"/>
              <a:t>+</a:t>
            </a:r>
          </a:p>
        </p:txBody>
      </p:sp>
      <p:sp>
        <p:nvSpPr>
          <p:cNvPr id="34835" name="Text Box 19"/>
          <p:cNvSpPr txBox="1">
            <a:spLocks noChangeArrowheads="1"/>
          </p:cNvSpPr>
          <p:nvPr/>
        </p:nvSpPr>
        <p:spPr bwMode="auto">
          <a:xfrm>
            <a:off x="7334250" y="3429000"/>
            <a:ext cx="361950" cy="457200"/>
          </a:xfrm>
          <a:prstGeom prst="rect">
            <a:avLst/>
          </a:prstGeom>
          <a:noFill/>
          <a:ln w="9525">
            <a:noFill/>
            <a:miter lim="800000"/>
            <a:headEnd/>
            <a:tailEnd/>
          </a:ln>
        </p:spPr>
        <p:txBody>
          <a:bodyPr wrap="none">
            <a:spAutoFit/>
          </a:bodyPr>
          <a:lstStyle/>
          <a:p>
            <a:r>
              <a:rPr lang="en-US" sz="2400"/>
              <a:t>+</a:t>
            </a:r>
          </a:p>
        </p:txBody>
      </p:sp>
      <p:sp>
        <p:nvSpPr>
          <p:cNvPr id="34836" name="Text Box 20"/>
          <p:cNvSpPr txBox="1">
            <a:spLocks noChangeArrowheads="1"/>
          </p:cNvSpPr>
          <p:nvPr/>
        </p:nvSpPr>
        <p:spPr bwMode="auto">
          <a:xfrm>
            <a:off x="7486650" y="3581400"/>
            <a:ext cx="361950" cy="457200"/>
          </a:xfrm>
          <a:prstGeom prst="rect">
            <a:avLst/>
          </a:prstGeom>
          <a:noFill/>
          <a:ln w="9525">
            <a:noFill/>
            <a:miter lim="800000"/>
            <a:headEnd/>
            <a:tailEnd/>
          </a:ln>
        </p:spPr>
        <p:txBody>
          <a:bodyPr wrap="none">
            <a:spAutoFit/>
          </a:bodyPr>
          <a:lstStyle/>
          <a:p>
            <a:r>
              <a:rPr lang="en-US" sz="2400"/>
              <a:t>+</a:t>
            </a:r>
          </a:p>
        </p:txBody>
      </p:sp>
      <p:sp>
        <p:nvSpPr>
          <p:cNvPr id="34837" name="Text Box 21"/>
          <p:cNvSpPr txBox="1">
            <a:spLocks noChangeArrowheads="1"/>
          </p:cNvSpPr>
          <p:nvPr/>
        </p:nvSpPr>
        <p:spPr bwMode="auto">
          <a:xfrm>
            <a:off x="7410450" y="3810000"/>
            <a:ext cx="361950" cy="457200"/>
          </a:xfrm>
          <a:prstGeom prst="rect">
            <a:avLst/>
          </a:prstGeom>
          <a:noFill/>
          <a:ln w="9525">
            <a:noFill/>
            <a:miter lim="800000"/>
            <a:headEnd/>
            <a:tailEnd/>
          </a:ln>
        </p:spPr>
        <p:txBody>
          <a:bodyPr wrap="none">
            <a:spAutoFit/>
          </a:bodyPr>
          <a:lstStyle/>
          <a:p>
            <a:r>
              <a:rPr lang="en-US" sz="2400"/>
              <a:t>+</a:t>
            </a:r>
          </a:p>
        </p:txBody>
      </p:sp>
      <p:sp>
        <p:nvSpPr>
          <p:cNvPr id="34838" name="Text Box 22"/>
          <p:cNvSpPr txBox="1">
            <a:spLocks noChangeArrowheads="1"/>
          </p:cNvSpPr>
          <p:nvPr/>
        </p:nvSpPr>
        <p:spPr bwMode="auto">
          <a:xfrm>
            <a:off x="7181850" y="3733800"/>
            <a:ext cx="361950" cy="457200"/>
          </a:xfrm>
          <a:prstGeom prst="rect">
            <a:avLst/>
          </a:prstGeom>
          <a:noFill/>
          <a:ln w="9525">
            <a:noFill/>
            <a:miter lim="800000"/>
            <a:headEnd/>
            <a:tailEnd/>
          </a:ln>
        </p:spPr>
        <p:txBody>
          <a:bodyPr wrap="none">
            <a:spAutoFit/>
          </a:bodyPr>
          <a:lstStyle/>
          <a:p>
            <a:r>
              <a:rPr lang="en-US" sz="2400"/>
              <a:t>+</a:t>
            </a:r>
          </a:p>
        </p:txBody>
      </p:sp>
      <p:sp>
        <p:nvSpPr>
          <p:cNvPr id="34839" name="Text Box 23"/>
          <p:cNvSpPr txBox="1">
            <a:spLocks noChangeArrowheads="1"/>
          </p:cNvSpPr>
          <p:nvPr/>
        </p:nvSpPr>
        <p:spPr bwMode="auto">
          <a:xfrm>
            <a:off x="8020050" y="3429000"/>
            <a:ext cx="361950" cy="457200"/>
          </a:xfrm>
          <a:prstGeom prst="rect">
            <a:avLst/>
          </a:prstGeom>
          <a:noFill/>
          <a:ln w="9525">
            <a:noFill/>
            <a:miter lim="800000"/>
            <a:headEnd/>
            <a:tailEnd/>
          </a:ln>
        </p:spPr>
        <p:txBody>
          <a:bodyPr wrap="none">
            <a:spAutoFit/>
          </a:bodyPr>
          <a:lstStyle/>
          <a:p>
            <a:r>
              <a:rPr lang="en-US" sz="2400"/>
              <a:t>+</a:t>
            </a:r>
          </a:p>
        </p:txBody>
      </p:sp>
      <p:sp>
        <p:nvSpPr>
          <p:cNvPr id="34840" name="Text Box 24"/>
          <p:cNvSpPr txBox="1">
            <a:spLocks noChangeArrowheads="1"/>
          </p:cNvSpPr>
          <p:nvPr/>
        </p:nvSpPr>
        <p:spPr bwMode="auto">
          <a:xfrm>
            <a:off x="8172450" y="3581400"/>
            <a:ext cx="361950" cy="457200"/>
          </a:xfrm>
          <a:prstGeom prst="rect">
            <a:avLst/>
          </a:prstGeom>
          <a:noFill/>
          <a:ln w="9525">
            <a:noFill/>
            <a:miter lim="800000"/>
            <a:headEnd/>
            <a:tailEnd/>
          </a:ln>
        </p:spPr>
        <p:txBody>
          <a:bodyPr wrap="none">
            <a:spAutoFit/>
          </a:bodyPr>
          <a:lstStyle/>
          <a:p>
            <a:r>
              <a:rPr lang="en-US" sz="2400"/>
              <a:t>+</a:t>
            </a:r>
          </a:p>
        </p:txBody>
      </p:sp>
      <p:sp>
        <p:nvSpPr>
          <p:cNvPr id="34841" name="Text Box 25"/>
          <p:cNvSpPr txBox="1">
            <a:spLocks noChangeArrowheads="1"/>
          </p:cNvSpPr>
          <p:nvPr/>
        </p:nvSpPr>
        <p:spPr bwMode="auto">
          <a:xfrm>
            <a:off x="8096250" y="3810000"/>
            <a:ext cx="361950" cy="457200"/>
          </a:xfrm>
          <a:prstGeom prst="rect">
            <a:avLst/>
          </a:prstGeom>
          <a:noFill/>
          <a:ln w="9525">
            <a:noFill/>
            <a:miter lim="800000"/>
            <a:headEnd/>
            <a:tailEnd/>
          </a:ln>
        </p:spPr>
        <p:txBody>
          <a:bodyPr wrap="none">
            <a:spAutoFit/>
          </a:bodyPr>
          <a:lstStyle/>
          <a:p>
            <a:r>
              <a:rPr lang="en-US" sz="2400"/>
              <a:t>+</a:t>
            </a:r>
          </a:p>
        </p:txBody>
      </p:sp>
      <p:sp>
        <p:nvSpPr>
          <p:cNvPr id="34842" name="Text Box 26"/>
          <p:cNvSpPr txBox="1">
            <a:spLocks noChangeArrowheads="1"/>
          </p:cNvSpPr>
          <p:nvPr/>
        </p:nvSpPr>
        <p:spPr bwMode="auto">
          <a:xfrm>
            <a:off x="7867650" y="3733800"/>
            <a:ext cx="361950" cy="457200"/>
          </a:xfrm>
          <a:prstGeom prst="rect">
            <a:avLst/>
          </a:prstGeom>
          <a:noFill/>
          <a:ln w="9525">
            <a:noFill/>
            <a:miter lim="800000"/>
            <a:headEnd/>
            <a:tailEnd/>
          </a:ln>
        </p:spPr>
        <p:txBody>
          <a:bodyPr wrap="none">
            <a:spAutoFit/>
          </a:bodyPr>
          <a:lstStyle/>
          <a:p>
            <a:r>
              <a:rPr lang="en-US" sz="2400"/>
              <a:t>+</a:t>
            </a:r>
          </a:p>
        </p:txBody>
      </p:sp>
      <p:sp>
        <p:nvSpPr>
          <p:cNvPr id="34843" name="Text Box 27"/>
          <p:cNvSpPr txBox="1">
            <a:spLocks noChangeArrowheads="1"/>
          </p:cNvSpPr>
          <p:nvPr/>
        </p:nvSpPr>
        <p:spPr bwMode="auto">
          <a:xfrm>
            <a:off x="35052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4" name="Text Box 28"/>
          <p:cNvSpPr txBox="1">
            <a:spLocks noChangeArrowheads="1"/>
          </p:cNvSpPr>
          <p:nvPr/>
        </p:nvSpPr>
        <p:spPr bwMode="auto">
          <a:xfrm>
            <a:off x="36576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5" name="Text Box 29"/>
          <p:cNvSpPr txBox="1">
            <a:spLocks noChangeArrowheads="1"/>
          </p:cNvSpPr>
          <p:nvPr/>
        </p:nvSpPr>
        <p:spPr bwMode="auto">
          <a:xfrm>
            <a:off x="33528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6" name="Text Box 30"/>
          <p:cNvSpPr txBox="1">
            <a:spLocks noChangeArrowheads="1"/>
          </p:cNvSpPr>
          <p:nvPr/>
        </p:nvSpPr>
        <p:spPr bwMode="auto">
          <a:xfrm>
            <a:off x="32004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7" name="Text Box 31"/>
          <p:cNvSpPr txBox="1">
            <a:spLocks noChangeArrowheads="1"/>
          </p:cNvSpPr>
          <p:nvPr/>
        </p:nvSpPr>
        <p:spPr bwMode="auto">
          <a:xfrm>
            <a:off x="38100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8" name="Text Box 32"/>
          <p:cNvSpPr txBox="1">
            <a:spLocks noChangeArrowheads="1"/>
          </p:cNvSpPr>
          <p:nvPr/>
        </p:nvSpPr>
        <p:spPr bwMode="auto">
          <a:xfrm>
            <a:off x="19812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49" name="Text Box 33"/>
          <p:cNvSpPr txBox="1">
            <a:spLocks noChangeArrowheads="1"/>
          </p:cNvSpPr>
          <p:nvPr/>
        </p:nvSpPr>
        <p:spPr bwMode="auto">
          <a:xfrm>
            <a:off x="21336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0" name="Text Box 34"/>
          <p:cNvSpPr txBox="1">
            <a:spLocks noChangeArrowheads="1"/>
          </p:cNvSpPr>
          <p:nvPr/>
        </p:nvSpPr>
        <p:spPr bwMode="auto">
          <a:xfrm>
            <a:off x="18288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1" name="Text Box 35"/>
          <p:cNvSpPr txBox="1">
            <a:spLocks noChangeArrowheads="1"/>
          </p:cNvSpPr>
          <p:nvPr/>
        </p:nvSpPr>
        <p:spPr bwMode="auto">
          <a:xfrm>
            <a:off x="16764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2" name="Text Box 36"/>
          <p:cNvSpPr txBox="1">
            <a:spLocks noChangeArrowheads="1"/>
          </p:cNvSpPr>
          <p:nvPr/>
        </p:nvSpPr>
        <p:spPr bwMode="auto">
          <a:xfrm>
            <a:off x="22860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3" name="Text Box 37"/>
          <p:cNvSpPr txBox="1">
            <a:spLocks noChangeArrowheads="1"/>
          </p:cNvSpPr>
          <p:nvPr/>
        </p:nvSpPr>
        <p:spPr bwMode="auto">
          <a:xfrm>
            <a:off x="28194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4" name="Text Box 38"/>
          <p:cNvSpPr txBox="1">
            <a:spLocks noChangeArrowheads="1"/>
          </p:cNvSpPr>
          <p:nvPr/>
        </p:nvSpPr>
        <p:spPr bwMode="auto">
          <a:xfrm>
            <a:off x="29718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5" name="Text Box 39"/>
          <p:cNvSpPr txBox="1">
            <a:spLocks noChangeArrowheads="1"/>
          </p:cNvSpPr>
          <p:nvPr/>
        </p:nvSpPr>
        <p:spPr bwMode="auto">
          <a:xfrm>
            <a:off x="26670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6" name="Text Box 40"/>
          <p:cNvSpPr txBox="1">
            <a:spLocks noChangeArrowheads="1"/>
          </p:cNvSpPr>
          <p:nvPr/>
        </p:nvSpPr>
        <p:spPr bwMode="auto">
          <a:xfrm>
            <a:off x="25146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7" name="Text Box 41"/>
          <p:cNvSpPr txBox="1">
            <a:spLocks noChangeArrowheads="1"/>
          </p:cNvSpPr>
          <p:nvPr/>
        </p:nvSpPr>
        <p:spPr bwMode="auto">
          <a:xfrm>
            <a:off x="31242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8" name="Text Box 42"/>
          <p:cNvSpPr txBox="1">
            <a:spLocks noChangeArrowheads="1"/>
          </p:cNvSpPr>
          <p:nvPr/>
        </p:nvSpPr>
        <p:spPr bwMode="auto">
          <a:xfrm>
            <a:off x="11430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59" name="Text Box 43"/>
          <p:cNvSpPr txBox="1">
            <a:spLocks noChangeArrowheads="1"/>
          </p:cNvSpPr>
          <p:nvPr/>
        </p:nvSpPr>
        <p:spPr bwMode="auto">
          <a:xfrm>
            <a:off x="12954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0" name="Text Box 44"/>
          <p:cNvSpPr txBox="1">
            <a:spLocks noChangeArrowheads="1"/>
          </p:cNvSpPr>
          <p:nvPr/>
        </p:nvSpPr>
        <p:spPr bwMode="auto">
          <a:xfrm>
            <a:off x="9906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1" name="Text Box 45"/>
          <p:cNvSpPr txBox="1">
            <a:spLocks noChangeArrowheads="1"/>
          </p:cNvSpPr>
          <p:nvPr/>
        </p:nvSpPr>
        <p:spPr bwMode="auto">
          <a:xfrm>
            <a:off x="695325"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2" name="Text Box 46"/>
          <p:cNvSpPr txBox="1">
            <a:spLocks noChangeArrowheads="1"/>
          </p:cNvSpPr>
          <p:nvPr/>
        </p:nvSpPr>
        <p:spPr bwMode="auto">
          <a:xfrm>
            <a:off x="14478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3" name="Text Box 47"/>
          <p:cNvSpPr txBox="1">
            <a:spLocks noChangeArrowheads="1"/>
          </p:cNvSpPr>
          <p:nvPr/>
        </p:nvSpPr>
        <p:spPr bwMode="auto">
          <a:xfrm>
            <a:off x="55245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4" name="Text Box 48"/>
          <p:cNvSpPr txBox="1">
            <a:spLocks noChangeArrowheads="1"/>
          </p:cNvSpPr>
          <p:nvPr/>
        </p:nvSpPr>
        <p:spPr bwMode="auto">
          <a:xfrm>
            <a:off x="40005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4865" name="Line 49"/>
          <p:cNvSpPr>
            <a:spLocks noChangeShapeType="1"/>
          </p:cNvSpPr>
          <p:nvPr/>
        </p:nvSpPr>
        <p:spPr bwMode="auto">
          <a:xfrm flipH="1">
            <a:off x="6096000" y="4610100"/>
            <a:ext cx="1066800" cy="0"/>
          </a:xfrm>
          <a:prstGeom prst="line">
            <a:avLst/>
          </a:prstGeom>
          <a:noFill/>
          <a:ln w="57150">
            <a:solidFill>
              <a:schemeClr val="accent2"/>
            </a:solidFill>
            <a:round/>
            <a:headEnd/>
            <a:tailEnd type="triangle" w="med" len="med"/>
          </a:ln>
        </p:spPr>
        <p:txBody>
          <a:bodyPr/>
          <a:lstStyle/>
          <a:p>
            <a:endParaRPr lang="en-US"/>
          </a:p>
        </p:txBody>
      </p:sp>
      <p:sp>
        <p:nvSpPr>
          <p:cNvPr id="34866" name="Line 50"/>
          <p:cNvSpPr>
            <a:spLocks noChangeShapeType="1"/>
          </p:cNvSpPr>
          <p:nvPr/>
        </p:nvSpPr>
        <p:spPr bwMode="auto">
          <a:xfrm>
            <a:off x="2133600" y="4610100"/>
            <a:ext cx="1066800" cy="0"/>
          </a:xfrm>
          <a:prstGeom prst="line">
            <a:avLst/>
          </a:prstGeom>
          <a:noFill/>
          <a:ln w="57150">
            <a:solidFill>
              <a:schemeClr val="accent2"/>
            </a:solidFill>
            <a:round/>
            <a:headEnd/>
            <a:tailEnd type="triangle" w="med" len="med"/>
          </a:ln>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972" name="Rectangle 4"/>
          <p:cNvSpPr>
            <a:spLocks noChangeArrowheads="1"/>
          </p:cNvSpPr>
          <p:nvPr/>
        </p:nvSpPr>
        <p:spPr bwMode="auto">
          <a:xfrm>
            <a:off x="3933873" y="4309667"/>
            <a:ext cx="4562475" cy="1773238"/>
          </a:xfrm>
          <a:prstGeom prst="rect">
            <a:avLst/>
          </a:prstGeom>
          <a:solidFill>
            <a:schemeClr val="bg1"/>
          </a:solidFill>
          <a:ln w="9525">
            <a:noFill/>
            <a:miter lim="800000"/>
            <a:headEnd type="none" w="sm" len="sm"/>
            <a:tailEnd type="none" w="sm" len="sm"/>
          </a:ln>
          <a:effectLst/>
        </p:spPr>
        <p:txBody>
          <a:bodyPr wrap="none" anchor="ctr"/>
          <a:lstStyle/>
          <a:p>
            <a:endParaRPr lang="en-US"/>
          </a:p>
        </p:txBody>
      </p:sp>
      <p:grpSp>
        <p:nvGrpSpPr>
          <p:cNvPr id="2" name="Group 6"/>
          <p:cNvGrpSpPr>
            <a:grpSpLocks/>
          </p:cNvGrpSpPr>
          <p:nvPr/>
        </p:nvGrpSpPr>
        <p:grpSpPr bwMode="auto">
          <a:xfrm>
            <a:off x="1342980" y="4298482"/>
            <a:ext cx="1588386" cy="1306453"/>
            <a:chOff x="3696" y="2304"/>
            <a:chExt cx="1152" cy="960"/>
          </a:xfrm>
        </p:grpSpPr>
        <p:sp>
          <p:nvSpPr>
            <p:cNvPr id="1363975" name="Rectangle 7" descr="Wide downward diagonal"/>
            <p:cNvSpPr>
              <a:spLocks noChangeArrowheads="1"/>
            </p:cNvSpPr>
            <p:nvPr/>
          </p:nvSpPr>
          <p:spPr bwMode="auto">
            <a:xfrm>
              <a:off x="3884" y="2304"/>
              <a:ext cx="743" cy="116"/>
            </a:xfrm>
            <a:prstGeom prst="rect">
              <a:avLst/>
            </a:prstGeom>
            <a:pattFill prst="wdDn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1363976" name="Line 8"/>
            <p:cNvSpPr>
              <a:spLocks noChangeShapeType="1"/>
            </p:cNvSpPr>
            <p:nvPr/>
          </p:nvSpPr>
          <p:spPr bwMode="auto">
            <a:xfrm>
              <a:off x="4464" y="2400"/>
              <a:ext cx="222" cy="606"/>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3977" name="Line 9"/>
            <p:cNvSpPr>
              <a:spLocks noChangeShapeType="1"/>
            </p:cNvSpPr>
            <p:nvPr/>
          </p:nvSpPr>
          <p:spPr bwMode="auto">
            <a:xfrm flipH="1">
              <a:off x="3865" y="2400"/>
              <a:ext cx="215" cy="6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3978" name="Oval 10"/>
            <p:cNvSpPr>
              <a:spLocks noChangeArrowheads="1"/>
            </p:cNvSpPr>
            <p:nvPr/>
          </p:nvSpPr>
          <p:spPr bwMode="auto">
            <a:xfrm>
              <a:off x="3696" y="2976"/>
              <a:ext cx="288" cy="288"/>
            </a:xfrm>
            <a:prstGeom prst="ellipse">
              <a:avLst/>
            </a:prstGeom>
            <a:solidFill>
              <a:srgbClr val="00B050"/>
            </a:solidFill>
            <a:ln w="9525">
              <a:noFill/>
              <a:round/>
              <a:headEnd type="none" w="sm" len="sm"/>
              <a:tailEnd type="none" w="sm" len="sm"/>
            </a:ln>
            <a:effectLst/>
          </p:spPr>
          <p:txBody>
            <a:bodyPr wrap="none" anchor="ctr"/>
            <a:lstStyle/>
            <a:p>
              <a:endParaRPr lang="en-US"/>
            </a:p>
          </p:txBody>
        </p:sp>
        <p:sp>
          <p:nvSpPr>
            <p:cNvPr id="1363979" name="Oval 11"/>
            <p:cNvSpPr>
              <a:spLocks noChangeArrowheads="1"/>
            </p:cNvSpPr>
            <p:nvPr/>
          </p:nvSpPr>
          <p:spPr bwMode="auto">
            <a:xfrm>
              <a:off x="4560" y="2976"/>
              <a:ext cx="288" cy="288"/>
            </a:xfrm>
            <a:prstGeom prst="ellipse">
              <a:avLst/>
            </a:prstGeom>
            <a:solidFill>
              <a:srgbClr val="CC99FF"/>
            </a:solidFill>
            <a:ln w="9525">
              <a:noFill/>
              <a:round/>
              <a:headEnd type="none" w="sm" len="sm"/>
              <a:tailEnd type="none" w="sm" len="sm"/>
            </a:ln>
            <a:effectLst/>
          </p:spPr>
          <p:txBody>
            <a:bodyPr wrap="none" anchor="ctr"/>
            <a:lstStyle/>
            <a:p>
              <a:endParaRPr lang="en-US"/>
            </a:p>
          </p:txBody>
        </p:sp>
      </p:grpSp>
      <p:grpSp>
        <p:nvGrpSpPr>
          <p:cNvPr id="3" name="Group 12"/>
          <p:cNvGrpSpPr>
            <a:grpSpLocks/>
          </p:cNvGrpSpPr>
          <p:nvPr/>
        </p:nvGrpSpPr>
        <p:grpSpPr bwMode="auto">
          <a:xfrm>
            <a:off x="6600488" y="4314489"/>
            <a:ext cx="1588386" cy="1306453"/>
            <a:chOff x="4128" y="2688"/>
            <a:chExt cx="1152" cy="960"/>
          </a:xfrm>
        </p:grpSpPr>
        <p:sp>
          <p:nvSpPr>
            <p:cNvPr id="1363981" name="Rectangle 13" descr="Wide downward diagonal"/>
            <p:cNvSpPr>
              <a:spLocks noChangeArrowheads="1"/>
            </p:cNvSpPr>
            <p:nvPr/>
          </p:nvSpPr>
          <p:spPr bwMode="auto">
            <a:xfrm>
              <a:off x="4316" y="2688"/>
              <a:ext cx="743" cy="116"/>
            </a:xfrm>
            <a:prstGeom prst="rect">
              <a:avLst/>
            </a:prstGeom>
            <a:pattFill prst="wdDn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1363982" name="Line 14"/>
            <p:cNvSpPr>
              <a:spLocks noChangeShapeType="1"/>
            </p:cNvSpPr>
            <p:nvPr/>
          </p:nvSpPr>
          <p:spPr bwMode="auto">
            <a:xfrm>
              <a:off x="4896" y="2784"/>
              <a:ext cx="222" cy="606"/>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3983" name="Line 15"/>
            <p:cNvSpPr>
              <a:spLocks noChangeShapeType="1"/>
            </p:cNvSpPr>
            <p:nvPr/>
          </p:nvSpPr>
          <p:spPr bwMode="auto">
            <a:xfrm flipH="1">
              <a:off x="4297" y="2784"/>
              <a:ext cx="215" cy="6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3984" name="Oval 16"/>
            <p:cNvSpPr>
              <a:spLocks noChangeArrowheads="1"/>
            </p:cNvSpPr>
            <p:nvPr/>
          </p:nvSpPr>
          <p:spPr bwMode="auto">
            <a:xfrm>
              <a:off x="4128" y="3360"/>
              <a:ext cx="288" cy="288"/>
            </a:xfrm>
            <a:prstGeom prst="ellipse">
              <a:avLst/>
            </a:prstGeom>
            <a:solidFill>
              <a:srgbClr val="00B050"/>
            </a:solidFill>
            <a:ln w="9525">
              <a:solidFill>
                <a:schemeClr val="tx1"/>
              </a:solidFill>
              <a:round/>
              <a:headEnd type="none" w="sm" len="sm"/>
              <a:tailEnd type="none" w="sm" len="sm"/>
            </a:ln>
            <a:effectLst/>
          </p:spPr>
          <p:txBody>
            <a:bodyPr wrap="none" anchor="ctr"/>
            <a:lstStyle/>
            <a:p>
              <a:endParaRPr lang="en-US"/>
            </a:p>
          </p:txBody>
        </p:sp>
        <p:sp>
          <p:nvSpPr>
            <p:cNvPr id="1363985" name="Oval 17"/>
            <p:cNvSpPr>
              <a:spLocks noChangeArrowheads="1"/>
            </p:cNvSpPr>
            <p:nvPr/>
          </p:nvSpPr>
          <p:spPr bwMode="auto">
            <a:xfrm>
              <a:off x="4992" y="3360"/>
              <a:ext cx="288" cy="288"/>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grpSp>
      <p:sp>
        <p:nvSpPr>
          <p:cNvPr id="1363986" name="Rectangle 18"/>
          <p:cNvSpPr>
            <a:spLocks noChangeArrowheads="1"/>
          </p:cNvSpPr>
          <p:nvPr/>
        </p:nvSpPr>
        <p:spPr bwMode="auto">
          <a:xfrm>
            <a:off x="4048125" y="1240959"/>
            <a:ext cx="4486275" cy="1728788"/>
          </a:xfrm>
          <a:prstGeom prst="rect">
            <a:avLst/>
          </a:prstGeom>
          <a:noFill/>
          <a:ln w="9525">
            <a:noFill/>
            <a:miter lim="800000"/>
            <a:headEnd/>
            <a:tailEnd/>
          </a:ln>
          <a:effectLst/>
        </p:spPr>
        <p:txBody>
          <a:bodyPr lIns="90488" tIns="44450" rIns="90488" bIns="44450"/>
          <a:lstStyle/>
          <a:p>
            <a:pPr marL="401638" indent="-401638">
              <a:lnSpc>
                <a:spcPct val="140000"/>
              </a:lnSpc>
              <a:spcBef>
                <a:spcPct val="30000"/>
              </a:spcBef>
              <a:buClr>
                <a:schemeClr val="bg2"/>
              </a:buClr>
              <a:buSzPct val="75000"/>
              <a:buFont typeface="Monotype Sorts" pitchFamily="2" charset="2"/>
              <a:buNone/>
            </a:pPr>
            <a:r>
              <a:rPr lang="en-US" sz="2000" b="1" dirty="0">
                <a:solidFill>
                  <a:schemeClr val="tx2"/>
                </a:solidFill>
              </a:rPr>
              <a:t>1)</a:t>
            </a:r>
            <a:r>
              <a:rPr lang="en-US" sz="2000" b="1" dirty="0"/>
              <a:t> </a:t>
            </a:r>
            <a:r>
              <a:rPr lang="en-US" sz="2000" b="1" dirty="0">
                <a:solidFill>
                  <a:schemeClr val="tx2"/>
                </a:solidFill>
              </a:rPr>
              <a:t>                  have </a:t>
            </a:r>
            <a:r>
              <a:rPr lang="en-US" sz="2000" b="1" dirty="0">
                <a:solidFill>
                  <a:schemeClr val="accent2"/>
                </a:solidFill>
              </a:rPr>
              <a:t>opposite</a:t>
            </a:r>
            <a:r>
              <a:rPr lang="en-US" sz="2000" b="1" dirty="0">
                <a:solidFill>
                  <a:schemeClr val="tx2"/>
                </a:solidFill>
              </a:rPr>
              <a:t> charges</a:t>
            </a:r>
            <a:endParaRPr lang="en-US" b="1" dirty="0">
              <a:solidFill>
                <a:schemeClr val="tx2"/>
              </a:solidFill>
            </a:endParaRPr>
          </a:p>
          <a:p>
            <a:pPr marL="401638" indent="-401638">
              <a:lnSpc>
                <a:spcPct val="140000"/>
              </a:lnSpc>
              <a:spcBef>
                <a:spcPct val="30000"/>
              </a:spcBef>
              <a:buClr>
                <a:schemeClr val="bg2"/>
              </a:buClr>
              <a:buSzPct val="75000"/>
              <a:buFont typeface="Monotype Sorts" pitchFamily="2" charset="2"/>
              <a:buNone/>
            </a:pPr>
            <a:r>
              <a:rPr lang="en-US" sz="2000" b="1" dirty="0">
                <a:solidFill>
                  <a:schemeClr val="tx2"/>
                </a:solidFill>
              </a:rPr>
              <a:t>2)                   have the </a:t>
            </a:r>
            <a:r>
              <a:rPr lang="en-US" sz="2000" b="1" dirty="0">
                <a:solidFill>
                  <a:schemeClr val="accent2"/>
                </a:solidFill>
              </a:rPr>
              <a:t>same</a:t>
            </a:r>
            <a:r>
              <a:rPr lang="en-US" sz="2000" b="1" dirty="0">
                <a:solidFill>
                  <a:schemeClr val="tx2"/>
                </a:solidFill>
              </a:rPr>
              <a:t> charge</a:t>
            </a:r>
          </a:p>
          <a:p>
            <a:pPr marL="401638" indent="-401638">
              <a:lnSpc>
                <a:spcPct val="140000"/>
              </a:lnSpc>
              <a:spcBef>
                <a:spcPct val="30000"/>
              </a:spcBef>
              <a:buClr>
                <a:schemeClr val="bg2"/>
              </a:buClr>
              <a:buSzPct val="75000"/>
              <a:buFont typeface="Monotype Sorts" pitchFamily="2" charset="2"/>
              <a:buNone/>
            </a:pPr>
            <a:r>
              <a:rPr lang="en-US" sz="2000" b="1" dirty="0">
                <a:solidFill>
                  <a:schemeClr val="tx2"/>
                </a:solidFill>
              </a:rPr>
              <a:t>3)                        </a:t>
            </a:r>
            <a:r>
              <a:rPr lang="en-US" sz="2000" b="1" dirty="0">
                <a:solidFill>
                  <a:schemeClr val="accent2"/>
                </a:solidFill>
              </a:rPr>
              <a:t>all</a:t>
            </a:r>
            <a:r>
              <a:rPr lang="en-US" sz="2000" b="1" dirty="0">
                <a:solidFill>
                  <a:schemeClr val="tx2"/>
                </a:solidFill>
              </a:rPr>
              <a:t> have the </a:t>
            </a:r>
            <a:r>
              <a:rPr lang="en-US" sz="2000" b="1" dirty="0">
                <a:solidFill>
                  <a:schemeClr val="accent2"/>
                </a:solidFill>
              </a:rPr>
              <a:t>same</a:t>
            </a:r>
            <a:r>
              <a:rPr lang="en-US" sz="2000" b="1" dirty="0">
                <a:solidFill>
                  <a:schemeClr val="tx2"/>
                </a:solidFill>
              </a:rPr>
              <a:t> charge</a:t>
            </a:r>
          </a:p>
          <a:p>
            <a:pPr marL="401638" indent="-401638">
              <a:lnSpc>
                <a:spcPct val="140000"/>
              </a:lnSpc>
              <a:spcBef>
                <a:spcPct val="30000"/>
              </a:spcBef>
              <a:buClr>
                <a:schemeClr val="bg2"/>
              </a:buClr>
              <a:buSzPct val="75000"/>
              <a:buFont typeface="Monotype Sorts" pitchFamily="2" charset="2"/>
              <a:buNone/>
            </a:pPr>
            <a:r>
              <a:rPr lang="en-US" sz="2000" b="1" dirty="0">
                <a:solidFill>
                  <a:schemeClr val="tx2"/>
                </a:solidFill>
              </a:rPr>
              <a:t>4)   one ball must be </a:t>
            </a:r>
            <a:r>
              <a:rPr lang="en-US" sz="2000" b="1" dirty="0">
                <a:solidFill>
                  <a:schemeClr val="accent2"/>
                </a:solidFill>
              </a:rPr>
              <a:t>neutral</a:t>
            </a:r>
            <a:r>
              <a:rPr lang="en-US" sz="2000" b="1" dirty="0">
                <a:solidFill>
                  <a:schemeClr val="tx2"/>
                </a:solidFill>
              </a:rPr>
              <a:t>  (no charge)</a:t>
            </a:r>
            <a:endParaRPr lang="en-US" sz="2000" b="1" dirty="0">
              <a:solidFill>
                <a:schemeClr val="tx2"/>
              </a:solidFill>
              <a:effectLst>
                <a:outerShdw blurRad="38100" dist="38100" dir="2700000" algn="tl">
                  <a:srgbClr val="000000"/>
                </a:outerShdw>
              </a:effectLst>
            </a:endParaRPr>
          </a:p>
        </p:txBody>
      </p:sp>
      <p:sp>
        <p:nvSpPr>
          <p:cNvPr id="1363995" name="Rectangle 27"/>
          <p:cNvSpPr>
            <a:spLocks noGrp="1" noChangeArrowheads="1"/>
          </p:cNvSpPr>
          <p:nvPr>
            <p:ph type="title"/>
          </p:nvPr>
        </p:nvSpPr>
        <p:spPr>
          <a:xfrm>
            <a:off x="933450" y="0"/>
            <a:ext cx="7294563" cy="838200"/>
          </a:xfrm>
          <a:noFill/>
          <a:ln/>
        </p:spPr>
        <p:txBody>
          <a:bodyPr/>
          <a:lstStyle/>
          <a:p>
            <a:pPr>
              <a:lnSpc>
                <a:spcPct val="90000"/>
              </a:lnSpc>
            </a:pPr>
            <a:r>
              <a:rPr lang="en-US" sz="2800" i="1" dirty="0"/>
              <a:t>Question 223.19.5</a:t>
            </a:r>
            <a:r>
              <a:rPr lang="en-US" sz="2800" i="1" dirty="0">
                <a:solidFill>
                  <a:srgbClr val="000000"/>
                </a:solidFill>
                <a:effectLst/>
              </a:rPr>
              <a:t>   </a:t>
            </a:r>
            <a:r>
              <a:rPr lang="en-US" sz="2800" dirty="0">
                <a:solidFill>
                  <a:schemeClr val="accent2"/>
                </a:solidFill>
              </a:rPr>
              <a:t>Electric Charge II</a:t>
            </a:r>
          </a:p>
        </p:txBody>
      </p:sp>
      <p:sp>
        <p:nvSpPr>
          <p:cNvPr id="1363987" name="Rectangle 19"/>
          <p:cNvSpPr>
            <a:spLocks noGrp="1" noChangeArrowheads="1"/>
          </p:cNvSpPr>
          <p:nvPr>
            <p:ph idx="1"/>
          </p:nvPr>
        </p:nvSpPr>
        <p:spPr>
          <a:xfrm>
            <a:off x="265113" y="1304459"/>
            <a:ext cx="2846387" cy="2230438"/>
          </a:xfrm>
          <a:noFill/>
          <a:ln/>
        </p:spPr>
        <p:txBody>
          <a:bodyPr>
            <a:normAutofit fontScale="85000" lnSpcReduction="20000"/>
          </a:bodyPr>
          <a:lstStyle/>
          <a:p>
            <a:pPr marL="401638" indent="-401638">
              <a:lnSpc>
                <a:spcPct val="115000"/>
              </a:lnSpc>
              <a:spcBef>
                <a:spcPct val="50000"/>
              </a:spcBef>
              <a:buFont typeface="Monotype Sorts" pitchFamily="2" charset="2"/>
              <a:buNone/>
            </a:pPr>
            <a:r>
              <a:rPr lang="en-US" b="1" dirty="0"/>
              <a:t>	From the picture, what can you conclude about the charges?</a:t>
            </a:r>
          </a:p>
        </p:txBody>
      </p:sp>
      <p:sp>
        <p:nvSpPr>
          <p:cNvPr id="1363988" name="Oval 20"/>
          <p:cNvSpPr>
            <a:spLocks noChangeArrowheads="1"/>
          </p:cNvSpPr>
          <p:nvPr/>
        </p:nvSpPr>
        <p:spPr bwMode="auto">
          <a:xfrm>
            <a:off x="4405313" y="1352084"/>
            <a:ext cx="274637" cy="274638"/>
          </a:xfrm>
          <a:prstGeom prst="ellipse">
            <a:avLst/>
          </a:prstGeom>
          <a:solidFill>
            <a:srgbClr val="CC99FF"/>
          </a:solidFill>
          <a:ln w="9525">
            <a:noFill/>
            <a:round/>
            <a:headEnd type="none" w="sm" len="sm"/>
            <a:tailEnd type="none" w="sm" len="sm"/>
          </a:ln>
          <a:effectLst/>
        </p:spPr>
        <p:txBody>
          <a:bodyPr wrap="none" anchor="ctr"/>
          <a:lstStyle/>
          <a:p>
            <a:endParaRPr lang="en-US"/>
          </a:p>
        </p:txBody>
      </p:sp>
      <p:sp>
        <p:nvSpPr>
          <p:cNvPr id="1363989" name="Oval 21"/>
          <p:cNvSpPr>
            <a:spLocks noChangeArrowheads="1"/>
          </p:cNvSpPr>
          <p:nvPr/>
        </p:nvSpPr>
        <p:spPr bwMode="auto">
          <a:xfrm>
            <a:off x="4938713" y="1352084"/>
            <a:ext cx="274637" cy="274638"/>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sp>
        <p:nvSpPr>
          <p:cNvPr id="1363990" name="Oval 22"/>
          <p:cNvSpPr>
            <a:spLocks noChangeArrowheads="1"/>
          </p:cNvSpPr>
          <p:nvPr/>
        </p:nvSpPr>
        <p:spPr bwMode="auto">
          <a:xfrm>
            <a:off x="4387850" y="1912472"/>
            <a:ext cx="274638" cy="274637"/>
          </a:xfrm>
          <a:prstGeom prst="ellipse">
            <a:avLst/>
          </a:prstGeom>
          <a:solidFill>
            <a:srgbClr val="CC99FF"/>
          </a:solidFill>
          <a:ln w="9525">
            <a:noFill/>
            <a:round/>
            <a:headEnd type="none" w="sm" len="sm"/>
            <a:tailEnd type="none" w="sm" len="sm"/>
          </a:ln>
          <a:effectLst/>
        </p:spPr>
        <p:txBody>
          <a:bodyPr wrap="none" anchor="ctr"/>
          <a:lstStyle/>
          <a:p>
            <a:endParaRPr lang="en-US"/>
          </a:p>
        </p:txBody>
      </p:sp>
      <p:sp>
        <p:nvSpPr>
          <p:cNvPr id="1363991" name="Oval 23"/>
          <p:cNvSpPr>
            <a:spLocks noChangeArrowheads="1"/>
          </p:cNvSpPr>
          <p:nvPr/>
        </p:nvSpPr>
        <p:spPr bwMode="auto">
          <a:xfrm>
            <a:off x="4921250" y="1912472"/>
            <a:ext cx="274638" cy="274637"/>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sp>
        <p:nvSpPr>
          <p:cNvPr id="1363992" name="Oval 24"/>
          <p:cNvSpPr>
            <a:spLocks noChangeArrowheads="1"/>
          </p:cNvSpPr>
          <p:nvPr/>
        </p:nvSpPr>
        <p:spPr bwMode="auto">
          <a:xfrm>
            <a:off x="4371975" y="2423647"/>
            <a:ext cx="274638" cy="274637"/>
          </a:xfrm>
          <a:prstGeom prst="ellipse">
            <a:avLst/>
          </a:prstGeom>
          <a:solidFill>
            <a:srgbClr val="CC99FF"/>
          </a:solidFill>
          <a:ln w="9525">
            <a:noFill/>
            <a:round/>
            <a:headEnd type="none" w="sm" len="sm"/>
            <a:tailEnd type="none" w="sm" len="sm"/>
          </a:ln>
          <a:effectLst/>
        </p:spPr>
        <p:txBody>
          <a:bodyPr wrap="none" anchor="ctr"/>
          <a:lstStyle/>
          <a:p>
            <a:endParaRPr lang="en-US"/>
          </a:p>
        </p:txBody>
      </p:sp>
      <p:sp>
        <p:nvSpPr>
          <p:cNvPr id="1363993" name="Oval 25"/>
          <p:cNvSpPr>
            <a:spLocks noChangeArrowheads="1"/>
          </p:cNvSpPr>
          <p:nvPr/>
        </p:nvSpPr>
        <p:spPr bwMode="auto">
          <a:xfrm>
            <a:off x="4905375" y="2423647"/>
            <a:ext cx="274638" cy="274637"/>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sp>
        <p:nvSpPr>
          <p:cNvPr id="1363994" name="Oval 26"/>
          <p:cNvSpPr>
            <a:spLocks noChangeArrowheads="1"/>
          </p:cNvSpPr>
          <p:nvPr/>
        </p:nvSpPr>
        <p:spPr bwMode="auto">
          <a:xfrm>
            <a:off x="5438775" y="2423647"/>
            <a:ext cx="274638" cy="274637"/>
          </a:xfrm>
          <a:prstGeom prst="ellipse">
            <a:avLst/>
          </a:prstGeom>
          <a:solidFill>
            <a:srgbClr val="00B050"/>
          </a:solidFill>
          <a:ln w="9525">
            <a:noFill/>
            <a:round/>
            <a:headEnd type="none" w="sm" len="sm"/>
            <a:tailEnd type="none" w="sm" len="sm"/>
          </a:ln>
          <a:effec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019" name="Oval 3"/>
          <p:cNvSpPr>
            <a:spLocks noChangeArrowheads="1"/>
          </p:cNvSpPr>
          <p:nvPr/>
        </p:nvSpPr>
        <p:spPr bwMode="auto">
          <a:xfrm>
            <a:off x="3443288" y="2521982"/>
            <a:ext cx="5700712" cy="658812"/>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
        <p:nvSpPr>
          <p:cNvPr id="1366021" name="Rectangle 5"/>
          <p:cNvSpPr>
            <a:spLocks noChangeArrowheads="1"/>
          </p:cNvSpPr>
          <p:nvPr/>
        </p:nvSpPr>
        <p:spPr bwMode="auto">
          <a:xfrm>
            <a:off x="4581525" y="4087813"/>
            <a:ext cx="4562475" cy="1773237"/>
          </a:xfrm>
          <a:prstGeom prst="rect">
            <a:avLst/>
          </a:prstGeom>
          <a:solidFill>
            <a:schemeClr val="bg1"/>
          </a:solidFill>
          <a:ln w="9525">
            <a:noFill/>
            <a:miter lim="800000"/>
            <a:headEnd type="none" w="sm" len="sm"/>
            <a:tailEnd type="none" w="sm" len="sm"/>
          </a:ln>
          <a:effectLst/>
        </p:spPr>
        <p:txBody>
          <a:bodyPr wrap="none" anchor="ctr"/>
          <a:lstStyle/>
          <a:p>
            <a:endParaRPr lang="en-US"/>
          </a:p>
        </p:txBody>
      </p:sp>
      <p:grpSp>
        <p:nvGrpSpPr>
          <p:cNvPr id="2" name="Group 6"/>
          <p:cNvGrpSpPr>
            <a:grpSpLocks/>
          </p:cNvGrpSpPr>
          <p:nvPr/>
        </p:nvGrpSpPr>
        <p:grpSpPr bwMode="auto">
          <a:xfrm>
            <a:off x="4922091" y="4310999"/>
            <a:ext cx="3914435" cy="1317340"/>
            <a:chOff x="2472" y="2564"/>
            <a:chExt cx="2839" cy="968"/>
          </a:xfrm>
        </p:grpSpPr>
        <p:grpSp>
          <p:nvGrpSpPr>
            <p:cNvPr id="3" name="Group 7"/>
            <p:cNvGrpSpPr>
              <a:grpSpLocks/>
            </p:cNvGrpSpPr>
            <p:nvPr/>
          </p:nvGrpSpPr>
          <p:grpSpPr bwMode="auto">
            <a:xfrm>
              <a:off x="2472" y="2572"/>
              <a:ext cx="1152" cy="960"/>
              <a:chOff x="3696" y="2304"/>
              <a:chExt cx="1152" cy="960"/>
            </a:xfrm>
          </p:grpSpPr>
          <p:sp>
            <p:nvSpPr>
              <p:cNvPr id="1366024" name="Rectangle 8" descr="Wide downward diagonal"/>
              <p:cNvSpPr>
                <a:spLocks noChangeArrowheads="1"/>
              </p:cNvSpPr>
              <p:nvPr/>
            </p:nvSpPr>
            <p:spPr bwMode="auto">
              <a:xfrm>
                <a:off x="3884" y="2304"/>
                <a:ext cx="743" cy="116"/>
              </a:xfrm>
              <a:prstGeom prst="rect">
                <a:avLst/>
              </a:prstGeom>
              <a:pattFill prst="wdDn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1366025" name="Line 9"/>
              <p:cNvSpPr>
                <a:spLocks noChangeShapeType="1"/>
              </p:cNvSpPr>
              <p:nvPr/>
            </p:nvSpPr>
            <p:spPr bwMode="auto">
              <a:xfrm>
                <a:off x="4464" y="2400"/>
                <a:ext cx="222" cy="606"/>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6026" name="Line 10"/>
              <p:cNvSpPr>
                <a:spLocks noChangeShapeType="1"/>
              </p:cNvSpPr>
              <p:nvPr/>
            </p:nvSpPr>
            <p:spPr bwMode="auto">
              <a:xfrm flipH="1">
                <a:off x="3865" y="2400"/>
                <a:ext cx="215" cy="6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6027" name="Oval 11"/>
              <p:cNvSpPr>
                <a:spLocks noChangeArrowheads="1"/>
              </p:cNvSpPr>
              <p:nvPr/>
            </p:nvSpPr>
            <p:spPr bwMode="auto">
              <a:xfrm>
                <a:off x="3696" y="2976"/>
                <a:ext cx="288" cy="288"/>
              </a:xfrm>
              <a:prstGeom prst="ellipse">
                <a:avLst/>
              </a:prstGeom>
              <a:solidFill>
                <a:srgbClr val="00B050"/>
              </a:solidFill>
              <a:ln w="9525">
                <a:noFill/>
                <a:round/>
                <a:headEnd type="none" w="sm" len="sm"/>
                <a:tailEnd type="none" w="sm" len="sm"/>
              </a:ln>
              <a:effectLst/>
            </p:spPr>
            <p:txBody>
              <a:bodyPr wrap="none" anchor="ctr"/>
              <a:lstStyle/>
              <a:p>
                <a:endParaRPr lang="en-US"/>
              </a:p>
            </p:txBody>
          </p:sp>
          <p:sp>
            <p:nvSpPr>
              <p:cNvPr id="1366028" name="Oval 12"/>
              <p:cNvSpPr>
                <a:spLocks noChangeArrowheads="1"/>
              </p:cNvSpPr>
              <p:nvPr/>
            </p:nvSpPr>
            <p:spPr bwMode="auto">
              <a:xfrm>
                <a:off x="4560" y="2976"/>
                <a:ext cx="288" cy="288"/>
              </a:xfrm>
              <a:prstGeom prst="ellipse">
                <a:avLst/>
              </a:prstGeom>
              <a:solidFill>
                <a:srgbClr val="CC00CC"/>
              </a:solidFill>
              <a:ln w="9525">
                <a:noFill/>
                <a:round/>
                <a:headEnd type="none" w="sm" len="sm"/>
                <a:tailEnd type="none" w="sm" len="sm"/>
              </a:ln>
              <a:effectLst/>
            </p:spPr>
            <p:txBody>
              <a:bodyPr wrap="none" anchor="ctr"/>
              <a:lstStyle/>
              <a:p>
                <a:endParaRPr lang="en-US"/>
              </a:p>
            </p:txBody>
          </p:sp>
        </p:grpSp>
        <p:grpSp>
          <p:nvGrpSpPr>
            <p:cNvPr id="4" name="Group 13"/>
            <p:cNvGrpSpPr>
              <a:grpSpLocks/>
            </p:cNvGrpSpPr>
            <p:nvPr/>
          </p:nvGrpSpPr>
          <p:grpSpPr bwMode="auto">
            <a:xfrm>
              <a:off x="4159" y="2564"/>
              <a:ext cx="1152" cy="960"/>
              <a:chOff x="4128" y="2688"/>
              <a:chExt cx="1152" cy="960"/>
            </a:xfrm>
          </p:grpSpPr>
          <p:sp>
            <p:nvSpPr>
              <p:cNvPr id="1366030" name="Rectangle 14" descr="Wide downward diagonal"/>
              <p:cNvSpPr>
                <a:spLocks noChangeArrowheads="1"/>
              </p:cNvSpPr>
              <p:nvPr/>
            </p:nvSpPr>
            <p:spPr bwMode="auto">
              <a:xfrm>
                <a:off x="4316" y="2688"/>
                <a:ext cx="743" cy="116"/>
              </a:xfrm>
              <a:prstGeom prst="rect">
                <a:avLst/>
              </a:prstGeom>
              <a:pattFill prst="wdDnDiag">
                <a:fgClr>
                  <a:schemeClr val="accent1"/>
                </a:fgClr>
                <a:bgClr>
                  <a:schemeClr val="bg1"/>
                </a:bgClr>
              </a:pattFill>
              <a:ln w="12700">
                <a:solidFill>
                  <a:schemeClr val="tx1"/>
                </a:solidFill>
                <a:miter lim="800000"/>
                <a:headEnd/>
                <a:tailEnd/>
              </a:ln>
              <a:effectLst/>
            </p:spPr>
            <p:txBody>
              <a:bodyPr wrap="none" anchor="ctr"/>
              <a:lstStyle/>
              <a:p>
                <a:endParaRPr lang="en-US"/>
              </a:p>
            </p:txBody>
          </p:sp>
          <p:sp>
            <p:nvSpPr>
              <p:cNvPr id="1366031" name="Line 15"/>
              <p:cNvSpPr>
                <a:spLocks noChangeShapeType="1"/>
              </p:cNvSpPr>
              <p:nvPr/>
            </p:nvSpPr>
            <p:spPr bwMode="auto">
              <a:xfrm>
                <a:off x="4896" y="2784"/>
                <a:ext cx="222" cy="606"/>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6032" name="Line 16"/>
              <p:cNvSpPr>
                <a:spLocks noChangeShapeType="1"/>
              </p:cNvSpPr>
              <p:nvPr/>
            </p:nvSpPr>
            <p:spPr bwMode="auto">
              <a:xfrm flipH="1">
                <a:off x="4297" y="2784"/>
                <a:ext cx="215" cy="612"/>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1366033" name="Oval 17"/>
              <p:cNvSpPr>
                <a:spLocks noChangeArrowheads="1"/>
              </p:cNvSpPr>
              <p:nvPr/>
            </p:nvSpPr>
            <p:spPr bwMode="auto">
              <a:xfrm>
                <a:off x="4128" y="3360"/>
                <a:ext cx="288" cy="288"/>
              </a:xfrm>
              <a:prstGeom prst="ellipse">
                <a:avLst/>
              </a:prstGeom>
              <a:solidFill>
                <a:srgbClr val="00B050"/>
              </a:solidFill>
              <a:ln w="9525">
                <a:noFill/>
                <a:round/>
                <a:headEnd type="none" w="sm" len="sm"/>
                <a:tailEnd type="none" w="sm" len="sm"/>
              </a:ln>
              <a:effectLst/>
            </p:spPr>
            <p:txBody>
              <a:bodyPr wrap="none" anchor="ctr"/>
              <a:lstStyle/>
              <a:p>
                <a:endParaRPr lang="en-US"/>
              </a:p>
            </p:txBody>
          </p:sp>
          <p:sp>
            <p:nvSpPr>
              <p:cNvPr id="1366034" name="Oval 18"/>
              <p:cNvSpPr>
                <a:spLocks noChangeArrowheads="1"/>
              </p:cNvSpPr>
              <p:nvPr/>
            </p:nvSpPr>
            <p:spPr bwMode="auto">
              <a:xfrm>
                <a:off x="4992" y="3360"/>
                <a:ext cx="288" cy="288"/>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grpSp>
      </p:grpSp>
      <p:sp>
        <p:nvSpPr>
          <p:cNvPr id="1366035" name="Rectangle 19"/>
          <p:cNvSpPr>
            <a:spLocks noChangeArrowheads="1"/>
          </p:cNvSpPr>
          <p:nvPr/>
        </p:nvSpPr>
        <p:spPr bwMode="auto">
          <a:xfrm>
            <a:off x="3806825" y="1513919"/>
            <a:ext cx="5337175" cy="1728788"/>
          </a:xfrm>
          <a:prstGeom prst="rect">
            <a:avLst/>
          </a:prstGeom>
          <a:noFill/>
          <a:ln w="9525">
            <a:noFill/>
            <a:miter lim="800000"/>
            <a:headEnd/>
            <a:tailEnd/>
          </a:ln>
          <a:effectLst/>
        </p:spPr>
        <p:txBody>
          <a:bodyPr lIns="90488" tIns="44450" rIns="90488" bIns="44450"/>
          <a:lstStyle/>
          <a:p>
            <a:pPr marL="401638" indent="-401638">
              <a:lnSpc>
                <a:spcPct val="140000"/>
              </a:lnSpc>
              <a:spcBef>
                <a:spcPct val="30000"/>
              </a:spcBef>
              <a:buClr>
                <a:schemeClr val="bg2"/>
              </a:buClr>
              <a:buSzPct val="75000"/>
              <a:buFont typeface="Monotype Sorts" pitchFamily="2" charset="2"/>
              <a:buNone/>
            </a:pPr>
            <a:r>
              <a:rPr lang="en-US" sz="2000" b="1">
                <a:solidFill>
                  <a:schemeClr val="tx2"/>
                </a:solidFill>
              </a:rPr>
              <a:t>1)</a:t>
            </a:r>
            <a:r>
              <a:rPr lang="en-US" sz="2000" b="1"/>
              <a:t> </a:t>
            </a:r>
            <a:r>
              <a:rPr lang="en-US" sz="2000" b="1">
                <a:solidFill>
                  <a:schemeClr val="tx2"/>
                </a:solidFill>
              </a:rPr>
              <a:t>                  have </a:t>
            </a:r>
            <a:r>
              <a:rPr lang="en-US" sz="2000" b="1">
                <a:solidFill>
                  <a:schemeClr val="accent2"/>
                </a:solidFill>
              </a:rPr>
              <a:t>opposite</a:t>
            </a:r>
            <a:r>
              <a:rPr lang="en-US" sz="2000" b="1">
                <a:solidFill>
                  <a:schemeClr val="tx2"/>
                </a:solidFill>
              </a:rPr>
              <a:t> charges</a:t>
            </a:r>
            <a:endParaRPr lang="en-US" b="1">
              <a:solidFill>
                <a:schemeClr val="tx2"/>
              </a:solidFill>
            </a:endParaRPr>
          </a:p>
          <a:p>
            <a:pPr marL="401638" indent="-401638">
              <a:lnSpc>
                <a:spcPct val="140000"/>
              </a:lnSpc>
              <a:spcBef>
                <a:spcPct val="30000"/>
              </a:spcBef>
              <a:buClr>
                <a:schemeClr val="bg2"/>
              </a:buClr>
              <a:buSzPct val="75000"/>
              <a:buFont typeface="Monotype Sorts" pitchFamily="2" charset="2"/>
              <a:buNone/>
            </a:pPr>
            <a:r>
              <a:rPr lang="en-US" sz="2000" b="1">
                <a:solidFill>
                  <a:schemeClr val="tx2"/>
                </a:solidFill>
              </a:rPr>
              <a:t>2)                   have the </a:t>
            </a:r>
            <a:r>
              <a:rPr lang="en-US" sz="2000" b="1">
                <a:solidFill>
                  <a:schemeClr val="accent2"/>
                </a:solidFill>
              </a:rPr>
              <a:t>same</a:t>
            </a:r>
            <a:r>
              <a:rPr lang="en-US" sz="2000" b="1">
                <a:solidFill>
                  <a:schemeClr val="tx2"/>
                </a:solidFill>
              </a:rPr>
              <a:t> charge</a:t>
            </a:r>
          </a:p>
          <a:p>
            <a:pPr marL="401638" indent="-401638">
              <a:lnSpc>
                <a:spcPct val="140000"/>
              </a:lnSpc>
              <a:spcBef>
                <a:spcPct val="30000"/>
              </a:spcBef>
              <a:buClr>
                <a:schemeClr val="bg2"/>
              </a:buClr>
              <a:buSzPct val="75000"/>
              <a:buFont typeface="Monotype Sorts" pitchFamily="2" charset="2"/>
              <a:buNone/>
            </a:pPr>
            <a:r>
              <a:rPr lang="en-US" sz="2000" b="1">
                <a:solidFill>
                  <a:schemeClr val="tx2"/>
                </a:solidFill>
              </a:rPr>
              <a:t>3)                        </a:t>
            </a:r>
            <a:r>
              <a:rPr lang="en-US" sz="2000" b="1">
                <a:solidFill>
                  <a:schemeClr val="accent2"/>
                </a:solidFill>
              </a:rPr>
              <a:t>all</a:t>
            </a:r>
            <a:r>
              <a:rPr lang="en-US" sz="2000" b="1">
                <a:solidFill>
                  <a:schemeClr val="tx2"/>
                </a:solidFill>
              </a:rPr>
              <a:t> have the </a:t>
            </a:r>
            <a:r>
              <a:rPr lang="en-US" sz="2000" b="1">
                <a:solidFill>
                  <a:schemeClr val="accent2"/>
                </a:solidFill>
              </a:rPr>
              <a:t>same</a:t>
            </a:r>
            <a:r>
              <a:rPr lang="en-US" sz="2000" b="1">
                <a:solidFill>
                  <a:schemeClr val="tx2"/>
                </a:solidFill>
              </a:rPr>
              <a:t> charge</a:t>
            </a:r>
          </a:p>
          <a:p>
            <a:pPr marL="401638" indent="-401638">
              <a:lnSpc>
                <a:spcPct val="140000"/>
              </a:lnSpc>
              <a:spcBef>
                <a:spcPct val="30000"/>
              </a:spcBef>
              <a:buClr>
                <a:schemeClr val="bg2"/>
              </a:buClr>
              <a:buSzPct val="75000"/>
              <a:buFont typeface="Monotype Sorts" pitchFamily="2" charset="2"/>
              <a:buNone/>
            </a:pPr>
            <a:r>
              <a:rPr lang="en-US" sz="2000" b="1">
                <a:solidFill>
                  <a:schemeClr val="tx2"/>
                </a:solidFill>
              </a:rPr>
              <a:t>4)   one ball must be </a:t>
            </a:r>
            <a:r>
              <a:rPr lang="en-US" sz="2000" b="1">
                <a:solidFill>
                  <a:schemeClr val="accent2"/>
                </a:solidFill>
              </a:rPr>
              <a:t>neutral</a:t>
            </a:r>
            <a:r>
              <a:rPr lang="en-US" sz="2000" b="1">
                <a:solidFill>
                  <a:schemeClr val="tx2"/>
                </a:solidFill>
              </a:rPr>
              <a:t>  (no charge)</a:t>
            </a:r>
            <a:endParaRPr lang="en-US" sz="2000" b="1">
              <a:solidFill>
                <a:schemeClr val="tx2"/>
              </a:solidFill>
              <a:effectLst>
                <a:outerShdw blurRad="38100" dist="38100" dir="2700000" algn="tl">
                  <a:srgbClr val="000000"/>
                </a:outerShdw>
              </a:effectLst>
            </a:endParaRPr>
          </a:p>
        </p:txBody>
      </p:sp>
      <p:sp>
        <p:nvSpPr>
          <p:cNvPr id="1366046" name="Rectangle 30"/>
          <p:cNvSpPr>
            <a:spLocks noGrp="1" noChangeArrowheads="1"/>
          </p:cNvSpPr>
          <p:nvPr>
            <p:ph type="title"/>
          </p:nvPr>
        </p:nvSpPr>
        <p:spPr>
          <a:xfrm>
            <a:off x="933450" y="0"/>
            <a:ext cx="7294563" cy="838200"/>
          </a:xfrm>
          <a:noFill/>
          <a:ln/>
        </p:spPr>
        <p:txBody>
          <a:bodyPr/>
          <a:lstStyle/>
          <a:p>
            <a:pPr>
              <a:lnSpc>
                <a:spcPct val="90000"/>
              </a:lnSpc>
            </a:pPr>
            <a:r>
              <a:rPr lang="en-US" sz="2800" i="1"/>
              <a:t>ConcepTest 16.1b</a:t>
            </a:r>
            <a:r>
              <a:rPr lang="en-US" sz="2800" i="1">
                <a:solidFill>
                  <a:srgbClr val="000000"/>
                </a:solidFill>
                <a:effectLst/>
              </a:rPr>
              <a:t>   </a:t>
            </a:r>
            <a:r>
              <a:rPr lang="en-US" sz="2800">
                <a:solidFill>
                  <a:schemeClr val="accent2"/>
                </a:solidFill>
              </a:rPr>
              <a:t>Electric Charge II</a:t>
            </a:r>
          </a:p>
        </p:txBody>
      </p:sp>
      <p:sp>
        <p:nvSpPr>
          <p:cNvPr id="1366036" name="Rectangle 20"/>
          <p:cNvSpPr>
            <a:spLocks noGrp="1" noChangeArrowheads="1"/>
          </p:cNvSpPr>
          <p:nvPr>
            <p:ph idx="1"/>
          </p:nvPr>
        </p:nvSpPr>
        <p:spPr>
          <a:xfrm>
            <a:off x="265113" y="1331746"/>
            <a:ext cx="2846387" cy="2230438"/>
          </a:xfrm>
          <a:noFill/>
          <a:ln/>
        </p:spPr>
        <p:txBody>
          <a:bodyPr/>
          <a:lstStyle/>
          <a:p>
            <a:pPr marL="401638" indent="-401638">
              <a:lnSpc>
                <a:spcPct val="115000"/>
              </a:lnSpc>
              <a:spcBef>
                <a:spcPct val="50000"/>
              </a:spcBef>
              <a:buFont typeface="Monotype Sorts" pitchFamily="2" charset="2"/>
              <a:buNone/>
            </a:pPr>
            <a:r>
              <a:rPr lang="en-US" sz="2400" b="1" dirty="0"/>
              <a:t>	From the picture, what can you conclude about the charges?</a:t>
            </a:r>
          </a:p>
        </p:txBody>
      </p:sp>
      <p:sp>
        <p:nvSpPr>
          <p:cNvPr id="1366037" name="Oval 21"/>
          <p:cNvSpPr>
            <a:spLocks noChangeArrowheads="1"/>
          </p:cNvSpPr>
          <p:nvPr/>
        </p:nvSpPr>
        <p:spPr bwMode="auto">
          <a:xfrm>
            <a:off x="4405313" y="1625044"/>
            <a:ext cx="274637" cy="274638"/>
          </a:xfrm>
          <a:prstGeom prst="ellipse">
            <a:avLst/>
          </a:prstGeom>
          <a:solidFill>
            <a:srgbClr val="CC00CC"/>
          </a:solidFill>
          <a:ln w="9525">
            <a:noFill/>
            <a:round/>
            <a:headEnd type="none" w="sm" len="sm"/>
            <a:tailEnd type="none" w="sm" len="sm"/>
          </a:ln>
          <a:effectLst/>
        </p:spPr>
        <p:txBody>
          <a:bodyPr wrap="none" anchor="ctr"/>
          <a:lstStyle/>
          <a:p>
            <a:endParaRPr lang="en-US"/>
          </a:p>
        </p:txBody>
      </p:sp>
      <p:sp>
        <p:nvSpPr>
          <p:cNvPr id="1366038" name="Oval 22"/>
          <p:cNvSpPr>
            <a:spLocks noChangeArrowheads="1"/>
          </p:cNvSpPr>
          <p:nvPr/>
        </p:nvSpPr>
        <p:spPr bwMode="auto">
          <a:xfrm>
            <a:off x="4938713" y="1625044"/>
            <a:ext cx="274637" cy="274638"/>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sp>
        <p:nvSpPr>
          <p:cNvPr id="1366039" name="Oval 23"/>
          <p:cNvSpPr>
            <a:spLocks noChangeArrowheads="1"/>
          </p:cNvSpPr>
          <p:nvPr/>
        </p:nvSpPr>
        <p:spPr bwMode="auto">
          <a:xfrm>
            <a:off x="4387850" y="2185432"/>
            <a:ext cx="274638" cy="274637"/>
          </a:xfrm>
          <a:prstGeom prst="ellipse">
            <a:avLst/>
          </a:prstGeom>
          <a:solidFill>
            <a:srgbClr val="CC00CC"/>
          </a:solidFill>
          <a:ln w="9525">
            <a:noFill/>
            <a:round/>
            <a:headEnd type="none" w="sm" len="sm"/>
            <a:tailEnd type="none" w="sm" len="sm"/>
          </a:ln>
          <a:effectLst/>
        </p:spPr>
        <p:txBody>
          <a:bodyPr wrap="none" anchor="ctr"/>
          <a:lstStyle/>
          <a:p>
            <a:endParaRPr lang="en-US"/>
          </a:p>
        </p:txBody>
      </p:sp>
      <p:sp>
        <p:nvSpPr>
          <p:cNvPr id="1366040" name="Oval 24"/>
          <p:cNvSpPr>
            <a:spLocks noChangeArrowheads="1"/>
          </p:cNvSpPr>
          <p:nvPr/>
        </p:nvSpPr>
        <p:spPr bwMode="auto">
          <a:xfrm>
            <a:off x="4921250" y="2185432"/>
            <a:ext cx="274638" cy="274637"/>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sp>
        <p:nvSpPr>
          <p:cNvPr id="1366041" name="Oval 25"/>
          <p:cNvSpPr>
            <a:spLocks noChangeArrowheads="1"/>
          </p:cNvSpPr>
          <p:nvPr/>
        </p:nvSpPr>
        <p:spPr bwMode="auto">
          <a:xfrm>
            <a:off x="4371975" y="2696607"/>
            <a:ext cx="274638" cy="274637"/>
          </a:xfrm>
          <a:prstGeom prst="ellipse">
            <a:avLst/>
          </a:prstGeom>
          <a:solidFill>
            <a:srgbClr val="CC00CC"/>
          </a:solidFill>
          <a:ln w="9525">
            <a:noFill/>
            <a:round/>
            <a:headEnd type="none" w="sm" len="sm"/>
            <a:tailEnd type="none" w="sm" len="sm"/>
          </a:ln>
          <a:effectLst/>
        </p:spPr>
        <p:txBody>
          <a:bodyPr wrap="none" anchor="ctr"/>
          <a:lstStyle/>
          <a:p>
            <a:endParaRPr lang="en-US"/>
          </a:p>
        </p:txBody>
      </p:sp>
      <p:sp>
        <p:nvSpPr>
          <p:cNvPr id="1366042" name="Oval 26"/>
          <p:cNvSpPr>
            <a:spLocks noChangeArrowheads="1"/>
          </p:cNvSpPr>
          <p:nvPr/>
        </p:nvSpPr>
        <p:spPr bwMode="auto">
          <a:xfrm>
            <a:off x="4905375" y="2696607"/>
            <a:ext cx="274638" cy="274637"/>
          </a:xfrm>
          <a:prstGeom prst="ellipse">
            <a:avLst/>
          </a:prstGeom>
          <a:solidFill>
            <a:srgbClr val="FFFF66"/>
          </a:solidFill>
          <a:ln w="9525">
            <a:solidFill>
              <a:schemeClr val="tx1"/>
            </a:solidFill>
            <a:round/>
            <a:headEnd type="none" w="sm" len="sm"/>
            <a:tailEnd type="none" w="sm" len="sm"/>
          </a:ln>
          <a:effectLst/>
        </p:spPr>
        <p:txBody>
          <a:bodyPr wrap="none" anchor="ctr"/>
          <a:lstStyle/>
          <a:p>
            <a:endParaRPr lang="en-US"/>
          </a:p>
        </p:txBody>
      </p:sp>
      <p:sp>
        <p:nvSpPr>
          <p:cNvPr id="1366043" name="Oval 27"/>
          <p:cNvSpPr>
            <a:spLocks noChangeArrowheads="1"/>
          </p:cNvSpPr>
          <p:nvPr/>
        </p:nvSpPr>
        <p:spPr bwMode="auto">
          <a:xfrm>
            <a:off x="5438775" y="2696607"/>
            <a:ext cx="274638" cy="274637"/>
          </a:xfrm>
          <a:prstGeom prst="ellipse">
            <a:avLst/>
          </a:prstGeom>
          <a:solidFill>
            <a:srgbClr val="00B050"/>
          </a:solidFill>
          <a:ln w="9525">
            <a:noFill/>
            <a:round/>
            <a:headEnd type="none" w="sm" len="sm"/>
            <a:tailEnd type="none" w="sm" len="sm"/>
          </a:ln>
          <a:effectLst/>
        </p:spPr>
        <p:txBody>
          <a:bodyPr wrap="none" anchor="ctr"/>
          <a:lstStyle/>
          <a:p>
            <a:endParaRPr lang="en-US"/>
          </a:p>
        </p:txBody>
      </p:sp>
      <p:sp>
        <p:nvSpPr>
          <p:cNvPr id="1366045" name="Rectangle 29"/>
          <p:cNvSpPr>
            <a:spLocks noChangeArrowheads="1"/>
          </p:cNvSpPr>
          <p:nvPr/>
        </p:nvSpPr>
        <p:spPr bwMode="auto">
          <a:xfrm>
            <a:off x="0" y="3856038"/>
            <a:ext cx="4670425" cy="2401299"/>
          </a:xfrm>
          <a:prstGeom prst="rect">
            <a:avLst/>
          </a:prstGeom>
          <a:noFill/>
          <a:ln w="9525">
            <a:noFill/>
            <a:miter lim="800000"/>
            <a:headEnd/>
            <a:tailEnd/>
          </a:ln>
          <a:effectLst/>
        </p:spPr>
        <p:txBody>
          <a:bodyPr lIns="92075" tIns="46038" rIns="92075" bIns="46038">
            <a:spAutoFit/>
          </a:bodyPr>
          <a:lstStyle/>
          <a:p>
            <a:pPr marL="285750" indent="-285750">
              <a:lnSpc>
                <a:spcPct val="125000"/>
              </a:lnSpc>
              <a:spcBef>
                <a:spcPct val="50000"/>
              </a:spcBef>
            </a:pPr>
            <a:r>
              <a:rPr lang="en-US" sz="2000" b="1" dirty="0"/>
              <a:t>   The </a:t>
            </a:r>
            <a:r>
              <a:rPr lang="en-US" sz="2000" b="1" dirty="0">
                <a:solidFill>
                  <a:srgbClr val="00B050"/>
                </a:solidFill>
              </a:rPr>
              <a:t>GREEN</a:t>
            </a:r>
            <a:r>
              <a:rPr lang="en-US" sz="2000" b="1" dirty="0"/>
              <a:t> and </a:t>
            </a:r>
            <a:r>
              <a:rPr lang="en-US" sz="2000" b="1" dirty="0">
                <a:solidFill>
                  <a:srgbClr val="CC99FF"/>
                </a:solidFill>
              </a:rPr>
              <a:t>PINK</a:t>
            </a:r>
            <a:r>
              <a:rPr lang="en-US" sz="2000" b="1" dirty="0"/>
              <a:t> balls must have the same charge, since they repel each other.  The </a:t>
            </a:r>
            <a:r>
              <a:rPr lang="en-US" sz="2000" b="1" dirty="0">
                <a:solidFill>
                  <a:srgbClr val="CCCC00"/>
                </a:solidFill>
              </a:rPr>
              <a:t>YELLOW</a:t>
            </a:r>
            <a:r>
              <a:rPr lang="en-US" sz="2000" b="1" dirty="0"/>
              <a:t> ball also repels the </a:t>
            </a:r>
            <a:r>
              <a:rPr lang="en-US" sz="2000" b="1" dirty="0">
                <a:solidFill>
                  <a:srgbClr val="00B050"/>
                </a:solidFill>
              </a:rPr>
              <a:t>GREEN</a:t>
            </a:r>
            <a:r>
              <a:rPr lang="en-US" sz="2000" b="1" dirty="0"/>
              <a:t>, so it must also have the same charge as the </a:t>
            </a:r>
            <a:r>
              <a:rPr lang="en-US" sz="2000" b="1" dirty="0">
                <a:solidFill>
                  <a:srgbClr val="00B050"/>
                </a:solidFill>
              </a:rPr>
              <a:t>GREEN</a:t>
            </a:r>
            <a:r>
              <a:rPr lang="en-US" sz="2000" b="1" dirty="0"/>
              <a:t> (and the </a:t>
            </a:r>
            <a:r>
              <a:rPr lang="en-US" sz="2000" b="1" dirty="0">
                <a:solidFill>
                  <a:srgbClr val="CC99FF"/>
                </a:solidFill>
              </a:rPr>
              <a:t>PINK</a:t>
            </a:r>
            <a:r>
              <a:rPr lang="en-US" sz="2000" b="1"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067" name="Rectangle 3"/>
          <p:cNvSpPr>
            <a:spLocks noGrp="1" noChangeArrowheads="1"/>
          </p:cNvSpPr>
          <p:nvPr>
            <p:ph type="title"/>
          </p:nvPr>
        </p:nvSpPr>
        <p:spPr>
          <a:xfrm>
            <a:off x="933450" y="0"/>
            <a:ext cx="7294563" cy="838200"/>
          </a:xfrm>
          <a:noFill/>
          <a:ln/>
        </p:spPr>
        <p:txBody>
          <a:bodyPr/>
          <a:lstStyle/>
          <a:p>
            <a:pPr>
              <a:lnSpc>
                <a:spcPct val="90000"/>
              </a:lnSpc>
            </a:pPr>
            <a:r>
              <a:rPr lang="en-US" sz="2800" i="1" dirty="0"/>
              <a:t>Question 223.19.6 </a:t>
            </a:r>
            <a:r>
              <a:rPr lang="en-US" sz="2800" dirty="0">
                <a:solidFill>
                  <a:schemeClr val="accent2"/>
                </a:solidFill>
              </a:rPr>
              <a:t>Conductors I</a:t>
            </a:r>
          </a:p>
        </p:txBody>
      </p:sp>
      <p:sp>
        <p:nvSpPr>
          <p:cNvPr id="1368079" name="Rectangle 15"/>
          <p:cNvSpPr>
            <a:spLocks noGrp="1" noChangeArrowheads="1"/>
          </p:cNvSpPr>
          <p:nvPr>
            <p:ph idx="1"/>
          </p:nvPr>
        </p:nvSpPr>
        <p:spPr>
          <a:xfrm>
            <a:off x="0" y="1088930"/>
            <a:ext cx="4979988" cy="2224088"/>
          </a:xfrm>
          <a:noFill/>
          <a:ln/>
        </p:spPr>
        <p:txBody>
          <a:bodyPr>
            <a:normAutofit fontScale="70000" lnSpcReduction="20000"/>
          </a:bodyPr>
          <a:lstStyle/>
          <a:p>
            <a:pPr marL="401638" indent="-401638">
              <a:lnSpc>
                <a:spcPct val="145000"/>
              </a:lnSpc>
              <a:spcBef>
                <a:spcPct val="50000"/>
              </a:spcBef>
              <a:buFont typeface="Monotype Sorts" pitchFamily="2" charset="2"/>
              <a:buNone/>
            </a:pPr>
            <a:r>
              <a:rPr lang="en-US" b="1" dirty="0"/>
              <a:t>	A metal ball hangs from the ceiling by an insulating thread.  The ball is </a:t>
            </a:r>
            <a:r>
              <a:rPr lang="en-US" b="1" dirty="0">
                <a:solidFill>
                  <a:schemeClr val="tx2"/>
                </a:solidFill>
              </a:rPr>
              <a:t>attracted</a:t>
            </a:r>
            <a:r>
              <a:rPr lang="en-US" b="1" dirty="0"/>
              <a:t> to a </a:t>
            </a:r>
            <a:r>
              <a:rPr lang="en-US" b="1" dirty="0">
                <a:solidFill>
                  <a:schemeClr val="tx2"/>
                </a:solidFill>
              </a:rPr>
              <a:t>positive</a:t>
            </a:r>
            <a:r>
              <a:rPr lang="en-US" b="1" dirty="0"/>
              <a:t>-charged rod held near the ball.  The charge of the ball must be:</a:t>
            </a:r>
          </a:p>
        </p:txBody>
      </p:sp>
      <p:sp>
        <p:nvSpPr>
          <p:cNvPr id="1368068" name="Rectangle 4"/>
          <p:cNvSpPr>
            <a:spLocks noChangeArrowheads="1"/>
          </p:cNvSpPr>
          <p:nvPr/>
        </p:nvSpPr>
        <p:spPr bwMode="auto">
          <a:xfrm>
            <a:off x="5311111" y="1348831"/>
            <a:ext cx="3440113" cy="2590800"/>
          </a:xfrm>
          <a:prstGeom prst="rect">
            <a:avLst/>
          </a:prstGeom>
          <a:noFill/>
          <a:ln w="9525">
            <a:noFill/>
            <a:miter lim="800000"/>
            <a:headEnd/>
            <a:tailEnd/>
          </a:ln>
          <a:effectLst/>
        </p:spPr>
        <p:txBody>
          <a:bodyPr lIns="90488" tIns="44450" rIns="90488" bIns="44450"/>
          <a:lstStyle/>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1)</a:t>
            </a:r>
            <a:r>
              <a:rPr lang="en-US" sz="2000" b="1" dirty="0"/>
              <a:t> </a:t>
            </a:r>
            <a:r>
              <a:rPr lang="en-US" sz="2000" b="1" dirty="0">
                <a:solidFill>
                  <a:schemeClr val="tx2"/>
                </a:solidFill>
              </a:rPr>
              <a:t> positive</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2)  negative</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3)  neutral</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4)   positive or neutral</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5)   negative or neutral</a:t>
            </a:r>
            <a:endParaRPr lang="en-US" sz="2000" b="1" dirty="0">
              <a:solidFill>
                <a:schemeClr val="tx2"/>
              </a:solidFill>
              <a:effectLst>
                <a:outerShdw blurRad="38100" dist="38100" dir="2700000" algn="tl">
                  <a:srgbClr val="000000"/>
                </a:outerShdw>
              </a:effectLst>
            </a:endParaRPr>
          </a:p>
        </p:txBody>
      </p:sp>
      <p:sp>
        <p:nvSpPr>
          <p:cNvPr id="1368070" name="Rectangle 6"/>
          <p:cNvSpPr>
            <a:spLocks noChangeArrowheads="1"/>
          </p:cNvSpPr>
          <p:nvPr/>
        </p:nvSpPr>
        <p:spPr bwMode="auto">
          <a:xfrm>
            <a:off x="6201912" y="4435878"/>
            <a:ext cx="2663825" cy="306388"/>
          </a:xfrm>
          <a:prstGeom prst="rect">
            <a:avLst/>
          </a:prstGeom>
          <a:solidFill>
            <a:schemeClr val="folHlink"/>
          </a:solidFill>
          <a:ln w="19050">
            <a:solidFill>
              <a:schemeClr val="folHlink"/>
            </a:solidFill>
            <a:miter lim="800000"/>
            <a:headEnd/>
            <a:tailEnd/>
          </a:ln>
          <a:effectLst/>
        </p:spPr>
        <p:txBody>
          <a:bodyPr wrap="none" anchor="ctr"/>
          <a:lstStyle/>
          <a:p>
            <a:endParaRPr lang="en-US"/>
          </a:p>
        </p:txBody>
      </p:sp>
      <p:grpSp>
        <p:nvGrpSpPr>
          <p:cNvPr id="2" name="Group 7"/>
          <p:cNvGrpSpPr>
            <a:grpSpLocks/>
          </p:cNvGrpSpPr>
          <p:nvPr/>
        </p:nvGrpSpPr>
        <p:grpSpPr bwMode="auto">
          <a:xfrm rot="1442343">
            <a:off x="6816275" y="4677178"/>
            <a:ext cx="635000" cy="1933575"/>
            <a:chOff x="2675" y="820"/>
            <a:chExt cx="400" cy="1218"/>
          </a:xfrm>
        </p:grpSpPr>
        <p:sp>
          <p:nvSpPr>
            <p:cNvPr id="1368072" name="Oval 8"/>
            <p:cNvSpPr>
              <a:spLocks noChangeArrowheads="1"/>
            </p:cNvSpPr>
            <p:nvPr/>
          </p:nvSpPr>
          <p:spPr bwMode="auto">
            <a:xfrm>
              <a:off x="2675" y="1638"/>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68073" name="Line 9"/>
            <p:cNvSpPr>
              <a:spLocks noChangeShapeType="1"/>
            </p:cNvSpPr>
            <p:nvPr/>
          </p:nvSpPr>
          <p:spPr bwMode="auto">
            <a:xfrm rot="-5400000">
              <a:off x="2466" y="1229"/>
              <a:ext cx="818" cy="0"/>
            </a:xfrm>
            <a:prstGeom prst="line">
              <a:avLst/>
            </a:prstGeom>
            <a:noFill/>
            <a:ln w="28575">
              <a:solidFill>
                <a:schemeClr val="tx2"/>
              </a:solidFill>
              <a:round/>
              <a:headEnd/>
              <a:tailEnd/>
            </a:ln>
            <a:effectLst/>
          </p:spPr>
          <p:txBody>
            <a:bodyPr wrap="none" anchor="ctr"/>
            <a:lstStyle/>
            <a:p>
              <a:endParaRPr lang="en-US"/>
            </a:p>
          </p:txBody>
        </p:sp>
      </p:grpSp>
      <p:sp>
        <p:nvSpPr>
          <p:cNvPr id="1368075" name="Rectangle 11"/>
          <p:cNvSpPr>
            <a:spLocks noChangeArrowheads="1"/>
          </p:cNvSpPr>
          <p:nvPr/>
        </p:nvSpPr>
        <p:spPr bwMode="auto">
          <a:xfrm>
            <a:off x="5238300" y="6066241"/>
            <a:ext cx="1096962" cy="374650"/>
          </a:xfrm>
          <a:prstGeom prst="rect">
            <a:avLst/>
          </a:prstGeom>
          <a:solidFill>
            <a:srgbClr val="FFFFFF"/>
          </a:solidFill>
          <a:ln w="9525">
            <a:solidFill>
              <a:srgbClr val="000000"/>
            </a:solidFill>
            <a:miter lim="800000"/>
            <a:headEnd/>
            <a:tailEnd/>
          </a:ln>
          <a:effectLst/>
        </p:spPr>
        <p:txBody>
          <a:bodyPr wrap="none" anchor="ctr"/>
          <a:lstStyle/>
          <a:p>
            <a:endParaRPr lang="en-US" dirty="0"/>
          </a:p>
        </p:txBody>
      </p:sp>
      <p:sp>
        <p:nvSpPr>
          <p:cNvPr id="1368077" name="Line 13"/>
          <p:cNvSpPr>
            <a:spLocks noChangeShapeType="1"/>
          </p:cNvSpPr>
          <p:nvPr/>
        </p:nvSpPr>
        <p:spPr bwMode="auto">
          <a:xfrm>
            <a:off x="6022525" y="6253566"/>
            <a:ext cx="234950" cy="0"/>
          </a:xfrm>
          <a:prstGeom prst="line">
            <a:avLst/>
          </a:prstGeom>
          <a:noFill/>
          <a:ln w="38100">
            <a:solidFill>
              <a:schemeClr val="tx1">
                <a:lumMod val="65000"/>
                <a:lumOff val="35000"/>
              </a:schemeClr>
            </a:solidFill>
            <a:round/>
            <a:headEnd/>
            <a:tailEnd/>
          </a:ln>
          <a:effectLst/>
        </p:spPr>
        <p:txBody>
          <a:bodyPr wrap="none" anchor="ctr"/>
          <a:lstStyle/>
          <a:p>
            <a:endParaRPr lang="en-US"/>
          </a:p>
        </p:txBody>
      </p:sp>
      <p:sp>
        <p:nvSpPr>
          <p:cNvPr id="1368078" name="Line 14"/>
          <p:cNvSpPr>
            <a:spLocks noChangeShapeType="1"/>
          </p:cNvSpPr>
          <p:nvPr/>
        </p:nvSpPr>
        <p:spPr bwMode="auto">
          <a:xfrm rot="16200000">
            <a:off x="6022525" y="6253566"/>
            <a:ext cx="234950" cy="0"/>
          </a:xfrm>
          <a:prstGeom prst="line">
            <a:avLst/>
          </a:prstGeom>
          <a:noFill/>
          <a:ln w="38100">
            <a:solidFill>
              <a:schemeClr val="tx1">
                <a:lumMod val="65000"/>
                <a:lumOff val="35000"/>
              </a:schemeClr>
            </a:solidFill>
            <a:round/>
            <a:headEnd/>
            <a:tailEnd/>
          </a:ln>
          <a:effectLst/>
        </p:spPr>
        <p:txBody>
          <a:bodyPr wrap="none"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114" name="AutoShape 2"/>
          <p:cNvSpPr>
            <a:spLocks noChangeArrowheads="1"/>
          </p:cNvSpPr>
          <p:nvPr/>
        </p:nvSpPr>
        <p:spPr bwMode="auto">
          <a:xfrm>
            <a:off x="0" y="3524250"/>
            <a:ext cx="5029200" cy="277495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370115" name="Rectangle 3"/>
          <p:cNvSpPr>
            <a:spLocks noChangeArrowheads="1"/>
          </p:cNvSpPr>
          <p:nvPr/>
        </p:nvSpPr>
        <p:spPr bwMode="auto">
          <a:xfrm>
            <a:off x="0" y="3603625"/>
            <a:ext cx="4972050" cy="2600325"/>
          </a:xfrm>
          <a:prstGeom prst="rect">
            <a:avLst/>
          </a:prstGeom>
          <a:noFill/>
          <a:ln w="9525">
            <a:noFill/>
            <a:miter lim="800000"/>
            <a:headEnd/>
            <a:tailEnd/>
          </a:ln>
          <a:effectLst/>
        </p:spPr>
        <p:txBody>
          <a:bodyPr lIns="92075" tIns="46038" rIns="92075" bIns="46038">
            <a:spAutoFit/>
          </a:bodyPr>
          <a:lstStyle/>
          <a:p>
            <a:pPr marL="285750" indent="-285750">
              <a:lnSpc>
                <a:spcPct val="135000"/>
              </a:lnSpc>
              <a:spcBef>
                <a:spcPct val="50000"/>
              </a:spcBef>
            </a:pPr>
            <a:r>
              <a:rPr lang="en-US" sz="2000" b="1">
                <a:solidFill>
                  <a:schemeClr val="bg2"/>
                </a:solidFill>
              </a:rPr>
              <a:t>	Clearly, the ball will be attracted if its charge is </a:t>
            </a:r>
            <a:r>
              <a:rPr lang="en-US" sz="2000" b="1">
                <a:solidFill>
                  <a:srgbClr val="0000FF"/>
                </a:solidFill>
                <a:effectLst>
                  <a:outerShdw blurRad="38100" dist="38100" dir="2700000" algn="tl">
                    <a:srgbClr val="000000"/>
                  </a:outerShdw>
                </a:effectLst>
              </a:rPr>
              <a:t>negative</a:t>
            </a:r>
            <a:r>
              <a:rPr lang="en-US" sz="2000" b="1">
                <a:solidFill>
                  <a:schemeClr val="bg2"/>
                </a:solidFill>
              </a:rPr>
              <a:t>.  However, even if the ball is </a:t>
            </a:r>
            <a:r>
              <a:rPr lang="en-US" sz="2000" b="1">
                <a:solidFill>
                  <a:srgbClr val="0000FF"/>
                </a:solidFill>
                <a:effectLst>
                  <a:outerShdw blurRad="38100" dist="38100" dir="2700000" algn="tl">
                    <a:srgbClr val="000000"/>
                  </a:outerShdw>
                </a:effectLst>
              </a:rPr>
              <a:t>neutral</a:t>
            </a:r>
            <a:r>
              <a:rPr lang="en-US" sz="2000" b="1">
                <a:solidFill>
                  <a:schemeClr val="bg2"/>
                </a:solidFill>
              </a:rPr>
              <a:t>, the charges in the ball can be separated by </a:t>
            </a:r>
            <a:r>
              <a:rPr lang="en-US" sz="2000" b="1">
                <a:solidFill>
                  <a:srgbClr val="FF0000"/>
                </a:solidFill>
                <a:effectLst>
                  <a:outerShdw blurRad="38100" dist="38100" dir="2700000" algn="tl">
                    <a:srgbClr val="000000"/>
                  </a:outerShdw>
                </a:effectLst>
              </a:rPr>
              <a:t>induction</a:t>
            </a:r>
            <a:r>
              <a:rPr lang="en-US" sz="2000" b="1">
                <a:solidFill>
                  <a:schemeClr val="bg2"/>
                </a:solidFill>
              </a:rPr>
              <a:t> (polarization), leading to a net attraction.</a:t>
            </a:r>
            <a:r>
              <a:rPr lang="en-US" sz="2200" b="1">
                <a:solidFill>
                  <a:schemeClr val="bg2"/>
                </a:solidFill>
              </a:rPr>
              <a:t>  </a:t>
            </a:r>
          </a:p>
        </p:txBody>
      </p:sp>
      <p:sp>
        <p:nvSpPr>
          <p:cNvPr id="1370117" name="Oval 5"/>
          <p:cNvSpPr>
            <a:spLocks noChangeArrowheads="1"/>
          </p:cNvSpPr>
          <p:nvPr/>
        </p:nvSpPr>
        <p:spPr bwMode="auto">
          <a:xfrm>
            <a:off x="5012970" y="3053901"/>
            <a:ext cx="3609975" cy="541337"/>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
        <p:nvSpPr>
          <p:cNvPr id="1370118" name="Rectangle 6"/>
          <p:cNvSpPr>
            <a:spLocks noChangeArrowheads="1"/>
          </p:cNvSpPr>
          <p:nvPr/>
        </p:nvSpPr>
        <p:spPr bwMode="auto">
          <a:xfrm>
            <a:off x="5242873" y="1130467"/>
            <a:ext cx="3440113" cy="2590800"/>
          </a:xfrm>
          <a:prstGeom prst="rect">
            <a:avLst/>
          </a:prstGeom>
          <a:noFill/>
          <a:ln w="9525">
            <a:noFill/>
            <a:miter lim="800000"/>
            <a:headEnd/>
            <a:tailEnd/>
          </a:ln>
          <a:effectLst/>
        </p:spPr>
        <p:txBody>
          <a:bodyPr lIns="90488" tIns="44450" rIns="90488" bIns="44450"/>
          <a:lstStyle/>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1)</a:t>
            </a:r>
            <a:r>
              <a:rPr lang="en-US" sz="2000" b="1" dirty="0"/>
              <a:t> </a:t>
            </a:r>
            <a:r>
              <a:rPr lang="en-US" sz="2000" b="1" dirty="0">
                <a:solidFill>
                  <a:schemeClr val="tx2"/>
                </a:solidFill>
              </a:rPr>
              <a:t> positive</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2)  negative</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3)  neutral</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4)   positive or neutral</a:t>
            </a:r>
          </a:p>
          <a:p>
            <a:pPr marL="401638" indent="-401638">
              <a:lnSpc>
                <a:spcPct val="130000"/>
              </a:lnSpc>
              <a:spcBef>
                <a:spcPct val="30000"/>
              </a:spcBef>
              <a:buClr>
                <a:schemeClr val="bg2"/>
              </a:buClr>
              <a:buSzPct val="75000"/>
              <a:buFont typeface="Monotype Sorts" pitchFamily="2" charset="2"/>
              <a:buNone/>
            </a:pPr>
            <a:r>
              <a:rPr lang="en-US" sz="2000" b="1" dirty="0">
                <a:solidFill>
                  <a:schemeClr val="tx2"/>
                </a:solidFill>
              </a:rPr>
              <a:t>5)   negative or neutral</a:t>
            </a:r>
            <a:endParaRPr lang="en-US" sz="2000" b="1" dirty="0">
              <a:solidFill>
                <a:schemeClr val="tx2"/>
              </a:solidFill>
              <a:effectLst>
                <a:outerShdw blurRad="38100" dist="38100" dir="2700000" algn="tl">
                  <a:srgbClr val="000000"/>
                </a:outerShdw>
              </a:effectLst>
            </a:endParaRPr>
          </a:p>
        </p:txBody>
      </p:sp>
      <p:sp>
        <p:nvSpPr>
          <p:cNvPr id="1370120" name="Rectangle 8"/>
          <p:cNvSpPr>
            <a:spLocks noChangeArrowheads="1"/>
          </p:cNvSpPr>
          <p:nvPr/>
        </p:nvSpPr>
        <p:spPr bwMode="auto">
          <a:xfrm>
            <a:off x="6188075" y="3802040"/>
            <a:ext cx="2663825" cy="306388"/>
          </a:xfrm>
          <a:prstGeom prst="rect">
            <a:avLst/>
          </a:prstGeom>
          <a:solidFill>
            <a:schemeClr val="folHlink"/>
          </a:solidFill>
          <a:ln w="19050">
            <a:solidFill>
              <a:schemeClr val="folHlink"/>
            </a:solidFill>
            <a:miter lim="800000"/>
            <a:headEnd/>
            <a:tailEnd/>
          </a:ln>
          <a:effectLst/>
        </p:spPr>
        <p:txBody>
          <a:bodyPr wrap="none" anchor="ctr"/>
          <a:lstStyle/>
          <a:p>
            <a:endParaRPr lang="en-US"/>
          </a:p>
        </p:txBody>
      </p:sp>
      <p:grpSp>
        <p:nvGrpSpPr>
          <p:cNvPr id="2" name="Group 9"/>
          <p:cNvGrpSpPr>
            <a:grpSpLocks/>
          </p:cNvGrpSpPr>
          <p:nvPr/>
        </p:nvGrpSpPr>
        <p:grpSpPr bwMode="auto">
          <a:xfrm rot="1442343">
            <a:off x="6802438" y="4043340"/>
            <a:ext cx="635000" cy="1933575"/>
            <a:chOff x="2675" y="820"/>
            <a:chExt cx="400" cy="1218"/>
          </a:xfrm>
        </p:grpSpPr>
        <p:sp>
          <p:nvSpPr>
            <p:cNvPr id="1370122" name="Oval 10"/>
            <p:cNvSpPr>
              <a:spLocks noChangeArrowheads="1"/>
            </p:cNvSpPr>
            <p:nvPr/>
          </p:nvSpPr>
          <p:spPr bwMode="auto">
            <a:xfrm>
              <a:off x="2675" y="1638"/>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0123" name="Line 11"/>
            <p:cNvSpPr>
              <a:spLocks noChangeShapeType="1"/>
            </p:cNvSpPr>
            <p:nvPr/>
          </p:nvSpPr>
          <p:spPr bwMode="auto">
            <a:xfrm rot="-5400000">
              <a:off x="2466" y="1229"/>
              <a:ext cx="818" cy="0"/>
            </a:xfrm>
            <a:prstGeom prst="line">
              <a:avLst/>
            </a:prstGeom>
            <a:noFill/>
            <a:ln w="28575">
              <a:solidFill>
                <a:schemeClr val="tx2"/>
              </a:solidFill>
              <a:round/>
              <a:headEnd/>
              <a:tailEnd/>
            </a:ln>
            <a:effectLst/>
          </p:spPr>
          <p:txBody>
            <a:bodyPr wrap="none" anchor="ctr"/>
            <a:lstStyle/>
            <a:p>
              <a:endParaRPr lang="en-US"/>
            </a:p>
          </p:txBody>
        </p:sp>
      </p:grpSp>
      <p:grpSp>
        <p:nvGrpSpPr>
          <p:cNvPr id="3" name="Group 12"/>
          <p:cNvGrpSpPr>
            <a:grpSpLocks/>
          </p:cNvGrpSpPr>
          <p:nvPr/>
        </p:nvGrpSpPr>
        <p:grpSpPr bwMode="auto">
          <a:xfrm>
            <a:off x="5224463" y="5432403"/>
            <a:ext cx="1096962" cy="374650"/>
            <a:chOff x="3127" y="1593"/>
            <a:chExt cx="691" cy="236"/>
          </a:xfrm>
        </p:grpSpPr>
        <p:sp>
          <p:nvSpPr>
            <p:cNvPr id="1370125" name="Rectangle 13"/>
            <p:cNvSpPr>
              <a:spLocks noChangeArrowheads="1"/>
            </p:cNvSpPr>
            <p:nvPr/>
          </p:nvSpPr>
          <p:spPr bwMode="auto">
            <a:xfrm>
              <a:off x="3127" y="1593"/>
              <a:ext cx="691" cy="236"/>
            </a:xfrm>
            <a:prstGeom prst="rect">
              <a:avLst/>
            </a:prstGeom>
            <a:solidFill>
              <a:srgbClr val="FFFFFF"/>
            </a:solidFill>
            <a:ln w="9525">
              <a:solidFill>
                <a:srgbClr val="000000"/>
              </a:solidFill>
              <a:miter lim="800000"/>
              <a:headEnd/>
              <a:tailEnd/>
            </a:ln>
            <a:effectLst/>
          </p:spPr>
          <p:txBody>
            <a:bodyPr wrap="none" anchor="ctr"/>
            <a:lstStyle/>
            <a:p>
              <a:endParaRPr lang="en-US"/>
            </a:p>
          </p:txBody>
        </p:sp>
        <p:grpSp>
          <p:nvGrpSpPr>
            <p:cNvPr id="4" name="Group 14"/>
            <p:cNvGrpSpPr>
              <a:grpSpLocks/>
            </p:cNvGrpSpPr>
            <p:nvPr/>
          </p:nvGrpSpPr>
          <p:grpSpPr bwMode="auto">
            <a:xfrm>
              <a:off x="3621" y="1637"/>
              <a:ext cx="148" cy="148"/>
              <a:chOff x="2565" y="3720"/>
              <a:chExt cx="148" cy="148"/>
            </a:xfrm>
          </p:grpSpPr>
          <p:sp>
            <p:nvSpPr>
              <p:cNvPr id="1370127" name="Line 15"/>
              <p:cNvSpPr>
                <a:spLocks noChangeShapeType="1"/>
              </p:cNvSpPr>
              <p:nvPr/>
            </p:nvSpPr>
            <p:spPr bwMode="auto">
              <a:xfrm>
                <a:off x="2565" y="3794"/>
                <a:ext cx="148" cy="0"/>
              </a:xfrm>
              <a:prstGeom prst="line">
                <a:avLst/>
              </a:prstGeom>
              <a:noFill/>
              <a:ln w="38100">
                <a:solidFill>
                  <a:schemeClr val="tx1">
                    <a:lumMod val="65000"/>
                    <a:lumOff val="35000"/>
                  </a:schemeClr>
                </a:solidFill>
                <a:round/>
                <a:headEnd/>
                <a:tailEnd/>
              </a:ln>
              <a:effectLst/>
            </p:spPr>
            <p:txBody>
              <a:bodyPr wrap="none" anchor="ctr"/>
              <a:lstStyle/>
              <a:p>
                <a:endParaRPr lang="en-US"/>
              </a:p>
            </p:txBody>
          </p:sp>
          <p:sp>
            <p:nvSpPr>
              <p:cNvPr id="1370128" name="Line 16"/>
              <p:cNvSpPr>
                <a:spLocks noChangeShapeType="1"/>
              </p:cNvSpPr>
              <p:nvPr/>
            </p:nvSpPr>
            <p:spPr bwMode="auto">
              <a:xfrm rot="-5400000">
                <a:off x="2565" y="3794"/>
                <a:ext cx="148" cy="0"/>
              </a:xfrm>
              <a:prstGeom prst="line">
                <a:avLst/>
              </a:prstGeom>
              <a:noFill/>
              <a:ln w="38100">
                <a:solidFill>
                  <a:schemeClr val="tx1">
                    <a:lumMod val="65000"/>
                    <a:lumOff val="35000"/>
                  </a:schemeClr>
                </a:solidFill>
                <a:round/>
                <a:headEnd/>
                <a:tailEnd/>
              </a:ln>
              <a:effectLst/>
            </p:spPr>
            <p:txBody>
              <a:bodyPr wrap="none" anchor="ctr"/>
              <a:lstStyle/>
              <a:p>
                <a:endParaRPr lang="en-US"/>
              </a:p>
            </p:txBody>
          </p:sp>
        </p:grpSp>
      </p:grpSp>
      <p:sp>
        <p:nvSpPr>
          <p:cNvPr id="1370153" name="Rectangle 41"/>
          <p:cNvSpPr>
            <a:spLocks noGrp="1" noChangeArrowheads="1"/>
          </p:cNvSpPr>
          <p:nvPr>
            <p:ph type="title"/>
          </p:nvPr>
        </p:nvSpPr>
        <p:spPr>
          <a:xfrm>
            <a:off x="933450" y="0"/>
            <a:ext cx="7294563" cy="838200"/>
          </a:xfrm>
          <a:noFill/>
          <a:ln/>
        </p:spPr>
        <p:txBody>
          <a:bodyPr/>
          <a:lstStyle/>
          <a:p>
            <a:pPr>
              <a:lnSpc>
                <a:spcPct val="90000"/>
              </a:lnSpc>
            </a:pPr>
            <a:r>
              <a:rPr lang="en-US" sz="2800" i="1" dirty="0" err="1"/>
              <a:t>ConcepTest</a:t>
            </a:r>
            <a:r>
              <a:rPr lang="en-US" sz="2800" i="1" dirty="0"/>
              <a:t> 16.2a</a:t>
            </a:r>
            <a:r>
              <a:rPr lang="en-US" sz="2800" i="1" dirty="0">
                <a:solidFill>
                  <a:srgbClr val="000000"/>
                </a:solidFill>
                <a:effectLst/>
              </a:rPr>
              <a:t>   </a:t>
            </a:r>
            <a:r>
              <a:rPr lang="en-US" sz="2800" dirty="0">
                <a:solidFill>
                  <a:schemeClr val="accent2"/>
                </a:solidFill>
              </a:rPr>
              <a:t>Conductors I</a:t>
            </a:r>
          </a:p>
        </p:txBody>
      </p:sp>
      <p:sp>
        <p:nvSpPr>
          <p:cNvPr id="1370129" name="Rectangle 17"/>
          <p:cNvSpPr>
            <a:spLocks noGrp="1" noChangeArrowheads="1"/>
          </p:cNvSpPr>
          <p:nvPr>
            <p:ph idx="1"/>
          </p:nvPr>
        </p:nvSpPr>
        <p:spPr>
          <a:xfrm>
            <a:off x="0" y="1184464"/>
            <a:ext cx="4979988" cy="2224088"/>
          </a:xfrm>
          <a:noFill/>
          <a:ln/>
        </p:spPr>
        <p:txBody>
          <a:bodyPr/>
          <a:lstStyle/>
          <a:p>
            <a:pPr marL="401638" indent="-401638">
              <a:lnSpc>
                <a:spcPct val="145000"/>
              </a:lnSpc>
              <a:spcBef>
                <a:spcPct val="50000"/>
              </a:spcBef>
              <a:buFont typeface="Monotype Sorts" pitchFamily="2" charset="2"/>
              <a:buNone/>
            </a:pPr>
            <a:r>
              <a:rPr lang="en-US" sz="2000" b="1" dirty="0"/>
              <a:t>	A metal ball hangs from the ceiling by an insulating thread.  The ball is </a:t>
            </a:r>
            <a:r>
              <a:rPr lang="en-US" sz="2000" b="1" dirty="0">
                <a:solidFill>
                  <a:schemeClr val="tx2"/>
                </a:solidFill>
              </a:rPr>
              <a:t>attracted</a:t>
            </a:r>
            <a:r>
              <a:rPr lang="en-US" sz="2000" b="1" dirty="0"/>
              <a:t> to a </a:t>
            </a:r>
            <a:r>
              <a:rPr lang="en-US" sz="2000" b="1" dirty="0">
                <a:solidFill>
                  <a:schemeClr val="tx2"/>
                </a:solidFill>
              </a:rPr>
              <a:t>positive</a:t>
            </a:r>
            <a:r>
              <a:rPr lang="en-US" sz="2000" b="1" dirty="0"/>
              <a:t>-charged rod held near the ball.  The charge of the ball must be:</a:t>
            </a:r>
          </a:p>
        </p:txBody>
      </p:sp>
      <p:grpSp>
        <p:nvGrpSpPr>
          <p:cNvPr id="5" name="Group 18"/>
          <p:cNvGrpSpPr>
            <a:grpSpLocks/>
          </p:cNvGrpSpPr>
          <p:nvPr/>
        </p:nvGrpSpPr>
        <p:grpSpPr bwMode="auto">
          <a:xfrm>
            <a:off x="6915150" y="5602265"/>
            <a:ext cx="150813" cy="150813"/>
            <a:chOff x="3419" y="2639"/>
            <a:chExt cx="304" cy="304"/>
          </a:xfrm>
        </p:grpSpPr>
        <p:sp>
          <p:nvSpPr>
            <p:cNvPr id="1370131" name="Line 19"/>
            <p:cNvSpPr>
              <a:spLocks noChangeShapeType="1"/>
            </p:cNvSpPr>
            <p:nvPr/>
          </p:nvSpPr>
          <p:spPr bwMode="auto">
            <a:xfrm>
              <a:off x="3419" y="2794"/>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32" name="Line 20"/>
            <p:cNvSpPr>
              <a:spLocks noChangeShapeType="1"/>
            </p:cNvSpPr>
            <p:nvPr/>
          </p:nvSpPr>
          <p:spPr bwMode="auto">
            <a:xfrm rot="-5400000">
              <a:off x="3417" y="2791"/>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sp>
        <p:nvSpPr>
          <p:cNvPr id="1370133" name="Line 21"/>
          <p:cNvSpPr>
            <a:spLocks noChangeShapeType="1"/>
          </p:cNvSpPr>
          <p:nvPr/>
        </p:nvSpPr>
        <p:spPr bwMode="auto">
          <a:xfrm>
            <a:off x="6621463" y="5438753"/>
            <a:ext cx="150812" cy="3175"/>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nvGrpSpPr>
          <p:cNvPr id="6" name="Group 22"/>
          <p:cNvGrpSpPr>
            <a:grpSpLocks/>
          </p:cNvGrpSpPr>
          <p:nvPr/>
        </p:nvGrpSpPr>
        <p:grpSpPr bwMode="auto">
          <a:xfrm>
            <a:off x="6883400" y="5362553"/>
            <a:ext cx="150813" cy="150812"/>
            <a:chOff x="3419" y="2639"/>
            <a:chExt cx="304" cy="304"/>
          </a:xfrm>
        </p:grpSpPr>
        <p:sp>
          <p:nvSpPr>
            <p:cNvPr id="1370135" name="Line 23"/>
            <p:cNvSpPr>
              <a:spLocks noChangeShapeType="1"/>
            </p:cNvSpPr>
            <p:nvPr/>
          </p:nvSpPr>
          <p:spPr bwMode="auto">
            <a:xfrm>
              <a:off x="3419" y="2794"/>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36" name="Line 24"/>
            <p:cNvSpPr>
              <a:spLocks noChangeShapeType="1"/>
            </p:cNvSpPr>
            <p:nvPr/>
          </p:nvSpPr>
          <p:spPr bwMode="auto">
            <a:xfrm rot="-5400000">
              <a:off x="3417" y="2791"/>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grpSp>
        <p:nvGrpSpPr>
          <p:cNvPr id="7" name="Group 25"/>
          <p:cNvGrpSpPr>
            <a:grpSpLocks/>
          </p:cNvGrpSpPr>
          <p:nvPr/>
        </p:nvGrpSpPr>
        <p:grpSpPr bwMode="auto">
          <a:xfrm>
            <a:off x="6997700" y="5683228"/>
            <a:ext cx="150813" cy="150812"/>
            <a:chOff x="3419" y="2639"/>
            <a:chExt cx="304" cy="304"/>
          </a:xfrm>
        </p:grpSpPr>
        <p:sp>
          <p:nvSpPr>
            <p:cNvPr id="1370138" name="Line 26"/>
            <p:cNvSpPr>
              <a:spLocks noChangeShapeType="1"/>
            </p:cNvSpPr>
            <p:nvPr/>
          </p:nvSpPr>
          <p:spPr bwMode="auto">
            <a:xfrm>
              <a:off x="3419" y="2794"/>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39" name="Line 27"/>
            <p:cNvSpPr>
              <a:spLocks noChangeShapeType="1"/>
            </p:cNvSpPr>
            <p:nvPr/>
          </p:nvSpPr>
          <p:spPr bwMode="auto">
            <a:xfrm rot="-5400000">
              <a:off x="3417" y="2791"/>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grpSp>
        <p:nvGrpSpPr>
          <p:cNvPr id="8" name="Group 28"/>
          <p:cNvGrpSpPr>
            <a:grpSpLocks/>
          </p:cNvGrpSpPr>
          <p:nvPr/>
        </p:nvGrpSpPr>
        <p:grpSpPr bwMode="auto">
          <a:xfrm>
            <a:off x="7045325" y="5548290"/>
            <a:ext cx="150813" cy="150813"/>
            <a:chOff x="3419" y="2639"/>
            <a:chExt cx="304" cy="304"/>
          </a:xfrm>
        </p:grpSpPr>
        <p:sp>
          <p:nvSpPr>
            <p:cNvPr id="1370141" name="Line 29"/>
            <p:cNvSpPr>
              <a:spLocks noChangeShapeType="1"/>
            </p:cNvSpPr>
            <p:nvPr/>
          </p:nvSpPr>
          <p:spPr bwMode="auto">
            <a:xfrm>
              <a:off x="3419" y="2794"/>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42" name="Line 30"/>
            <p:cNvSpPr>
              <a:spLocks noChangeShapeType="1"/>
            </p:cNvSpPr>
            <p:nvPr/>
          </p:nvSpPr>
          <p:spPr bwMode="auto">
            <a:xfrm rot="-5400000">
              <a:off x="3417" y="2791"/>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grpSp>
        <p:nvGrpSpPr>
          <p:cNvPr id="9" name="Group 31"/>
          <p:cNvGrpSpPr>
            <a:grpSpLocks/>
          </p:cNvGrpSpPr>
          <p:nvPr/>
        </p:nvGrpSpPr>
        <p:grpSpPr bwMode="auto">
          <a:xfrm>
            <a:off x="6989763" y="5427640"/>
            <a:ext cx="150812" cy="150813"/>
            <a:chOff x="3419" y="2639"/>
            <a:chExt cx="304" cy="304"/>
          </a:xfrm>
        </p:grpSpPr>
        <p:sp>
          <p:nvSpPr>
            <p:cNvPr id="1370144" name="Line 32"/>
            <p:cNvSpPr>
              <a:spLocks noChangeShapeType="1"/>
            </p:cNvSpPr>
            <p:nvPr/>
          </p:nvSpPr>
          <p:spPr bwMode="auto">
            <a:xfrm>
              <a:off x="3419" y="2794"/>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45" name="Line 33"/>
            <p:cNvSpPr>
              <a:spLocks noChangeShapeType="1"/>
            </p:cNvSpPr>
            <p:nvPr/>
          </p:nvSpPr>
          <p:spPr bwMode="auto">
            <a:xfrm rot="-5400000">
              <a:off x="3417" y="2791"/>
              <a:ext cx="304" cy="0"/>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sp>
        <p:nvSpPr>
          <p:cNvPr id="1370146" name="Line 34"/>
          <p:cNvSpPr>
            <a:spLocks noChangeShapeType="1"/>
          </p:cNvSpPr>
          <p:nvPr/>
        </p:nvSpPr>
        <p:spPr bwMode="auto">
          <a:xfrm>
            <a:off x="6565900" y="5537178"/>
            <a:ext cx="150813" cy="3175"/>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47" name="Line 35"/>
          <p:cNvSpPr>
            <a:spLocks noChangeShapeType="1"/>
          </p:cNvSpPr>
          <p:nvPr/>
        </p:nvSpPr>
        <p:spPr bwMode="auto">
          <a:xfrm>
            <a:off x="6575425" y="5638778"/>
            <a:ext cx="150813" cy="3175"/>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48" name="Line 36"/>
          <p:cNvSpPr>
            <a:spLocks noChangeShapeType="1"/>
          </p:cNvSpPr>
          <p:nvPr/>
        </p:nvSpPr>
        <p:spPr bwMode="auto">
          <a:xfrm>
            <a:off x="6688138" y="5816578"/>
            <a:ext cx="150812" cy="3175"/>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sp>
        <p:nvSpPr>
          <p:cNvPr id="1370149" name="Line 37"/>
          <p:cNvSpPr>
            <a:spLocks noChangeShapeType="1"/>
          </p:cNvSpPr>
          <p:nvPr/>
        </p:nvSpPr>
        <p:spPr bwMode="auto">
          <a:xfrm>
            <a:off x="6605588" y="5721328"/>
            <a:ext cx="150812" cy="3175"/>
          </a:xfrm>
          <a:prstGeom prst="line">
            <a:avLst/>
          </a:prstGeom>
          <a:noFill/>
          <a:ln w="28575">
            <a:solidFill>
              <a:schemeClr val="tx1">
                <a:lumMod val="65000"/>
                <a:lumOff val="35000"/>
              </a:schemeClr>
            </a:solidFill>
            <a:round/>
            <a:headEnd type="none" w="sm" len="sm"/>
            <a:tailEnd type="none" w="sm" len="sm"/>
          </a:ln>
          <a:effectLst/>
        </p:spPr>
        <p:txBody>
          <a:bodyPr wrap="none" anchor="ctr"/>
          <a:lstStyle/>
          <a:p>
            <a:endParaRPr lang="en-US"/>
          </a:p>
        </p:txBody>
      </p:sp>
      <p:grpSp>
        <p:nvGrpSpPr>
          <p:cNvPr id="10" name="Group 38"/>
          <p:cNvGrpSpPr>
            <a:grpSpLocks/>
          </p:cNvGrpSpPr>
          <p:nvPr/>
        </p:nvGrpSpPr>
        <p:grpSpPr bwMode="auto">
          <a:xfrm>
            <a:off x="7267575" y="5570515"/>
            <a:ext cx="1876425" cy="835025"/>
            <a:chOff x="4578" y="3565"/>
            <a:chExt cx="1182" cy="526"/>
          </a:xfrm>
        </p:grpSpPr>
        <p:sp>
          <p:nvSpPr>
            <p:cNvPr id="1370151" name="Text Box 39"/>
            <p:cNvSpPr txBox="1">
              <a:spLocks noChangeArrowheads="1"/>
            </p:cNvSpPr>
            <p:nvPr/>
          </p:nvSpPr>
          <p:spPr bwMode="auto">
            <a:xfrm>
              <a:off x="4822" y="3565"/>
              <a:ext cx="938" cy="526"/>
            </a:xfrm>
            <a:prstGeom prst="rect">
              <a:avLst/>
            </a:prstGeom>
            <a:solidFill>
              <a:schemeClr val="bg2"/>
            </a:solidFill>
            <a:ln w="9525">
              <a:noFill/>
              <a:miter lim="800000"/>
              <a:headEnd type="none" w="sm" len="sm"/>
              <a:tailEnd type="none" w="sm" len="sm"/>
            </a:ln>
            <a:effectLst/>
          </p:spPr>
          <p:txBody>
            <a:bodyPr>
              <a:spAutoFit/>
            </a:bodyPr>
            <a:lstStyle/>
            <a:p>
              <a:pPr algn="ctr">
                <a:lnSpc>
                  <a:spcPct val="90000"/>
                </a:lnSpc>
              </a:pPr>
              <a:r>
                <a:rPr lang="en-US" sz="1800" b="1"/>
                <a:t>remember the ball is a conductor!</a:t>
              </a:r>
              <a:endParaRPr lang="en-US"/>
            </a:p>
          </p:txBody>
        </p:sp>
        <p:sp>
          <p:nvSpPr>
            <p:cNvPr id="1370152" name="Line 40"/>
            <p:cNvSpPr>
              <a:spLocks noChangeShapeType="1"/>
            </p:cNvSpPr>
            <p:nvPr/>
          </p:nvSpPr>
          <p:spPr bwMode="auto">
            <a:xfrm flipH="1" flipV="1">
              <a:off x="4578" y="3591"/>
              <a:ext cx="288" cy="124"/>
            </a:xfrm>
            <a:prstGeom prst="line">
              <a:avLst/>
            </a:prstGeom>
            <a:noFill/>
            <a:ln w="57150">
              <a:solidFill>
                <a:schemeClr val="bg2"/>
              </a:solidFill>
              <a:round/>
              <a:headEnd type="none" w="sm" len="sm"/>
              <a:tailEnd type="triangle" w="med" len="med"/>
            </a:ln>
            <a:effectLst/>
          </p:spPr>
          <p:txBody>
            <a:bodyPr wrap="none" anchor="ctr"/>
            <a:lstStyle/>
            <a:p>
              <a:endParaRPr lang="en-US"/>
            </a:p>
          </p:txBody>
        </p:sp>
      </p:grpSp>
      <p:sp>
        <p:nvSpPr>
          <p:cNvPr id="1370154" name="Text Box 42"/>
          <p:cNvSpPr txBox="1">
            <a:spLocks noChangeArrowheads="1"/>
          </p:cNvSpPr>
          <p:nvPr/>
        </p:nvSpPr>
        <p:spPr bwMode="auto">
          <a:xfrm>
            <a:off x="0" y="6451600"/>
            <a:ext cx="9144000" cy="406400"/>
          </a:xfrm>
          <a:prstGeom prst="rect">
            <a:avLst/>
          </a:prstGeom>
          <a:solidFill>
            <a:srgbClr val="3366FF"/>
          </a:solidFill>
          <a:ln w="9525">
            <a:solidFill>
              <a:schemeClr val="tx2"/>
            </a:solidFill>
            <a:miter lim="800000"/>
            <a:headEnd type="none" w="sm" len="sm"/>
            <a:tailEnd type="none" w="sm" len="sm"/>
          </a:ln>
          <a:effectLst/>
        </p:spPr>
        <p:txBody>
          <a:bodyPr>
            <a:spAutoFit/>
          </a:bodyPr>
          <a:lstStyle/>
          <a:p>
            <a:pPr algn="ct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What happens if the </a:t>
            </a:r>
            <a:r>
              <a:rPr lang="en-US" sz="2000" b="1">
                <a:solidFill>
                  <a:schemeClr val="bg2"/>
                </a:solidFill>
                <a:effectLst>
                  <a:outerShdw blurRad="38100" dist="38100" dir="2700000" algn="tl">
                    <a:srgbClr val="000000"/>
                  </a:outerShdw>
                </a:effectLst>
              </a:rPr>
              <a:t>metal ball</a:t>
            </a:r>
            <a:r>
              <a:rPr lang="en-US" sz="2000" b="1">
                <a:effectLst>
                  <a:outerShdw blurRad="38100" dist="38100" dir="2700000" algn="tl">
                    <a:srgbClr val="000000"/>
                  </a:outerShdw>
                </a:effectLst>
              </a:rPr>
              <a:t> is replaced by a </a:t>
            </a:r>
            <a:r>
              <a:rPr lang="en-US" sz="2000" b="1">
                <a:solidFill>
                  <a:schemeClr val="bg2"/>
                </a:solidFill>
                <a:effectLst>
                  <a:outerShdw blurRad="38100" dist="38100" dir="2700000" algn="tl">
                    <a:srgbClr val="000000"/>
                  </a:outerShdw>
                </a:effectLst>
              </a:rPr>
              <a:t>plastic ball</a:t>
            </a:r>
            <a:r>
              <a:rPr lang="en-US" sz="2000" b="1">
                <a:effectLst>
                  <a:outerShdw blurRad="38100" dist="38100" dir="2700000" algn="tl">
                    <a:srgbClr val="000000"/>
                  </a:outerShdw>
                </a:effectLst>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2"/>
          <p:cNvSpPr>
            <a:spLocks noGrp="1" noChangeArrowheads="1"/>
          </p:cNvSpPr>
          <p:nvPr>
            <p:ph type="title"/>
          </p:nvPr>
        </p:nvSpPr>
        <p:spPr>
          <a:xfrm>
            <a:off x="1600200" y="0"/>
            <a:ext cx="7543800" cy="1143000"/>
          </a:xfrm>
        </p:spPr>
        <p:txBody>
          <a:bodyPr/>
          <a:lstStyle/>
          <a:p>
            <a:r>
              <a:rPr lang="en-US" sz="2400" b="1" i="1" dirty="0"/>
              <a:t>Concept Question 16.01</a:t>
            </a:r>
            <a:r>
              <a:rPr lang="en-US" sz="2400" b="1" i="1" dirty="0">
                <a:solidFill>
                  <a:srgbClr val="000000"/>
                </a:solidFill>
              </a:rPr>
              <a:t>   </a:t>
            </a:r>
            <a:r>
              <a:rPr lang="en-US" sz="2400" b="1" dirty="0">
                <a:solidFill>
                  <a:schemeClr val="accent2"/>
                </a:solidFill>
              </a:rPr>
              <a:t>Glass Rod Question</a:t>
            </a:r>
            <a:br>
              <a:rPr lang="en-US" sz="2400" b="1" dirty="0">
                <a:solidFill>
                  <a:schemeClr val="accent2"/>
                </a:solidFill>
              </a:rPr>
            </a:br>
            <a:endParaRPr lang="en-US" sz="2400" dirty="0"/>
          </a:p>
        </p:txBody>
      </p:sp>
      <p:sp>
        <p:nvSpPr>
          <p:cNvPr id="1539078" name="Rectangle 6"/>
          <p:cNvSpPr>
            <a:spLocks noChangeArrowheads="1"/>
          </p:cNvSpPr>
          <p:nvPr/>
        </p:nvSpPr>
        <p:spPr bwMode="auto">
          <a:xfrm>
            <a:off x="210522" y="2040056"/>
            <a:ext cx="3913187" cy="2230438"/>
          </a:xfrm>
          <a:prstGeom prst="rect">
            <a:avLst/>
          </a:prstGeom>
          <a:noFill/>
          <a:ln w="9525">
            <a:noFill/>
            <a:miter lim="800000"/>
            <a:headEnd/>
            <a:tailEnd/>
          </a:ln>
          <a:effectLst/>
        </p:spPr>
        <p:txBody>
          <a:bodyPr lIns="90488" tIns="44450" rIns="90488" bIns="44450"/>
          <a:lstStyle/>
          <a:p>
            <a:pPr marL="401638" indent="-401638">
              <a:lnSpc>
                <a:spcPct val="115000"/>
              </a:lnSpc>
              <a:spcBef>
                <a:spcPct val="50000"/>
              </a:spcBef>
              <a:buClr>
                <a:schemeClr val="bg2"/>
              </a:buClr>
              <a:buSzPct val="75000"/>
              <a:buFont typeface="Monotype Sorts" pitchFamily="2" charset="2"/>
              <a:buNone/>
            </a:pPr>
            <a:r>
              <a:rPr lang="en-US" sz="2800" b="1" dirty="0"/>
              <a:t>	We picked up little bits of paper with a plastic rod or comb</a:t>
            </a:r>
          </a:p>
          <a:p>
            <a:pPr marL="401638" indent="-401638">
              <a:lnSpc>
                <a:spcPct val="115000"/>
              </a:lnSpc>
              <a:spcBef>
                <a:spcPct val="50000"/>
              </a:spcBef>
              <a:buClr>
                <a:schemeClr val="bg2"/>
              </a:buClr>
              <a:buSzPct val="75000"/>
              <a:buFont typeface="Monotype Sorts" pitchFamily="2" charset="2"/>
              <a:buNone/>
            </a:pPr>
            <a:r>
              <a:rPr lang="en-US" sz="2800" b="1" dirty="0"/>
              <a:t>     Will a glass rod pick up the paper?</a:t>
            </a:r>
          </a:p>
          <a:p>
            <a:pPr marL="401638" indent="-401638">
              <a:lnSpc>
                <a:spcPct val="115000"/>
              </a:lnSpc>
              <a:spcBef>
                <a:spcPct val="50000"/>
              </a:spcBef>
              <a:buClr>
                <a:schemeClr val="bg2"/>
              </a:buClr>
              <a:buSzPct val="75000"/>
              <a:buFont typeface="Monotype Sorts" pitchFamily="2" charset="2"/>
              <a:buNone/>
            </a:pPr>
            <a:endParaRPr lang="en-US" sz="2800" b="1" dirty="0"/>
          </a:p>
        </p:txBody>
      </p:sp>
      <p:sp>
        <p:nvSpPr>
          <p:cNvPr id="1539079" name="Rectangle 7"/>
          <p:cNvSpPr>
            <a:spLocks noChangeArrowheads="1"/>
          </p:cNvSpPr>
          <p:nvPr/>
        </p:nvSpPr>
        <p:spPr bwMode="auto">
          <a:xfrm>
            <a:off x="5100661" y="2194920"/>
            <a:ext cx="3511550" cy="2668588"/>
          </a:xfrm>
          <a:prstGeom prst="rect">
            <a:avLst/>
          </a:prstGeom>
          <a:noFill/>
          <a:ln w="9525">
            <a:noFill/>
            <a:miter lim="800000"/>
            <a:headEnd/>
            <a:tailEnd/>
          </a:ln>
          <a:effectLst/>
        </p:spPr>
        <p:txBody>
          <a:bodyPr lIns="90488" tIns="44450" rIns="90488" bIns="44450"/>
          <a:lstStyle/>
          <a:p>
            <a:pPr marL="401638" indent="-401638">
              <a:lnSpc>
                <a:spcPct val="120000"/>
              </a:lnSpc>
              <a:spcBef>
                <a:spcPct val="30000"/>
              </a:spcBef>
              <a:buClr>
                <a:schemeClr val="bg2"/>
              </a:buClr>
              <a:buSzPct val="75000"/>
              <a:buFont typeface="Monotype Sorts" pitchFamily="2" charset="2"/>
              <a:buNone/>
            </a:pPr>
            <a:r>
              <a:rPr lang="en-US" sz="2400" b="1" dirty="0">
                <a:solidFill>
                  <a:schemeClr val="tx2"/>
                </a:solidFill>
              </a:rPr>
              <a:t>1)</a:t>
            </a:r>
            <a:r>
              <a:rPr lang="en-US" sz="2400" b="1" dirty="0"/>
              <a:t> </a:t>
            </a:r>
            <a:r>
              <a:rPr lang="en-US" sz="2400" b="1" dirty="0">
                <a:solidFill>
                  <a:schemeClr val="tx2"/>
                </a:solidFill>
              </a:rPr>
              <a:t>Yes, just like the plastic rod </a:t>
            </a:r>
            <a:endParaRPr lang="en-US" sz="2000" b="1" dirty="0">
              <a:solidFill>
                <a:schemeClr val="tx2"/>
              </a:solidFill>
            </a:endParaRPr>
          </a:p>
          <a:p>
            <a:pPr marL="401638" indent="-401638">
              <a:lnSpc>
                <a:spcPct val="120000"/>
              </a:lnSpc>
              <a:spcBef>
                <a:spcPct val="30000"/>
              </a:spcBef>
              <a:buClr>
                <a:schemeClr val="bg2"/>
              </a:buClr>
              <a:buSzPct val="75000"/>
              <a:buFont typeface="Monotype Sorts" pitchFamily="2" charset="2"/>
              <a:buNone/>
            </a:pPr>
            <a:r>
              <a:rPr lang="en-US" sz="2400" b="1" dirty="0">
                <a:solidFill>
                  <a:schemeClr val="tx2"/>
                </a:solidFill>
              </a:rPr>
              <a:t>2) No, the paper will fly away from the rod</a:t>
            </a:r>
            <a:endParaRPr lang="en-US" sz="2400" b="1" dirty="0">
              <a:solidFill>
                <a:schemeClr val="tx2"/>
              </a:solidFill>
              <a:effectLst>
                <a:outerShdw blurRad="38100" dist="38100" dir="2700000" algn="tl">
                  <a:srgbClr val="000000"/>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4</a:t>
            </a:fld>
            <a:endParaRPr lang="en-US"/>
          </a:p>
        </p:txBody>
      </p:sp>
      <p:sp>
        <p:nvSpPr>
          <p:cNvPr id="28675" name="Rectangle 2"/>
          <p:cNvSpPr>
            <a:spLocks noGrp="1" noChangeArrowheads="1"/>
          </p:cNvSpPr>
          <p:nvPr>
            <p:ph type="title"/>
          </p:nvPr>
        </p:nvSpPr>
        <p:spPr/>
        <p:txBody>
          <a:bodyPr/>
          <a:lstStyle/>
          <a:p>
            <a:pPr eaLnBrk="1" hangingPunct="1"/>
            <a:r>
              <a:rPr lang="en-US"/>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do you hope to learn from this course?</a:t>
            </a:r>
          </a:p>
          <a:p>
            <a:pPr lvl="1">
              <a:lnSpc>
                <a:spcPct val="90000"/>
              </a:lnSpc>
            </a:pPr>
            <a:r>
              <a:rPr lang="en-US" sz="2400" dirty="0"/>
              <a:t>Things that apply to my future classes</a:t>
            </a:r>
          </a:p>
          <a:p>
            <a:pPr lvl="1">
              <a:lnSpc>
                <a:spcPct val="90000"/>
              </a:lnSpc>
            </a:pPr>
            <a:r>
              <a:rPr lang="en-US" sz="2400" dirty="0"/>
              <a:t>Things that apply to my future jobs</a:t>
            </a:r>
          </a:p>
          <a:p>
            <a:r>
              <a:rPr lang="en-US" dirty="0"/>
              <a:t> What do you hope to do with this new knowledge?</a:t>
            </a:r>
          </a:p>
          <a:p>
            <a:pPr lvl="1" eaLnBrk="1" hangingPunct="1">
              <a:lnSpc>
                <a:spcPct val="90000"/>
              </a:lnSpc>
            </a:pPr>
            <a:r>
              <a:rPr lang="en-US" sz="2400" dirty="0"/>
              <a:t>Pass P-Chem</a:t>
            </a:r>
          </a:p>
          <a:p>
            <a:pPr lvl="1" eaLnBrk="1" hangingPunct="1">
              <a:lnSpc>
                <a:spcPct val="90000"/>
              </a:lnSpc>
            </a:pPr>
            <a:r>
              <a:rPr lang="en-US" sz="2000" dirty="0"/>
              <a:t>Have a great future job</a:t>
            </a:r>
          </a:p>
          <a:p>
            <a:pPr lvl="2">
              <a:lnSpc>
                <a:spcPct val="90000"/>
              </a:lnSpc>
            </a:pPr>
            <a:endParaRPr lang="en-US" sz="2000" dirty="0"/>
          </a:p>
          <a:p>
            <a:pPr eaLnBrk="1" hangingPunct="1">
              <a:lnSpc>
                <a:spcPct val="90000"/>
              </a:lnSpc>
              <a:buFontTx/>
              <a:buNone/>
            </a:pPr>
            <a:endParaRPr lang="en-US" sz="2800" dirty="0"/>
          </a:p>
          <a:p>
            <a:pPr lvl="1" eaLnBrk="1" hangingPunct="1">
              <a:lnSpc>
                <a:spcPct val="90000"/>
              </a:lnSpc>
            </a:pPr>
            <a:endParaRPr lang="en-US" sz="2400" dirty="0"/>
          </a:p>
        </p:txBody>
      </p:sp>
    </p:spTree>
    <p:extLst>
      <p:ext uri="{BB962C8B-B14F-4D97-AF65-F5344CB8AC3E}">
        <p14:creationId xmlns:p14="http://schemas.microsoft.com/office/powerpoint/2010/main" val="3826088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0098" name="Rectangle 2"/>
          <p:cNvSpPr>
            <a:spLocks noGrp="1" noChangeArrowheads="1"/>
          </p:cNvSpPr>
          <p:nvPr>
            <p:ph type="title"/>
          </p:nvPr>
        </p:nvSpPr>
        <p:spPr>
          <a:xfrm>
            <a:off x="941696" y="0"/>
            <a:ext cx="8202304" cy="1143000"/>
          </a:xfrm>
        </p:spPr>
        <p:txBody>
          <a:bodyPr>
            <a:normAutofit fontScale="90000"/>
          </a:bodyPr>
          <a:lstStyle/>
          <a:p>
            <a:r>
              <a:rPr lang="en-US" sz="2800" b="1" i="1" dirty="0"/>
              <a:t>Concept Question 16.01</a:t>
            </a:r>
            <a:r>
              <a:rPr lang="en-US" sz="2800" b="1" i="1" dirty="0">
                <a:solidFill>
                  <a:srgbClr val="000000"/>
                </a:solidFill>
              </a:rPr>
              <a:t>   </a:t>
            </a:r>
            <a:r>
              <a:rPr lang="en-US" sz="2800" b="1" dirty="0">
                <a:solidFill>
                  <a:schemeClr val="accent2"/>
                </a:solidFill>
              </a:rPr>
              <a:t>Glass Rod Question</a:t>
            </a:r>
            <a:br>
              <a:rPr lang="en-US" b="1" dirty="0">
                <a:solidFill>
                  <a:schemeClr val="accent2"/>
                </a:solidFill>
              </a:rPr>
            </a:br>
            <a:endParaRPr lang="en-US" dirty="0"/>
          </a:p>
        </p:txBody>
      </p:sp>
      <p:sp>
        <p:nvSpPr>
          <p:cNvPr id="1540102" name="Rectangle 6"/>
          <p:cNvSpPr>
            <a:spLocks noChangeArrowheads="1"/>
          </p:cNvSpPr>
          <p:nvPr/>
        </p:nvSpPr>
        <p:spPr bwMode="auto">
          <a:xfrm>
            <a:off x="265113" y="1275794"/>
            <a:ext cx="3913187" cy="2230438"/>
          </a:xfrm>
          <a:prstGeom prst="rect">
            <a:avLst/>
          </a:prstGeom>
          <a:noFill/>
          <a:ln w="9525">
            <a:noFill/>
            <a:miter lim="800000"/>
            <a:headEnd/>
            <a:tailEnd/>
          </a:ln>
          <a:effectLst/>
        </p:spPr>
        <p:txBody>
          <a:bodyPr lIns="90488" tIns="44450" rIns="90488" bIns="44450"/>
          <a:lstStyle/>
          <a:p>
            <a:pPr marL="401638" indent="-401638">
              <a:lnSpc>
                <a:spcPct val="115000"/>
              </a:lnSpc>
              <a:spcBef>
                <a:spcPct val="50000"/>
              </a:spcBef>
              <a:buClr>
                <a:schemeClr val="bg2"/>
              </a:buClr>
              <a:buSzPct val="75000"/>
              <a:buFont typeface="Monotype Sorts" pitchFamily="2" charset="2"/>
              <a:buNone/>
            </a:pPr>
            <a:r>
              <a:rPr lang="en-US" sz="2000" b="1" dirty="0"/>
              <a:t>	We picked up little bits of paper with a plastic rod or comb</a:t>
            </a:r>
          </a:p>
          <a:p>
            <a:pPr marL="401638" indent="-401638">
              <a:lnSpc>
                <a:spcPct val="115000"/>
              </a:lnSpc>
              <a:spcBef>
                <a:spcPct val="50000"/>
              </a:spcBef>
              <a:buClr>
                <a:schemeClr val="bg2"/>
              </a:buClr>
              <a:buSzPct val="75000"/>
              <a:buFont typeface="Monotype Sorts" pitchFamily="2" charset="2"/>
              <a:buNone/>
            </a:pPr>
            <a:r>
              <a:rPr lang="en-US" sz="2000" b="1" dirty="0"/>
              <a:t>     Will a glass rod pick up the paper?</a:t>
            </a:r>
          </a:p>
          <a:p>
            <a:pPr marL="401638" indent="-401638">
              <a:lnSpc>
                <a:spcPct val="115000"/>
              </a:lnSpc>
              <a:spcBef>
                <a:spcPct val="50000"/>
              </a:spcBef>
              <a:buClr>
                <a:schemeClr val="bg2"/>
              </a:buClr>
              <a:buSzPct val="75000"/>
              <a:buFont typeface="Monotype Sorts" pitchFamily="2" charset="2"/>
              <a:buNone/>
            </a:pPr>
            <a:endParaRPr lang="en-US" sz="2000" b="1" dirty="0"/>
          </a:p>
        </p:txBody>
      </p:sp>
      <p:sp>
        <p:nvSpPr>
          <p:cNvPr id="1540103" name="Rectangle 7"/>
          <p:cNvSpPr>
            <a:spLocks noChangeArrowheads="1"/>
          </p:cNvSpPr>
          <p:nvPr/>
        </p:nvSpPr>
        <p:spPr bwMode="auto">
          <a:xfrm>
            <a:off x="5168900" y="1212294"/>
            <a:ext cx="3511550" cy="2668588"/>
          </a:xfrm>
          <a:prstGeom prst="rect">
            <a:avLst/>
          </a:prstGeom>
          <a:noFill/>
          <a:ln w="9525">
            <a:noFill/>
            <a:miter lim="800000"/>
            <a:headEnd/>
            <a:tailEnd/>
          </a:ln>
          <a:effectLst/>
        </p:spPr>
        <p:txBody>
          <a:bodyPr lIns="90488" tIns="44450" rIns="90488" bIns="44450"/>
          <a:lstStyle/>
          <a:p>
            <a:pPr marL="401638" indent="-401638">
              <a:lnSpc>
                <a:spcPct val="120000"/>
              </a:lnSpc>
              <a:spcBef>
                <a:spcPct val="30000"/>
              </a:spcBef>
              <a:buClr>
                <a:schemeClr val="bg2"/>
              </a:buClr>
              <a:buSzPct val="75000"/>
              <a:buFont typeface="Monotype Sorts" pitchFamily="2" charset="2"/>
              <a:buNone/>
            </a:pPr>
            <a:r>
              <a:rPr lang="en-US" sz="2000" b="1">
                <a:solidFill>
                  <a:schemeClr val="tx2"/>
                </a:solidFill>
              </a:rPr>
              <a:t>1)</a:t>
            </a:r>
            <a:r>
              <a:rPr lang="en-US" sz="2000" b="1"/>
              <a:t> </a:t>
            </a:r>
            <a:r>
              <a:rPr lang="en-US" sz="2000" b="1">
                <a:solidFill>
                  <a:schemeClr val="tx2"/>
                </a:solidFill>
              </a:rPr>
              <a:t>Yes, just like the plastic rod </a:t>
            </a:r>
            <a:endParaRPr lang="en-US" b="1">
              <a:solidFill>
                <a:schemeClr val="tx2"/>
              </a:solidFill>
            </a:endParaRPr>
          </a:p>
          <a:p>
            <a:pPr marL="401638" indent="-401638">
              <a:lnSpc>
                <a:spcPct val="120000"/>
              </a:lnSpc>
              <a:spcBef>
                <a:spcPct val="30000"/>
              </a:spcBef>
              <a:buClr>
                <a:schemeClr val="bg2"/>
              </a:buClr>
              <a:buSzPct val="75000"/>
              <a:buFont typeface="Monotype Sorts" pitchFamily="2" charset="2"/>
              <a:buNone/>
            </a:pPr>
            <a:r>
              <a:rPr lang="en-US" sz="2000" b="1">
                <a:solidFill>
                  <a:schemeClr val="tx2"/>
                </a:solidFill>
              </a:rPr>
              <a:t>2) No, the paper will fly away from the rod</a:t>
            </a:r>
            <a:endParaRPr lang="en-US" sz="2000" b="1">
              <a:solidFill>
                <a:schemeClr val="tx2"/>
              </a:solidFill>
              <a:effectLst>
                <a:outerShdw blurRad="38100" dist="38100" dir="2700000" algn="tl">
                  <a:srgbClr val="000000"/>
                </a:outerShdw>
              </a:effectLst>
            </a:endParaRPr>
          </a:p>
        </p:txBody>
      </p:sp>
      <p:sp>
        <p:nvSpPr>
          <p:cNvPr id="1540104" name="AutoShape 8"/>
          <p:cNvSpPr>
            <a:spLocks noChangeArrowheads="1"/>
          </p:cNvSpPr>
          <p:nvPr/>
        </p:nvSpPr>
        <p:spPr bwMode="auto">
          <a:xfrm>
            <a:off x="477672" y="3718493"/>
            <a:ext cx="4679950" cy="24098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40105" name="Rectangle 9"/>
          <p:cNvSpPr>
            <a:spLocks noChangeArrowheads="1"/>
          </p:cNvSpPr>
          <p:nvPr/>
        </p:nvSpPr>
        <p:spPr bwMode="auto">
          <a:xfrm>
            <a:off x="477672" y="3786756"/>
            <a:ext cx="4672013" cy="822325"/>
          </a:xfrm>
          <a:prstGeom prst="rect">
            <a:avLst/>
          </a:prstGeom>
          <a:noFill/>
          <a:ln w="9525">
            <a:noFill/>
            <a:miter lim="800000"/>
            <a:headEnd/>
            <a:tailEnd/>
          </a:ln>
          <a:effectLst/>
        </p:spPr>
        <p:txBody>
          <a:bodyPr lIns="92075" tIns="46038" rIns="92075" bIns="46038">
            <a:spAutoFit/>
          </a:bodyPr>
          <a:lstStyle/>
          <a:p>
            <a:pPr marL="285750" indent="-285750">
              <a:lnSpc>
                <a:spcPct val="120000"/>
              </a:lnSpc>
              <a:spcBef>
                <a:spcPct val="50000"/>
              </a:spcBef>
            </a:pPr>
            <a:r>
              <a:rPr lang="en-US" sz="2000" b="1">
                <a:solidFill>
                  <a:schemeClr val="bg2"/>
                </a:solidFill>
              </a:rPr>
              <a:t>	By demonstration we see that the paper is attracted.</a:t>
            </a:r>
          </a:p>
        </p:txBody>
      </p:sp>
      <p:sp>
        <p:nvSpPr>
          <p:cNvPr id="1540106" name="Oval 10"/>
          <p:cNvSpPr>
            <a:spLocks noChangeArrowheads="1"/>
          </p:cNvSpPr>
          <p:nvPr/>
        </p:nvSpPr>
        <p:spPr bwMode="auto">
          <a:xfrm>
            <a:off x="4433888" y="1188482"/>
            <a:ext cx="4362450" cy="640318"/>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2"/>
          <p:cNvSpPr>
            <a:spLocks noChangeArrowheads="1"/>
          </p:cNvSpPr>
          <p:nvPr/>
        </p:nvSpPr>
        <p:spPr bwMode="auto">
          <a:xfrm>
            <a:off x="152400" y="34290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1747" name="Text Box 3"/>
          <p:cNvSpPr txBox="1">
            <a:spLocks noChangeArrowheads="1"/>
          </p:cNvSpPr>
          <p:nvPr/>
        </p:nvSpPr>
        <p:spPr bwMode="auto">
          <a:xfrm>
            <a:off x="35052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48" name="Text Box 4"/>
          <p:cNvSpPr txBox="1">
            <a:spLocks noChangeArrowheads="1"/>
          </p:cNvSpPr>
          <p:nvPr/>
        </p:nvSpPr>
        <p:spPr bwMode="auto">
          <a:xfrm>
            <a:off x="36576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49" name="Text Box 5"/>
          <p:cNvSpPr txBox="1">
            <a:spLocks noChangeArrowheads="1"/>
          </p:cNvSpPr>
          <p:nvPr/>
        </p:nvSpPr>
        <p:spPr bwMode="auto">
          <a:xfrm>
            <a:off x="33528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0" name="Text Box 6"/>
          <p:cNvSpPr txBox="1">
            <a:spLocks noChangeArrowheads="1"/>
          </p:cNvSpPr>
          <p:nvPr/>
        </p:nvSpPr>
        <p:spPr bwMode="auto">
          <a:xfrm>
            <a:off x="32004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1" name="Text Box 7"/>
          <p:cNvSpPr txBox="1">
            <a:spLocks noChangeArrowheads="1"/>
          </p:cNvSpPr>
          <p:nvPr/>
        </p:nvSpPr>
        <p:spPr bwMode="auto">
          <a:xfrm>
            <a:off x="38100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2" name="Text Box 8"/>
          <p:cNvSpPr txBox="1">
            <a:spLocks noChangeArrowheads="1"/>
          </p:cNvSpPr>
          <p:nvPr/>
        </p:nvSpPr>
        <p:spPr bwMode="auto">
          <a:xfrm>
            <a:off x="19812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3" name="Text Box 9"/>
          <p:cNvSpPr txBox="1">
            <a:spLocks noChangeArrowheads="1"/>
          </p:cNvSpPr>
          <p:nvPr/>
        </p:nvSpPr>
        <p:spPr bwMode="auto">
          <a:xfrm>
            <a:off x="21336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4" name="Text Box 10"/>
          <p:cNvSpPr txBox="1">
            <a:spLocks noChangeArrowheads="1"/>
          </p:cNvSpPr>
          <p:nvPr/>
        </p:nvSpPr>
        <p:spPr bwMode="auto">
          <a:xfrm>
            <a:off x="18288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5" name="Text Box 11"/>
          <p:cNvSpPr txBox="1">
            <a:spLocks noChangeArrowheads="1"/>
          </p:cNvSpPr>
          <p:nvPr/>
        </p:nvSpPr>
        <p:spPr bwMode="auto">
          <a:xfrm>
            <a:off x="16764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6" name="Text Box 12"/>
          <p:cNvSpPr txBox="1">
            <a:spLocks noChangeArrowheads="1"/>
          </p:cNvSpPr>
          <p:nvPr/>
        </p:nvSpPr>
        <p:spPr bwMode="auto">
          <a:xfrm>
            <a:off x="22860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7" name="Text Box 13"/>
          <p:cNvSpPr txBox="1">
            <a:spLocks noChangeArrowheads="1"/>
          </p:cNvSpPr>
          <p:nvPr/>
        </p:nvSpPr>
        <p:spPr bwMode="auto">
          <a:xfrm>
            <a:off x="28194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8" name="Text Box 14"/>
          <p:cNvSpPr txBox="1">
            <a:spLocks noChangeArrowheads="1"/>
          </p:cNvSpPr>
          <p:nvPr/>
        </p:nvSpPr>
        <p:spPr bwMode="auto">
          <a:xfrm>
            <a:off x="29718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59" name="Text Box 15"/>
          <p:cNvSpPr txBox="1">
            <a:spLocks noChangeArrowheads="1"/>
          </p:cNvSpPr>
          <p:nvPr/>
        </p:nvSpPr>
        <p:spPr bwMode="auto">
          <a:xfrm>
            <a:off x="26670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0" name="Text Box 16"/>
          <p:cNvSpPr txBox="1">
            <a:spLocks noChangeArrowheads="1"/>
          </p:cNvSpPr>
          <p:nvPr/>
        </p:nvSpPr>
        <p:spPr bwMode="auto">
          <a:xfrm>
            <a:off x="251460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1" name="Text Box 17"/>
          <p:cNvSpPr txBox="1">
            <a:spLocks noChangeArrowheads="1"/>
          </p:cNvSpPr>
          <p:nvPr/>
        </p:nvSpPr>
        <p:spPr bwMode="auto">
          <a:xfrm>
            <a:off x="31242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2" name="Text Box 18"/>
          <p:cNvSpPr txBox="1">
            <a:spLocks noChangeArrowheads="1"/>
          </p:cNvSpPr>
          <p:nvPr/>
        </p:nvSpPr>
        <p:spPr bwMode="auto">
          <a:xfrm>
            <a:off x="11430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3" name="Text Box 19"/>
          <p:cNvSpPr txBox="1">
            <a:spLocks noChangeArrowheads="1"/>
          </p:cNvSpPr>
          <p:nvPr/>
        </p:nvSpPr>
        <p:spPr bwMode="auto">
          <a:xfrm>
            <a:off x="1295400" y="3733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4" name="Text Box 20"/>
          <p:cNvSpPr txBox="1">
            <a:spLocks noChangeArrowheads="1"/>
          </p:cNvSpPr>
          <p:nvPr/>
        </p:nvSpPr>
        <p:spPr bwMode="auto">
          <a:xfrm>
            <a:off x="9906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5" name="Text Box 21"/>
          <p:cNvSpPr txBox="1">
            <a:spLocks noChangeArrowheads="1"/>
          </p:cNvSpPr>
          <p:nvPr/>
        </p:nvSpPr>
        <p:spPr bwMode="auto">
          <a:xfrm>
            <a:off x="695325"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6" name="Text Box 22"/>
          <p:cNvSpPr txBox="1">
            <a:spLocks noChangeArrowheads="1"/>
          </p:cNvSpPr>
          <p:nvPr/>
        </p:nvSpPr>
        <p:spPr bwMode="auto">
          <a:xfrm>
            <a:off x="1447800"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7" name="Text Box 23"/>
          <p:cNvSpPr txBox="1">
            <a:spLocks noChangeArrowheads="1"/>
          </p:cNvSpPr>
          <p:nvPr/>
        </p:nvSpPr>
        <p:spPr bwMode="auto">
          <a:xfrm>
            <a:off x="55245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8" name="Text Box 24"/>
          <p:cNvSpPr txBox="1">
            <a:spLocks noChangeArrowheads="1"/>
          </p:cNvSpPr>
          <p:nvPr/>
        </p:nvSpPr>
        <p:spPr bwMode="auto">
          <a:xfrm>
            <a:off x="400050" y="3810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1769" name="AutoShape 25"/>
          <p:cNvSpPr>
            <a:spLocks noChangeArrowheads="1"/>
          </p:cNvSpPr>
          <p:nvPr/>
        </p:nvSpPr>
        <p:spPr bwMode="auto">
          <a:xfrm>
            <a:off x="4876800" y="3429000"/>
            <a:ext cx="4038600" cy="838200"/>
          </a:xfrm>
          <a:prstGeom prst="flowChartTerminator">
            <a:avLst/>
          </a:prstGeom>
          <a:solidFill>
            <a:srgbClr val="99CCFF"/>
          </a:solidFill>
          <a:ln w="9525">
            <a:solidFill>
              <a:schemeClr val="tx1"/>
            </a:solidFill>
            <a:miter lim="800000"/>
            <a:headEnd/>
            <a:tailEnd/>
          </a:ln>
        </p:spPr>
        <p:txBody>
          <a:bodyPr wrap="none" anchor="ctr"/>
          <a:lstStyle/>
          <a:p>
            <a:endParaRPr lang="en-US"/>
          </a:p>
        </p:txBody>
      </p:sp>
      <p:sp>
        <p:nvSpPr>
          <p:cNvPr id="31770" name="Text Box 26"/>
          <p:cNvSpPr txBox="1">
            <a:spLocks noChangeArrowheads="1"/>
          </p:cNvSpPr>
          <p:nvPr/>
        </p:nvSpPr>
        <p:spPr bwMode="auto">
          <a:xfrm>
            <a:off x="5181600" y="3429000"/>
            <a:ext cx="361950" cy="457200"/>
          </a:xfrm>
          <a:prstGeom prst="rect">
            <a:avLst/>
          </a:prstGeom>
          <a:noFill/>
          <a:ln w="9525">
            <a:noFill/>
            <a:miter lim="800000"/>
            <a:headEnd/>
            <a:tailEnd/>
          </a:ln>
        </p:spPr>
        <p:txBody>
          <a:bodyPr wrap="none">
            <a:spAutoFit/>
          </a:bodyPr>
          <a:lstStyle/>
          <a:p>
            <a:r>
              <a:rPr lang="en-US" sz="2400"/>
              <a:t>+</a:t>
            </a:r>
          </a:p>
        </p:txBody>
      </p:sp>
      <p:sp>
        <p:nvSpPr>
          <p:cNvPr id="31771" name="Text Box 27"/>
          <p:cNvSpPr txBox="1">
            <a:spLocks noChangeArrowheads="1"/>
          </p:cNvSpPr>
          <p:nvPr/>
        </p:nvSpPr>
        <p:spPr bwMode="auto">
          <a:xfrm>
            <a:off x="5334000" y="3581400"/>
            <a:ext cx="361950" cy="457200"/>
          </a:xfrm>
          <a:prstGeom prst="rect">
            <a:avLst/>
          </a:prstGeom>
          <a:noFill/>
          <a:ln w="9525">
            <a:noFill/>
            <a:miter lim="800000"/>
            <a:headEnd/>
            <a:tailEnd/>
          </a:ln>
        </p:spPr>
        <p:txBody>
          <a:bodyPr wrap="none">
            <a:spAutoFit/>
          </a:bodyPr>
          <a:lstStyle/>
          <a:p>
            <a:r>
              <a:rPr lang="en-US" sz="2400"/>
              <a:t>+</a:t>
            </a:r>
          </a:p>
        </p:txBody>
      </p:sp>
      <p:sp>
        <p:nvSpPr>
          <p:cNvPr id="31772" name="Text Box 28"/>
          <p:cNvSpPr txBox="1">
            <a:spLocks noChangeArrowheads="1"/>
          </p:cNvSpPr>
          <p:nvPr/>
        </p:nvSpPr>
        <p:spPr bwMode="auto">
          <a:xfrm>
            <a:off x="5257800" y="3810000"/>
            <a:ext cx="361950" cy="457200"/>
          </a:xfrm>
          <a:prstGeom prst="rect">
            <a:avLst/>
          </a:prstGeom>
          <a:noFill/>
          <a:ln w="9525">
            <a:noFill/>
            <a:miter lim="800000"/>
            <a:headEnd/>
            <a:tailEnd/>
          </a:ln>
        </p:spPr>
        <p:txBody>
          <a:bodyPr wrap="none">
            <a:spAutoFit/>
          </a:bodyPr>
          <a:lstStyle/>
          <a:p>
            <a:r>
              <a:rPr lang="en-US" sz="2400"/>
              <a:t>+</a:t>
            </a:r>
          </a:p>
        </p:txBody>
      </p:sp>
      <p:sp>
        <p:nvSpPr>
          <p:cNvPr id="31773" name="Text Box 29"/>
          <p:cNvSpPr txBox="1">
            <a:spLocks noChangeArrowheads="1"/>
          </p:cNvSpPr>
          <p:nvPr/>
        </p:nvSpPr>
        <p:spPr bwMode="auto">
          <a:xfrm>
            <a:off x="5029200" y="3733800"/>
            <a:ext cx="361950" cy="457200"/>
          </a:xfrm>
          <a:prstGeom prst="rect">
            <a:avLst/>
          </a:prstGeom>
          <a:noFill/>
          <a:ln w="9525">
            <a:noFill/>
            <a:miter lim="800000"/>
            <a:headEnd/>
            <a:tailEnd/>
          </a:ln>
        </p:spPr>
        <p:txBody>
          <a:bodyPr wrap="none">
            <a:spAutoFit/>
          </a:bodyPr>
          <a:lstStyle/>
          <a:p>
            <a:r>
              <a:rPr lang="en-US" sz="2400"/>
              <a:t>+</a:t>
            </a:r>
          </a:p>
        </p:txBody>
      </p:sp>
      <p:sp>
        <p:nvSpPr>
          <p:cNvPr id="31774" name="Text Box 30"/>
          <p:cNvSpPr txBox="1">
            <a:spLocks noChangeArrowheads="1"/>
          </p:cNvSpPr>
          <p:nvPr/>
        </p:nvSpPr>
        <p:spPr bwMode="auto">
          <a:xfrm>
            <a:off x="8153400" y="3657600"/>
            <a:ext cx="285750" cy="457200"/>
          </a:xfrm>
          <a:prstGeom prst="rect">
            <a:avLst/>
          </a:prstGeom>
          <a:noFill/>
          <a:ln w="9525">
            <a:noFill/>
            <a:miter lim="800000"/>
            <a:headEnd/>
            <a:tailEnd/>
          </a:ln>
        </p:spPr>
        <p:txBody>
          <a:bodyPr wrap="none">
            <a:spAutoFit/>
          </a:bodyPr>
          <a:lstStyle/>
          <a:p>
            <a:r>
              <a:rPr lang="en-US" sz="2400"/>
              <a:t>-</a:t>
            </a:r>
          </a:p>
        </p:txBody>
      </p:sp>
      <p:sp>
        <p:nvSpPr>
          <p:cNvPr id="31775" name="Text Box 31"/>
          <p:cNvSpPr txBox="1">
            <a:spLocks noChangeArrowheads="1"/>
          </p:cNvSpPr>
          <p:nvPr/>
        </p:nvSpPr>
        <p:spPr bwMode="auto">
          <a:xfrm>
            <a:off x="8305800" y="3810000"/>
            <a:ext cx="285750" cy="457200"/>
          </a:xfrm>
          <a:prstGeom prst="rect">
            <a:avLst/>
          </a:prstGeom>
          <a:noFill/>
          <a:ln w="9525">
            <a:noFill/>
            <a:miter lim="800000"/>
            <a:headEnd/>
            <a:tailEnd/>
          </a:ln>
        </p:spPr>
        <p:txBody>
          <a:bodyPr wrap="none">
            <a:spAutoFit/>
          </a:bodyPr>
          <a:lstStyle/>
          <a:p>
            <a:r>
              <a:rPr lang="en-US" sz="2400"/>
              <a:t>-</a:t>
            </a:r>
          </a:p>
        </p:txBody>
      </p:sp>
      <p:sp>
        <p:nvSpPr>
          <p:cNvPr id="31776" name="Text Box 32"/>
          <p:cNvSpPr txBox="1">
            <a:spLocks noChangeArrowheads="1"/>
          </p:cNvSpPr>
          <p:nvPr/>
        </p:nvSpPr>
        <p:spPr bwMode="auto">
          <a:xfrm>
            <a:off x="8153400" y="3429000"/>
            <a:ext cx="285750" cy="457200"/>
          </a:xfrm>
          <a:prstGeom prst="rect">
            <a:avLst/>
          </a:prstGeom>
          <a:noFill/>
          <a:ln w="9525">
            <a:noFill/>
            <a:miter lim="800000"/>
            <a:headEnd/>
            <a:tailEnd/>
          </a:ln>
        </p:spPr>
        <p:txBody>
          <a:bodyPr wrap="none">
            <a:spAutoFit/>
          </a:bodyPr>
          <a:lstStyle/>
          <a:p>
            <a:r>
              <a:rPr lang="en-US" sz="2400"/>
              <a:t>-</a:t>
            </a:r>
          </a:p>
        </p:txBody>
      </p:sp>
      <p:sp>
        <p:nvSpPr>
          <p:cNvPr id="31777" name="Text Box 33"/>
          <p:cNvSpPr txBox="1">
            <a:spLocks noChangeArrowheads="1"/>
          </p:cNvSpPr>
          <p:nvPr/>
        </p:nvSpPr>
        <p:spPr bwMode="auto">
          <a:xfrm>
            <a:off x="8458200" y="3581400"/>
            <a:ext cx="285750" cy="457200"/>
          </a:xfrm>
          <a:prstGeom prst="rect">
            <a:avLst/>
          </a:prstGeom>
          <a:noFill/>
          <a:ln w="9525">
            <a:noFill/>
            <a:miter lim="800000"/>
            <a:headEnd/>
            <a:tailEnd/>
          </a:ln>
        </p:spPr>
        <p:txBody>
          <a:bodyPr wrap="none">
            <a:spAutoFit/>
          </a:bodyPr>
          <a:lstStyle/>
          <a:p>
            <a:r>
              <a:rPr lang="en-US" sz="2400"/>
              <a:t>-</a:t>
            </a:r>
          </a:p>
        </p:txBody>
      </p:sp>
      <p:sp>
        <p:nvSpPr>
          <p:cNvPr id="31778" name="Line 34"/>
          <p:cNvSpPr>
            <a:spLocks noChangeShapeType="1"/>
          </p:cNvSpPr>
          <p:nvPr/>
        </p:nvSpPr>
        <p:spPr bwMode="auto">
          <a:xfrm>
            <a:off x="6781800" y="1295400"/>
            <a:ext cx="0" cy="1219200"/>
          </a:xfrm>
          <a:prstGeom prst="line">
            <a:avLst/>
          </a:prstGeom>
          <a:noFill/>
          <a:ln w="9525">
            <a:solidFill>
              <a:schemeClr val="tx1"/>
            </a:solidFill>
            <a:round/>
            <a:headEnd/>
            <a:tailEnd/>
          </a:ln>
        </p:spPr>
        <p:txBody>
          <a:bodyPr/>
          <a:lstStyle/>
          <a:p>
            <a:endParaRPr lang="en-US"/>
          </a:p>
        </p:txBody>
      </p:sp>
      <p:sp>
        <p:nvSpPr>
          <p:cNvPr id="31779" name="Line 35"/>
          <p:cNvSpPr>
            <a:spLocks noChangeShapeType="1"/>
          </p:cNvSpPr>
          <p:nvPr/>
        </p:nvSpPr>
        <p:spPr bwMode="auto">
          <a:xfrm flipH="1">
            <a:off x="5791200" y="2514600"/>
            <a:ext cx="990600" cy="914400"/>
          </a:xfrm>
          <a:prstGeom prst="line">
            <a:avLst/>
          </a:prstGeom>
          <a:noFill/>
          <a:ln w="9525">
            <a:solidFill>
              <a:schemeClr val="tx1"/>
            </a:solidFill>
            <a:round/>
            <a:headEnd/>
            <a:tailEnd/>
          </a:ln>
        </p:spPr>
        <p:txBody>
          <a:bodyPr/>
          <a:lstStyle/>
          <a:p>
            <a:endParaRPr lang="en-US"/>
          </a:p>
        </p:txBody>
      </p:sp>
      <p:sp>
        <p:nvSpPr>
          <p:cNvPr id="31780" name="Line 36"/>
          <p:cNvSpPr>
            <a:spLocks noChangeShapeType="1"/>
          </p:cNvSpPr>
          <p:nvPr/>
        </p:nvSpPr>
        <p:spPr bwMode="auto">
          <a:xfrm>
            <a:off x="6781800" y="2514600"/>
            <a:ext cx="990600" cy="914400"/>
          </a:xfrm>
          <a:prstGeom prst="line">
            <a:avLst/>
          </a:prstGeom>
          <a:noFill/>
          <a:ln w="9525">
            <a:solidFill>
              <a:schemeClr val="tx1"/>
            </a:solidFill>
            <a:round/>
            <a:headEnd/>
            <a:tailEnd/>
          </a:ln>
        </p:spPr>
        <p:txBody>
          <a:bodyPr/>
          <a:lstStyle/>
          <a:p>
            <a:endParaRPr lang="en-US"/>
          </a:p>
        </p:txBody>
      </p:sp>
      <p:sp>
        <p:nvSpPr>
          <p:cNvPr id="31781" name="Line 37"/>
          <p:cNvSpPr>
            <a:spLocks noChangeShapeType="1"/>
          </p:cNvSpPr>
          <p:nvPr/>
        </p:nvSpPr>
        <p:spPr bwMode="auto">
          <a:xfrm flipH="1">
            <a:off x="5181600" y="4648200"/>
            <a:ext cx="1066800" cy="0"/>
          </a:xfrm>
          <a:prstGeom prst="line">
            <a:avLst/>
          </a:prstGeom>
          <a:noFill/>
          <a:ln w="57150">
            <a:solidFill>
              <a:schemeClr val="accent2"/>
            </a:solidFill>
            <a:round/>
            <a:headEnd/>
            <a:tailEnd type="triangle" w="med" len="med"/>
          </a:ln>
        </p:spPr>
        <p:txBody>
          <a:bodyPr/>
          <a:lstStyle/>
          <a:p>
            <a:endParaRPr lang="en-US"/>
          </a:p>
        </p:txBody>
      </p:sp>
      <p:sp>
        <p:nvSpPr>
          <p:cNvPr id="31782" name="Line 38"/>
          <p:cNvSpPr>
            <a:spLocks noChangeShapeType="1"/>
          </p:cNvSpPr>
          <p:nvPr/>
        </p:nvSpPr>
        <p:spPr bwMode="auto">
          <a:xfrm>
            <a:off x="2667000" y="4724400"/>
            <a:ext cx="1066800" cy="0"/>
          </a:xfrm>
          <a:prstGeom prst="line">
            <a:avLst/>
          </a:prstGeom>
          <a:noFill/>
          <a:ln w="57150">
            <a:solidFill>
              <a:schemeClr val="accent2"/>
            </a:solidFill>
            <a:round/>
            <a:headEnd/>
            <a:tailEnd type="triangle" w="med" len="med"/>
          </a:ln>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3"/>
          <p:cNvSpPr>
            <a:spLocks noChangeArrowheads="1"/>
          </p:cNvSpPr>
          <p:nvPr/>
        </p:nvSpPr>
        <p:spPr bwMode="auto">
          <a:xfrm>
            <a:off x="4648200" y="1676400"/>
            <a:ext cx="4191000" cy="4191000"/>
          </a:xfrm>
          <a:prstGeom prst="ellipse">
            <a:avLst/>
          </a:prstGeom>
          <a:solidFill>
            <a:schemeClr val="bg2">
              <a:alpha val="27058"/>
            </a:schemeClr>
          </a:solidFill>
          <a:ln w="9525">
            <a:noFill/>
            <a:round/>
            <a:headEnd/>
            <a:tailEnd/>
          </a:ln>
        </p:spPr>
        <p:txBody>
          <a:bodyPr wrap="none" anchor="ctr"/>
          <a:lstStyle/>
          <a:p>
            <a:endParaRPr lang="en-US"/>
          </a:p>
        </p:txBody>
      </p:sp>
      <p:sp>
        <p:nvSpPr>
          <p:cNvPr id="36867" name="Oval 4"/>
          <p:cNvSpPr>
            <a:spLocks noChangeArrowheads="1"/>
          </p:cNvSpPr>
          <p:nvPr/>
        </p:nvSpPr>
        <p:spPr bwMode="auto">
          <a:xfrm>
            <a:off x="6172200" y="3276600"/>
            <a:ext cx="990600" cy="1066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68" name="Text Box 5"/>
          <p:cNvSpPr txBox="1">
            <a:spLocks noChangeArrowheads="1"/>
          </p:cNvSpPr>
          <p:nvPr/>
        </p:nvSpPr>
        <p:spPr bwMode="auto">
          <a:xfrm>
            <a:off x="6648450" y="3886200"/>
            <a:ext cx="361950" cy="457200"/>
          </a:xfrm>
          <a:prstGeom prst="rect">
            <a:avLst/>
          </a:prstGeom>
          <a:noFill/>
          <a:ln w="9525">
            <a:noFill/>
            <a:miter lim="800000"/>
            <a:headEnd/>
            <a:tailEnd/>
          </a:ln>
        </p:spPr>
        <p:txBody>
          <a:bodyPr wrap="none">
            <a:spAutoFit/>
          </a:bodyPr>
          <a:lstStyle/>
          <a:p>
            <a:r>
              <a:rPr lang="en-US" sz="2400"/>
              <a:t>+</a:t>
            </a:r>
          </a:p>
        </p:txBody>
      </p:sp>
      <p:sp>
        <p:nvSpPr>
          <p:cNvPr id="36869" name="Text Box 6"/>
          <p:cNvSpPr txBox="1">
            <a:spLocks noChangeArrowheads="1"/>
          </p:cNvSpPr>
          <p:nvPr/>
        </p:nvSpPr>
        <p:spPr bwMode="auto">
          <a:xfrm>
            <a:off x="6629400" y="3276600"/>
            <a:ext cx="361950" cy="457200"/>
          </a:xfrm>
          <a:prstGeom prst="rect">
            <a:avLst/>
          </a:prstGeom>
          <a:noFill/>
          <a:ln w="9525">
            <a:noFill/>
            <a:miter lim="800000"/>
            <a:headEnd/>
            <a:tailEnd/>
          </a:ln>
        </p:spPr>
        <p:txBody>
          <a:bodyPr wrap="none">
            <a:spAutoFit/>
          </a:bodyPr>
          <a:lstStyle/>
          <a:p>
            <a:r>
              <a:rPr lang="en-US" sz="2400"/>
              <a:t>+</a:t>
            </a:r>
          </a:p>
        </p:txBody>
      </p:sp>
      <p:sp>
        <p:nvSpPr>
          <p:cNvPr id="36870" name="Text Box 7"/>
          <p:cNvSpPr txBox="1">
            <a:spLocks noChangeArrowheads="1"/>
          </p:cNvSpPr>
          <p:nvPr/>
        </p:nvSpPr>
        <p:spPr bwMode="auto">
          <a:xfrm>
            <a:off x="6400800" y="3276600"/>
            <a:ext cx="361950" cy="457200"/>
          </a:xfrm>
          <a:prstGeom prst="rect">
            <a:avLst/>
          </a:prstGeom>
          <a:noFill/>
          <a:ln w="9525">
            <a:noFill/>
            <a:miter lim="800000"/>
            <a:headEnd/>
            <a:tailEnd/>
          </a:ln>
        </p:spPr>
        <p:txBody>
          <a:bodyPr wrap="none">
            <a:spAutoFit/>
          </a:bodyPr>
          <a:lstStyle/>
          <a:p>
            <a:r>
              <a:rPr lang="en-US" sz="2400"/>
              <a:t>+</a:t>
            </a:r>
          </a:p>
        </p:txBody>
      </p:sp>
      <p:sp>
        <p:nvSpPr>
          <p:cNvPr id="36871" name="Text Box 8"/>
          <p:cNvSpPr txBox="1">
            <a:spLocks noChangeArrowheads="1"/>
          </p:cNvSpPr>
          <p:nvPr/>
        </p:nvSpPr>
        <p:spPr bwMode="auto">
          <a:xfrm>
            <a:off x="6400800" y="3886200"/>
            <a:ext cx="361950" cy="457200"/>
          </a:xfrm>
          <a:prstGeom prst="rect">
            <a:avLst/>
          </a:prstGeom>
          <a:noFill/>
          <a:ln w="9525">
            <a:noFill/>
            <a:miter lim="800000"/>
            <a:headEnd/>
            <a:tailEnd/>
          </a:ln>
        </p:spPr>
        <p:txBody>
          <a:bodyPr wrap="none">
            <a:spAutoFit/>
          </a:bodyPr>
          <a:lstStyle/>
          <a:p>
            <a:r>
              <a:rPr lang="en-US" sz="2400"/>
              <a:t>+</a:t>
            </a:r>
          </a:p>
        </p:txBody>
      </p:sp>
      <p:sp>
        <p:nvSpPr>
          <p:cNvPr id="36872" name="Oval 9"/>
          <p:cNvSpPr>
            <a:spLocks noChangeArrowheads="1"/>
          </p:cNvSpPr>
          <p:nvPr/>
        </p:nvSpPr>
        <p:spPr bwMode="auto">
          <a:xfrm>
            <a:off x="6172200" y="19050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3" name="Oval 10"/>
          <p:cNvSpPr>
            <a:spLocks noChangeArrowheads="1"/>
          </p:cNvSpPr>
          <p:nvPr/>
        </p:nvSpPr>
        <p:spPr bwMode="auto">
          <a:xfrm>
            <a:off x="8001000" y="5105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4" name="Oval 11"/>
          <p:cNvSpPr>
            <a:spLocks noChangeArrowheads="1"/>
          </p:cNvSpPr>
          <p:nvPr/>
        </p:nvSpPr>
        <p:spPr bwMode="auto">
          <a:xfrm>
            <a:off x="6172200" y="55626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5" name="Oval 12"/>
          <p:cNvSpPr>
            <a:spLocks noChangeArrowheads="1"/>
          </p:cNvSpPr>
          <p:nvPr/>
        </p:nvSpPr>
        <p:spPr bwMode="auto">
          <a:xfrm>
            <a:off x="7848600" y="2438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6" name="Text Box 13"/>
          <p:cNvSpPr txBox="1">
            <a:spLocks noChangeArrowheads="1"/>
          </p:cNvSpPr>
          <p:nvPr/>
        </p:nvSpPr>
        <p:spPr bwMode="auto">
          <a:xfrm>
            <a:off x="6172200" y="3581400"/>
            <a:ext cx="1009650" cy="366713"/>
          </a:xfrm>
          <a:prstGeom prst="rect">
            <a:avLst/>
          </a:prstGeom>
          <a:noFill/>
          <a:ln w="9525">
            <a:noFill/>
            <a:miter lim="800000"/>
            <a:headEnd/>
            <a:tailEnd/>
          </a:ln>
        </p:spPr>
        <p:txBody>
          <a:bodyPr wrap="none">
            <a:spAutoFit/>
          </a:bodyPr>
          <a:lstStyle/>
          <a:p>
            <a:r>
              <a:rPr lang="en-US" sz="1800"/>
              <a:t>Nucleus</a:t>
            </a:r>
          </a:p>
        </p:txBody>
      </p:sp>
      <p:sp>
        <p:nvSpPr>
          <p:cNvPr id="36877" name="AutoShape 14"/>
          <p:cNvSpPr>
            <a:spLocks noChangeArrowheads="1"/>
          </p:cNvSpPr>
          <p:nvPr/>
        </p:nvSpPr>
        <p:spPr bwMode="auto">
          <a:xfrm>
            <a:off x="152400" y="32766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6878" name="Text Box 15"/>
          <p:cNvSpPr txBox="1">
            <a:spLocks noChangeArrowheads="1"/>
          </p:cNvSpPr>
          <p:nvPr/>
        </p:nvSpPr>
        <p:spPr bwMode="auto">
          <a:xfrm>
            <a:off x="35052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79" name="Text Box 16"/>
          <p:cNvSpPr txBox="1">
            <a:spLocks noChangeArrowheads="1"/>
          </p:cNvSpPr>
          <p:nvPr/>
        </p:nvSpPr>
        <p:spPr bwMode="auto">
          <a:xfrm>
            <a:off x="36576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0" name="Text Box 17"/>
          <p:cNvSpPr txBox="1">
            <a:spLocks noChangeArrowheads="1"/>
          </p:cNvSpPr>
          <p:nvPr/>
        </p:nvSpPr>
        <p:spPr bwMode="auto">
          <a:xfrm>
            <a:off x="33528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1" name="Text Box 18"/>
          <p:cNvSpPr txBox="1">
            <a:spLocks noChangeArrowheads="1"/>
          </p:cNvSpPr>
          <p:nvPr/>
        </p:nvSpPr>
        <p:spPr bwMode="auto">
          <a:xfrm>
            <a:off x="32004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2" name="Text Box 19"/>
          <p:cNvSpPr txBox="1">
            <a:spLocks noChangeArrowheads="1"/>
          </p:cNvSpPr>
          <p:nvPr/>
        </p:nvSpPr>
        <p:spPr bwMode="auto">
          <a:xfrm>
            <a:off x="38100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3" name="Text Box 20"/>
          <p:cNvSpPr txBox="1">
            <a:spLocks noChangeArrowheads="1"/>
          </p:cNvSpPr>
          <p:nvPr/>
        </p:nvSpPr>
        <p:spPr bwMode="auto">
          <a:xfrm>
            <a:off x="19812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4" name="Text Box 21"/>
          <p:cNvSpPr txBox="1">
            <a:spLocks noChangeArrowheads="1"/>
          </p:cNvSpPr>
          <p:nvPr/>
        </p:nvSpPr>
        <p:spPr bwMode="auto">
          <a:xfrm>
            <a:off x="21336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5" name="Text Box 22"/>
          <p:cNvSpPr txBox="1">
            <a:spLocks noChangeArrowheads="1"/>
          </p:cNvSpPr>
          <p:nvPr/>
        </p:nvSpPr>
        <p:spPr bwMode="auto">
          <a:xfrm>
            <a:off x="18288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6" name="Text Box 23"/>
          <p:cNvSpPr txBox="1">
            <a:spLocks noChangeArrowheads="1"/>
          </p:cNvSpPr>
          <p:nvPr/>
        </p:nvSpPr>
        <p:spPr bwMode="auto">
          <a:xfrm>
            <a:off x="16764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7" name="Text Box 24"/>
          <p:cNvSpPr txBox="1">
            <a:spLocks noChangeArrowheads="1"/>
          </p:cNvSpPr>
          <p:nvPr/>
        </p:nvSpPr>
        <p:spPr bwMode="auto">
          <a:xfrm>
            <a:off x="22860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8" name="Text Box 25"/>
          <p:cNvSpPr txBox="1">
            <a:spLocks noChangeArrowheads="1"/>
          </p:cNvSpPr>
          <p:nvPr/>
        </p:nvSpPr>
        <p:spPr bwMode="auto">
          <a:xfrm>
            <a:off x="28194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9" name="Text Box 26"/>
          <p:cNvSpPr txBox="1">
            <a:spLocks noChangeArrowheads="1"/>
          </p:cNvSpPr>
          <p:nvPr/>
        </p:nvSpPr>
        <p:spPr bwMode="auto">
          <a:xfrm>
            <a:off x="29718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0" name="Text Box 27"/>
          <p:cNvSpPr txBox="1">
            <a:spLocks noChangeArrowheads="1"/>
          </p:cNvSpPr>
          <p:nvPr/>
        </p:nvSpPr>
        <p:spPr bwMode="auto">
          <a:xfrm>
            <a:off x="26670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1" name="Text Box 28"/>
          <p:cNvSpPr txBox="1">
            <a:spLocks noChangeArrowheads="1"/>
          </p:cNvSpPr>
          <p:nvPr/>
        </p:nvSpPr>
        <p:spPr bwMode="auto">
          <a:xfrm>
            <a:off x="25146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2" name="Text Box 29"/>
          <p:cNvSpPr txBox="1">
            <a:spLocks noChangeArrowheads="1"/>
          </p:cNvSpPr>
          <p:nvPr/>
        </p:nvSpPr>
        <p:spPr bwMode="auto">
          <a:xfrm>
            <a:off x="31242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3" name="Text Box 30"/>
          <p:cNvSpPr txBox="1">
            <a:spLocks noChangeArrowheads="1"/>
          </p:cNvSpPr>
          <p:nvPr/>
        </p:nvSpPr>
        <p:spPr bwMode="auto">
          <a:xfrm>
            <a:off x="11430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4" name="Text Box 31"/>
          <p:cNvSpPr txBox="1">
            <a:spLocks noChangeArrowheads="1"/>
          </p:cNvSpPr>
          <p:nvPr/>
        </p:nvSpPr>
        <p:spPr bwMode="auto">
          <a:xfrm>
            <a:off x="12954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5" name="Text Box 32"/>
          <p:cNvSpPr txBox="1">
            <a:spLocks noChangeArrowheads="1"/>
          </p:cNvSpPr>
          <p:nvPr/>
        </p:nvSpPr>
        <p:spPr bwMode="auto">
          <a:xfrm>
            <a:off x="9906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6" name="Text Box 33"/>
          <p:cNvSpPr txBox="1">
            <a:spLocks noChangeArrowheads="1"/>
          </p:cNvSpPr>
          <p:nvPr/>
        </p:nvSpPr>
        <p:spPr bwMode="auto">
          <a:xfrm>
            <a:off x="695325"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7" name="Text Box 34"/>
          <p:cNvSpPr txBox="1">
            <a:spLocks noChangeArrowheads="1"/>
          </p:cNvSpPr>
          <p:nvPr/>
        </p:nvSpPr>
        <p:spPr bwMode="auto">
          <a:xfrm>
            <a:off x="14478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8" name="Text Box 35"/>
          <p:cNvSpPr txBox="1">
            <a:spLocks noChangeArrowheads="1"/>
          </p:cNvSpPr>
          <p:nvPr/>
        </p:nvSpPr>
        <p:spPr bwMode="auto">
          <a:xfrm>
            <a:off x="55245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9" name="Text Box 36"/>
          <p:cNvSpPr txBox="1">
            <a:spLocks noChangeArrowheads="1"/>
          </p:cNvSpPr>
          <p:nvPr/>
        </p:nvSpPr>
        <p:spPr bwMode="auto">
          <a:xfrm>
            <a:off x="40005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900" name="Line 37"/>
          <p:cNvSpPr>
            <a:spLocks noChangeShapeType="1"/>
          </p:cNvSpPr>
          <p:nvPr/>
        </p:nvSpPr>
        <p:spPr bwMode="auto">
          <a:xfrm flipV="1">
            <a:off x="6400800" y="1371600"/>
            <a:ext cx="381000" cy="533400"/>
          </a:xfrm>
          <a:prstGeom prst="line">
            <a:avLst/>
          </a:prstGeom>
          <a:noFill/>
          <a:ln w="38100">
            <a:solidFill>
              <a:schemeClr val="accent2"/>
            </a:solidFill>
            <a:round/>
            <a:headEnd/>
            <a:tailEnd type="triangle" w="med" len="med"/>
          </a:ln>
        </p:spPr>
        <p:txBody>
          <a:bodyPr/>
          <a:lstStyle/>
          <a:p>
            <a:endParaRPr lang="en-US"/>
          </a:p>
        </p:txBody>
      </p:sp>
      <p:sp>
        <p:nvSpPr>
          <p:cNvPr id="36901" name="Line 38"/>
          <p:cNvSpPr>
            <a:spLocks noChangeShapeType="1"/>
          </p:cNvSpPr>
          <p:nvPr/>
        </p:nvSpPr>
        <p:spPr bwMode="auto">
          <a:xfrm>
            <a:off x="6400800" y="5715000"/>
            <a:ext cx="533400" cy="533400"/>
          </a:xfrm>
          <a:prstGeom prst="line">
            <a:avLst/>
          </a:prstGeom>
          <a:noFill/>
          <a:ln w="38100">
            <a:solidFill>
              <a:schemeClr val="accent2"/>
            </a:solidFill>
            <a:round/>
            <a:headEnd/>
            <a:tailEnd type="triangle" w="med" len="med"/>
          </a:ln>
        </p:spPr>
        <p:txBody>
          <a:bodyPr/>
          <a:lstStyle/>
          <a:p>
            <a:endParaRPr lang="en-US"/>
          </a:p>
        </p:txBody>
      </p:sp>
      <p:sp>
        <p:nvSpPr>
          <p:cNvPr id="36902" name="Line 39"/>
          <p:cNvSpPr>
            <a:spLocks noChangeShapeType="1"/>
          </p:cNvSpPr>
          <p:nvPr/>
        </p:nvSpPr>
        <p:spPr bwMode="auto">
          <a:xfrm flipV="1">
            <a:off x="8077200" y="2133600"/>
            <a:ext cx="609600" cy="304800"/>
          </a:xfrm>
          <a:prstGeom prst="line">
            <a:avLst/>
          </a:prstGeom>
          <a:noFill/>
          <a:ln w="38100">
            <a:solidFill>
              <a:schemeClr val="accent2"/>
            </a:solidFill>
            <a:round/>
            <a:headEnd/>
            <a:tailEnd type="triangle" w="med" len="med"/>
          </a:ln>
        </p:spPr>
        <p:txBody>
          <a:bodyPr/>
          <a:lstStyle/>
          <a:p>
            <a:endParaRPr lang="en-US"/>
          </a:p>
        </p:txBody>
      </p:sp>
      <p:sp>
        <p:nvSpPr>
          <p:cNvPr id="36903" name="Line 40"/>
          <p:cNvSpPr>
            <a:spLocks noChangeShapeType="1"/>
          </p:cNvSpPr>
          <p:nvPr/>
        </p:nvSpPr>
        <p:spPr bwMode="auto">
          <a:xfrm>
            <a:off x="8229600" y="5334000"/>
            <a:ext cx="685800" cy="381000"/>
          </a:xfrm>
          <a:prstGeom prst="line">
            <a:avLst/>
          </a:prstGeom>
          <a:noFill/>
          <a:ln w="38100">
            <a:solidFill>
              <a:schemeClr val="accent2"/>
            </a:solidFill>
            <a:round/>
            <a:headEnd/>
            <a:tailEnd type="triangle" w="med" len="med"/>
          </a:ln>
        </p:spPr>
        <p:txBody>
          <a:bodyPr/>
          <a:lstStyle/>
          <a:p>
            <a:endParaRPr lang="en-US"/>
          </a:p>
        </p:txBody>
      </p:sp>
      <p:sp>
        <p:nvSpPr>
          <p:cNvPr id="36904" name="Line 41"/>
          <p:cNvSpPr>
            <a:spLocks noChangeShapeType="1"/>
          </p:cNvSpPr>
          <p:nvPr/>
        </p:nvSpPr>
        <p:spPr bwMode="auto">
          <a:xfrm flipH="1">
            <a:off x="5562600" y="3810000"/>
            <a:ext cx="609600" cy="0"/>
          </a:xfrm>
          <a:prstGeom prst="line">
            <a:avLst/>
          </a:prstGeom>
          <a:noFill/>
          <a:ln w="38100">
            <a:solidFill>
              <a:schemeClr val="accent2"/>
            </a:solidFill>
            <a:round/>
            <a:headEnd/>
            <a:tailEnd type="triangle" w="med" len="med"/>
          </a:ln>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198813" y="2586038"/>
            <a:ext cx="3125787" cy="1604962"/>
            <a:chOff x="1824" y="1008"/>
            <a:chExt cx="1969" cy="1011"/>
          </a:xfrm>
        </p:grpSpPr>
        <p:sp>
          <p:nvSpPr>
            <p:cNvPr id="37891" name="Arc 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8800">
                  <a:solidFill>
                    <a:schemeClr val="bg1"/>
                  </a:solidFill>
                </a:rPr>
                <a:t>-</a:t>
              </a:r>
            </a:p>
          </p:txBody>
        </p:sp>
        <p:sp>
          <p:nvSpPr>
            <p:cNvPr id="37892" name="Arc 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5400"/>
                <a:t>+</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2400" y="4419600"/>
            <a:ext cx="8305800" cy="1604963"/>
            <a:chOff x="96" y="1968"/>
            <a:chExt cx="5232" cy="1011"/>
          </a:xfrm>
        </p:grpSpPr>
        <p:grpSp>
          <p:nvGrpSpPr>
            <p:cNvPr id="3" name="Group 3"/>
            <p:cNvGrpSpPr>
              <a:grpSpLocks/>
            </p:cNvGrpSpPr>
            <p:nvPr/>
          </p:nvGrpSpPr>
          <p:grpSpPr bwMode="auto">
            <a:xfrm>
              <a:off x="3359" y="1968"/>
              <a:ext cx="1969" cy="1011"/>
              <a:chOff x="1824" y="1008"/>
              <a:chExt cx="1969" cy="1011"/>
            </a:xfrm>
          </p:grpSpPr>
          <p:sp>
            <p:nvSpPr>
              <p:cNvPr id="38969" name="Arc 4"/>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8800">
                    <a:solidFill>
                      <a:schemeClr val="bg1"/>
                    </a:solidFill>
                  </a:rPr>
                  <a:t>-</a:t>
                </a:r>
              </a:p>
            </p:txBody>
          </p:sp>
          <p:sp>
            <p:nvSpPr>
              <p:cNvPr id="38970" name="Arc 5"/>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5400"/>
                  <a:t>+</a:t>
                </a:r>
              </a:p>
            </p:txBody>
          </p:sp>
        </p:grpSp>
        <p:sp>
          <p:nvSpPr>
            <p:cNvPr id="38945" name="AutoShape 6"/>
            <p:cNvSpPr>
              <a:spLocks noChangeArrowheads="1"/>
            </p:cNvSpPr>
            <p:nvPr/>
          </p:nvSpPr>
          <p:spPr bwMode="auto">
            <a:xfrm>
              <a:off x="96" y="2160"/>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8946" name="Text Box 7"/>
            <p:cNvSpPr txBox="1">
              <a:spLocks noChangeArrowheads="1"/>
            </p:cNvSpPr>
            <p:nvPr/>
          </p:nvSpPr>
          <p:spPr bwMode="auto">
            <a:xfrm>
              <a:off x="2208"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47" name="Text Box 8"/>
            <p:cNvSpPr txBox="1">
              <a:spLocks noChangeArrowheads="1"/>
            </p:cNvSpPr>
            <p:nvPr/>
          </p:nvSpPr>
          <p:spPr bwMode="auto">
            <a:xfrm>
              <a:off x="2304"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48" name="Text Box 9"/>
            <p:cNvSpPr txBox="1">
              <a:spLocks noChangeArrowheads="1"/>
            </p:cNvSpPr>
            <p:nvPr/>
          </p:nvSpPr>
          <p:spPr bwMode="auto">
            <a:xfrm>
              <a:off x="2112"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49" name="Text Box 10"/>
            <p:cNvSpPr txBox="1">
              <a:spLocks noChangeArrowheads="1"/>
            </p:cNvSpPr>
            <p:nvPr/>
          </p:nvSpPr>
          <p:spPr bwMode="auto">
            <a:xfrm>
              <a:off x="2016"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0" name="Text Box 11"/>
            <p:cNvSpPr txBox="1">
              <a:spLocks noChangeArrowheads="1"/>
            </p:cNvSpPr>
            <p:nvPr/>
          </p:nvSpPr>
          <p:spPr bwMode="auto">
            <a:xfrm>
              <a:off x="2400"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1" name="Text Box 12"/>
            <p:cNvSpPr txBox="1">
              <a:spLocks noChangeArrowheads="1"/>
            </p:cNvSpPr>
            <p:nvPr/>
          </p:nvSpPr>
          <p:spPr bwMode="auto">
            <a:xfrm>
              <a:off x="1248"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2" name="Text Box 13"/>
            <p:cNvSpPr txBox="1">
              <a:spLocks noChangeArrowheads="1"/>
            </p:cNvSpPr>
            <p:nvPr/>
          </p:nvSpPr>
          <p:spPr bwMode="auto">
            <a:xfrm>
              <a:off x="1344"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3" name="Text Box 14"/>
            <p:cNvSpPr txBox="1">
              <a:spLocks noChangeArrowheads="1"/>
            </p:cNvSpPr>
            <p:nvPr/>
          </p:nvSpPr>
          <p:spPr bwMode="auto">
            <a:xfrm>
              <a:off x="1152"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4" name="Text Box 15"/>
            <p:cNvSpPr txBox="1">
              <a:spLocks noChangeArrowheads="1"/>
            </p:cNvSpPr>
            <p:nvPr/>
          </p:nvSpPr>
          <p:spPr bwMode="auto">
            <a:xfrm>
              <a:off x="1056"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5" name="Text Box 16"/>
            <p:cNvSpPr txBox="1">
              <a:spLocks noChangeArrowheads="1"/>
            </p:cNvSpPr>
            <p:nvPr/>
          </p:nvSpPr>
          <p:spPr bwMode="auto">
            <a:xfrm>
              <a:off x="1440"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6" name="Text Box 17"/>
            <p:cNvSpPr txBox="1">
              <a:spLocks noChangeArrowheads="1"/>
            </p:cNvSpPr>
            <p:nvPr/>
          </p:nvSpPr>
          <p:spPr bwMode="auto">
            <a:xfrm>
              <a:off x="1776"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7" name="Text Box 18"/>
            <p:cNvSpPr txBox="1">
              <a:spLocks noChangeArrowheads="1"/>
            </p:cNvSpPr>
            <p:nvPr/>
          </p:nvSpPr>
          <p:spPr bwMode="auto">
            <a:xfrm>
              <a:off x="1872"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58" name="Text Box 19"/>
            <p:cNvSpPr txBox="1">
              <a:spLocks noChangeArrowheads="1"/>
            </p:cNvSpPr>
            <p:nvPr/>
          </p:nvSpPr>
          <p:spPr bwMode="auto">
            <a:xfrm>
              <a:off x="1680" y="2160"/>
              <a:ext cx="180" cy="288"/>
            </a:xfrm>
            <a:prstGeom prst="rect">
              <a:avLst/>
            </a:prstGeom>
            <a:noFill/>
            <a:ln w="9525">
              <a:noFill/>
              <a:miter lim="800000"/>
              <a:headEnd/>
              <a:tailEnd/>
            </a:ln>
          </p:spPr>
          <p:txBody>
            <a:bodyPr wrap="none">
              <a:spAutoFit/>
            </a:bodyPr>
            <a:lstStyle/>
            <a:p>
              <a:r>
                <a:rPr lang="en-US" sz="2400" dirty="0">
                  <a:solidFill>
                    <a:schemeClr val="bg1"/>
                  </a:solidFill>
                </a:rPr>
                <a:t>-</a:t>
              </a:r>
            </a:p>
          </p:txBody>
        </p:sp>
        <p:sp>
          <p:nvSpPr>
            <p:cNvPr id="38959" name="Text Box 20"/>
            <p:cNvSpPr txBox="1">
              <a:spLocks noChangeArrowheads="1"/>
            </p:cNvSpPr>
            <p:nvPr/>
          </p:nvSpPr>
          <p:spPr bwMode="auto">
            <a:xfrm>
              <a:off x="1584"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0" name="Text Box 21"/>
            <p:cNvSpPr txBox="1">
              <a:spLocks noChangeArrowheads="1"/>
            </p:cNvSpPr>
            <p:nvPr/>
          </p:nvSpPr>
          <p:spPr bwMode="auto">
            <a:xfrm>
              <a:off x="1968"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1" name="Text Box 22"/>
            <p:cNvSpPr txBox="1">
              <a:spLocks noChangeArrowheads="1"/>
            </p:cNvSpPr>
            <p:nvPr/>
          </p:nvSpPr>
          <p:spPr bwMode="auto">
            <a:xfrm>
              <a:off x="720" y="225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2" name="Text Box 23"/>
            <p:cNvSpPr txBox="1">
              <a:spLocks noChangeArrowheads="1"/>
            </p:cNvSpPr>
            <p:nvPr/>
          </p:nvSpPr>
          <p:spPr bwMode="auto">
            <a:xfrm>
              <a:off x="816" y="235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3" name="Text Box 24"/>
            <p:cNvSpPr txBox="1">
              <a:spLocks noChangeArrowheads="1"/>
            </p:cNvSpPr>
            <p:nvPr/>
          </p:nvSpPr>
          <p:spPr bwMode="auto">
            <a:xfrm>
              <a:off x="624"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4" name="Text Box 25"/>
            <p:cNvSpPr txBox="1">
              <a:spLocks noChangeArrowheads="1"/>
            </p:cNvSpPr>
            <p:nvPr/>
          </p:nvSpPr>
          <p:spPr bwMode="auto">
            <a:xfrm>
              <a:off x="438" y="230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5" name="Text Box 26"/>
            <p:cNvSpPr txBox="1">
              <a:spLocks noChangeArrowheads="1"/>
            </p:cNvSpPr>
            <p:nvPr/>
          </p:nvSpPr>
          <p:spPr bwMode="auto">
            <a:xfrm>
              <a:off x="912" y="220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6" name="Text Box 27"/>
            <p:cNvSpPr txBox="1">
              <a:spLocks noChangeArrowheads="1"/>
            </p:cNvSpPr>
            <p:nvPr/>
          </p:nvSpPr>
          <p:spPr bwMode="auto">
            <a:xfrm>
              <a:off x="348" y="216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7" name="Text Box 28"/>
            <p:cNvSpPr txBox="1">
              <a:spLocks noChangeArrowheads="1"/>
            </p:cNvSpPr>
            <p:nvPr/>
          </p:nvSpPr>
          <p:spPr bwMode="auto">
            <a:xfrm>
              <a:off x="252" y="240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68" name="Line 29"/>
            <p:cNvSpPr>
              <a:spLocks noChangeShapeType="1"/>
            </p:cNvSpPr>
            <p:nvPr/>
          </p:nvSpPr>
          <p:spPr bwMode="auto">
            <a:xfrm flipH="1">
              <a:off x="2880" y="2448"/>
              <a:ext cx="479" cy="0"/>
            </a:xfrm>
            <a:prstGeom prst="line">
              <a:avLst/>
            </a:prstGeom>
            <a:noFill/>
            <a:ln w="57150">
              <a:solidFill>
                <a:schemeClr val="accent2"/>
              </a:solidFill>
              <a:round/>
              <a:headEnd/>
              <a:tailEnd type="triangle" w="med" len="med"/>
            </a:ln>
          </p:spPr>
          <p:txBody>
            <a:bodyPr/>
            <a:lstStyle/>
            <a:p>
              <a:endParaRPr lang="en-US"/>
            </a:p>
          </p:txBody>
        </p:sp>
      </p:grpSp>
      <p:grpSp>
        <p:nvGrpSpPr>
          <p:cNvPr id="4" name="Group 30"/>
          <p:cNvGrpSpPr>
            <a:grpSpLocks/>
          </p:cNvGrpSpPr>
          <p:nvPr/>
        </p:nvGrpSpPr>
        <p:grpSpPr bwMode="auto">
          <a:xfrm>
            <a:off x="228600" y="1828800"/>
            <a:ext cx="8610600" cy="1604963"/>
            <a:chOff x="144" y="336"/>
            <a:chExt cx="5424" cy="1011"/>
          </a:xfrm>
        </p:grpSpPr>
        <p:grpSp>
          <p:nvGrpSpPr>
            <p:cNvPr id="5" name="Group 31"/>
            <p:cNvGrpSpPr>
              <a:grpSpLocks/>
            </p:cNvGrpSpPr>
            <p:nvPr/>
          </p:nvGrpSpPr>
          <p:grpSpPr bwMode="auto">
            <a:xfrm>
              <a:off x="3407" y="336"/>
              <a:ext cx="1969" cy="1011"/>
              <a:chOff x="1824" y="1008"/>
              <a:chExt cx="1969" cy="1011"/>
            </a:xfrm>
          </p:grpSpPr>
          <p:sp>
            <p:nvSpPr>
              <p:cNvPr id="38942" name="Arc 32"/>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8800">
                    <a:solidFill>
                      <a:schemeClr val="bg1"/>
                    </a:solidFill>
                  </a:rPr>
                  <a:t>-</a:t>
                </a:r>
              </a:p>
            </p:txBody>
          </p:sp>
          <p:sp>
            <p:nvSpPr>
              <p:cNvPr id="38943" name="Arc 33"/>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5400"/>
                  <a:t>+</a:t>
                </a:r>
              </a:p>
            </p:txBody>
          </p:sp>
        </p:grpSp>
        <p:sp>
          <p:nvSpPr>
            <p:cNvPr id="38917" name="AutoShape 34"/>
            <p:cNvSpPr>
              <a:spLocks noChangeArrowheads="1"/>
            </p:cNvSpPr>
            <p:nvPr/>
          </p:nvSpPr>
          <p:spPr bwMode="auto">
            <a:xfrm>
              <a:off x="144" y="528"/>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8918" name="Text Box 35"/>
            <p:cNvSpPr txBox="1">
              <a:spLocks noChangeArrowheads="1"/>
            </p:cNvSpPr>
            <p:nvPr/>
          </p:nvSpPr>
          <p:spPr bwMode="auto">
            <a:xfrm>
              <a:off x="2256" y="62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19" name="Text Box 36"/>
            <p:cNvSpPr txBox="1">
              <a:spLocks noChangeArrowheads="1"/>
            </p:cNvSpPr>
            <p:nvPr/>
          </p:nvSpPr>
          <p:spPr bwMode="auto">
            <a:xfrm>
              <a:off x="2352" y="72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0" name="Text Box 37"/>
            <p:cNvSpPr txBox="1">
              <a:spLocks noChangeArrowheads="1"/>
            </p:cNvSpPr>
            <p:nvPr/>
          </p:nvSpPr>
          <p:spPr bwMode="auto">
            <a:xfrm>
              <a:off x="2160"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1" name="Text Box 38"/>
            <p:cNvSpPr txBox="1">
              <a:spLocks noChangeArrowheads="1"/>
            </p:cNvSpPr>
            <p:nvPr/>
          </p:nvSpPr>
          <p:spPr bwMode="auto">
            <a:xfrm>
              <a:off x="2064" y="76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2" name="Text Box 39"/>
            <p:cNvSpPr txBox="1">
              <a:spLocks noChangeArrowheads="1"/>
            </p:cNvSpPr>
            <p:nvPr/>
          </p:nvSpPr>
          <p:spPr bwMode="auto">
            <a:xfrm>
              <a:off x="2448" y="57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3" name="Text Box 40"/>
            <p:cNvSpPr txBox="1">
              <a:spLocks noChangeArrowheads="1"/>
            </p:cNvSpPr>
            <p:nvPr/>
          </p:nvSpPr>
          <p:spPr bwMode="auto">
            <a:xfrm>
              <a:off x="1296" y="62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4" name="Text Box 41"/>
            <p:cNvSpPr txBox="1">
              <a:spLocks noChangeArrowheads="1"/>
            </p:cNvSpPr>
            <p:nvPr/>
          </p:nvSpPr>
          <p:spPr bwMode="auto">
            <a:xfrm>
              <a:off x="1392" y="72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5" name="Text Box 42"/>
            <p:cNvSpPr txBox="1">
              <a:spLocks noChangeArrowheads="1"/>
            </p:cNvSpPr>
            <p:nvPr/>
          </p:nvSpPr>
          <p:spPr bwMode="auto">
            <a:xfrm>
              <a:off x="1200"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6" name="Text Box 43"/>
            <p:cNvSpPr txBox="1">
              <a:spLocks noChangeArrowheads="1"/>
            </p:cNvSpPr>
            <p:nvPr/>
          </p:nvSpPr>
          <p:spPr bwMode="auto">
            <a:xfrm>
              <a:off x="1104" y="76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7" name="Text Box 44"/>
            <p:cNvSpPr txBox="1">
              <a:spLocks noChangeArrowheads="1"/>
            </p:cNvSpPr>
            <p:nvPr/>
          </p:nvSpPr>
          <p:spPr bwMode="auto">
            <a:xfrm>
              <a:off x="1488" y="57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8" name="Text Box 45"/>
            <p:cNvSpPr txBox="1">
              <a:spLocks noChangeArrowheads="1"/>
            </p:cNvSpPr>
            <p:nvPr/>
          </p:nvSpPr>
          <p:spPr bwMode="auto">
            <a:xfrm>
              <a:off x="1824" y="62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29" name="Text Box 46"/>
            <p:cNvSpPr txBox="1">
              <a:spLocks noChangeArrowheads="1"/>
            </p:cNvSpPr>
            <p:nvPr/>
          </p:nvSpPr>
          <p:spPr bwMode="auto">
            <a:xfrm>
              <a:off x="1920" y="72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0" name="Text Box 47"/>
            <p:cNvSpPr txBox="1">
              <a:spLocks noChangeArrowheads="1"/>
            </p:cNvSpPr>
            <p:nvPr/>
          </p:nvSpPr>
          <p:spPr bwMode="auto">
            <a:xfrm>
              <a:off x="1728"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1" name="Text Box 48"/>
            <p:cNvSpPr txBox="1">
              <a:spLocks noChangeArrowheads="1"/>
            </p:cNvSpPr>
            <p:nvPr/>
          </p:nvSpPr>
          <p:spPr bwMode="auto">
            <a:xfrm>
              <a:off x="1632" y="76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2" name="Text Box 49"/>
            <p:cNvSpPr txBox="1">
              <a:spLocks noChangeArrowheads="1"/>
            </p:cNvSpPr>
            <p:nvPr/>
          </p:nvSpPr>
          <p:spPr bwMode="auto">
            <a:xfrm>
              <a:off x="2016" y="57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3" name="Text Box 50"/>
            <p:cNvSpPr txBox="1">
              <a:spLocks noChangeArrowheads="1"/>
            </p:cNvSpPr>
            <p:nvPr/>
          </p:nvSpPr>
          <p:spPr bwMode="auto">
            <a:xfrm>
              <a:off x="768" y="624"/>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4" name="Text Box 51"/>
            <p:cNvSpPr txBox="1">
              <a:spLocks noChangeArrowheads="1"/>
            </p:cNvSpPr>
            <p:nvPr/>
          </p:nvSpPr>
          <p:spPr bwMode="auto">
            <a:xfrm>
              <a:off x="864" y="720"/>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5" name="Text Box 52"/>
            <p:cNvSpPr txBox="1">
              <a:spLocks noChangeArrowheads="1"/>
            </p:cNvSpPr>
            <p:nvPr/>
          </p:nvSpPr>
          <p:spPr bwMode="auto">
            <a:xfrm>
              <a:off x="672"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6" name="Text Box 53"/>
            <p:cNvSpPr txBox="1">
              <a:spLocks noChangeArrowheads="1"/>
            </p:cNvSpPr>
            <p:nvPr/>
          </p:nvSpPr>
          <p:spPr bwMode="auto">
            <a:xfrm>
              <a:off x="486" y="672"/>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7" name="Text Box 54"/>
            <p:cNvSpPr txBox="1">
              <a:spLocks noChangeArrowheads="1"/>
            </p:cNvSpPr>
            <p:nvPr/>
          </p:nvSpPr>
          <p:spPr bwMode="auto">
            <a:xfrm>
              <a:off x="960" y="576"/>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8" name="Text Box 55"/>
            <p:cNvSpPr txBox="1">
              <a:spLocks noChangeArrowheads="1"/>
            </p:cNvSpPr>
            <p:nvPr/>
          </p:nvSpPr>
          <p:spPr bwMode="auto">
            <a:xfrm>
              <a:off x="396" y="52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39" name="Text Box 56"/>
            <p:cNvSpPr txBox="1">
              <a:spLocks noChangeArrowheads="1"/>
            </p:cNvSpPr>
            <p:nvPr/>
          </p:nvSpPr>
          <p:spPr bwMode="auto">
            <a:xfrm>
              <a:off x="300" y="768"/>
              <a:ext cx="180" cy="288"/>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8940" name="Line 57"/>
            <p:cNvSpPr>
              <a:spLocks noChangeShapeType="1"/>
            </p:cNvSpPr>
            <p:nvPr/>
          </p:nvSpPr>
          <p:spPr bwMode="auto">
            <a:xfrm flipH="1">
              <a:off x="2976" y="864"/>
              <a:ext cx="767" cy="0"/>
            </a:xfrm>
            <a:prstGeom prst="line">
              <a:avLst/>
            </a:prstGeom>
            <a:noFill/>
            <a:ln w="57150">
              <a:solidFill>
                <a:schemeClr val="accent2"/>
              </a:solidFill>
              <a:round/>
              <a:headEnd/>
              <a:tailEnd type="triangle" w="med" len="med"/>
            </a:ln>
          </p:spPr>
          <p:txBody>
            <a:bodyPr/>
            <a:lstStyle/>
            <a:p>
              <a:endParaRPr lang="en-US"/>
            </a:p>
          </p:txBody>
        </p:sp>
        <p:sp>
          <p:nvSpPr>
            <p:cNvPr id="38941" name="Line 58"/>
            <p:cNvSpPr>
              <a:spLocks noChangeShapeType="1"/>
            </p:cNvSpPr>
            <p:nvPr/>
          </p:nvSpPr>
          <p:spPr bwMode="auto">
            <a:xfrm>
              <a:off x="5233" y="864"/>
              <a:ext cx="335" cy="0"/>
            </a:xfrm>
            <a:prstGeom prst="line">
              <a:avLst/>
            </a:prstGeom>
            <a:noFill/>
            <a:ln w="57150">
              <a:solidFill>
                <a:schemeClr val="accent2"/>
              </a:solidFill>
              <a:round/>
              <a:headEnd/>
              <a:tailEnd type="triangle" w="med" len="med"/>
            </a:ln>
          </p:spPr>
          <p:txBody>
            <a:bodyPr/>
            <a:lstStyle/>
            <a:p>
              <a:endParaRPr 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3124200"/>
            <a:ext cx="8077200" cy="1604963"/>
            <a:chOff x="240" y="1968"/>
            <a:chExt cx="5088" cy="1011"/>
          </a:xfrm>
        </p:grpSpPr>
        <p:grpSp>
          <p:nvGrpSpPr>
            <p:cNvPr id="3" name="Group 3"/>
            <p:cNvGrpSpPr>
              <a:grpSpLocks/>
            </p:cNvGrpSpPr>
            <p:nvPr/>
          </p:nvGrpSpPr>
          <p:grpSpPr bwMode="auto">
            <a:xfrm flipH="1">
              <a:off x="3359" y="1968"/>
              <a:ext cx="1969" cy="1011"/>
              <a:chOff x="1824" y="1008"/>
              <a:chExt cx="1969" cy="1011"/>
            </a:xfrm>
          </p:grpSpPr>
          <p:sp>
            <p:nvSpPr>
              <p:cNvPr id="39962" name="Arc 4"/>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8800">
                    <a:solidFill>
                      <a:schemeClr val="bg1"/>
                    </a:solidFill>
                  </a:rPr>
                  <a:t>-</a:t>
                </a:r>
              </a:p>
            </p:txBody>
          </p:sp>
          <p:sp>
            <p:nvSpPr>
              <p:cNvPr id="39963" name="Arc 5"/>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5400"/>
                  <a:t>+</a:t>
                </a:r>
              </a:p>
            </p:txBody>
          </p:sp>
        </p:grpSp>
        <p:sp>
          <p:nvSpPr>
            <p:cNvPr id="39940" name="Line 6"/>
            <p:cNvSpPr>
              <a:spLocks noChangeShapeType="1"/>
            </p:cNvSpPr>
            <p:nvPr/>
          </p:nvSpPr>
          <p:spPr bwMode="auto">
            <a:xfrm flipH="1">
              <a:off x="2880" y="2448"/>
              <a:ext cx="479" cy="0"/>
            </a:xfrm>
            <a:prstGeom prst="line">
              <a:avLst/>
            </a:prstGeom>
            <a:noFill/>
            <a:ln w="57150">
              <a:solidFill>
                <a:schemeClr val="accent2"/>
              </a:solidFill>
              <a:round/>
              <a:headEnd/>
              <a:tailEnd type="triangle" w="med" len="med"/>
            </a:ln>
          </p:spPr>
          <p:txBody>
            <a:bodyPr/>
            <a:lstStyle/>
            <a:p>
              <a:endParaRPr lang="en-US"/>
            </a:p>
          </p:txBody>
        </p:sp>
        <p:sp>
          <p:nvSpPr>
            <p:cNvPr id="39941" name="AutoShape 7"/>
            <p:cNvSpPr>
              <a:spLocks noChangeArrowheads="1"/>
            </p:cNvSpPr>
            <p:nvPr/>
          </p:nvSpPr>
          <p:spPr bwMode="auto">
            <a:xfrm>
              <a:off x="240" y="2160"/>
              <a:ext cx="2544" cy="528"/>
            </a:xfrm>
            <a:prstGeom prst="flowChartTerminator">
              <a:avLst/>
            </a:prstGeom>
            <a:solidFill>
              <a:srgbClr val="CCFFCC"/>
            </a:solidFill>
            <a:ln w="9525">
              <a:solidFill>
                <a:schemeClr val="tx1"/>
              </a:solidFill>
              <a:miter lim="800000"/>
              <a:headEnd/>
              <a:tailEnd/>
            </a:ln>
          </p:spPr>
          <p:txBody>
            <a:bodyPr wrap="none" anchor="ctr"/>
            <a:lstStyle/>
            <a:p>
              <a:endParaRPr lang="en-US"/>
            </a:p>
          </p:txBody>
        </p:sp>
        <p:sp>
          <p:nvSpPr>
            <p:cNvPr id="39942" name="Text Box 8"/>
            <p:cNvSpPr txBox="1">
              <a:spLocks noChangeArrowheads="1"/>
            </p:cNvSpPr>
            <p:nvPr/>
          </p:nvSpPr>
          <p:spPr bwMode="auto">
            <a:xfrm>
              <a:off x="528" y="2160"/>
              <a:ext cx="228" cy="288"/>
            </a:xfrm>
            <a:prstGeom prst="rect">
              <a:avLst/>
            </a:prstGeom>
            <a:noFill/>
            <a:ln w="9525">
              <a:noFill/>
              <a:miter lim="800000"/>
              <a:headEnd/>
              <a:tailEnd/>
            </a:ln>
          </p:spPr>
          <p:txBody>
            <a:bodyPr wrap="none">
              <a:spAutoFit/>
            </a:bodyPr>
            <a:lstStyle/>
            <a:p>
              <a:r>
                <a:rPr lang="en-US" sz="2400"/>
                <a:t>+</a:t>
              </a:r>
            </a:p>
          </p:txBody>
        </p:sp>
        <p:sp>
          <p:nvSpPr>
            <p:cNvPr id="39943" name="Text Box 9"/>
            <p:cNvSpPr txBox="1">
              <a:spLocks noChangeArrowheads="1"/>
            </p:cNvSpPr>
            <p:nvPr/>
          </p:nvSpPr>
          <p:spPr bwMode="auto">
            <a:xfrm>
              <a:off x="624" y="2256"/>
              <a:ext cx="228" cy="288"/>
            </a:xfrm>
            <a:prstGeom prst="rect">
              <a:avLst/>
            </a:prstGeom>
            <a:noFill/>
            <a:ln w="9525">
              <a:noFill/>
              <a:miter lim="800000"/>
              <a:headEnd/>
              <a:tailEnd/>
            </a:ln>
          </p:spPr>
          <p:txBody>
            <a:bodyPr wrap="none">
              <a:spAutoFit/>
            </a:bodyPr>
            <a:lstStyle/>
            <a:p>
              <a:r>
                <a:rPr lang="en-US" sz="2400"/>
                <a:t>+</a:t>
              </a:r>
            </a:p>
          </p:txBody>
        </p:sp>
        <p:sp>
          <p:nvSpPr>
            <p:cNvPr id="39944" name="Text Box 10"/>
            <p:cNvSpPr txBox="1">
              <a:spLocks noChangeArrowheads="1"/>
            </p:cNvSpPr>
            <p:nvPr/>
          </p:nvSpPr>
          <p:spPr bwMode="auto">
            <a:xfrm>
              <a:off x="576" y="2400"/>
              <a:ext cx="228" cy="288"/>
            </a:xfrm>
            <a:prstGeom prst="rect">
              <a:avLst/>
            </a:prstGeom>
            <a:noFill/>
            <a:ln w="9525">
              <a:noFill/>
              <a:miter lim="800000"/>
              <a:headEnd/>
              <a:tailEnd/>
            </a:ln>
          </p:spPr>
          <p:txBody>
            <a:bodyPr wrap="none">
              <a:spAutoFit/>
            </a:bodyPr>
            <a:lstStyle/>
            <a:p>
              <a:r>
                <a:rPr lang="en-US" sz="2400"/>
                <a:t>+</a:t>
              </a:r>
            </a:p>
          </p:txBody>
        </p:sp>
        <p:sp>
          <p:nvSpPr>
            <p:cNvPr id="39945" name="Text Box 11"/>
            <p:cNvSpPr txBox="1">
              <a:spLocks noChangeArrowheads="1"/>
            </p:cNvSpPr>
            <p:nvPr/>
          </p:nvSpPr>
          <p:spPr bwMode="auto">
            <a:xfrm>
              <a:off x="432" y="2352"/>
              <a:ext cx="228" cy="288"/>
            </a:xfrm>
            <a:prstGeom prst="rect">
              <a:avLst/>
            </a:prstGeom>
            <a:noFill/>
            <a:ln w="9525">
              <a:noFill/>
              <a:miter lim="800000"/>
              <a:headEnd/>
              <a:tailEnd/>
            </a:ln>
          </p:spPr>
          <p:txBody>
            <a:bodyPr wrap="none">
              <a:spAutoFit/>
            </a:bodyPr>
            <a:lstStyle/>
            <a:p>
              <a:r>
                <a:rPr lang="en-US" sz="2400"/>
                <a:t>+</a:t>
              </a:r>
            </a:p>
          </p:txBody>
        </p:sp>
        <p:sp>
          <p:nvSpPr>
            <p:cNvPr id="39946" name="Text Box 12"/>
            <p:cNvSpPr txBox="1">
              <a:spLocks noChangeArrowheads="1"/>
            </p:cNvSpPr>
            <p:nvPr/>
          </p:nvSpPr>
          <p:spPr bwMode="auto">
            <a:xfrm>
              <a:off x="960" y="2160"/>
              <a:ext cx="228" cy="288"/>
            </a:xfrm>
            <a:prstGeom prst="rect">
              <a:avLst/>
            </a:prstGeom>
            <a:noFill/>
            <a:ln w="9525">
              <a:noFill/>
              <a:miter lim="800000"/>
              <a:headEnd/>
              <a:tailEnd/>
            </a:ln>
          </p:spPr>
          <p:txBody>
            <a:bodyPr wrap="none">
              <a:spAutoFit/>
            </a:bodyPr>
            <a:lstStyle/>
            <a:p>
              <a:r>
                <a:rPr lang="en-US" sz="2400"/>
                <a:t>+</a:t>
              </a:r>
            </a:p>
          </p:txBody>
        </p:sp>
        <p:sp>
          <p:nvSpPr>
            <p:cNvPr id="39947" name="Text Box 13"/>
            <p:cNvSpPr txBox="1">
              <a:spLocks noChangeArrowheads="1"/>
            </p:cNvSpPr>
            <p:nvPr/>
          </p:nvSpPr>
          <p:spPr bwMode="auto">
            <a:xfrm>
              <a:off x="1056" y="2256"/>
              <a:ext cx="228" cy="288"/>
            </a:xfrm>
            <a:prstGeom prst="rect">
              <a:avLst/>
            </a:prstGeom>
            <a:noFill/>
            <a:ln w="9525">
              <a:noFill/>
              <a:miter lim="800000"/>
              <a:headEnd/>
              <a:tailEnd/>
            </a:ln>
          </p:spPr>
          <p:txBody>
            <a:bodyPr wrap="none">
              <a:spAutoFit/>
            </a:bodyPr>
            <a:lstStyle/>
            <a:p>
              <a:r>
                <a:rPr lang="en-US" sz="2400"/>
                <a:t>+</a:t>
              </a:r>
            </a:p>
          </p:txBody>
        </p:sp>
        <p:sp>
          <p:nvSpPr>
            <p:cNvPr id="39948" name="Text Box 14"/>
            <p:cNvSpPr txBox="1">
              <a:spLocks noChangeArrowheads="1"/>
            </p:cNvSpPr>
            <p:nvPr/>
          </p:nvSpPr>
          <p:spPr bwMode="auto">
            <a:xfrm>
              <a:off x="1008" y="2400"/>
              <a:ext cx="228" cy="288"/>
            </a:xfrm>
            <a:prstGeom prst="rect">
              <a:avLst/>
            </a:prstGeom>
            <a:noFill/>
            <a:ln w="9525">
              <a:noFill/>
              <a:miter lim="800000"/>
              <a:headEnd/>
              <a:tailEnd/>
            </a:ln>
          </p:spPr>
          <p:txBody>
            <a:bodyPr wrap="none">
              <a:spAutoFit/>
            </a:bodyPr>
            <a:lstStyle/>
            <a:p>
              <a:r>
                <a:rPr lang="en-US" sz="2400"/>
                <a:t>+</a:t>
              </a:r>
            </a:p>
          </p:txBody>
        </p:sp>
        <p:sp>
          <p:nvSpPr>
            <p:cNvPr id="39949" name="Text Box 15"/>
            <p:cNvSpPr txBox="1">
              <a:spLocks noChangeArrowheads="1"/>
            </p:cNvSpPr>
            <p:nvPr/>
          </p:nvSpPr>
          <p:spPr bwMode="auto">
            <a:xfrm>
              <a:off x="864" y="2352"/>
              <a:ext cx="228" cy="288"/>
            </a:xfrm>
            <a:prstGeom prst="rect">
              <a:avLst/>
            </a:prstGeom>
            <a:noFill/>
            <a:ln w="9525">
              <a:noFill/>
              <a:miter lim="800000"/>
              <a:headEnd/>
              <a:tailEnd/>
            </a:ln>
          </p:spPr>
          <p:txBody>
            <a:bodyPr wrap="none">
              <a:spAutoFit/>
            </a:bodyPr>
            <a:lstStyle/>
            <a:p>
              <a:r>
                <a:rPr lang="en-US" sz="2400"/>
                <a:t>+</a:t>
              </a:r>
            </a:p>
          </p:txBody>
        </p:sp>
        <p:sp>
          <p:nvSpPr>
            <p:cNvPr id="39950" name="Text Box 16"/>
            <p:cNvSpPr txBox="1">
              <a:spLocks noChangeArrowheads="1"/>
            </p:cNvSpPr>
            <p:nvPr/>
          </p:nvSpPr>
          <p:spPr bwMode="auto">
            <a:xfrm>
              <a:off x="1344" y="2160"/>
              <a:ext cx="228" cy="288"/>
            </a:xfrm>
            <a:prstGeom prst="rect">
              <a:avLst/>
            </a:prstGeom>
            <a:noFill/>
            <a:ln w="9525">
              <a:noFill/>
              <a:miter lim="800000"/>
              <a:headEnd/>
              <a:tailEnd/>
            </a:ln>
          </p:spPr>
          <p:txBody>
            <a:bodyPr wrap="none">
              <a:spAutoFit/>
            </a:bodyPr>
            <a:lstStyle/>
            <a:p>
              <a:r>
                <a:rPr lang="en-US" sz="2400"/>
                <a:t>+</a:t>
              </a:r>
            </a:p>
          </p:txBody>
        </p:sp>
        <p:sp>
          <p:nvSpPr>
            <p:cNvPr id="39951" name="Text Box 17"/>
            <p:cNvSpPr txBox="1">
              <a:spLocks noChangeArrowheads="1"/>
            </p:cNvSpPr>
            <p:nvPr/>
          </p:nvSpPr>
          <p:spPr bwMode="auto">
            <a:xfrm>
              <a:off x="1440" y="2256"/>
              <a:ext cx="228" cy="288"/>
            </a:xfrm>
            <a:prstGeom prst="rect">
              <a:avLst/>
            </a:prstGeom>
            <a:noFill/>
            <a:ln w="9525">
              <a:noFill/>
              <a:miter lim="800000"/>
              <a:headEnd/>
              <a:tailEnd/>
            </a:ln>
          </p:spPr>
          <p:txBody>
            <a:bodyPr wrap="none">
              <a:spAutoFit/>
            </a:bodyPr>
            <a:lstStyle/>
            <a:p>
              <a:r>
                <a:rPr lang="en-US" sz="2400"/>
                <a:t>+</a:t>
              </a:r>
            </a:p>
          </p:txBody>
        </p:sp>
        <p:sp>
          <p:nvSpPr>
            <p:cNvPr id="39952" name="Text Box 18"/>
            <p:cNvSpPr txBox="1">
              <a:spLocks noChangeArrowheads="1"/>
            </p:cNvSpPr>
            <p:nvPr/>
          </p:nvSpPr>
          <p:spPr bwMode="auto">
            <a:xfrm>
              <a:off x="1392" y="2400"/>
              <a:ext cx="228" cy="288"/>
            </a:xfrm>
            <a:prstGeom prst="rect">
              <a:avLst/>
            </a:prstGeom>
            <a:noFill/>
            <a:ln w="9525">
              <a:noFill/>
              <a:miter lim="800000"/>
              <a:headEnd/>
              <a:tailEnd/>
            </a:ln>
          </p:spPr>
          <p:txBody>
            <a:bodyPr wrap="none">
              <a:spAutoFit/>
            </a:bodyPr>
            <a:lstStyle/>
            <a:p>
              <a:r>
                <a:rPr lang="en-US" sz="2400"/>
                <a:t>+</a:t>
              </a:r>
            </a:p>
          </p:txBody>
        </p:sp>
        <p:sp>
          <p:nvSpPr>
            <p:cNvPr id="39953" name="Text Box 19"/>
            <p:cNvSpPr txBox="1">
              <a:spLocks noChangeArrowheads="1"/>
            </p:cNvSpPr>
            <p:nvPr/>
          </p:nvSpPr>
          <p:spPr bwMode="auto">
            <a:xfrm>
              <a:off x="1248" y="2352"/>
              <a:ext cx="228" cy="288"/>
            </a:xfrm>
            <a:prstGeom prst="rect">
              <a:avLst/>
            </a:prstGeom>
            <a:noFill/>
            <a:ln w="9525">
              <a:noFill/>
              <a:miter lim="800000"/>
              <a:headEnd/>
              <a:tailEnd/>
            </a:ln>
          </p:spPr>
          <p:txBody>
            <a:bodyPr wrap="none">
              <a:spAutoFit/>
            </a:bodyPr>
            <a:lstStyle/>
            <a:p>
              <a:r>
                <a:rPr lang="en-US" sz="2400"/>
                <a:t>+</a:t>
              </a:r>
            </a:p>
          </p:txBody>
        </p:sp>
        <p:sp>
          <p:nvSpPr>
            <p:cNvPr id="39954" name="Text Box 20"/>
            <p:cNvSpPr txBox="1">
              <a:spLocks noChangeArrowheads="1"/>
            </p:cNvSpPr>
            <p:nvPr/>
          </p:nvSpPr>
          <p:spPr bwMode="auto">
            <a:xfrm>
              <a:off x="1788" y="2160"/>
              <a:ext cx="228" cy="288"/>
            </a:xfrm>
            <a:prstGeom prst="rect">
              <a:avLst/>
            </a:prstGeom>
            <a:noFill/>
            <a:ln w="9525">
              <a:noFill/>
              <a:miter lim="800000"/>
              <a:headEnd/>
              <a:tailEnd/>
            </a:ln>
          </p:spPr>
          <p:txBody>
            <a:bodyPr wrap="none">
              <a:spAutoFit/>
            </a:bodyPr>
            <a:lstStyle/>
            <a:p>
              <a:r>
                <a:rPr lang="en-US" sz="2400"/>
                <a:t>+</a:t>
              </a:r>
            </a:p>
          </p:txBody>
        </p:sp>
        <p:sp>
          <p:nvSpPr>
            <p:cNvPr id="39955" name="Text Box 21"/>
            <p:cNvSpPr txBox="1">
              <a:spLocks noChangeArrowheads="1"/>
            </p:cNvSpPr>
            <p:nvPr/>
          </p:nvSpPr>
          <p:spPr bwMode="auto">
            <a:xfrm>
              <a:off x="1884" y="2256"/>
              <a:ext cx="228" cy="288"/>
            </a:xfrm>
            <a:prstGeom prst="rect">
              <a:avLst/>
            </a:prstGeom>
            <a:noFill/>
            <a:ln w="9525">
              <a:noFill/>
              <a:miter lim="800000"/>
              <a:headEnd/>
              <a:tailEnd/>
            </a:ln>
          </p:spPr>
          <p:txBody>
            <a:bodyPr wrap="none">
              <a:spAutoFit/>
            </a:bodyPr>
            <a:lstStyle/>
            <a:p>
              <a:r>
                <a:rPr lang="en-US" sz="2400"/>
                <a:t>+</a:t>
              </a:r>
            </a:p>
          </p:txBody>
        </p:sp>
        <p:sp>
          <p:nvSpPr>
            <p:cNvPr id="39956" name="Text Box 22"/>
            <p:cNvSpPr txBox="1">
              <a:spLocks noChangeArrowheads="1"/>
            </p:cNvSpPr>
            <p:nvPr/>
          </p:nvSpPr>
          <p:spPr bwMode="auto">
            <a:xfrm>
              <a:off x="1836" y="2400"/>
              <a:ext cx="228" cy="288"/>
            </a:xfrm>
            <a:prstGeom prst="rect">
              <a:avLst/>
            </a:prstGeom>
            <a:noFill/>
            <a:ln w="9525">
              <a:noFill/>
              <a:miter lim="800000"/>
              <a:headEnd/>
              <a:tailEnd/>
            </a:ln>
          </p:spPr>
          <p:txBody>
            <a:bodyPr wrap="none">
              <a:spAutoFit/>
            </a:bodyPr>
            <a:lstStyle/>
            <a:p>
              <a:r>
                <a:rPr lang="en-US" sz="2400"/>
                <a:t>+</a:t>
              </a:r>
            </a:p>
          </p:txBody>
        </p:sp>
        <p:sp>
          <p:nvSpPr>
            <p:cNvPr id="39957" name="Text Box 23"/>
            <p:cNvSpPr txBox="1">
              <a:spLocks noChangeArrowheads="1"/>
            </p:cNvSpPr>
            <p:nvPr/>
          </p:nvSpPr>
          <p:spPr bwMode="auto">
            <a:xfrm>
              <a:off x="1692" y="2352"/>
              <a:ext cx="228" cy="288"/>
            </a:xfrm>
            <a:prstGeom prst="rect">
              <a:avLst/>
            </a:prstGeom>
            <a:noFill/>
            <a:ln w="9525">
              <a:noFill/>
              <a:miter lim="800000"/>
              <a:headEnd/>
              <a:tailEnd/>
            </a:ln>
          </p:spPr>
          <p:txBody>
            <a:bodyPr wrap="none">
              <a:spAutoFit/>
            </a:bodyPr>
            <a:lstStyle/>
            <a:p>
              <a:r>
                <a:rPr lang="en-US" sz="2400"/>
                <a:t>+</a:t>
              </a:r>
            </a:p>
          </p:txBody>
        </p:sp>
        <p:sp>
          <p:nvSpPr>
            <p:cNvPr id="39958" name="Text Box 24"/>
            <p:cNvSpPr txBox="1">
              <a:spLocks noChangeArrowheads="1"/>
            </p:cNvSpPr>
            <p:nvPr/>
          </p:nvSpPr>
          <p:spPr bwMode="auto">
            <a:xfrm>
              <a:off x="2220" y="2160"/>
              <a:ext cx="228" cy="288"/>
            </a:xfrm>
            <a:prstGeom prst="rect">
              <a:avLst/>
            </a:prstGeom>
            <a:noFill/>
            <a:ln w="9525">
              <a:noFill/>
              <a:miter lim="800000"/>
              <a:headEnd/>
              <a:tailEnd/>
            </a:ln>
          </p:spPr>
          <p:txBody>
            <a:bodyPr wrap="none">
              <a:spAutoFit/>
            </a:bodyPr>
            <a:lstStyle/>
            <a:p>
              <a:r>
                <a:rPr lang="en-US" sz="2400"/>
                <a:t>+</a:t>
              </a:r>
            </a:p>
          </p:txBody>
        </p:sp>
        <p:sp>
          <p:nvSpPr>
            <p:cNvPr id="39959" name="Text Box 25"/>
            <p:cNvSpPr txBox="1">
              <a:spLocks noChangeArrowheads="1"/>
            </p:cNvSpPr>
            <p:nvPr/>
          </p:nvSpPr>
          <p:spPr bwMode="auto">
            <a:xfrm>
              <a:off x="2316" y="2256"/>
              <a:ext cx="228" cy="288"/>
            </a:xfrm>
            <a:prstGeom prst="rect">
              <a:avLst/>
            </a:prstGeom>
            <a:noFill/>
            <a:ln w="9525">
              <a:noFill/>
              <a:miter lim="800000"/>
              <a:headEnd/>
              <a:tailEnd/>
            </a:ln>
          </p:spPr>
          <p:txBody>
            <a:bodyPr wrap="none">
              <a:spAutoFit/>
            </a:bodyPr>
            <a:lstStyle/>
            <a:p>
              <a:r>
                <a:rPr lang="en-US" sz="2400"/>
                <a:t>+</a:t>
              </a:r>
            </a:p>
          </p:txBody>
        </p:sp>
        <p:sp>
          <p:nvSpPr>
            <p:cNvPr id="39960" name="Text Box 26"/>
            <p:cNvSpPr txBox="1">
              <a:spLocks noChangeArrowheads="1"/>
            </p:cNvSpPr>
            <p:nvPr/>
          </p:nvSpPr>
          <p:spPr bwMode="auto">
            <a:xfrm>
              <a:off x="2268" y="2400"/>
              <a:ext cx="228" cy="288"/>
            </a:xfrm>
            <a:prstGeom prst="rect">
              <a:avLst/>
            </a:prstGeom>
            <a:noFill/>
            <a:ln w="9525">
              <a:noFill/>
              <a:miter lim="800000"/>
              <a:headEnd/>
              <a:tailEnd/>
            </a:ln>
          </p:spPr>
          <p:txBody>
            <a:bodyPr wrap="none">
              <a:spAutoFit/>
            </a:bodyPr>
            <a:lstStyle/>
            <a:p>
              <a:r>
                <a:rPr lang="en-US" sz="2400"/>
                <a:t>+</a:t>
              </a:r>
            </a:p>
          </p:txBody>
        </p:sp>
        <p:sp>
          <p:nvSpPr>
            <p:cNvPr id="39961" name="Text Box 27"/>
            <p:cNvSpPr txBox="1">
              <a:spLocks noChangeArrowheads="1"/>
            </p:cNvSpPr>
            <p:nvPr/>
          </p:nvSpPr>
          <p:spPr bwMode="auto">
            <a:xfrm>
              <a:off x="2124" y="2352"/>
              <a:ext cx="228" cy="288"/>
            </a:xfrm>
            <a:prstGeom prst="rect">
              <a:avLst/>
            </a:prstGeom>
            <a:noFill/>
            <a:ln w="9525">
              <a:noFill/>
              <a:miter lim="800000"/>
              <a:headEnd/>
              <a:tailEnd/>
            </a:ln>
          </p:spPr>
          <p:txBody>
            <a:bodyPr wrap="none">
              <a:spAutoFit/>
            </a:bodyPr>
            <a:lstStyle/>
            <a:p>
              <a:r>
                <a:rPr lang="en-US" sz="2400"/>
                <a:t>+</a:t>
              </a: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69025" y="3124200"/>
            <a:ext cx="839788" cy="457200"/>
            <a:chOff x="1824" y="1008"/>
            <a:chExt cx="1969" cy="1011"/>
          </a:xfrm>
        </p:grpSpPr>
        <p:sp>
          <p:nvSpPr>
            <p:cNvPr id="41023" name="Arc 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4" name="Arc 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sp>
        <p:nvSpPr>
          <p:cNvPr id="40963" name="AutoShape 5"/>
          <p:cNvSpPr>
            <a:spLocks noChangeArrowheads="1"/>
          </p:cNvSpPr>
          <p:nvPr/>
        </p:nvSpPr>
        <p:spPr bwMode="auto">
          <a:xfrm>
            <a:off x="760413" y="28956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0964" name="Text Box 6"/>
          <p:cNvSpPr txBox="1">
            <a:spLocks noChangeArrowheads="1"/>
          </p:cNvSpPr>
          <p:nvPr/>
        </p:nvSpPr>
        <p:spPr bwMode="auto">
          <a:xfrm>
            <a:off x="41132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5" name="Text Box 7"/>
          <p:cNvSpPr txBox="1">
            <a:spLocks noChangeArrowheads="1"/>
          </p:cNvSpPr>
          <p:nvPr/>
        </p:nvSpPr>
        <p:spPr bwMode="auto">
          <a:xfrm>
            <a:off x="42656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6" name="Text Box 8"/>
          <p:cNvSpPr txBox="1">
            <a:spLocks noChangeArrowheads="1"/>
          </p:cNvSpPr>
          <p:nvPr/>
        </p:nvSpPr>
        <p:spPr bwMode="auto">
          <a:xfrm>
            <a:off x="39608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7" name="Text Box 9"/>
          <p:cNvSpPr txBox="1">
            <a:spLocks noChangeArrowheads="1"/>
          </p:cNvSpPr>
          <p:nvPr/>
        </p:nvSpPr>
        <p:spPr bwMode="auto">
          <a:xfrm>
            <a:off x="38084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8" name="Text Box 10"/>
          <p:cNvSpPr txBox="1">
            <a:spLocks noChangeArrowheads="1"/>
          </p:cNvSpPr>
          <p:nvPr/>
        </p:nvSpPr>
        <p:spPr bwMode="auto">
          <a:xfrm>
            <a:off x="44180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9" name="Text Box 11"/>
          <p:cNvSpPr txBox="1">
            <a:spLocks noChangeArrowheads="1"/>
          </p:cNvSpPr>
          <p:nvPr/>
        </p:nvSpPr>
        <p:spPr bwMode="auto">
          <a:xfrm>
            <a:off x="25892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0" name="Text Box 12"/>
          <p:cNvSpPr txBox="1">
            <a:spLocks noChangeArrowheads="1"/>
          </p:cNvSpPr>
          <p:nvPr/>
        </p:nvSpPr>
        <p:spPr bwMode="auto">
          <a:xfrm>
            <a:off x="27416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1" name="Text Box 13"/>
          <p:cNvSpPr txBox="1">
            <a:spLocks noChangeArrowheads="1"/>
          </p:cNvSpPr>
          <p:nvPr/>
        </p:nvSpPr>
        <p:spPr bwMode="auto">
          <a:xfrm>
            <a:off x="24368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2" name="Text Box 14"/>
          <p:cNvSpPr txBox="1">
            <a:spLocks noChangeArrowheads="1"/>
          </p:cNvSpPr>
          <p:nvPr/>
        </p:nvSpPr>
        <p:spPr bwMode="auto">
          <a:xfrm>
            <a:off x="22844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3" name="Text Box 15"/>
          <p:cNvSpPr txBox="1">
            <a:spLocks noChangeArrowheads="1"/>
          </p:cNvSpPr>
          <p:nvPr/>
        </p:nvSpPr>
        <p:spPr bwMode="auto">
          <a:xfrm>
            <a:off x="28940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4" name="Text Box 16"/>
          <p:cNvSpPr txBox="1">
            <a:spLocks noChangeArrowheads="1"/>
          </p:cNvSpPr>
          <p:nvPr/>
        </p:nvSpPr>
        <p:spPr bwMode="auto">
          <a:xfrm>
            <a:off x="34274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5" name="Text Box 17"/>
          <p:cNvSpPr txBox="1">
            <a:spLocks noChangeArrowheads="1"/>
          </p:cNvSpPr>
          <p:nvPr/>
        </p:nvSpPr>
        <p:spPr bwMode="auto">
          <a:xfrm>
            <a:off x="35798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6" name="Text Box 18"/>
          <p:cNvSpPr txBox="1">
            <a:spLocks noChangeArrowheads="1"/>
          </p:cNvSpPr>
          <p:nvPr/>
        </p:nvSpPr>
        <p:spPr bwMode="auto">
          <a:xfrm>
            <a:off x="32750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7" name="Text Box 19"/>
          <p:cNvSpPr txBox="1">
            <a:spLocks noChangeArrowheads="1"/>
          </p:cNvSpPr>
          <p:nvPr/>
        </p:nvSpPr>
        <p:spPr bwMode="auto">
          <a:xfrm>
            <a:off x="31226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8" name="Text Box 20"/>
          <p:cNvSpPr txBox="1">
            <a:spLocks noChangeArrowheads="1"/>
          </p:cNvSpPr>
          <p:nvPr/>
        </p:nvSpPr>
        <p:spPr bwMode="auto">
          <a:xfrm>
            <a:off x="37322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9" name="Text Box 21"/>
          <p:cNvSpPr txBox="1">
            <a:spLocks noChangeArrowheads="1"/>
          </p:cNvSpPr>
          <p:nvPr/>
        </p:nvSpPr>
        <p:spPr bwMode="auto">
          <a:xfrm>
            <a:off x="17510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0" name="Text Box 22"/>
          <p:cNvSpPr txBox="1">
            <a:spLocks noChangeArrowheads="1"/>
          </p:cNvSpPr>
          <p:nvPr/>
        </p:nvSpPr>
        <p:spPr bwMode="auto">
          <a:xfrm>
            <a:off x="19034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1" name="Text Box 23"/>
          <p:cNvSpPr txBox="1">
            <a:spLocks noChangeArrowheads="1"/>
          </p:cNvSpPr>
          <p:nvPr/>
        </p:nvSpPr>
        <p:spPr bwMode="auto">
          <a:xfrm>
            <a:off x="15986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2" name="Text Box 24"/>
          <p:cNvSpPr txBox="1">
            <a:spLocks noChangeArrowheads="1"/>
          </p:cNvSpPr>
          <p:nvPr/>
        </p:nvSpPr>
        <p:spPr bwMode="auto">
          <a:xfrm>
            <a:off x="1303338" y="3124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3" name="Text Box 25"/>
          <p:cNvSpPr txBox="1">
            <a:spLocks noChangeArrowheads="1"/>
          </p:cNvSpPr>
          <p:nvPr/>
        </p:nvSpPr>
        <p:spPr bwMode="auto">
          <a:xfrm>
            <a:off x="20558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4" name="Text Box 26"/>
          <p:cNvSpPr txBox="1">
            <a:spLocks noChangeArrowheads="1"/>
          </p:cNvSpPr>
          <p:nvPr/>
        </p:nvSpPr>
        <p:spPr bwMode="auto">
          <a:xfrm>
            <a:off x="116046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5" name="Text Box 27"/>
          <p:cNvSpPr txBox="1">
            <a:spLocks noChangeArrowheads="1"/>
          </p:cNvSpPr>
          <p:nvPr/>
        </p:nvSpPr>
        <p:spPr bwMode="auto">
          <a:xfrm>
            <a:off x="100806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6" name="Line 28"/>
          <p:cNvSpPr>
            <a:spLocks noChangeShapeType="1"/>
          </p:cNvSpPr>
          <p:nvPr/>
        </p:nvSpPr>
        <p:spPr bwMode="auto">
          <a:xfrm flipH="1">
            <a:off x="5332413" y="3352800"/>
            <a:ext cx="760412" cy="0"/>
          </a:xfrm>
          <a:prstGeom prst="line">
            <a:avLst/>
          </a:prstGeom>
          <a:noFill/>
          <a:ln w="57150">
            <a:solidFill>
              <a:schemeClr val="accent2"/>
            </a:solidFill>
            <a:round/>
            <a:headEnd/>
            <a:tailEnd type="triangle" w="med" len="med"/>
          </a:ln>
        </p:spPr>
        <p:txBody>
          <a:bodyPr/>
          <a:lstStyle/>
          <a:p>
            <a:endParaRPr lang="en-US"/>
          </a:p>
        </p:txBody>
      </p:sp>
      <p:grpSp>
        <p:nvGrpSpPr>
          <p:cNvPr id="3" name="Group 29"/>
          <p:cNvGrpSpPr>
            <a:grpSpLocks/>
          </p:cNvGrpSpPr>
          <p:nvPr/>
        </p:nvGrpSpPr>
        <p:grpSpPr bwMode="auto">
          <a:xfrm>
            <a:off x="6627813" y="3048000"/>
            <a:ext cx="839787" cy="457200"/>
            <a:chOff x="1824" y="1008"/>
            <a:chExt cx="1969" cy="1011"/>
          </a:xfrm>
        </p:grpSpPr>
        <p:sp>
          <p:nvSpPr>
            <p:cNvPr id="41021" name="Arc 30"/>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2" name="Arc 31"/>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4" name="Group 32"/>
          <p:cNvGrpSpPr>
            <a:grpSpLocks/>
          </p:cNvGrpSpPr>
          <p:nvPr/>
        </p:nvGrpSpPr>
        <p:grpSpPr bwMode="auto">
          <a:xfrm>
            <a:off x="6475413" y="2743200"/>
            <a:ext cx="839787" cy="457200"/>
            <a:chOff x="1824" y="1008"/>
            <a:chExt cx="1969" cy="1011"/>
          </a:xfrm>
        </p:grpSpPr>
        <p:sp>
          <p:nvSpPr>
            <p:cNvPr id="41019" name="Arc 3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0" name="Arc 3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5" name="Group 35"/>
          <p:cNvGrpSpPr>
            <a:grpSpLocks/>
          </p:cNvGrpSpPr>
          <p:nvPr/>
        </p:nvGrpSpPr>
        <p:grpSpPr bwMode="auto">
          <a:xfrm>
            <a:off x="7085013" y="2819400"/>
            <a:ext cx="839787" cy="457200"/>
            <a:chOff x="1824" y="1008"/>
            <a:chExt cx="1969" cy="1011"/>
          </a:xfrm>
        </p:grpSpPr>
        <p:sp>
          <p:nvSpPr>
            <p:cNvPr id="41017" name="Arc 36"/>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8" name="Arc 37"/>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6" name="Group 38"/>
          <p:cNvGrpSpPr>
            <a:grpSpLocks/>
          </p:cNvGrpSpPr>
          <p:nvPr/>
        </p:nvGrpSpPr>
        <p:grpSpPr bwMode="auto">
          <a:xfrm>
            <a:off x="6627813" y="3429000"/>
            <a:ext cx="839787" cy="457200"/>
            <a:chOff x="1824" y="1008"/>
            <a:chExt cx="1969" cy="1011"/>
          </a:xfrm>
        </p:grpSpPr>
        <p:sp>
          <p:nvSpPr>
            <p:cNvPr id="41015" name="Arc 39"/>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6" name="Arc 40"/>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7" name="Group 41"/>
          <p:cNvGrpSpPr>
            <a:grpSpLocks/>
          </p:cNvGrpSpPr>
          <p:nvPr/>
        </p:nvGrpSpPr>
        <p:grpSpPr bwMode="auto">
          <a:xfrm>
            <a:off x="7237413" y="3200400"/>
            <a:ext cx="839787" cy="457200"/>
            <a:chOff x="1824" y="1008"/>
            <a:chExt cx="1969" cy="1011"/>
          </a:xfrm>
        </p:grpSpPr>
        <p:sp>
          <p:nvSpPr>
            <p:cNvPr id="41013" name="Arc 42"/>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4" name="Arc 43"/>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8" name="Group 44"/>
          <p:cNvGrpSpPr>
            <a:grpSpLocks/>
          </p:cNvGrpSpPr>
          <p:nvPr/>
        </p:nvGrpSpPr>
        <p:grpSpPr bwMode="auto">
          <a:xfrm>
            <a:off x="6170613" y="3581400"/>
            <a:ext cx="839787" cy="457200"/>
            <a:chOff x="1824" y="1008"/>
            <a:chExt cx="1969" cy="1011"/>
          </a:xfrm>
        </p:grpSpPr>
        <p:sp>
          <p:nvSpPr>
            <p:cNvPr id="41011" name="Arc 45"/>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2" name="Arc 46"/>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9" name="Group 47"/>
          <p:cNvGrpSpPr>
            <a:grpSpLocks/>
          </p:cNvGrpSpPr>
          <p:nvPr/>
        </p:nvGrpSpPr>
        <p:grpSpPr bwMode="auto">
          <a:xfrm>
            <a:off x="7237413" y="3657600"/>
            <a:ext cx="839787" cy="457200"/>
            <a:chOff x="1824" y="1008"/>
            <a:chExt cx="1969" cy="1011"/>
          </a:xfrm>
        </p:grpSpPr>
        <p:sp>
          <p:nvSpPr>
            <p:cNvPr id="41009" name="Arc 48"/>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0" name="Arc 49"/>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0" name="Group 50"/>
          <p:cNvGrpSpPr>
            <a:grpSpLocks/>
          </p:cNvGrpSpPr>
          <p:nvPr/>
        </p:nvGrpSpPr>
        <p:grpSpPr bwMode="auto">
          <a:xfrm>
            <a:off x="6704013" y="3886200"/>
            <a:ext cx="839787" cy="457200"/>
            <a:chOff x="1824" y="1008"/>
            <a:chExt cx="1969" cy="1011"/>
          </a:xfrm>
        </p:grpSpPr>
        <p:sp>
          <p:nvSpPr>
            <p:cNvPr id="41007" name="Arc 51"/>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8" name="Arc 52"/>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1" name="Group 53"/>
          <p:cNvGrpSpPr>
            <a:grpSpLocks/>
          </p:cNvGrpSpPr>
          <p:nvPr/>
        </p:nvGrpSpPr>
        <p:grpSpPr bwMode="auto">
          <a:xfrm>
            <a:off x="6856413" y="2438400"/>
            <a:ext cx="839787" cy="457200"/>
            <a:chOff x="1824" y="1008"/>
            <a:chExt cx="1969" cy="1011"/>
          </a:xfrm>
        </p:grpSpPr>
        <p:sp>
          <p:nvSpPr>
            <p:cNvPr id="41005" name="Arc 54"/>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6" name="Arc 55"/>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2" name="Group 56"/>
          <p:cNvGrpSpPr>
            <a:grpSpLocks/>
          </p:cNvGrpSpPr>
          <p:nvPr/>
        </p:nvGrpSpPr>
        <p:grpSpPr bwMode="auto">
          <a:xfrm>
            <a:off x="7237413" y="4038600"/>
            <a:ext cx="839787" cy="457200"/>
            <a:chOff x="1824" y="1008"/>
            <a:chExt cx="1969" cy="1011"/>
          </a:xfrm>
        </p:grpSpPr>
        <p:sp>
          <p:nvSpPr>
            <p:cNvPr id="41003" name="Arc 57"/>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4" name="Arc 58"/>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3" name="Group 59"/>
          <p:cNvGrpSpPr>
            <a:grpSpLocks/>
          </p:cNvGrpSpPr>
          <p:nvPr/>
        </p:nvGrpSpPr>
        <p:grpSpPr bwMode="auto">
          <a:xfrm>
            <a:off x="6627813" y="4267200"/>
            <a:ext cx="839787" cy="457200"/>
            <a:chOff x="1824" y="1008"/>
            <a:chExt cx="1969" cy="1011"/>
          </a:xfrm>
        </p:grpSpPr>
        <p:sp>
          <p:nvSpPr>
            <p:cNvPr id="41001" name="Arc 60"/>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2" name="Arc 61"/>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4" name="Group 62"/>
          <p:cNvGrpSpPr>
            <a:grpSpLocks/>
          </p:cNvGrpSpPr>
          <p:nvPr/>
        </p:nvGrpSpPr>
        <p:grpSpPr bwMode="auto">
          <a:xfrm>
            <a:off x="6170613" y="3962400"/>
            <a:ext cx="839787" cy="457200"/>
            <a:chOff x="1824" y="1008"/>
            <a:chExt cx="1969" cy="1011"/>
          </a:xfrm>
        </p:grpSpPr>
        <p:sp>
          <p:nvSpPr>
            <p:cNvPr id="40999" name="Arc 6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0" name="Arc 6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3"/>
          <p:cNvGrpSpPr>
            <a:grpSpLocks/>
          </p:cNvGrpSpPr>
          <p:nvPr/>
        </p:nvGrpSpPr>
        <p:grpSpPr bwMode="auto">
          <a:xfrm>
            <a:off x="609600" y="1235075"/>
            <a:ext cx="8329613" cy="5089525"/>
            <a:chOff x="0" y="480"/>
            <a:chExt cx="5728" cy="3692"/>
          </a:xfrm>
        </p:grpSpPr>
        <p:grpSp>
          <p:nvGrpSpPr>
            <p:cNvPr id="3" name="Group 2"/>
            <p:cNvGrpSpPr>
              <a:grpSpLocks/>
            </p:cNvGrpSpPr>
            <p:nvPr/>
          </p:nvGrpSpPr>
          <p:grpSpPr bwMode="auto">
            <a:xfrm>
              <a:off x="2928" y="480"/>
              <a:ext cx="2544" cy="668"/>
              <a:chOff x="2928" y="288"/>
              <a:chExt cx="2544" cy="668"/>
            </a:xfrm>
          </p:grpSpPr>
          <p:sp>
            <p:nvSpPr>
              <p:cNvPr id="42155" name="AutoShape 3"/>
              <p:cNvSpPr>
                <a:spLocks noChangeArrowheads="1"/>
              </p:cNvSpPr>
              <p:nvPr/>
            </p:nvSpPr>
            <p:spPr bwMode="auto">
              <a:xfrm>
                <a:off x="2928" y="336"/>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2156" name="Freeform 4"/>
              <p:cNvSpPr>
                <a:spLocks/>
              </p:cNvSpPr>
              <p:nvPr/>
            </p:nvSpPr>
            <p:spPr bwMode="auto">
              <a:xfrm>
                <a:off x="3216" y="672"/>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sp>
            <p:nvSpPr>
              <p:cNvPr id="42157" name="Text Box 5"/>
              <p:cNvSpPr txBox="1">
                <a:spLocks noChangeArrowheads="1"/>
              </p:cNvSpPr>
              <p:nvPr/>
            </p:nvSpPr>
            <p:spPr bwMode="auto">
              <a:xfrm>
                <a:off x="3216" y="336"/>
                <a:ext cx="249" cy="332"/>
              </a:xfrm>
              <a:prstGeom prst="rect">
                <a:avLst/>
              </a:prstGeom>
              <a:noFill/>
              <a:ln w="9525">
                <a:noFill/>
                <a:miter lim="800000"/>
                <a:headEnd/>
                <a:tailEnd/>
              </a:ln>
            </p:spPr>
            <p:txBody>
              <a:bodyPr wrap="none">
                <a:spAutoFit/>
              </a:bodyPr>
              <a:lstStyle/>
              <a:p>
                <a:r>
                  <a:rPr lang="en-US" sz="2400"/>
                  <a:t>+</a:t>
                </a:r>
              </a:p>
            </p:txBody>
          </p:sp>
          <p:sp>
            <p:nvSpPr>
              <p:cNvPr id="42158" name="Text Box 6"/>
              <p:cNvSpPr txBox="1">
                <a:spLocks noChangeArrowheads="1"/>
              </p:cNvSpPr>
              <p:nvPr/>
            </p:nvSpPr>
            <p:spPr bwMode="auto">
              <a:xfrm>
                <a:off x="3312" y="432"/>
                <a:ext cx="249" cy="332"/>
              </a:xfrm>
              <a:prstGeom prst="rect">
                <a:avLst/>
              </a:prstGeom>
              <a:noFill/>
              <a:ln w="9525">
                <a:noFill/>
                <a:miter lim="800000"/>
                <a:headEnd/>
                <a:tailEnd/>
              </a:ln>
            </p:spPr>
            <p:txBody>
              <a:bodyPr wrap="none">
                <a:spAutoFit/>
              </a:bodyPr>
              <a:lstStyle/>
              <a:p>
                <a:r>
                  <a:rPr lang="en-US" sz="2400"/>
                  <a:t>+</a:t>
                </a:r>
              </a:p>
            </p:txBody>
          </p:sp>
          <p:sp>
            <p:nvSpPr>
              <p:cNvPr id="42159" name="Text Box 7"/>
              <p:cNvSpPr txBox="1">
                <a:spLocks noChangeArrowheads="1"/>
              </p:cNvSpPr>
              <p:nvPr/>
            </p:nvSpPr>
            <p:spPr bwMode="auto">
              <a:xfrm>
                <a:off x="3312" y="624"/>
                <a:ext cx="249" cy="332"/>
              </a:xfrm>
              <a:prstGeom prst="rect">
                <a:avLst/>
              </a:prstGeom>
              <a:noFill/>
              <a:ln w="9525">
                <a:noFill/>
                <a:miter lim="800000"/>
                <a:headEnd/>
                <a:tailEnd/>
              </a:ln>
            </p:spPr>
            <p:txBody>
              <a:bodyPr wrap="none">
                <a:spAutoFit/>
              </a:bodyPr>
              <a:lstStyle/>
              <a:p>
                <a:r>
                  <a:rPr lang="en-US" sz="2400"/>
                  <a:t>+</a:t>
                </a:r>
              </a:p>
            </p:txBody>
          </p:sp>
          <p:sp>
            <p:nvSpPr>
              <p:cNvPr id="42160" name="Text Box 8"/>
              <p:cNvSpPr txBox="1">
                <a:spLocks noChangeArrowheads="1"/>
              </p:cNvSpPr>
              <p:nvPr/>
            </p:nvSpPr>
            <p:spPr bwMode="auto">
              <a:xfrm>
                <a:off x="3120" y="528"/>
                <a:ext cx="249" cy="331"/>
              </a:xfrm>
              <a:prstGeom prst="rect">
                <a:avLst/>
              </a:prstGeom>
              <a:noFill/>
              <a:ln w="9525">
                <a:noFill/>
                <a:miter lim="800000"/>
                <a:headEnd/>
                <a:tailEnd/>
              </a:ln>
            </p:spPr>
            <p:txBody>
              <a:bodyPr wrap="none">
                <a:spAutoFit/>
              </a:bodyPr>
              <a:lstStyle/>
              <a:p>
                <a:r>
                  <a:rPr lang="en-US" sz="2400"/>
                  <a:t>+</a:t>
                </a:r>
              </a:p>
            </p:txBody>
          </p:sp>
          <p:sp>
            <p:nvSpPr>
              <p:cNvPr id="42161" name="Text Box 9"/>
              <p:cNvSpPr txBox="1">
                <a:spLocks noChangeArrowheads="1"/>
              </p:cNvSpPr>
              <p:nvPr/>
            </p:nvSpPr>
            <p:spPr bwMode="auto">
              <a:xfrm>
                <a:off x="3648" y="336"/>
                <a:ext cx="248" cy="332"/>
              </a:xfrm>
              <a:prstGeom prst="rect">
                <a:avLst/>
              </a:prstGeom>
              <a:noFill/>
              <a:ln w="9525">
                <a:noFill/>
                <a:miter lim="800000"/>
                <a:headEnd/>
                <a:tailEnd/>
              </a:ln>
            </p:spPr>
            <p:txBody>
              <a:bodyPr wrap="none">
                <a:spAutoFit/>
              </a:bodyPr>
              <a:lstStyle/>
              <a:p>
                <a:r>
                  <a:rPr lang="en-US" sz="2400"/>
                  <a:t>+</a:t>
                </a:r>
              </a:p>
            </p:txBody>
          </p:sp>
          <p:sp>
            <p:nvSpPr>
              <p:cNvPr id="42162" name="Text Box 10"/>
              <p:cNvSpPr txBox="1">
                <a:spLocks noChangeArrowheads="1"/>
              </p:cNvSpPr>
              <p:nvPr/>
            </p:nvSpPr>
            <p:spPr bwMode="auto">
              <a:xfrm>
                <a:off x="3744" y="432"/>
                <a:ext cx="249" cy="332"/>
              </a:xfrm>
              <a:prstGeom prst="rect">
                <a:avLst/>
              </a:prstGeom>
              <a:noFill/>
              <a:ln w="9525">
                <a:noFill/>
                <a:miter lim="800000"/>
                <a:headEnd/>
                <a:tailEnd/>
              </a:ln>
            </p:spPr>
            <p:txBody>
              <a:bodyPr wrap="none">
                <a:spAutoFit/>
              </a:bodyPr>
              <a:lstStyle/>
              <a:p>
                <a:r>
                  <a:rPr lang="en-US" sz="2400"/>
                  <a:t>+</a:t>
                </a:r>
              </a:p>
            </p:txBody>
          </p:sp>
          <p:sp>
            <p:nvSpPr>
              <p:cNvPr id="42163" name="Text Box 11"/>
              <p:cNvSpPr txBox="1">
                <a:spLocks noChangeArrowheads="1"/>
              </p:cNvSpPr>
              <p:nvPr/>
            </p:nvSpPr>
            <p:spPr bwMode="auto">
              <a:xfrm>
                <a:off x="3696" y="576"/>
                <a:ext cx="249" cy="332"/>
              </a:xfrm>
              <a:prstGeom prst="rect">
                <a:avLst/>
              </a:prstGeom>
              <a:noFill/>
              <a:ln w="9525">
                <a:noFill/>
                <a:miter lim="800000"/>
                <a:headEnd/>
                <a:tailEnd/>
              </a:ln>
            </p:spPr>
            <p:txBody>
              <a:bodyPr wrap="none">
                <a:spAutoFit/>
              </a:bodyPr>
              <a:lstStyle/>
              <a:p>
                <a:r>
                  <a:rPr lang="en-US" sz="2400"/>
                  <a:t>+</a:t>
                </a:r>
              </a:p>
            </p:txBody>
          </p:sp>
          <p:sp>
            <p:nvSpPr>
              <p:cNvPr id="42164" name="Text Box 12"/>
              <p:cNvSpPr txBox="1">
                <a:spLocks noChangeArrowheads="1"/>
              </p:cNvSpPr>
              <p:nvPr/>
            </p:nvSpPr>
            <p:spPr bwMode="auto">
              <a:xfrm>
                <a:off x="4032" y="336"/>
                <a:ext cx="249" cy="332"/>
              </a:xfrm>
              <a:prstGeom prst="rect">
                <a:avLst/>
              </a:prstGeom>
              <a:noFill/>
              <a:ln w="9525">
                <a:noFill/>
                <a:miter lim="800000"/>
                <a:headEnd/>
                <a:tailEnd/>
              </a:ln>
            </p:spPr>
            <p:txBody>
              <a:bodyPr wrap="none">
                <a:spAutoFit/>
              </a:bodyPr>
              <a:lstStyle/>
              <a:p>
                <a:r>
                  <a:rPr lang="en-US" sz="2400"/>
                  <a:t>+</a:t>
                </a:r>
              </a:p>
            </p:txBody>
          </p:sp>
          <p:sp>
            <p:nvSpPr>
              <p:cNvPr id="42165" name="Text Box 13"/>
              <p:cNvSpPr txBox="1">
                <a:spLocks noChangeArrowheads="1"/>
              </p:cNvSpPr>
              <p:nvPr/>
            </p:nvSpPr>
            <p:spPr bwMode="auto">
              <a:xfrm>
                <a:off x="4128" y="432"/>
                <a:ext cx="249" cy="332"/>
              </a:xfrm>
              <a:prstGeom prst="rect">
                <a:avLst/>
              </a:prstGeom>
              <a:noFill/>
              <a:ln w="9525">
                <a:noFill/>
                <a:miter lim="800000"/>
                <a:headEnd/>
                <a:tailEnd/>
              </a:ln>
            </p:spPr>
            <p:txBody>
              <a:bodyPr wrap="none">
                <a:spAutoFit/>
              </a:bodyPr>
              <a:lstStyle/>
              <a:p>
                <a:r>
                  <a:rPr lang="en-US" sz="2400"/>
                  <a:t>+</a:t>
                </a:r>
              </a:p>
            </p:txBody>
          </p:sp>
          <p:sp>
            <p:nvSpPr>
              <p:cNvPr id="42166" name="Text Box 14"/>
              <p:cNvSpPr txBox="1">
                <a:spLocks noChangeArrowheads="1"/>
              </p:cNvSpPr>
              <p:nvPr/>
            </p:nvSpPr>
            <p:spPr bwMode="auto">
              <a:xfrm>
                <a:off x="4080" y="576"/>
                <a:ext cx="249" cy="332"/>
              </a:xfrm>
              <a:prstGeom prst="rect">
                <a:avLst/>
              </a:prstGeom>
              <a:noFill/>
              <a:ln w="9525">
                <a:noFill/>
                <a:miter lim="800000"/>
                <a:headEnd/>
                <a:tailEnd/>
              </a:ln>
            </p:spPr>
            <p:txBody>
              <a:bodyPr wrap="none">
                <a:spAutoFit/>
              </a:bodyPr>
              <a:lstStyle/>
              <a:p>
                <a:r>
                  <a:rPr lang="en-US" sz="2400"/>
                  <a:t>+</a:t>
                </a:r>
              </a:p>
            </p:txBody>
          </p:sp>
          <p:sp>
            <p:nvSpPr>
              <p:cNvPr id="42167" name="Text Box 15"/>
              <p:cNvSpPr txBox="1">
                <a:spLocks noChangeArrowheads="1"/>
              </p:cNvSpPr>
              <p:nvPr/>
            </p:nvSpPr>
            <p:spPr bwMode="auto">
              <a:xfrm>
                <a:off x="3936" y="528"/>
                <a:ext cx="249" cy="331"/>
              </a:xfrm>
              <a:prstGeom prst="rect">
                <a:avLst/>
              </a:prstGeom>
              <a:noFill/>
              <a:ln w="9525">
                <a:noFill/>
                <a:miter lim="800000"/>
                <a:headEnd/>
                <a:tailEnd/>
              </a:ln>
            </p:spPr>
            <p:txBody>
              <a:bodyPr wrap="none">
                <a:spAutoFit/>
              </a:bodyPr>
              <a:lstStyle/>
              <a:p>
                <a:r>
                  <a:rPr lang="en-US" sz="2400"/>
                  <a:t>+</a:t>
                </a:r>
              </a:p>
            </p:txBody>
          </p:sp>
          <p:sp>
            <p:nvSpPr>
              <p:cNvPr id="42168" name="Text Box 16"/>
              <p:cNvSpPr txBox="1">
                <a:spLocks noChangeArrowheads="1"/>
              </p:cNvSpPr>
              <p:nvPr/>
            </p:nvSpPr>
            <p:spPr bwMode="auto">
              <a:xfrm>
                <a:off x="4476" y="336"/>
                <a:ext cx="249" cy="332"/>
              </a:xfrm>
              <a:prstGeom prst="rect">
                <a:avLst/>
              </a:prstGeom>
              <a:noFill/>
              <a:ln w="9525">
                <a:noFill/>
                <a:miter lim="800000"/>
                <a:headEnd/>
                <a:tailEnd/>
              </a:ln>
            </p:spPr>
            <p:txBody>
              <a:bodyPr wrap="none">
                <a:spAutoFit/>
              </a:bodyPr>
              <a:lstStyle/>
              <a:p>
                <a:r>
                  <a:rPr lang="en-US" sz="2400"/>
                  <a:t>+</a:t>
                </a:r>
              </a:p>
            </p:txBody>
          </p:sp>
          <p:sp>
            <p:nvSpPr>
              <p:cNvPr id="42169" name="Text Box 17"/>
              <p:cNvSpPr txBox="1">
                <a:spLocks noChangeArrowheads="1"/>
              </p:cNvSpPr>
              <p:nvPr/>
            </p:nvSpPr>
            <p:spPr bwMode="auto">
              <a:xfrm>
                <a:off x="4572" y="432"/>
                <a:ext cx="249" cy="332"/>
              </a:xfrm>
              <a:prstGeom prst="rect">
                <a:avLst/>
              </a:prstGeom>
              <a:noFill/>
              <a:ln w="9525">
                <a:noFill/>
                <a:miter lim="800000"/>
                <a:headEnd/>
                <a:tailEnd/>
              </a:ln>
            </p:spPr>
            <p:txBody>
              <a:bodyPr wrap="none">
                <a:spAutoFit/>
              </a:bodyPr>
              <a:lstStyle/>
              <a:p>
                <a:r>
                  <a:rPr lang="en-US" sz="2400"/>
                  <a:t>+</a:t>
                </a:r>
              </a:p>
            </p:txBody>
          </p:sp>
          <p:sp>
            <p:nvSpPr>
              <p:cNvPr id="42170" name="Text Box 18"/>
              <p:cNvSpPr txBox="1">
                <a:spLocks noChangeArrowheads="1"/>
              </p:cNvSpPr>
              <p:nvPr/>
            </p:nvSpPr>
            <p:spPr bwMode="auto">
              <a:xfrm>
                <a:off x="4524" y="576"/>
                <a:ext cx="249" cy="332"/>
              </a:xfrm>
              <a:prstGeom prst="rect">
                <a:avLst/>
              </a:prstGeom>
              <a:noFill/>
              <a:ln w="9525">
                <a:noFill/>
                <a:miter lim="800000"/>
                <a:headEnd/>
                <a:tailEnd/>
              </a:ln>
            </p:spPr>
            <p:txBody>
              <a:bodyPr wrap="none">
                <a:spAutoFit/>
              </a:bodyPr>
              <a:lstStyle/>
              <a:p>
                <a:r>
                  <a:rPr lang="en-US" sz="2400"/>
                  <a:t>+</a:t>
                </a:r>
              </a:p>
            </p:txBody>
          </p:sp>
          <p:sp>
            <p:nvSpPr>
              <p:cNvPr id="42171" name="Text Box 19"/>
              <p:cNvSpPr txBox="1">
                <a:spLocks noChangeArrowheads="1"/>
              </p:cNvSpPr>
              <p:nvPr/>
            </p:nvSpPr>
            <p:spPr bwMode="auto">
              <a:xfrm>
                <a:off x="4380" y="528"/>
                <a:ext cx="249" cy="331"/>
              </a:xfrm>
              <a:prstGeom prst="rect">
                <a:avLst/>
              </a:prstGeom>
              <a:noFill/>
              <a:ln w="9525">
                <a:noFill/>
                <a:miter lim="800000"/>
                <a:headEnd/>
                <a:tailEnd/>
              </a:ln>
            </p:spPr>
            <p:txBody>
              <a:bodyPr wrap="none">
                <a:spAutoFit/>
              </a:bodyPr>
              <a:lstStyle/>
              <a:p>
                <a:r>
                  <a:rPr lang="en-US" sz="2400"/>
                  <a:t>+</a:t>
                </a:r>
              </a:p>
            </p:txBody>
          </p:sp>
          <p:sp>
            <p:nvSpPr>
              <p:cNvPr id="42172" name="Text Box 20"/>
              <p:cNvSpPr txBox="1">
                <a:spLocks noChangeArrowheads="1"/>
              </p:cNvSpPr>
              <p:nvPr/>
            </p:nvSpPr>
            <p:spPr bwMode="auto">
              <a:xfrm>
                <a:off x="4908" y="336"/>
                <a:ext cx="248" cy="332"/>
              </a:xfrm>
              <a:prstGeom prst="rect">
                <a:avLst/>
              </a:prstGeom>
              <a:noFill/>
              <a:ln w="9525">
                <a:noFill/>
                <a:miter lim="800000"/>
                <a:headEnd/>
                <a:tailEnd/>
              </a:ln>
            </p:spPr>
            <p:txBody>
              <a:bodyPr wrap="none">
                <a:spAutoFit/>
              </a:bodyPr>
              <a:lstStyle/>
              <a:p>
                <a:r>
                  <a:rPr lang="en-US" sz="2400"/>
                  <a:t>+</a:t>
                </a:r>
              </a:p>
            </p:txBody>
          </p:sp>
          <p:sp>
            <p:nvSpPr>
              <p:cNvPr id="42173" name="Text Box 21"/>
              <p:cNvSpPr txBox="1">
                <a:spLocks noChangeArrowheads="1"/>
              </p:cNvSpPr>
              <p:nvPr/>
            </p:nvSpPr>
            <p:spPr bwMode="auto">
              <a:xfrm>
                <a:off x="5004" y="432"/>
                <a:ext cx="249" cy="332"/>
              </a:xfrm>
              <a:prstGeom prst="rect">
                <a:avLst/>
              </a:prstGeom>
              <a:noFill/>
              <a:ln w="9525">
                <a:noFill/>
                <a:miter lim="800000"/>
                <a:headEnd/>
                <a:tailEnd/>
              </a:ln>
            </p:spPr>
            <p:txBody>
              <a:bodyPr wrap="none">
                <a:spAutoFit/>
              </a:bodyPr>
              <a:lstStyle/>
              <a:p>
                <a:r>
                  <a:rPr lang="en-US" sz="2400"/>
                  <a:t>+</a:t>
                </a:r>
              </a:p>
            </p:txBody>
          </p:sp>
          <p:sp>
            <p:nvSpPr>
              <p:cNvPr id="42174" name="Text Box 22"/>
              <p:cNvSpPr txBox="1">
                <a:spLocks noChangeArrowheads="1"/>
              </p:cNvSpPr>
              <p:nvPr/>
            </p:nvSpPr>
            <p:spPr bwMode="auto">
              <a:xfrm>
                <a:off x="4956" y="576"/>
                <a:ext cx="248" cy="332"/>
              </a:xfrm>
              <a:prstGeom prst="rect">
                <a:avLst/>
              </a:prstGeom>
              <a:noFill/>
              <a:ln w="9525">
                <a:noFill/>
                <a:miter lim="800000"/>
                <a:headEnd/>
                <a:tailEnd/>
              </a:ln>
            </p:spPr>
            <p:txBody>
              <a:bodyPr wrap="none">
                <a:spAutoFit/>
              </a:bodyPr>
              <a:lstStyle/>
              <a:p>
                <a:r>
                  <a:rPr lang="en-US" sz="2400"/>
                  <a:t>+</a:t>
                </a:r>
              </a:p>
            </p:txBody>
          </p:sp>
          <p:sp>
            <p:nvSpPr>
              <p:cNvPr id="42175" name="Text Box 23"/>
              <p:cNvSpPr txBox="1">
                <a:spLocks noChangeArrowheads="1"/>
              </p:cNvSpPr>
              <p:nvPr/>
            </p:nvSpPr>
            <p:spPr bwMode="auto">
              <a:xfrm>
                <a:off x="4813" y="528"/>
                <a:ext cx="248" cy="331"/>
              </a:xfrm>
              <a:prstGeom prst="rect">
                <a:avLst/>
              </a:prstGeom>
              <a:noFill/>
              <a:ln w="9525">
                <a:noFill/>
                <a:miter lim="800000"/>
                <a:headEnd/>
                <a:tailEnd/>
              </a:ln>
            </p:spPr>
            <p:txBody>
              <a:bodyPr wrap="none">
                <a:spAutoFit/>
              </a:bodyPr>
              <a:lstStyle/>
              <a:p>
                <a:r>
                  <a:rPr lang="en-US" sz="2400"/>
                  <a:t>+</a:t>
                </a:r>
              </a:p>
            </p:txBody>
          </p:sp>
          <p:sp>
            <p:nvSpPr>
              <p:cNvPr id="42176" name="Text Box 24"/>
              <p:cNvSpPr txBox="1">
                <a:spLocks noChangeArrowheads="1"/>
              </p:cNvSpPr>
              <p:nvPr/>
            </p:nvSpPr>
            <p:spPr bwMode="auto">
              <a:xfrm>
                <a:off x="5052" y="480"/>
                <a:ext cx="196" cy="332"/>
              </a:xfrm>
              <a:prstGeom prst="rect">
                <a:avLst/>
              </a:prstGeom>
              <a:noFill/>
              <a:ln w="9525">
                <a:noFill/>
                <a:miter lim="800000"/>
                <a:headEnd/>
                <a:tailEnd/>
              </a:ln>
            </p:spPr>
            <p:txBody>
              <a:bodyPr wrap="none">
                <a:spAutoFit/>
              </a:bodyPr>
              <a:lstStyle/>
              <a:p>
                <a:r>
                  <a:rPr lang="en-US" sz="2400"/>
                  <a:t>-</a:t>
                </a:r>
              </a:p>
            </p:txBody>
          </p:sp>
          <p:sp>
            <p:nvSpPr>
              <p:cNvPr id="42177" name="Text Box 25"/>
              <p:cNvSpPr txBox="1">
                <a:spLocks noChangeArrowheads="1"/>
              </p:cNvSpPr>
              <p:nvPr/>
            </p:nvSpPr>
            <p:spPr bwMode="auto">
              <a:xfrm>
                <a:off x="5148" y="576"/>
                <a:ext cx="196" cy="332"/>
              </a:xfrm>
              <a:prstGeom prst="rect">
                <a:avLst/>
              </a:prstGeom>
              <a:noFill/>
              <a:ln w="9525">
                <a:noFill/>
                <a:miter lim="800000"/>
                <a:headEnd/>
                <a:tailEnd/>
              </a:ln>
            </p:spPr>
            <p:txBody>
              <a:bodyPr wrap="none">
                <a:spAutoFit/>
              </a:bodyPr>
              <a:lstStyle/>
              <a:p>
                <a:r>
                  <a:rPr lang="en-US" sz="2400"/>
                  <a:t>-</a:t>
                </a:r>
              </a:p>
            </p:txBody>
          </p:sp>
          <p:sp>
            <p:nvSpPr>
              <p:cNvPr id="42178" name="Text Box 26"/>
              <p:cNvSpPr txBox="1">
                <a:spLocks noChangeArrowheads="1"/>
              </p:cNvSpPr>
              <p:nvPr/>
            </p:nvSpPr>
            <p:spPr bwMode="auto">
              <a:xfrm>
                <a:off x="4956" y="384"/>
                <a:ext cx="196" cy="331"/>
              </a:xfrm>
              <a:prstGeom prst="rect">
                <a:avLst/>
              </a:prstGeom>
              <a:noFill/>
              <a:ln w="9525">
                <a:noFill/>
                <a:miter lim="800000"/>
                <a:headEnd/>
                <a:tailEnd/>
              </a:ln>
            </p:spPr>
            <p:txBody>
              <a:bodyPr wrap="none">
                <a:spAutoFit/>
              </a:bodyPr>
              <a:lstStyle/>
              <a:p>
                <a:r>
                  <a:rPr lang="en-US" sz="2400"/>
                  <a:t>-</a:t>
                </a:r>
              </a:p>
            </p:txBody>
          </p:sp>
          <p:sp>
            <p:nvSpPr>
              <p:cNvPr id="42179" name="Text Box 27"/>
              <p:cNvSpPr txBox="1">
                <a:spLocks noChangeArrowheads="1"/>
              </p:cNvSpPr>
              <p:nvPr/>
            </p:nvSpPr>
            <p:spPr bwMode="auto">
              <a:xfrm>
                <a:off x="4859" y="624"/>
                <a:ext cx="197" cy="332"/>
              </a:xfrm>
              <a:prstGeom prst="rect">
                <a:avLst/>
              </a:prstGeom>
              <a:noFill/>
              <a:ln w="9525">
                <a:noFill/>
                <a:miter lim="800000"/>
                <a:headEnd/>
                <a:tailEnd/>
              </a:ln>
            </p:spPr>
            <p:txBody>
              <a:bodyPr wrap="none">
                <a:spAutoFit/>
              </a:bodyPr>
              <a:lstStyle/>
              <a:p>
                <a:r>
                  <a:rPr lang="en-US" sz="2400"/>
                  <a:t>-</a:t>
                </a:r>
              </a:p>
            </p:txBody>
          </p:sp>
          <p:sp>
            <p:nvSpPr>
              <p:cNvPr id="42180" name="Text Box 28"/>
              <p:cNvSpPr txBox="1">
                <a:spLocks noChangeArrowheads="1"/>
              </p:cNvSpPr>
              <p:nvPr/>
            </p:nvSpPr>
            <p:spPr bwMode="auto">
              <a:xfrm>
                <a:off x="5244" y="432"/>
                <a:ext cx="196" cy="332"/>
              </a:xfrm>
              <a:prstGeom prst="rect">
                <a:avLst/>
              </a:prstGeom>
              <a:noFill/>
              <a:ln w="9525">
                <a:noFill/>
                <a:miter lim="800000"/>
                <a:headEnd/>
                <a:tailEnd/>
              </a:ln>
            </p:spPr>
            <p:txBody>
              <a:bodyPr wrap="none">
                <a:spAutoFit/>
              </a:bodyPr>
              <a:lstStyle/>
              <a:p>
                <a:r>
                  <a:rPr lang="en-US" sz="2400"/>
                  <a:t>-</a:t>
                </a:r>
              </a:p>
            </p:txBody>
          </p:sp>
          <p:sp>
            <p:nvSpPr>
              <p:cNvPr id="42181" name="Text Box 29"/>
              <p:cNvSpPr txBox="1">
                <a:spLocks noChangeArrowheads="1"/>
              </p:cNvSpPr>
              <p:nvPr/>
            </p:nvSpPr>
            <p:spPr bwMode="auto">
              <a:xfrm>
                <a:off x="4092" y="480"/>
                <a:ext cx="196" cy="332"/>
              </a:xfrm>
              <a:prstGeom prst="rect">
                <a:avLst/>
              </a:prstGeom>
              <a:noFill/>
              <a:ln w="9525">
                <a:noFill/>
                <a:miter lim="800000"/>
                <a:headEnd/>
                <a:tailEnd/>
              </a:ln>
            </p:spPr>
            <p:txBody>
              <a:bodyPr wrap="none">
                <a:spAutoFit/>
              </a:bodyPr>
              <a:lstStyle/>
              <a:p>
                <a:r>
                  <a:rPr lang="en-US" sz="2400"/>
                  <a:t>-</a:t>
                </a:r>
              </a:p>
            </p:txBody>
          </p:sp>
          <p:sp>
            <p:nvSpPr>
              <p:cNvPr id="42182" name="Text Box 30"/>
              <p:cNvSpPr txBox="1">
                <a:spLocks noChangeArrowheads="1"/>
              </p:cNvSpPr>
              <p:nvPr/>
            </p:nvSpPr>
            <p:spPr bwMode="auto">
              <a:xfrm>
                <a:off x="4188" y="576"/>
                <a:ext cx="197" cy="332"/>
              </a:xfrm>
              <a:prstGeom prst="rect">
                <a:avLst/>
              </a:prstGeom>
              <a:noFill/>
              <a:ln w="9525">
                <a:noFill/>
                <a:miter lim="800000"/>
                <a:headEnd/>
                <a:tailEnd/>
              </a:ln>
            </p:spPr>
            <p:txBody>
              <a:bodyPr wrap="none">
                <a:spAutoFit/>
              </a:bodyPr>
              <a:lstStyle/>
              <a:p>
                <a:r>
                  <a:rPr lang="en-US" sz="2400"/>
                  <a:t>-</a:t>
                </a:r>
              </a:p>
            </p:txBody>
          </p:sp>
          <p:sp>
            <p:nvSpPr>
              <p:cNvPr id="42183" name="Text Box 31"/>
              <p:cNvSpPr txBox="1">
                <a:spLocks noChangeArrowheads="1"/>
              </p:cNvSpPr>
              <p:nvPr/>
            </p:nvSpPr>
            <p:spPr bwMode="auto">
              <a:xfrm>
                <a:off x="3996" y="384"/>
                <a:ext cx="196" cy="331"/>
              </a:xfrm>
              <a:prstGeom prst="rect">
                <a:avLst/>
              </a:prstGeom>
              <a:noFill/>
              <a:ln w="9525">
                <a:noFill/>
                <a:miter lim="800000"/>
                <a:headEnd/>
                <a:tailEnd/>
              </a:ln>
            </p:spPr>
            <p:txBody>
              <a:bodyPr wrap="none">
                <a:spAutoFit/>
              </a:bodyPr>
              <a:lstStyle/>
              <a:p>
                <a:r>
                  <a:rPr lang="en-US" sz="2400"/>
                  <a:t>-</a:t>
                </a:r>
              </a:p>
            </p:txBody>
          </p:sp>
          <p:sp>
            <p:nvSpPr>
              <p:cNvPr id="42184" name="Text Box 32"/>
              <p:cNvSpPr txBox="1">
                <a:spLocks noChangeArrowheads="1"/>
              </p:cNvSpPr>
              <p:nvPr/>
            </p:nvSpPr>
            <p:spPr bwMode="auto">
              <a:xfrm>
                <a:off x="3900" y="624"/>
                <a:ext cx="196" cy="332"/>
              </a:xfrm>
              <a:prstGeom prst="rect">
                <a:avLst/>
              </a:prstGeom>
              <a:noFill/>
              <a:ln w="9525">
                <a:noFill/>
                <a:miter lim="800000"/>
                <a:headEnd/>
                <a:tailEnd/>
              </a:ln>
            </p:spPr>
            <p:txBody>
              <a:bodyPr wrap="none">
                <a:spAutoFit/>
              </a:bodyPr>
              <a:lstStyle/>
              <a:p>
                <a:r>
                  <a:rPr lang="en-US" sz="2400"/>
                  <a:t>-</a:t>
                </a:r>
              </a:p>
            </p:txBody>
          </p:sp>
          <p:sp>
            <p:nvSpPr>
              <p:cNvPr id="42185" name="Text Box 33"/>
              <p:cNvSpPr txBox="1">
                <a:spLocks noChangeArrowheads="1"/>
              </p:cNvSpPr>
              <p:nvPr/>
            </p:nvSpPr>
            <p:spPr bwMode="auto">
              <a:xfrm>
                <a:off x="4284" y="432"/>
                <a:ext cx="197" cy="332"/>
              </a:xfrm>
              <a:prstGeom prst="rect">
                <a:avLst/>
              </a:prstGeom>
              <a:noFill/>
              <a:ln w="9525">
                <a:noFill/>
                <a:miter lim="800000"/>
                <a:headEnd/>
                <a:tailEnd/>
              </a:ln>
            </p:spPr>
            <p:txBody>
              <a:bodyPr wrap="none">
                <a:spAutoFit/>
              </a:bodyPr>
              <a:lstStyle/>
              <a:p>
                <a:r>
                  <a:rPr lang="en-US" sz="2400"/>
                  <a:t>-</a:t>
                </a:r>
              </a:p>
            </p:txBody>
          </p:sp>
          <p:sp>
            <p:nvSpPr>
              <p:cNvPr id="42186" name="Text Box 34"/>
              <p:cNvSpPr txBox="1">
                <a:spLocks noChangeArrowheads="1"/>
              </p:cNvSpPr>
              <p:nvPr/>
            </p:nvSpPr>
            <p:spPr bwMode="auto">
              <a:xfrm>
                <a:off x="4620" y="480"/>
                <a:ext cx="197" cy="332"/>
              </a:xfrm>
              <a:prstGeom prst="rect">
                <a:avLst/>
              </a:prstGeom>
              <a:noFill/>
              <a:ln w="9525">
                <a:noFill/>
                <a:miter lim="800000"/>
                <a:headEnd/>
                <a:tailEnd/>
              </a:ln>
            </p:spPr>
            <p:txBody>
              <a:bodyPr wrap="none">
                <a:spAutoFit/>
              </a:bodyPr>
              <a:lstStyle/>
              <a:p>
                <a:r>
                  <a:rPr lang="en-US" sz="2400"/>
                  <a:t>-</a:t>
                </a:r>
              </a:p>
            </p:txBody>
          </p:sp>
          <p:sp>
            <p:nvSpPr>
              <p:cNvPr id="42187" name="Text Box 35"/>
              <p:cNvSpPr txBox="1">
                <a:spLocks noChangeArrowheads="1"/>
              </p:cNvSpPr>
              <p:nvPr/>
            </p:nvSpPr>
            <p:spPr bwMode="auto">
              <a:xfrm>
                <a:off x="4716" y="576"/>
                <a:ext cx="197" cy="332"/>
              </a:xfrm>
              <a:prstGeom prst="rect">
                <a:avLst/>
              </a:prstGeom>
              <a:noFill/>
              <a:ln w="9525">
                <a:noFill/>
                <a:miter lim="800000"/>
                <a:headEnd/>
                <a:tailEnd/>
              </a:ln>
            </p:spPr>
            <p:txBody>
              <a:bodyPr wrap="none">
                <a:spAutoFit/>
              </a:bodyPr>
              <a:lstStyle/>
              <a:p>
                <a:r>
                  <a:rPr lang="en-US" sz="2400"/>
                  <a:t>-</a:t>
                </a:r>
              </a:p>
            </p:txBody>
          </p:sp>
          <p:sp>
            <p:nvSpPr>
              <p:cNvPr id="42188" name="Text Box 36"/>
              <p:cNvSpPr txBox="1">
                <a:spLocks noChangeArrowheads="1"/>
              </p:cNvSpPr>
              <p:nvPr/>
            </p:nvSpPr>
            <p:spPr bwMode="auto">
              <a:xfrm>
                <a:off x="4524" y="384"/>
                <a:ext cx="197" cy="331"/>
              </a:xfrm>
              <a:prstGeom prst="rect">
                <a:avLst/>
              </a:prstGeom>
              <a:noFill/>
              <a:ln w="9525">
                <a:noFill/>
                <a:miter lim="800000"/>
                <a:headEnd/>
                <a:tailEnd/>
              </a:ln>
            </p:spPr>
            <p:txBody>
              <a:bodyPr wrap="none">
                <a:spAutoFit/>
              </a:bodyPr>
              <a:lstStyle/>
              <a:p>
                <a:r>
                  <a:rPr lang="en-US" sz="2400"/>
                  <a:t>-</a:t>
                </a:r>
              </a:p>
            </p:txBody>
          </p:sp>
          <p:sp>
            <p:nvSpPr>
              <p:cNvPr id="42189" name="Text Box 37"/>
              <p:cNvSpPr txBox="1">
                <a:spLocks noChangeArrowheads="1"/>
              </p:cNvSpPr>
              <p:nvPr/>
            </p:nvSpPr>
            <p:spPr bwMode="auto">
              <a:xfrm>
                <a:off x="4428" y="624"/>
                <a:ext cx="197" cy="332"/>
              </a:xfrm>
              <a:prstGeom prst="rect">
                <a:avLst/>
              </a:prstGeom>
              <a:noFill/>
              <a:ln w="9525">
                <a:noFill/>
                <a:miter lim="800000"/>
                <a:headEnd/>
                <a:tailEnd/>
              </a:ln>
            </p:spPr>
            <p:txBody>
              <a:bodyPr wrap="none">
                <a:spAutoFit/>
              </a:bodyPr>
              <a:lstStyle/>
              <a:p>
                <a:r>
                  <a:rPr lang="en-US" sz="2400"/>
                  <a:t>-</a:t>
                </a:r>
              </a:p>
            </p:txBody>
          </p:sp>
          <p:sp>
            <p:nvSpPr>
              <p:cNvPr id="42190" name="Text Box 38"/>
              <p:cNvSpPr txBox="1">
                <a:spLocks noChangeArrowheads="1"/>
              </p:cNvSpPr>
              <p:nvPr/>
            </p:nvSpPr>
            <p:spPr bwMode="auto">
              <a:xfrm>
                <a:off x="4813" y="432"/>
                <a:ext cx="196" cy="332"/>
              </a:xfrm>
              <a:prstGeom prst="rect">
                <a:avLst/>
              </a:prstGeom>
              <a:noFill/>
              <a:ln w="9525">
                <a:noFill/>
                <a:miter lim="800000"/>
                <a:headEnd/>
                <a:tailEnd/>
              </a:ln>
            </p:spPr>
            <p:txBody>
              <a:bodyPr wrap="none">
                <a:spAutoFit/>
              </a:bodyPr>
              <a:lstStyle/>
              <a:p>
                <a:r>
                  <a:rPr lang="en-US" sz="2400"/>
                  <a:t>-</a:t>
                </a:r>
              </a:p>
            </p:txBody>
          </p:sp>
          <p:sp>
            <p:nvSpPr>
              <p:cNvPr id="42191" name="Text Box 39"/>
              <p:cNvSpPr txBox="1">
                <a:spLocks noChangeArrowheads="1"/>
              </p:cNvSpPr>
              <p:nvPr/>
            </p:nvSpPr>
            <p:spPr bwMode="auto">
              <a:xfrm>
                <a:off x="3553" y="432"/>
                <a:ext cx="196" cy="332"/>
              </a:xfrm>
              <a:prstGeom prst="rect">
                <a:avLst/>
              </a:prstGeom>
              <a:noFill/>
              <a:ln w="9525">
                <a:noFill/>
                <a:miter lim="800000"/>
                <a:headEnd/>
                <a:tailEnd/>
              </a:ln>
            </p:spPr>
            <p:txBody>
              <a:bodyPr wrap="none">
                <a:spAutoFit/>
              </a:bodyPr>
              <a:lstStyle/>
              <a:p>
                <a:r>
                  <a:rPr lang="en-US" sz="2400"/>
                  <a:t>-</a:t>
                </a:r>
              </a:p>
            </p:txBody>
          </p:sp>
          <p:sp>
            <p:nvSpPr>
              <p:cNvPr id="42192" name="Text Box 40"/>
              <p:cNvSpPr txBox="1">
                <a:spLocks noChangeArrowheads="1"/>
              </p:cNvSpPr>
              <p:nvPr/>
            </p:nvSpPr>
            <p:spPr bwMode="auto">
              <a:xfrm>
                <a:off x="3553" y="288"/>
                <a:ext cx="196" cy="332"/>
              </a:xfrm>
              <a:prstGeom prst="rect">
                <a:avLst/>
              </a:prstGeom>
              <a:noFill/>
              <a:ln w="9525">
                <a:noFill/>
                <a:miter lim="800000"/>
                <a:headEnd/>
                <a:tailEnd/>
              </a:ln>
            </p:spPr>
            <p:txBody>
              <a:bodyPr wrap="none">
                <a:spAutoFit/>
              </a:bodyPr>
              <a:lstStyle/>
              <a:p>
                <a:r>
                  <a:rPr lang="en-US" sz="2400"/>
                  <a:t>-</a:t>
                </a:r>
              </a:p>
            </p:txBody>
          </p:sp>
          <p:sp>
            <p:nvSpPr>
              <p:cNvPr id="42193" name="Text Box 41"/>
              <p:cNvSpPr txBox="1">
                <a:spLocks noChangeArrowheads="1"/>
              </p:cNvSpPr>
              <p:nvPr/>
            </p:nvSpPr>
            <p:spPr bwMode="auto">
              <a:xfrm>
                <a:off x="3468" y="384"/>
                <a:ext cx="197" cy="331"/>
              </a:xfrm>
              <a:prstGeom prst="rect">
                <a:avLst/>
              </a:prstGeom>
              <a:noFill/>
              <a:ln w="9525">
                <a:noFill/>
                <a:miter lim="800000"/>
                <a:headEnd/>
                <a:tailEnd/>
              </a:ln>
            </p:spPr>
            <p:txBody>
              <a:bodyPr wrap="none">
                <a:spAutoFit/>
              </a:bodyPr>
              <a:lstStyle/>
              <a:p>
                <a:r>
                  <a:rPr lang="en-US" sz="2400"/>
                  <a:t>-</a:t>
                </a:r>
              </a:p>
            </p:txBody>
          </p:sp>
          <p:sp>
            <p:nvSpPr>
              <p:cNvPr id="42194" name="Text Box 42"/>
              <p:cNvSpPr txBox="1">
                <a:spLocks noChangeArrowheads="1"/>
              </p:cNvSpPr>
              <p:nvPr/>
            </p:nvSpPr>
            <p:spPr bwMode="auto">
              <a:xfrm>
                <a:off x="3282" y="528"/>
                <a:ext cx="196" cy="331"/>
              </a:xfrm>
              <a:prstGeom prst="rect">
                <a:avLst/>
              </a:prstGeom>
              <a:noFill/>
              <a:ln w="9525">
                <a:noFill/>
                <a:miter lim="800000"/>
                <a:headEnd/>
                <a:tailEnd/>
              </a:ln>
            </p:spPr>
            <p:txBody>
              <a:bodyPr wrap="none">
                <a:spAutoFit/>
              </a:bodyPr>
              <a:lstStyle/>
              <a:p>
                <a:r>
                  <a:rPr lang="en-US" sz="2400"/>
                  <a:t>-</a:t>
                </a:r>
              </a:p>
            </p:txBody>
          </p:sp>
          <p:sp>
            <p:nvSpPr>
              <p:cNvPr id="42195" name="Text Box 43"/>
              <p:cNvSpPr txBox="1">
                <a:spLocks noChangeArrowheads="1"/>
              </p:cNvSpPr>
              <p:nvPr/>
            </p:nvSpPr>
            <p:spPr bwMode="auto">
              <a:xfrm>
                <a:off x="3756" y="432"/>
                <a:ext cx="196" cy="332"/>
              </a:xfrm>
              <a:prstGeom prst="rect">
                <a:avLst/>
              </a:prstGeom>
              <a:noFill/>
              <a:ln w="9525">
                <a:noFill/>
                <a:miter lim="800000"/>
                <a:headEnd/>
                <a:tailEnd/>
              </a:ln>
            </p:spPr>
            <p:txBody>
              <a:bodyPr wrap="none">
                <a:spAutoFit/>
              </a:bodyPr>
              <a:lstStyle/>
              <a:p>
                <a:r>
                  <a:rPr lang="en-US" sz="2400"/>
                  <a:t>-</a:t>
                </a:r>
              </a:p>
            </p:txBody>
          </p:sp>
          <p:sp>
            <p:nvSpPr>
              <p:cNvPr id="42196" name="Text Box 44"/>
              <p:cNvSpPr txBox="1">
                <a:spLocks noChangeArrowheads="1"/>
              </p:cNvSpPr>
              <p:nvPr/>
            </p:nvSpPr>
            <p:spPr bwMode="auto">
              <a:xfrm>
                <a:off x="3192" y="384"/>
                <a:ext cx="197" cy="331"/>
              </a:xfrm>
              <a:prstGeom prst="rect">
                <a:avLst/>
              </a:prstGeom>
              <a:noFill/>
              <a:ln w="9525">
                <a:noFill/>
                <a:miter lim="800000"/>
                <a:headEnd/>
                <a:tailEnd/>
              </a:ln>
            </p:spPr>
            <p:txBody>
              <a:bodyPr wrap="none">
                <a:spAutoFit/>
              </a:bodyPr>
              <a:lstStyle/>
              <a:p>
                <a:r>
                  <a:rPr lang="en-US" sz="2400"/>
                  <a:t>-</a:t>
                </a:r>
              </a:p>
            </p:txBody>
          </p:sp>
          <p:sp>
            <p:nvSpPr>
              <p:cNvPr id="42197" name="Text Box 45"/>
              <p:cNvSpPr txBox="1">
                <a:spLocks noChangeArrowheads="1"/>
              </p:cNvSpPr>
              <p:nvPr/>
            </p:nvSpPr>
            <p:spPr bwMode="auto">
              <a:xfrm>
                <a:off x="3096" y="624"/>
                <a:ext cx="197" cy="332"/>
              </a:xfrm>
              <a:prstGeom prst="rect">
                <a:avLst/>
              </a:prstGeom>
              <a:noFill/>
              <a:ln w="9525">
                <a:noFill/>
                <a:miter lim="800000"/>
                <a:headEnd/>
                <a:tailEnd/>
              </a:ln>
            </p:spPr>
            <p:txBody>
              <a:bodyPr wrap="none">
                <a:spAutoFit/>
              </a:bodyPr>
              <a:lstStyle/>
              <a:p>
                <a:r>
                  <a:rPr lang="en-US" sz="2400"/>
                  <a:t>-</a:t>
                </a:r>
              </a:p>
            </p:txBody>
          </p:sp>
        </p:grpSp>
        <p:grpSp>
          <p:nvGrpSpPr>
            <p:cNvPr id="4" name="Group 46"/>
            <p:cNvGrpSpPr>
              <a:grpSpLocks/>
            </p:cNvGrpSpPr>
            <p:nvPr/>
          </p:nvGrpSpPr>
          <p:grpSpPr bwMode="auto">
            <a:xfrm>
              <a:off x="0" y="1344"/>
              <a:ext cx="5424" cy="716"/>
              <a:chOff x="0" y="1152"/>
              <a:chExt cx="5424" cy="716"/>
            </a:xfrm>
          </p:grpSpPr>
          <p:sp>
            <p:nvSpPr>
              <p:cNvPr id="42093" name="AutoShape 47"/>
              <p:cNvSpPr>
                <a:spLocks noChangeArrowheads="1"/>
              </p:cNvSpPr>
              <p:nvPr/>
            </p:nvSpPr>
            <p:spPr bwMode="auto">
              <a:xfrm>
                <a:off x="0" y="1248"/>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2094" name="Text Box 48"/>
              <p:cNvSpPr txBox="1">
                <a:spLocks noChangeArrowheads="1"/>
              </p:cNvSpPr>
              <p:nvPr/>
            </p:nvSpPr>
            <p:spPr bwMode="auto">
              <a:xfrm>
                <a:off x="2112" y="1344"/>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5" name="Text Box 49"/>
              <p:cNvSpPr txBox="1">
                <a:spLocks noChangeArrowheads="1"/>
              </p:cNvSpPr>
              <p:nvPr/>
            </p:nvSpPr>
            <p:spPr bwMode="auto">
              <a:xfrm>
                <a:off x="2208" y="1440"/>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6" name="Text Box 50"/>
              <p:cNvSpPr txBox="1">
                <a:spLocks noChangeArrowheads="1"/>
              </p:cNvSpPr>
              <p:nvPr/>
            </p:nvSpPr>
            <p:spPr bwMode="auto">
              <a:xfrm>
                <a:off x="2016" y="1248"/>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7" name="Text Box 51"/>
              <p:cNvSpPr txBox="1">
                <a:spLocks noChangeArrowheads="1"/>
              </p:cNvSpPr>
              <p:nvPr/>
            </p:nvSpPr>
            <p:spPr bwMode="auto">
              <a:xfrm>
                <a:off x="1920" y="1488"/>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8" name="Text Box 52"/>
              <p:cNvSpPr txBox="1">
                <a:spLocks noChangeArrowheads="1"/>
              </p:cNvSpPr>
              <p:nvPr/>
            </p:nvSpPr>
            <p:spPr bwMode="auto">
              <a:xfrm>
                <a:off x="2304" y="12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99" name="Text Box 53"/>
              <p:cNvSpPr txBox="1">
                <a:spLocks noChangeArrowheads="1"/>
              </p:cNvSpPr>
              <p:nvPr/>
            </p:nvSpPr>
            <p:spPr bwMode="auto">
              <a:xfrm>
                <a:off x="1152" y="1344"/>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0" name="Text Box 54"/>
              <p:cNvSpPr txBox="1">
                <a:spLocks noChangeArrowheads="1"/>
              </p:cNvSpPr>
              <p:nvPr/>
            </p:nvSpPr>
            <p:spPr bwMode="auto">
              <a:xfrm>
                <a:off x="1248" y="1440"/>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1" name="Text Box 55"/>
              <p:cNvSpPr txBox="1">
                <a:spLocks noChangeArrowheads="1"/>
              </p:cNvSpPr>
              <p:nvPr/>
            </p:nvSpPr>
            <p:spPr bwMode="auto">
              <a:xfrm>
                <a:off x="1056" y="1248"/>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2" name="Text Box 56"/>
              <p:cNvSpPr txBox="1">
                <a:spLocks noChangeArrowheads="1"/>
              </p:cNvSpPr>
              <p:nvPr/>
            </p:nvSpPr>
            <p:spPr bwMode="auto">
              <a:xfrm>
                <a:off x="959" y="1488"/>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3" name="Text Box 57"/>
              <p:cNvSpPr txBox="1">
                <a:spLocks noChangeArrowheads="1"/>
              </p:cNvSpPr>
              <p:nvPr/>
            </p:nvSpPr>
            <p:spPr bwMode="auto">
              <a:xfrm>
                <a:off x="1344" y="1296"/>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4" name="Text Box 58"/>
              <p:cNvSpPr txBox="1">
                <a:spLocks noChangeArrowheads="1"/>
              </p:cNvSpPr>
              <p:nvPr/>
            </p:nvSpPr>
            <p:spPr bwMode="auto">
              <a:xfrm>
                <a:off x="1680" y="1344"/>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5" name="Text Box 59"/>
              <p:cNvSpPr txBox="1">
                <a:spLocks noChangeArrowheads="1"/>
              </p:cNvSpPr>
              <p:nvPr/>
            </p:nvSpPr>
            <p:spPr bwMode="auto">
              <a:xfrm>
                <a:off x="1776" y="1440"/>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6" name="Text Box 60"/>
              <p:cNvSpPr txBox="1">
                <a:spLocks noChangeArrowheads="1"/>
              </p:cNvSpPr>
              <p:nvPr/>
            </p:nvSpPr>
            <p:spPr bwMode="auto">
              <a:xfrm>
                <a:off x="1584" y="1248"/>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7" name="Text Box 61"/>
              <p:cNvSpPr txBox="1">
                <a:spLocks noChangeArrowheads="1"/>
              </p:cNvSpPr>
              <p:nvPr/>
            </p:nvSpPr>
            <p:spPr bwMode="auto">
              <a:xfrm>
                <a:off x="1488" y="1488"/>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8" name="Text Box 62"/>
              <p:cNvSpPr txBox="1">
                <a:spLocks noChangeArrowheads="1"/>
              </p:cNvSpPr>
              <p:nvPr/>
            </p:nvSpPr>
            <p:spPr bwMode="auto">
              <a:xfrm>
                <a:off x="1872" y="12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09" name="Text Box 63"/>
              <p:cNvSpPr txBox="1">
                <a:spLocks noChangeArrowheads="1"/>
              </p:cNvSpPr>
              <p:nvPr/>
            </p:nvSpPr>
            <p:spPr bwMode="auto">
              <a:xfrm>
                <a:off x="624" y="1344"/>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0" name="Text Box 64"/>
              <p:cNvSpPr txBox="1">
                <a:spLocks noChangeArrowheads="1"/>
              </p:cNvSpPr>
              <p:nvPr/>
            </p:nvSpPr>
            <p:spPr bwMode="auto">
              <a:xfrm>
                <a:off x="720" y="1440"/>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1" name="Text Box 65"/>
              <p:cNvSpPr txBox="1">
                <a:spLocks noChangeArrowheads="1"/>
              </p:cNvSpPr>
              <p:nvPr/>
            </p:nvSpPr>
            <p:spPr bwMode="auto">
              <a:xfrm>
                <a:off x="528" y="1248"/>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2" name="Text Box 66"/>
              <p:cNvSpPr txBox="1">
                <a:spLocks noChangeArrowheads="1"/>
              </p:cNvSpPr>
              <p:nvPr/>
            </p:nvSpPr>
            <p:spPr bwMode="auto">
              <a:xfrm>
                <a:off x="342" y="1391"/>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3" name="Text Box 67"/>
              <p:cNvSpPr txBox="1">
                <a:spLocks noChangeArrowheads="1"/>
              </p:cNvSpPr>
              <p:nvPr/>
            </p:nvSpPr>
            <p:spPr bwMode="auto">
              <a:xfrm>
                <a:off x="816" y="12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4" name="Text Box 68"/>
              <p:cNvSpPr txBox="1">
                <a:spLocks noChangeArrowheads="1"/>
              </p:cNvSpPr>
              <p:nvPr/>
            </p:nvSpPr>
            <p:spPr bwMode="auto">
              <a:xfrm>
                <a:off x="252" y="1248"/>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5" name="Text Box 69"/>
              <p:cNvSpPr txBox="1">
                <a:spLocks noChangeArrowheads="1"/>
              </p:cNvSpPr>
              <p:nvPr/>
            </p:nvSpPr>
            <p:spPr bwMode="auto">
              <a:xfrm>
                <a:off x="156" y="1488"/>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116" name="Text Box 70"/>
              <p:cNvSpPr txBox="1">
                <a:spLocks noChangeArrowheads="1"/>
              </p:cNvSpPr>
              <p:nvPr/>
            </p:nvSpPr>
            <p:spPr bwMode="auto">
              <a:xfrm>
                <a:off x="3120" y="1296"/>
                <a:ext cx="249" cy="331"/>
              </a:xfrm>
              <a:prstGeom prst="rect">
                <a:avLst/>
              </a:prstGeom>
              <a:noFill/>
              <a:ln w="9525">
                <a:noFill/>
                <a:miter lim="800000"/>
                <a:headEnd/>
                <a:tailEnd/>
              </a:ln>
            </p:spPr>
            <p:txBody>
              <a:bodyPr wrap="none">
                <a:spAutoFit/>
              </a:bodyPr>
              <a:lstStyle/>
              <a:p>
                <a:r>
                  <a:rPr lang="en-US" sz="2400"/>
                  <a:t>+</a:t>
                </a:r>
              </a:p>
            </p:txBody>
          </p:sp>
          <p:grpSp>
            <p:nvGrpSpPr>
              <p:cNvPr id="5" name="Group 71"/>
              <p:cNvGrpSpPr>
                <a:grpSpLocks/>
              </p:cNvGrpSpPr>
              <p:nvPr/>
            </p:nvGrpSpPr>
            <p:grpSpPr bwMode="auto">
              <a:xfrm>
                <a:off x="2880" y="1248"/>
                <a:ext cx="2544" cy="528"/>
                <a:chOff x="2880" y="2592"/>
                <a:chExt cx="2544" cy="528"/>
              </a:xfrm>
            </p:grpSpPr>
            <p:sp>
              <p:nvSpPr>
                <p:cNvPr id="42153" name="AutoShape 72"/>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2154" name="Freeform 73"/>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2118" name="Text Box 74"/>
              <p:cNvSpPr txBox="1">
                <a:spLocks noChangeArrowheads="1"/>
              </p:cNvSpPr>
              <p:nvPr/>
            </p:nvSpPr>
            <p:spPr bwMode="auto">
              <a:xfrm>
                <a:off x="3216" y="1391"/>
                <a:ext cx="249" cy="332"/>
              </a:xfrm>
              <a:prstGeom prst="rect">
                <a:avLst/>
              </a:prstGeom>
              <a:noFill/>
              <a:ln w="9525">
                <a:noFill/>
                <a:miter lim="800000"/>
                <a:headEnd/>
                <a:tailEnd/>
              </a:ln>
            </p:spPr>
            <p:txBody>
              <a:bodyPr wrap="none">
                <a:spAutoFit/>
              </a:bodyPr>
              <a:lstStyle/>
              <a:p>
                <a:r>
                  <a:rPr lang="en-US" sz="2400"/>
                  <a:t>+</a:t>
                </a:r>
              </a:p>
            </p:txBody>
          </p:sp>
          <p:sp>
            <p:nvSpPr>
              <p:cNvPr id="42119" name="Text Box 75"/>
              <p:cNvSpPr txBox="1">
                <a:spLocks noChangeArrowheads="1"/>
              </p:cNvSpPr>
              <p:nvPr/>
            </p:nvSpPr>
            <p:spPr bwMode="auto">
              <a:xfrm>
                <a:off x="3168" y="1536"/>
                <a:ext cx="249" cy="332"/>
              </a:xfrm>
              <a:prstGeom prst="rect">
                <a:avLst/>
              </a:prstGeom>
              <a:noFill/>
              <a:ln w="9525">
                <a:noFill/>
                <a:miter lim="800000"/>
                <a:headEnd/>
                <a:tailEnd/>
              </a:ln>
            </p:spPr>
            <p:txBody>
              <a:bodyPr wrap="none">
                <a:spAutoFit/>
              </a:bodyPr>
              <a:lstStyle/>
              <a:p>
                <a:r>
                  <a:rPr lang="en-US" sz="2400"/>
                  <a:t>+</a:t>
                </a:r>
              </a:p>
            </p:txBody>
          </p:sp>
          <p:sp>
            <p:nvSpPr>
              <p:cNvPr id="42120" name="Text Box 76"/>
              <p:cNvSpPr txBox="1">
                <a:spLocks noChangeArrowheads="1"/>
              </p:cNvSpPr>
              <p:nvPr/>
            </p:nvSpPr>
            <p:spPr bwMode="auto">
              <a:xfrm>
                <a:off x="3552" y="1296"/>
                <a:ext cx="249" cy="331"/>
              </a:xfrm>
              <a:prstGeom prst="rect">
                <a:avLst/>
              </a:prstGeom>
              <a:noFill/>
              <a:ln w="9525">
                <a:noFill/>
                <a:miter lim="800000"/>
                <a:headEnd/>
                <a:tailEnd/>
              </a:ln>
            </p:spPr>
            <p:txBody>
              <a:bodyPr wrap="none">
                <a:spAutoFit/>
              </a:bodyPr>
              <a:lstStyle/>
              <a:p>
                <a:r>
                  <a:rPr lang="en-US" sz="2400"/>
                  <a:t>+</a:t>
                </a:r>
              </a:p>
            </p:txBody>
          </p:sp>
          <p:sp>
            <p:nvSpPr>
              <p:cNvPr id="42121" name="Text Box 77"/>
              <p:cNvSpPr txBox="1">
                <a:spLocks noChangeArrowheads="1"/>
              </p:cNvSpPr>
              <p:nvPr/>
            </p:nvSpPr>
            <p:spPr bwMode="auto">
              <a:xfrm>
                <a:off x="3648" y="1391"/>
                <a:ext cx="249" cy="332"/>
              </a:xfrm>
              <a:prstGeom prst="rect">
                <a:avLst/>
              </a:prstGeom>
              <a:noFill/>
              <a:ln w="9525">
                <a:noFill/>
                <a:miter lim="800000"/>
                <a:headEnd/>
                <a:tailEnd/>
              </a:ln>
            </p:spPr>
            <p:txBody>
              <a:bodyPr wrap="none">
                <a:spAutoFit/>
              </a:bodyPr>
              <a:lstStyle/>
              <a:p>
                <a:r>
                  <a:rPr lang="en-US" sz="2400"/>
                  <a:t>+</a:t>
                </a:r>
              </a:p>
            </p:txBody>
          </p:sp>
          <p:sp>
            <p:nvSpPr>
              <p:cNvPr id="42122" name="Text Box 78"/>
              <p:cNvSpPr txBox="1">
                <a:spLocks noChangeArrowheads="1"/>
              </p:cNvSpPr>
              <p:nvPr/>
            </p:nvSpPr>
            <p:spPr bwMode="auto">
              <a:xfrm>
                <a:off x="3600" y="1536"/>
                <a:ext cx="249" cy="332"/>
              </a:xfrm>
              <a:prstGeom prst="rect">
                <a:avLst/>
              </a:prstGeom>
              <a:noFill/>
              <a:ln w="9525">
                <a:noFill/>
                <a:miter lim="800000"/>
                <a:headEnd/>
                <a:tailEnd/>
              </a:ln>
            </p:spPr>
            <p:txBody>
              <a:bodyPr wrap="none">
                <a:spAutoFit/>
              </a:bodyPr>
              <a:lstStyle/>
              <a:p>
                <a:r>
                  <a:rPr lang="en-US" sz="2400"/>
                  <a:t>+</a:t>
                </a:r>
              </a:p>
            </p:txBody>
          </p:sp>
          <p:sp>
            <p:nvSpPr>
              <p:cNvPr id="42123" name="Text Box 79"/>
              <p:cNvSpPr txBox="1">
                <a:spLocks noChangeArrowheads="1"/>
              </p:cNvSpPr>
              <p:nvPr/>
            </p:nvSpPr>
            <p:spPr bwMode="auto">
              <a:xfrm>
                <a:off x="3456" y="1488"/>
                <a:ext cx="249" cy="332"/>
              </a:xfrm>
              <a:prstGeom prst="rect">
                <a:avLst/>
              </a:prstGeom>
              <a:noFill/>
              <a:ln w="9525">
                <a:noFill/>
                <a:miter lim="800000"/>
                <a:headEnd/>
                <a:tailEnd/>
              </a:ln>
            </p:spPr>
            <p:txBody>
              <a:bodyPr wrap="none">
                <a:spAutoFit/>
              </a:bodyPr>
              <a:lstStyle/>
              <a:p>
                <a:r>
                  <a:rPr lang="en-US" sz="2400"/>
                  <a:t>+</a:t>
                </a:r>
              </a:p>
            </p:txBody>
          </p:sp>
          <p:sp>
            <p:nvSpPr>
              <p:cNvPr id="42124" name="Text Box 80"/>
              <p:cNvSpPr txBox="1">
                <a:spLocks noChangeArrowheads="1"/>
              </p:cNvSpPr>
              <p:nvPr/>
            </p:nvSpPr>
            <p:spPr bwMode="auto">
              <a:xfrm>
                <a:off x="3936" y="1296"/>
                <a:ext cx="249" cy="331"/>
              </a:xfrm>
              <a:prstGeom prst="rect">
                <a:avLst/>
              </a:prstGeom>
              <a:noFill/>
              <a:ln w="9525">
                <a:noFill/>
                <a:miter lim="800000"/>
                <a:headEnd/>
                <a:tailEnd/>
              </a:ln>
            </p:spPr>
            <p:txBody>
              <a:bodyPr wrap="none">
                <a:spAutoFit/>
              </a:bodyPr>
              <a:lstStyle/>
              <a:p>
                <a:r>
                  <a:rPr lang="en-US" sz="2400"/>
                  <a:t>+</a:t>
                </a:r>
              </a:p>
            </p:txBody>
          </p:sp>
          <p:sp>
            <p:nvSpPr>
              <p:cNvPr id="42125" name="Text Box 81"/>
              <p:cNvSpPr txBox="1">
                <a:spLocks noChangeArrowheads="1"/>
              </p:cNvSpPr>
              <p:nvPr/>
            </p:nvSpPr>
            <p:spPr bwMode="auto">
              <a:xfrm>
                <a:off x="4032" y="1391"/>
                <a:ext cx="249" cy="332"/>
              </a:xfrm>
              <a:prstGeom prst="rect">
                <a:avLst/>
              </a:prstGeom>
              <a:noFill/>
              <a:ln w="9525">
                <a:noFill/>
                <a:miter lim="800000"/>
                <a:headEnd/>
                <a:tailEnd/>
              </a:ln>
            </p:spPr>
            <p:txBody>
              <a:bodyPr wrap="none">
                <a:spAutoFit/>
              </a:bodyPr>
              <a:lstStyle/>
              <a:p>
                <a:r>
                  <a:rPr lang="en-US" sz="2400"/>
                  <a:t>+</a:t>
                </a:r>
              </a:p>
            </p:txBody>
          </p:sp>
          <p:sp>
            <p:nvSpPr>
              <p:cNvPr id="42126" name="Text Box 82"/>
              <p:cNvSpPr txBox="1">
                <a:spLocks noChangeArrowheads="1"/>
              </p:cNvSpPr>
              <p:nvPr/>
            </p:nvSpPr>
            <p:spPr bwMode="auto">
              <a:xfrm>
                <a:off x="3984" y="1536"/>
                <a:ext cx="249" cy="332"/>
              </a:xfrm>
              <a:prstGeom prst="rect">
                <a:avLst/>
              </a:prstGeom>
              <a:noFill/>
              <a:ln w="9525">
                <a:noFill/>
                <a:miter lim="800000"/>
                <a:headEnd/>
                <a:tailEnd/>
              </a:ln>
            </p:spPr>
            <p:txBody>
              <a:bodyPr wrap="none">
                <a:spAutoFit/>
              </a:bodyPr>
              <a:lstStyle/>
              <a:p>
                <a:r>
                  <a:rPr lang="en-US" sz="2400"/>
                  <a:t>+</a:t>
                </a:r>
              </a:p>
            </p:txBody>
          </p:sp>
          <p:sp>
            <p:nvSpPr>
              <p:cNvPr id="42127" name="Text Box 83"/>
              <p:cNvSpPr txBox="1">
                <a:spLocks noChangeArrowheads="1"/>
              </p:cNvSpPr>
              <p:nvPr/>
            </p:nvSpPr>
            <p:spPr bwMode="auto">
              <a:xfrm>
                <a:off x="3840" y="1488"/>
                <a:ext cx="249" cy="332"/>
              </a:xfrm>
              <a:prstGeom prst="rect">
                <a:avLst/>
              </a:prstGeom>
              <a:noFill/>
              <a:ln w="9525">
                <a:noFill/>
                <a:miter lim="800000"/>
                <a:headEnd/>
                <a:tailEnd/>
              </a:ln>
            </p:spPr>
            <p:txBody>
              <a:bodyPr wrap="none">
                <a:spAutoFit/>
              </a:bodyPr>
              <a:lstStyle/>
              <a:p>
                <a:r>
                  <a:rPr lang="en-US" sz="2400"/>
                  <a:t>+</a:t>
                </a:r>
              </a:p>
            </p:txBody>
          </p:sp>
          <p:sp>
            <p:nvSpPr>
              <p:cNvPr id="42128" name="Text Box 84"/>
              <p:cNvSpPr txBox="1">
                <a:spLocks noChangeArrowheads="1"/>
              </p:cNvSpPr>
              <p:nvPr/>
            </p:nvSpPr>
            <p:spPr bwMode="auto">
              <a:xfrm>
                <a:off x="4380" y="1296"/>
                <a:ext cx="249" cy="331"/>
              </a:xfrm>
              <a:prstGeom prst="rect">
                <a:avLst/>
              </a:prstGeom>
              <a:noFill/>
              <a:ln w="9525">
                <a:noFill/>
                <a:miter lim="800000"/>
                <a:headEnd/>
                <a:tailEnd/>
              </a:ln>
            </p:spPr>
            <p:txBody>
              <a:bodyPr wrap="none">
                <a:spAutoFit/>
              </a:bodyPr>
              <a:lstStyle/>
              <a:p>
                <a:r>
                  <a:rPr lang="en-US" sz="2400"/>
                  <a:t>+</a:t>
                </a:r>
              </a:p>
            </p:txBody>
          </p:sp>
          <p:sp>
            <p:nvSpPr>
              <p:cNvPr id="42129" name="Text Box 85"/>
              <p:cNvSpPr txBox="1">
                <a:spLocks noChangeArrowheads="1"/>
              </p:cNvSpPr>
              <p:nvPr/>
            </p:nvSpPr>
            <p:spPr bwMode="auto">
              <a:xfrm>
                <a:off x="4477" y="1391"/>
                <a:ext cx="248" cy="332"/>
              </a:xfrm>
              <a:prstGeom prst="rect">
                <a:avLst/>
              </a:prstGeom>
              <a:noFill/>
              <a:ln w="9525">
                <a:noFill/>
                <a:miter lim="800000"/>
                <a:headEnd/>
                <a:tailEnd/>
              </a:ln>
            </p:spPr>
            <p:txBody>
              <a:bodyPr wrap="none">
                <a:spAutoFit/>
              </a:bodyPr>
              <a:lstStyle/>
              <a:p>
                <a:r>
                  <a:rPr lang="en-US" sz="2400"/>
                  <a:t>+</a:t>
                </a:r>
              </a:p>
            </p:txBody>
          </p:sp>
          <p:sp>
            <p:nvSpPr>
              <p:cNvPr id="42130" name="Text Box 86"/>
              <p:cNvSpPr txBox="1">
                <a:spLocks noChangeArrowheads="1"/>
              </p:cNvSpPr>
              <p:nvPr/>
            </p:nvSpPr>
            <p:spPr bwMode="auto">
              <a:xfrm>
                <a:off x="4428" y="1536"/>
                <a:ext cx="249" cy="332"/>
              </a:xfrm>
              <a:prstGeom prst="rect">
                <a:avLst/>
              </a:prstGeom>
              <a:noFill/>
              <a:ln w="9525">
                <a:noFill/>
                <a:miter lim="800000"/>
                <a:headEnd/>
                <a:tailEnd/>
              </a:ln>
            </p:spPr>
            <p:txBody>
              <a:bodyPr wrap="none">
                <a:spAutoFit/>
              </a:bodyPr>
              <a:lstStyle/>
              <a:p>
                <a:r>
                  <a:rPr lang="en-US" sz="2400"/>
                  <a:t>+</a:t>
                </a:r>
              </a:p>
            </p:txBody>
          </p:sp>
          <p:sp>
            <p:nvSpPr>
              <p:cNvPr id="42131" name="Text Box 87"/>
              <p:cNvSpPr txBox="1">
                <a:spLocks noChangeArrowheads="1"/>
              </p:cNvSpPr>
              <p:nvPr/>
            </p:nvSpPr>
            <p:spPr bwMode="auto">
              <a:xfrm>
                <a:off x="4284" y="1488"/>
                <a:ext cx="249" cy="332"/>
              </a:xfrm>
              <a:prstGeom prst="rect">
                <a:avLst/>
              </a:prstGeom>
              <a:noFill/>
              <a:ln w="9525">
                <a:noFill/>
                <a:miter lim="800000"/>
                <a:headEnd/>
                <a:tailEnd/>
              </a:ln>
            </p:spPr>
            <p:txBody>
              <a:bodyPr wrap="none">
                <a:spAutoFit/>
              </a:bodyPr>
              <a:lstStyle/>
              <a:p>
                <a:r>
                  <a:rPr lang="en-US" sz="2400"/>
                  <a:t>+</a:t>
                </a:r>
              </a:p>
            </p:txBody>
          </p:sp>
          <p:sp>
            <p:nvSpPr>
              <p:cNvPr id="42132" name="Text Box 88"/>
              <p:cNvSpPr txBox="1">
                <a:spLocks noChangeArrowheads="1"/>
              </p:cNvSpPr>
              <p:nvPr/>
            </p:nvSpPr>
            <p:spPr bwMode="auto">
              <a:xfrm>
                <a:off x="4812" y="1296"/>
                <a:ext cx="249" cy="331"/>
              </a:xfrm>
              <a:prstGeom prst="rect">
                <a:avLst/>
              </a:prstGeom>
              <a:noFill/>
              <a:ln w="9525">
                <a:noFill/>
                <a:miter lim="800000"/>
                <a:headEnd/>
                <a:tailEnd/>
              </a:ln>
            </p:spPr>
            <p:txBody>
              <a:bodyPr wrap="none">
                <a:spAutoFit/>
              </a:bodyPr>
              <a:lstStyle/>
              <a:p>
                <a:r>
                  <a:rPr lang="en-US" sz="2400"/>
                  <a:t>+</a:t>
                </a:r>
              </a:p>
            </p:txBody>
          </p:sp>
          <p:sp>
            <p:nvSpPr>
              <p:cNvPr id="42133" name="Text Box 89"/>
              <p:cNvSpPr txBox="1">
                <a:spLocks noChangeArrowheads="1"/>
              </p:cNvSpPr>
              <p:nvPr/>
            </p:nvSpPr>
            <p:spPr bwMode="auto">
              <a:xfrm>
                <a:off x="4908" y="1391"/>
                <a:ext cx="249" cy="332"/>
              </a:xfrm>
              <a:prstGeom prst="rect">
                <a:avLst/>
              </a:prstGeom>
              <a:noFill/>
              <a:ln w="9525">
                <a:noFill/>
                <a:miter lim="800000"/>
                <a:headEnd/>
                <a:tailEnd/>
              </a:ln>
            </p:spPr>
            <p:txBody>
              <a:bodyPr wrap="none">
                <a:spAutoFit/>
              </a:bodyPr>
              <a:lstStyle/>
              <a:p>
                <a:r>
                  <a:rPr lang="en-US" sz="2400"/>
                  <a:t>+</a:t>
                </a:r>
              </a:p>
            </p:txBody>
          </p:sp>
          <p:sp>
            <p:nvSpPr>
              <p:cNvPr id="42134" name="Text Box 90"/>
              <p:cNvSpPr txBox="1">
                <a:spLocks noChangeArrowheads="1"/>
              </p:cNvSpPr>
              <p:nvPr/>
            </p:nvSpPr>
            <p:spPr bwMode="auto">
              <a:xfrm>
                <a:off x="4860" y="1536"/>
                <a:ext cx="249" cy="332"/>
              </a:xfrm>
              <a:prstGeom prst="rect">
                <a:avLst/>
              </a:prstGeom>
              <a:noFill/>
              <a:ln w="9525">
                <a:noFill/>
                <a:miter lim="800000"/>
                <a:headEnd/>
                <a:tailEnd/>
              </a:ln>
            </p:spPr>
            <p:txBody>
              <a:bodyPr wrap="none">
                <a:spAutoFit/>
              </a:bodyPr>
              <a:lstStyle/>
              <a:p>
                <a:r>
                  <a:rPr lang="en-US" sz="2400"/>
                  <a:t>+</a:t>
                </a:r>
              </a:p>
            </p:txBody>
          </p:sp>
          <p:sp>
            <p:nvSpPr>
              <p:cNvPr id="42135" name="Text Box 91"/>
              <p:cNvSpPr txBox="1">
                <a:spLocks noChangeArrowheads="1"/>
              </p:cNvSpPr>
              <p:nvPr/>
            </p:nvSpPr>
            <p:spPr bwMode="auto">
              <a:xfrm>
                <a:off x="4716" y="1488"/>
                <a:ext cx="248" cy="331"/>
              </a:xfrm>
              <a:prstGeom prst="rect">
                <a:avLst/>
              </a:prstGeom>
              <a:noFill/>
              <a:ln w="9525">
                <a:noFill/>
                <a:miter lim="800000"/>
                <a:headEnd/>
                <a:tailEnd/>
              </a:ln>
            </p:spPr>
            <p:txBody>
              <a:bodyPr wrap="none">
                <a:spAutoFit/>
              </a:bodyPr>
              <a:lstStyle/>
              <a:p>
                <a:r>
                  <a:rPr lang="en-US" sz="2400"/>
                  <a:t>+</a:t>
                </a:r>
              </a:p>
            </p:txBody>
          </p:sp>
          <p:sp>
            <p:nvSpPr>
              <p:cNvPr id="42136" name="Text Box 92"/>
              <p:cNvSpPr txBox="1">
                <a:spLocks noChangeArrowheads="1"/>
              </p:cNvSpPr>
              <p:nvPr/>
            </p:nvSpPr>
            <p:spPr bwMode="auto">
              <a:xfrm>
                <a:off x="4992" y="1344"/>
                <a:ext cx="196" cy="332"/>
              </a:xfrm>
              <a:prstGeom prst="rect">
                <a:avLst/>
              </a:prstGeom>
              <a:noFill/>
              <a:ln w="9525">
                <a:noFill/>
                <a:miter lim="800000"/>
                <a:headEnd/>
                <a:tailEnd/>
              </a:ln>
            </p:spPr>
            <p:txBody>
              <a:bodyPr wrap="none">
                <a:spAutoFit/>
              </a:bodyPr>
              <a:lstStyle/>
              <a:p>
                <a:r>
                  <a:rPr lang="en-US" sz="2400"/>
                  <a:t>-</a:t>
                </a:r>
              </a:p>
            </p:txBody>
          </p:sp>
          <p:sp>
            <p:nvSpPr>
              <p:cNvPr id="42137" name="Text Box 93"/>
              <p:cNvSpPr txBox="1">
                <a:spLocks noChangeArrowheads="1"/>
              </p:cNvSpPr>
              <p:nvPr/>
            </p:nvSpPr>
            <p:spPr bwMode="auto">
              <a:xfrm>
                <a:off x="5088" y="1440"/>
                <a:ext cx="196" cy="331"/>
              </a:xfrm>
              <a:prstGeom prst="rect">
                <a:avLst/>
              </a:prstGeom>
              <a:noFill/>
              <a:ln w="9525">
                <a:noFill/>
                <a:miter lim="800000"/>
                <a:headEnd/>
                <a:tailEnd/>
              </a:ln>
            </p:spPr>
            <p:txBody>
              <a:bodyPr wrap="none">
                <a:spAutoFit/>
              </a:bodyPr>
              <a:lstStyle/>
              <a:p>
                <a:r>
                  <a:rPr lang="en-US" sz="2400"/>
                  <a:t>-</a:t>
                </a:r>
              </a:p>
            </p:txBody>
          </p:sp>
          <p:sp>
            <p:nvSpPr>
              <p:cNvPr id="42138" name="Text Box 94"/>
              <p:cNvSpPr txBox="1">
                <a:spLocks noChangeArrowheads="1"/>
              </p:cNvSpPr>
              <p:nvPr/>
            </p:nvSpPr>
            <p:spPr bwMode="auto">
              <a:xfrm>
                <a:off x="4896" y="1248"/>
                <a:ext cx="196" cy="331"/>
              </a:xfrm>
              <a:prstGeom prst="rect">
                <a:avLst/>
              </a:prstGeom>
              <a:noFill/>
              <a:ln w="9525">
                <a:noFill/>
                <a:miter lim="800000"/>
                <a:headEnd/>
                <a:tailEnd/>
              </a:ln>
            </p:spPr>
            <p:txBody>
              <a:bodyPr wrap="none">
                <a:spAutoFit/>
              </a:bodyPr>
              <a:lstStyle/>
              <a:p>
                <a:r>
                  <a:rPr lang="en-US" sz="2400"/>
                  <a:t>-</a:t>
                </a:r>
              </a:p>
            </p:txBody>
          </p:sp>
          <p:sp>
            <p:nvSpPr>
              <p:cNvPr id="42139" name="Text Box 95"/>
              <p:cNvSpPr txBox="1">
                <a:spLocks noChangeArrowheads="1"/>
              </p:cNvSpPr>
              <p:nvPr/>
            </p:nvSpPr>
            <p:spPr bwMode="auto">
              <a:xfrm>
                <a:off x="4800" y="1488"/>
                <a:ext cx="196" cy="331"/>
              </a:xfrm>
              <a:prstGeom prst="rect">
                <a:avLst/>
              </a:prstGeom>
              <a:noFill/>
              <a:ln w="9525">
                <a:noFill/>
                <a:miter lim="800000"/>
                <a:headEnd/>
                <a:tailEnd/>
              </a:ln>
            </p:spPr>
            <p:txBody>
              <a:bodyPr wrap="none">
                <a:spAutoFit/>
              </a:bodyPr>
              <a:lstStyle/>
              <a:p>
                <a:r>
                  <a:rPr lang="en-US" sz="2400"/>
                  <a:t>-</a:t>
                </a:r>
              </a:p>
            </p:txBody>
          </p:sp>
          <p:sp>
            <p:nvSpPr>
              <p:cNvPr id="42140" name="Text Box 96"/>
              <p:cNvSpPr txBox="1">
                <a:spLocks noChangeArrowheads="1"/>
              </p:cNvSpPr>
              <p:nvPr/>
            </p:nvSpPr>
            <p:spPr bwMode="auto">
              <a:xfrm>
                <a:off x="5184" y="1296"/>
                <a:ext cx="196" cy="331"/>
              </a:xfrm>
              <a:prstGeom prst="rect">
                <a:avLst/>
              </a:prstGeom>
              <a:noFill/>
              <a:ln w="9525">
                <a:noFill/>
                <a:miter lim="800000"/>
                <a:headEnd/>
                <a:tailEnd/>
              </a:ln>
            </p:spPr>
            <p:txBody>
              <a:bodyPr wrap="none">
                <a:spAutoFit/>
              </a:bodyPr>
              <a:lstStyle/>
              <a:p>
                <a:r>
                  <a:rPr lang="en-US" sz="2400"/>
                  <a:t>-</a:t>
                </a:r>
              </a:p>
            </p:txBody>
          </p:sp>
          <p:sp>
            <p:nvSpPr>
              <p:cNvPr id="42141" name="Text Box 97"/>
              <p:cNvSpPr txBox="1">
                <a:spLocks noChangeArrowheads="1"/>
              </p:cNvSpPr>
              <p:nvPr/>
            </p:nvSpPr>
            <p:spPr bwMode="auto">
              <a:xfrm>
                <a:off x="4559" y="1344"/>
                <a:ext cx="197" cy="332"/>
              </a:xfrm>
              <a:prstGeom prst="rect">
                <a:avLst/>
              </a:prstGeom>
              <a:noFill/>
              <a:ln w="9525">
                <a:noFill/>
                <a:miter lim="800000"/>
                <a:headEnd/>
                <a:tailEnd/>
              </a:ln>
            </p:spPr>
            <p:txBody>
              <a:bodyPr wrap="none">
                <a:spAutoFit/>
              </a:bodyPr>
              <a:lstStyle/>
              <a:p>
                <a:r>
                  <a:rPr lang="en-US" sz="2400"/>
                  <a:t>-</a:t>
                </a:r>
              </a:p>
            </p:txBody>
          </p:sp>
          <p:sp>
            <p:nvSpPr>
              <p:cNvPr id="42142" name="Text Box 98"/>
              <p:cNvSpPr txBox="1">
                <a:spLocks noChangeArrowheads="1"/>
              </p:cNvSpPr>
              <p:nvPr/>
            </p:nvSpPr>
            <p:spPr bwMode="auto">
              <a:xfrm>
                <a:off x="4656" y="1440"/>
                <a:ext cx="196" cy="331"/>
              </a:xfrm>
              <a:prstGeom prst="rect">
                <a:avLst/>
              </a:prstGeom>
              <a:noFill/>
              <a:ln w="9525">
                <a:noFill/>
                <a:miter lim="800000"/>
                <a:headEnd/>
                <a:tailEnd/>
              </a:ln>
            </p:spPr>
            <p:txBody>
              <a:bodyPr wrap="none">
                <a:spAutoFit/>
              </a:bodyPr>
              <a:lstStyle/>
              <a:p>
                <a:r>
                  <a:rPr lang="en-US" sz="2400"/>
                  <a:t>-</a:t>
                </a:r>
              </a:p>
            </p:txBody>
          </p:sp>
          <p:sp>
            <p:nvSpPr>
              <p:cNvPr id="42143" name="Text Box 99"/>
              <p:cNvSpPr txBox="1">
                <a:spLocks noChangeArrowheads="1"/>
              </p:cNvSpPr>
              <p:nvPr/>
            </p:nvSpPr>
            <p:spPr bwMode="auto">
              <a:xfrm>
                <a:off x="4752" y="1296"/>
                <a:ext cx="196" cy="331"/>
              </a:xfrm>
              <a:prstGeom prst="rect">
                <a:avLst/>
              </a:prstGeom>
              <a:noFill/>
              <a:ln w="9525">
                <a:noFill/>
                <a:miter lim="800000"/>
                <a:headEnd/>
                <a:tailEnd/>
              </a:ln>
            </p:spPr>
            <p:txBody>
              <a:bodyPr wrap="none">
                <a:spAutoFit/>
              </a:bodyPr>
              <a:lstStyle/>
              <a:p>
                <a:r>
                  <a:rPr lang="en-US" sz="2400"/>
                  <a:t>-</a:t>
                </a:r>
              </a:p>
            </p:txBody>
          </p:sp>
          <p:sp>
            <p:nvSpPr>
              <p:cNvPr id="42144" name="Text Box 100"/>
              <p:cNvSpPr txBox="1">
                <a:spLocks noChangeArrowheads="1"/>
              </p:cNvSpPr>
              <p:nvPr/>
            </p:nvSpPr>
            <p:spPr bwMode="auto">
              <a:xfrm>
                <a:off x="4800" y="1200"/>
                <a:ext cx="196" cy="332"/>
              </a:xfrm>
              <a:prstGeom prst="rect">
                <a:avLst/>
              </a:prstGeom>
              <a:noFill/>
              <a:ln w="9525">
                <a:noFill/>
                <a:miter lim="800000"/>
                <a:headEnd/>
                <a:tailEnd/>
              </a:ln>
            </p:spPr>
            <p:txBody>
              <a:bodyPr wrap="none">
                <a:spAutoFit/>
              </a:bodyPr>
              <a:lstStyle/>
              <a:p>
                <a:r>
                  <a:rPr lang="en-US" sz="2400"/>
                  <a:t>-</a:t>
                </a:r>
              </a:p>
            </p:txBody>
          </p:sp>
          <p:sp>
            <p:nvSpPr>
              <p:cNvPr id="42145" name="Text Box 101"/>
              <p:cNvSpPr txBox="1">
                <a:spLocks noChangeArrowheads="1"/>
              </p:cNvSpPr>
              <p:nvPr/>
            </p:nvSpPr>
            <p:spPr bwMode="auto">
              <a:xfrm>
                <a:off x="4992" y="1488"/>
                <a:ext cx="196" cy="331"/>
              </a:xfrm>
              <a:prstGeom prst="rect">
                <a:avLst/>
              </a:prstGeom>
              <a:noFill/>
              <a:ln w="9525">
                <a:noFill/>
                <a:miter lim="800000"/>
                <a:headEnd/>
                <a:tailEnd/>
              </a:ln>
            </p:spPr>
            <p:txBody>
              <a:bodyPr wrap="none">
                <a:spAutoFit/>
              </a:bodyPr>
              <a:lstStyle/>
              <a:p>
                <a:r>
                  <a:rPr lang="en-US" sz="2400"/>
                  <a:t>-</a:t>
                </a:r>
              </a:p>
            </p:txBody>
          </p:sp>
          <p:sp>
            <p:nvSpPr>
              <p:cNvPr id="42146" name="Text Box 102"/>
              <p:cNvSpPr txBox="1">
                <a:spLocks noChangeArrowheads="1"/>
              </p:cNvSpPr>
              <p:nvPr/>
            </p:nvSpPr>
            <p:spPr bwMode="auto">
              <a:xfrm>
                <a:off x="3792" y="1248"/>
                <a:ext cx="197" cy="331"/>
              </a:xfrm>
              <a:prstGeom prst="rect">
                <a:avLst/>
              </a:prstGeom>
              <a:noFill/>
              <a:ln w="9525">
                <a:noFill/>
                <a:miter lim="800000"/>
                <a:headEnd/>
                <a:tailEnd/>
              </a:ln>
            </p:spPr>
            <p:txBody>
              <a:bodyPr wrap="none">
                <a:spAutoFit/>
              </a:bodyPr>
              <a:lstStyle/>
              <a:p>
                <a:r>
                  <a:rPr lang="en-US" sz="2400"/>
                  <a:t>-</a:t>
                </a:r>
              </a:p>
            </p:txBody>
          </p:sp>
          <p:sp>
            <p:nvSpPr>
              <p:cNvPr id="42147" name="Text Box 103"/>
              <p:cNvSpPr txBox="1">
                <a:spLocks noChangeArrowheads="1"/>
              </p:cNvSpPr>
              <p:nvPr/>
            </p:nvSpPr>
            <p:spPr bwMode="auto">
              <a:xfrm>
                <a:off x="3792" y="1392"/>
                <a:ext cx="197" cy="332"/>
              </a:xfrm>
              <a:prstGeom prst="rect">
                <a:avLst/>
              </a:prstGeom>
              <a:noFill/>
              <a:ln w="9525">
                <a:noFill/>
                <a:miter lim="800000"/>
                <a:headEnd/>
                <a:tailEnd/>
              </a:ln>
            </p:spPr>
            <p:txBody>
              <a:bodyPr wrap="none">
                <a:spAutoFit/>
              </a:bodyPr>
              <a:lstStyle/>
              <a:p>
                <a:r>
                  <a:rPr lang="en-US" sz="2400"/>
                  <a:t>-</a:t>
                </a:r>
              </a:p>
            </p:txBody>
          </p:sp>
          <p:sp>
            <p:nvSpPr>
              <p:cNvPr id="42148" name="Text Box 104"/>
              <p:cNvSpPr txBox="1">
                <a:spLocks noChangeArrowheads="1"/>
              </p:cNvSpPr>
              <p:nvPr/>
            </p:nvSpPr>
            <p:spPr bwMode="auto">
              <a:xfrm>
                <a:off x="5088" y="1344"/>
                <a:ext cx="196" cy="332"/>
              </a:xfrm>
              <a:prstGeom prst="rect">
                <a:avLst/>
              </a:prstGeom>
              <a:noFill/>
              <a:ln w="9525">
                <a:noFill/>
                <a:miter lim="800000"/>
                <a:headEnd/>
                <a:tailEnd/>
              </a:ln>
            </p:spPr>
            <p:txBody>
              <a:bodyPr wrap="none">
                <a:spAutoFit/>
              </a:bodyPr>
              <a:lstStyle/>
              <a:p>
                <a:r>
                  <a:rPr lang="en-US" sz="2400"/>
                  <a:t>-</a:t>
                </a:r>
              </a:p>
            </p:txBody>
          </p:sp>
          <p:sp>
            <p:nvSpPr>
              <p:cNvPr id="42149" name="Text Box 105"/>
              <p:cNvSpPr txBox="1">
                <a:spLocks noChangeArrowheads="1"/>
              </p:cNvSpPr>
              <p:nvPr/>
            </p:nvSpPr>
            <p:spPr bwMode="auto">
              <a:xfrm>
                <a:off x="4416" y="1152"/>
                <a:ext cx="197" cy="331"/>
              </a:xfrm>
              <a:prstGeom prst="rect">
                <a:avLst/>
              </a:prstGeom>
              <a:noFill/>
              <a:ln w="9525">
                <a:noFill/>
                <a:miter lim="800000"/>
                <a:headEnd/>
                <a:tailEnd/>
              </a:ln>
            </p:spPr>
            <p:txBody>
              <a:bodyPr wrap="none">
                <a:spAutoFit/>
              </a:bodyPr>
              <a:lstStyle/>
              <a:p>
                <a:r>
                  <a:rPr lang="en-US" sz="2400"/>
                  <a:t>-</a:t>
                </a:r>
              </a:p>
            </p:txBody>
          </p:sp>
          <p:sp>
            <p:nvSpPr>
              <p:cNvPr id="42150" name="Text Box 106"/>
              <p:cNvSpPr txBox="1">
                <a:spLocks noChangeArrowheads="1"/>
              </p:cNvSpPr>
              <p:nvPr/>
            </p:nvSpPr>
            <p:spPr bwMode="auto">
              <a:xfrm>
                <a:off x="5088" y="1200"/>
                <a:ext cx="196" cy="332"/>
              </a:xfrm>
              <a:prstGeom prst="rect">
                <a:avLst/>
              </a:prstGeom>
              <a:noFill/>
              <a:ln w="9525">
                <a:noFill/>
                <a:miter lim="800000"/>
                <a:headEnd/>
                <a:tailEnd/>
              </a:ln>
            </p:spPr>
            <p:txBody>
              <a:bodyPr wrap="none">
                <a:spAutoFit/>
              </a:bodyPr>
              <a:lstStyle/>
              <a:p>
                <a:r>
                  <a:rPr lang="en-US" sz="2400"/>
                  <a:t>-</a:t>
                </a:r>
              </a:p>
            </p:txBody>
          </p:sp>
          <p:sp>
            <p:nvSpPr>
              <p:cNvPr id="42151" name="Text Box 107"/>
              <p:cNvSpPr txBox="1">
                <a:spLocks noChangeArrowheads="1"/>
              </p:cNvSpPr>
              <p:nvPr/>
            </p:nvSpPr>
            <p:spPr bwMode="auto">
              <a:xfrm>
                <a:off x="3408" y="1344"/>
                <a:ext cx="196" cy="332"/>
              </a:xfrm>
              <a:prstGeom prst="rect">
                <a:avLst/>
              </a:prstGeom>
              <a:noFill/>
              <a:ln w="9525">
                <a:noFill/>
                <a:miter lim="800000"/>
                <a:headEnd/>
                <a:tailEnd/>
              </a:ln>
            </p:spPr>
            <p:txBody>
              <a:bodyPr wrap="none">
                <a:spAutoFit/>
              </a:bodyPr>
              <a:lstStyle/>
              <a:p>
                <a:r>
                  <a:rPr lang="en-US" sz="2400"/>
                  <a:t>-</a:t>
                </a:r>
              </a:p>
            </p:txBody>
          </p:sp>
          <p:sp>
            <p:nvSpPr>
              <p:cNvPr id="42152" name="Text Box 108"/>
              <p:cNvSpPr txBox="1">
                <a:spLocks noChangeArrowheads="1"/>
              </p:cNvSpPr>
              <p:nvPr/>
            </p:nvSpPr>
            <p:spPr bwMode="auto">
              <a:xfrm>
                <a:off x="3264" y="1200"/>
                <a:ext cx="249" cy="332"/>
              </a:xfrm>
              <a:prstGeom prst="rect">
                <a:avLst/>
              </a:prstGeom>
              <a:noFill/>
              <a:ln w="9525">
                <a:noFill/>
                <a:miter lim="800000"/>
                <a:headEnd/>
                <a:tailEnd/>
              </a:ln>
            </p:spPr>
            <p:txBody>
              <a:bodyPr wrap="none">
                <a:spAutoFit/>
              </a:bodyPr>
              <a:lstStyle/>
              <a:p>
                <a:r>
                  <a:rPr lang="en-US" sz="2400"/>
                  <a:t>+</a:t>
                </a:r>
              </a:p>
            </p:txBody>
          </p:sp>
        </p:grpSp>
        <p:grpSp>
          <p:nvGrpSpPr>
            <p:cNvPr id="6" name="Group 109"/>
            <p:cNvGrpSpPr>
              <a:grpSpLocks/>
            </p:cNvGrpSpPr>
            <p:nvPr/>
          </p:nvGrpSpPr>
          <p:grpSpPr bwMode="auto">
            <a:xfrm>
              <a:off x="0" y="2400"/>
              <a:ext cx="5728" cy="816"/>
              <a:chOff x="0" y="2208"/>
              <a:chExt cx="5728" cy="816"/>
            </a:xfrm>
          </p:grpSpPr>
          <p:grpSp>
            <p:nvGrpSpPr>
              <p:cNvPr id="7" name="Group 110"/>
              <p:cNvGrpSpPr>
                <a:grpSpLocks/>
              </p:cNvGrpSpPr>
              <p:nvPr/>
            </p:nvGrpSpPr>
            <p:grpSpPr bwMode="auto">
              <a:xfrm>
                <a:off x="0" y="2208"/>
                <a:ext cx="5728" cy="816"/>
                <a:chOff x="0" y="2208"/>
                <a:chExt cx="5728" cy="816"/>
              </a:xfrm>
            </p:grpSpPr>
            <p:sp>
              <p:nvSpPr>
                <p:cNvPr id="42026" name="AutoShape 111"/>
                <p:cNvSpPr>
                  <a:spLocks noChangeArrowheads="1"/>
                </p:cNvSpPr>
                <p:nvPr/>
              </p:nvSpPr>
              <p:spPr bwMode="auto">
                <a:xfrm>
                  <a:off x="0" y="2256"/>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2027" name="Text Box 112"/>
                <p:cNvSpPr txBox="1">
                  <a:spLocks noChangeArrowheads="1"/>
                </p:cNvSpPr>
                <p:nvPr/>
              </p:nvSpPr>
              <p:spPr bwMode="auto">
                <a:xfrm>
                  <a:off x="2112" y="2352"/>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28" name="Text Box 113"/>
                <p:cNvSpPr txBox="1">
                  <a:spLocks noChangeArrowheads="1"/>
                </p:cNvSpPr>
                <p:nvPr/>
              </p:nvSpPr>
              <p:spPr bwMode="auto">
                <a:xfrm>
                  <a:off x="2208" y="2449"/>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29" name="Text Box 114"/>
                <p:cNvSpPr txBox="1">
                  <a:spLocks noChangeArrowheads="1"/>
                </p:cNvSpPr>
                <p:nvPr/>
              </p:nvSpPr>
              <p:spPr bwMode="auto">
                <a:xfrm>
                  <a:off x="2016" y="2256"/>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0" name="Text Box 115"/>
                <p:cNvSpPr txBox="1">
                  <a:spLocks noChangeArrowheads="1"/>
                </p:cNvSpPr>
                <p:nvPr/>
              </p:nvSpPr>
              <p:spPr bwMode="auto">
                <a:xfrm>
                  <a:off x="1920" y="24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1" name="Text Box 116"/>
                <p:cNvSpPr txBox="1">
                  <a:spLocks noChangeArrowheads="1"/>
                </p:cNvSpPr>
                <p:nvPr/>
              </p:nvSpPr>
              <p:spPr bwMode="auto">
                <a:xfrm>
                  <a:off x="2305" y="2304"/>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2" name="Text Box 117"/>
                <p:cNvSpPr txBox="1">
                  <a:spLocks noChangeArrowheads="1"/>
                </p:cNvSpPr>
                <p:nvPr/>
              </p:nvSpPr>
              <p:spPr bwMode="auto">
                <a:xfrm>
                  <a:off x="1152" y="2352"/>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3" name="Text Box 118"/>
                <p:cNvSpPr txBox="1">
                  <a:spLocks noChangeArrowheads="1"/>
                </p:cNvSpPr>
                <p:nvPr/>
              </p:nvSpPr>
              <p:spPr bwMode="auto">
                <a:xfrm>
                  <a:off x="1248" y="2449"/>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4" name="Text Box 119"/>
                <p:cNvSpPr txBox="1">
                  <a:spLocks noChangeArrowheads="1"/>
                </p:cNvSpPr>
                <p:nvPr/>
              </p:nvSpPr>
              <p:spPr bwMode="auto">
                <a:xfrm>
                  <a:off x="1056" y="2256"/>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5" name="Text Box 120"/>
                <p:cNvSpPr txBox="1">
                  <a:spLocks noChangeArrowheads="1"/>
                </p:cNvSpPr>
                <p:nvPr/>
              </p:nvSpPr>
              <p:spPr bwMode="auto">
                <a:xfrm>
                  <a:off x="960" y="2496"/>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6" name="Text Box 121"/>
                <p:cNvSpPr txBox="1">
                  <a:spLocks noChangeArrowheads="1"/>
                </p:cNvSpPr>
                <p:nvPr/>
              </p:nvSpPr>
              <p:spPr bwMode="auto">
                <a:xfrm>
                  <a:off x="1344" y="2304"/>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7" name="Text Box 122"/>
                <p:cNvSpPr txBox="1">
                  <a:spLocks noChangeArrowheads="1"/>
                </p:cNvSpPr>
                <p:nvPr/>
              </p:nvSpPr>
              <p:spPr bwMode="auto">
                <a:xfrm>
                  <a:off x="1680" y="2352"/>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8" name="Text Box 123"/>
                <p:cNvSpPr txBox="1">
                  <a:spLocks noChangeArrowheads="1"/>
                </p:cNvSpPr>
                <p:nvPr/>
              </p:nvSpPr>
              <p:spPr bwMode="auto">
                <a:xfrm>
                  <a:off x="1776" y="2449"/>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39" name="Text Box 124"/>
                <p:cNvSpPr txBox="1">
                  <a:spLocks noChangeArrowheads="1"/>
                </p:cNvSpPr>
                <p:nvPr/>
              </p:nvSpPr>
              <p:spPr bwMode="auto">
                <a:xfrm>
                  <a:off x="1584" y="2256"/>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0" name="Text Box 125"/>
                <p:cNvSpPr txBox="1">
                  <a:spLocks noChangeArrowheads="1"/>
                </p:cNvSpPr>
                <p:nvPr/>
              </p:nvSpPr>
              <p:spPr bwMode="auto">
                <a:xfrm>
                  <a:off x="1488" y="2496"/>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1" name="Text Box 126"/>
                <p:cNvSpPr txBox="1">
                  <a:spLocks noChangeArrowheads="1"/>
                </p:cNvSpPr>
                <p:nvPr/>
              </p:nvSpPr>
              <p:spPr bwMode="auto">
                <a:xfrm>
                  <a:off x="1872" y="2304"/>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2" name="Text Box 127"/>
                <p:cNvSpPr txBox="1">
                  <a:spLocks noChangeArrowheads="1"/>
                </p:cNvSpPr>
                <p:nvPr/>
              </p:nvSpPr>
              <p:spPr bwMode="auto">
                <a:xfrm>
                  <a:off x="624" y="2352"/>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3" name="Text Box 128"/>
                <p:cNvSpPr txBox="1">
                  <a:spLocks noChangeArrowheads="1"/>
                </p:cNvSpPr>
                <p:nvPr/>
              </p:nvSpPr>
              <p:spPr bwMode="auto">
                <a:xfrm>
                  <a:off x="721" y="2449"/>
                  <a:ext cx="196"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4" name="Text Box 129"/>
                <p:cNvSpPr txBox="1">
                  <a:spLocks noChangeArrowheads="1"/>
                </p:cNvSpPr>
                <p:nvPr/>
              </p:nvSpPr>
              <p:spPr bwMode="auto">
                <a:xfrm>
                  <a:off x="528" y="2256"/>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5" name="Text Box 130"/>
                <p:cNvSpPr txBox="1">
                  <a:spLocks noChangeArrowheads="1"/>
                </p:cNvSpPr>
                <p:nvPr/>
              </p:nvSpPr>
              <p:spPr bwMode="auto">
                <a:xfrm>
                  <a:off x="342" y="2400"/>
                  <a:ext cx="196"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6" name="Text Box 131"/>
                <p:cNvSpPr txBox="1">
                  <a:spLocks noChangeArrowheads="1"/>
                </p:cNvSpPr>
                <p:nvPr/>
              </p:nvSpPr>
              <p:spPr bwMode="auto">
                <a:xfrm>
                  <a:off x="815" y="2304"/>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7" name="Text Box 132"/>
                <p:cNvSpPr txBox="1">
                  <a:spLocks noChangeArrowheads="1"/>
                </p:cNvSpPr>
                <p:nvPr/>
              </p:nvSpPr>
              <p:spPr bwMode="auto">
                <a:xfrm>
                  <a:off x="252" y="2256"/>
                  <a:ext cx="197" cy="332"/>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8" name="Text Box 133"/>
                <p:cNvSpPr txBox="1">
                  <a:spLocks noChangeArrowheads="1"/>
                </p:cNvSpPr>
                <p:nvPr/>
              </p:nvSpPr>
              <p:spPr bwMode="auto">
                <a:xfrm>
                  <a:off x="156" y="2496"/>
                  <a:ext cx="197" cy="33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2049" name="Text Box 134"/>
                <p:cNvSpPr txBox="1">
                  <a:spLocks noChangeArrowheads="1"/>
                </p:cNvSpPr>
                <p:nvPr/>
              </p:nvSpPr>
              <p:spPr bwMode="auto">
                <a:xfrm>
                  <a:off x="3120" y="2304"/>
                  <a:ext cx="249" cy="331"/>
                </a:xfrm>
                <a:prstGeom prst="rect">
                  <a:avLst/>
                </a:prstGeom>
                <a:noFill/>
                <a:ln w="9525">
                  <a:noFill/>
                  <a:miter lim="800000"/>
                  <a:headEnd/>
                  <a:tailEnd/>
                </a:ln>
              </p:spPr>
              <p:txBody>
                <a:bodyPr wrap="none">
                  <a:spAutoFit/>
                </a:bodyPr>
                <a:lstStyle/>
                <a:p>
                  <a:r>
                    <a:rPr lang="en-US" sz="2400"/>
                    <a:t>+</a:t>
                  </a:r>
                </a:p>
              </p:txBody>
            </p:sp>
            <p:grpSp>
              <p:nvGrpSpPr>
                <p:cNvPr id="8" name="Group 135"/>
                <p:cNvGrpSpPr>
                  <a:grpSpLocks/>
                </p:cNvGrpSpPr>
                <p:nvPr/>
              </p:nvGrpSpPr>
              <p:grpSpPr bwMode="auto">
                <a:xfrm>
                  <a:off x="2880" y="2256"/>
                  <a:ext cx="2544" cy="528"/>
                  <a:chOff x="2880" y="2592"/>
                  <a:chExt cx="2544" cy="528"/>
                </a:xfrm>
              </p:grpSpPr>
              <p:sp>
                <p:nvSpPr>
                  <p:cNvPr id="42091" name="AutoShape 136"/>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2092" name="Freeform 137"/>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2051" name="Text Box 138"/>
                <p:cNvSpPr txBox="1">
                  <a:spLocks noChangeArrowheads="1"/>
                </p:cNvSpPr>
                <p:nvPr/>
              </p:nvSpPr>
              <p:spPr bwMode="auto">
                <a:xfrm>
                  <a:off x="3216" y="2400"/>
                  <a:ext cx="249" cy="332"/>
                </a:xfrm>
                <a:prstGeom prst="rect">
                  <a:avLst/>
                </a:prstGeom>
                <a:noFill/>
                <a:ln w="9525">
                  <a:noFill/>
                  <a:miter lim="800000"/>
                  <a:headEnd/>
                  <a:tailEnd/>
                </a:ln>
              </p:spPr>
              <p:txBody>
                <a:bodyPr wrap="none">
                  <a:spAutoFit/>
                </a:bodyPr>
                <a:lstStyle/>
                <a:p>
                  <a:r>
                    <a:rPr lang="en-US" sz="2400"/>
                    <a:t>+</a:t>
                  </a:r>
                </a:p>
              </p:txBody>
            </p:sp>
            <p:sp>
              <p:nvSpPr>
                <p:cNvPr id="42052" name="Text Box 139"/>
                <p:cNvSpPr txBox="1">
                  <a:spLocks noChangeArrowheads="1"/>
                </p:cNvSpPr>
                <p:nvPr/>
              </p:nvSpPr>
              <p:spPr bwMode="auto">
                <a:xfrm>
                  <a:off x="3168" y="2544"/>
                  <a:ext cx="249" cy="332"/>
                </a:xfrm>
                <a:prstGeom prst="rect">
                  <a:avLst/>
                </a:prstGeom>
                <a:noFill/>
                <a:ln w="9525">
                  <a:noFill/>
                  <a:miter lim="800000"/>
                  <a:headEnd/>
                  <a:tailEnd/>
                </a:ln>
              </p:spPr>
              <p:txBody>
                <a:bodyPr wrap="none">
                  <a:spAutoFit/>
                </a:bodyPr>
                <a:lstStyle/>
                <a:p>
                  <a:r>
                    <a:rPr lang="en-US" sz="2400"/>
                    <a:t>+</a:t>
                  </a:r>
                </a:p>
              </p:txBody>
            </p:sp>
            <p:sp>
              <p:nvSpPr>
                <p:cNvPr id="42053" name="Text Box 140"/>
                <p:cNvSpPr txBox="1">
                  <a:spLocks noChangeArrowheads="1"/>
                </p:cNvSpPr>
                <p:nvPr/>
              </p:nvSpPr>
              <p:spPr bwMode="auto">
                <a:xfrm>
                  <a:off x="3552" y="2304"/>
                  <a:ext cx="249" cy="331"/>
                </a:xfrm>
                <a:prstGeom prst="rect">
                  <a:avLst/>
                </a:prstGeom>
                <a:noFill/>
                <a:ln w="9525">
                  <a:noFill/>
                  <a:miter lim="800000"/>
                  <a:headEnd/>
                  <a:tailEnd/>
                </a:ln>
              </p:spPr>
              <p:txBody>
                <a:bodyPr wrap="none">
                  <a:spAutoFit/>
                </a:bodyPr>
                <a:lstStyle/>
                <a:p>
                  <a:r>
                    <a:rPr lang="en-US" sz="2400"/>
                    <a:t>+</a:t>
                  </a:r>
                </a:p>
              </p:txBody>
            </p:sp>
            <p:sp>
              <p:nvSpPr>
                <p:cNvPr id="42054" name="Text Box 141"/>
                <p:cNvSpPr txBox="1">
                  <a:spLocks noChangeArrowheads="1"/>
                </p:cNvSpPr>
                <p:nvPr/>
              </p:nvSpPr>
              <p:spPr bwMode="auto">
                <a:xfrm>
                  <a:off x="3648" y="2400"/>
                  <a:ext cx="249" cy="332"/>
                </a:xfrm>
                <a:prstGeom prst="rect">
                  <a:avLst/>
                </a:prstGeom>
                <a:noFill/>
                <a:ln w="9525">
                  <a:noFill/>
                  <a:miter lim="800000"/>
                  <a:headEnd/>
                  <a:tailEnd/>
                </a:ln>
              </p:spPr>
              <p:txBody>
                <a:bodyPr wrap="none">
                  <a:spAutoFit/>
                </a:bodyPr>
                <a:lstStyle/>
                <a:p>
                  <a:r>
                    <a:rPr lang="en-US" sz="2400"/>
                    <a:t>+</a:t>
                  </a:r>
                </a:p>
              </p:txBody>
            </p:sp>
            <p:sp>
              <p:nvSpPr>
                <p:cNvPr id="42055" name="Text Box 142"/>
                <p:cNvSpPr txBox="1">
                  <a:spLocks noChangeArrowheads="1"/>
                </p:cNvSpPr>
                <p:nvPr/>
              </p:nvSpPr>
              <p:spPr bwMode="auto">
                <a:xfrm>
                  <a:off x="3600" y="2544"/>
                  <a:ext cx="249" cy="332"/>
                </a:xfrm>
                <a:prstGeom prst="rect">
                  <a:avLst/>
                </a:prstGeom>
                <a:noFill/>
                <a:ln w="9525">
                  <a:noFill/>
                  <a:miter lim="800000"/>
                  <a:headEnd/>
                  <a:tailEnd/>
                </a:ln>
              </p:spPr>
              <p:txBody>
                <a:bodyPr wrap="none">
                  <a:spAutoFit/>
                </a:bodyPr>
                <a:lstStyle/>
                <a:p>
                  <a:r>
                    <a:rPr lang="en-US" sz="2400"/>
                    <a:t>+</a:t>
                  </a:r>
                </a:p>
              </p:txBody>
            </p:sp>
            <p:sp>
              <p:nvSpPr>
                <p:cNvPr id="42056" name="Text Box 143"/>
                <p:cNvSpPr txBox="1">
                  <a:spLocks noChangeArrowheads="1"/>
                </p:cNvSpPr>
                <p:nvPr/>
              </p:nvSpPr>
              <p:spPr bwMode="auto">
                <a:xfrm>
                  <a:off x="3456" y="2496"/>
                  <a:ext cx="249" cy="331"/>
                </a:xfrm>
                <a:prstGeom prst="rect">
                  <a:avLst/>
                </a:prstGeom>
                <a:noFill/>
                <a:ln w="9525">
                  <a:noFill/>
                  <a:miter lim="800000"/>
                  <a:headEnd/>
                  <a:tailEnd/>
                </a:ln>
              </p:spPr>
              <p:txBody>
                <a:bodyPr wrap="none">
                  <a:spAutoFit/>
                </a:bodyPr>
                <a:lstStyle/>
                <a:p>
                  <a:r>
                    <a:rPr lang="en-US" sz="2400"/>
                    <a:t>+</a:t>
                  </a:r>
                </a:p>
              </p:txBody>
            </p:sp>
            <p:sp>
              <p:nvSpPr>
                <p:cNvPr id="42057" name="Text Box 144"/>
                <p:cNvSpPr txBox="1">
                  <a:spLocks noChangeArrowheads="1"/>
                </p:cNvSpPr>
                <p:nvPr/>
              </p:nvSpPr>
              <p:spPr bwMode="auto">
                <a:xfrm>
                  <a:off x="3935" y="2304"/>
                  <a:ext cx="249" cy="331"/>
                </a:xfrm>
                <a:prstGeom prst="rect">
                  <a:avLst/>
                </a:prstGeom>
                <a:noFill/>
                <a:ln w="9525">
                  <a:noFill/>
                  <a:miter lim="800000"/>
                  <a:headEnd/>
                  <a:tailEnd/>
                </a:ln>
              </p:spPr>
              <p:txBody>
                <a:bodyPr wrap="none">
                  <a:spAutoFit/>
                </a:bodyPr>
                <a:lstStyle/>
                <a:p>
                  <a:r>
                    <a:rPr lang="en-US" sz="2400"/>
                    <a:t>+</a:t>
                  </a:r>
                </a:p>
              </p:txBody>
            </p:sp>
            <p:sp>
              <p:nvSpPr>
                <p:cNvPr id="42058" name="Text Box 145"/>
                <p:cNvSpPr txBox="1">
                  <a:spLocks noChangeArrowheads="1"/>
                </p:cNvSpPr>
                <p:nvPr/>
              </p:nvSpPr>
              <p:spPr bwMode="auto">
                <a:xfrm>
                  <a:off x="4032" y="2400"/>
                  <a:ext cx="248" cy="332"/>
                </a:xfrm>
                <a:prstGeom prst="rect">
                  <a:avLst/>
                </a:prstGeom>
                <a:noFill/>
                <a:ln w="9525">
                  <a:noFill/>
                  <a:miter lim="800000"/>
                  <a:headEnd/>
                  <a:tailEnd/>
                </a:ln>
              </p:spPr>
              <p:txBody>
                <a:bodyPr wrap="none">
                  <a:spAutoFit/>
                </a:bodyPr>
                <a:lstStyle/>
                <a:p>
                  <a:r>
                    <a:rPr lang="en-US" sz="2400"/>
                    <a:t>+</a:t>
                  </a:r>
                </a:p>
              </p:txBody>
            </p:sp>
            <p:sp>
              <p:nvSpPr>
                <p:cNvPr id="42059" name="Text Box 146"/>
                <p:cNvSpPr txBox="1">
                  <a:spLocks noChangeArrowheads="1"/>
                </p:cNvSpPr>
                <p:nvPr/>
              </p:nvSpPr>
              <p:spPr bwMode="auto">
                <a:xfrm>
                  <a:off x="3984" y="2544"/>
                  <a:ext cx="248" cy="332"/>
                </a:xfrm>
                <a:prstGeom prst="rect">
                  <a:avLst/>
                </a:prstGeom>
                <a:noFill/>
                <a:ln w="9525">
                  <a:noFill/>
                  <a:miter lim="800000"/>
                  <a:headEnd/>
                  <a:tailEnd/>
                </a:ln>
              </p:spPr>
              <p:txBody>
                <a:bodyPr wrap="none">
                  <a:spAutoFit/>
                </a:bodyPr>
                <a:lstStyle/>
                <a:p>
                  <a:r>
                    <a:rPr lang="en-US" sz="2400"/>
                    <a:t>+</a:t>
                  </a:r>
                </a:p>
              </p:txBody>
            </p:sp>
            <p:sp>
              <p:nvSpPr>
                <p:cNvPr id="42060" name="Text Box 147"/>
                <p:cNvSpPr txBox="1">
                  <a:spLocks noChangeArrowheads="1"/>
                </p:cNvSpPr>
                <p:nvPr/>
              </p:nvSpPr>
              <p:spPr bwMode="auto">
                <a:xfrm>
                  <a:off x="3841" y="2496"/>
                  <a:ext cx="248" cy="331"/>
                </a:xfrm>
                <a:prstGeom prst="rect">
                  <a:avLst/>
                </a:prstGeom>
                <a:noFill/>
                <a:ln w="9525">
                  <a:noFill/>
                  <a:miter lim="800000"/>
                  <a:headEnd/>
                  <a:tailEnd/>
                </a:ln>
              </p:spPr>
              <p:txBody>
                <a:bodyPr wrap="none">
                  <a:spAutoFit/>
                </a:bodyPr>
                <a:lstStyle/>
                <a:p>
                  <a:r>
                    <a:rPr lang="en-US" sz="2400"/>
                    <a:t>+</a:t>
                  </a:r>
                </a:p>
              </p:txBody>
            </p:sp>
            <p:sp>
              <p:nvSpPr>
                <p:cNvPr id="42061" name="Text Box 148"/>
                <p:cNvSpPr txBox="1">
                  <a:spLocks noChangeArrowheads="1"/>
                </p:cNvSpPr>
                <p:nvPr/>
              </p:nvSpPr>
              <p:spPr bwMode="auto">
                <a:xfrm>
                  <a:off x="4380" y="2304"/>
                  <a:ext cx="249" cy="331"/>
                </a:xfrm>
                <a:prstGeom prst="rect">
                  <a:avLst/>
                </a:prstGeom>
                <a:noFill/>
                <a:ln w="9525">
                  <a:noFill/>
                  <a:miter lim="800000"/>
                  <a:headEnd/>
                  <a:tailEnd/>
                </a:ln>
              </p:spPr>
              <p:txBody>
                <a:bodyPr wrap="none">
                  <a:spAutoFit/>
                </a:bodyPr>
                <a:lstStyle/>
                <a:p>
                  <a:r>
                    <a:rPr lang="en-US" sz="2400"/>
                    <a:t>+</a:t>
                  </a:r>
                </a:p>
              </p:txBody>
            </p:sp>
            <p:sp>
              <p:nvSpPr>
                <p:cNvPr id="42062" name="Text Box 149"/>
                <p:cNvSpPr txBox="1">
                  <a:spLocks noChangeArrowheads="1"/>
                </p:cNvSpPr>
                <p:nvPr/>
              </p:nvSpPr>
              <p:spPr bwMode="auto">
                <a:xfrm>
                  <a:off x="4476" y="2400"/>
                  <a:ext cx="249" cy="332"/>
                </a:xfrm>
                <a:prstGeom prst="rect">
                  <a:avLst/>
                </a:prstGeom>
                <a:noFill/>
                <a:ln w="9525">
                  <a:noFill/>
                  <a:miter lim="800000"/>
                  <a:headEnd/>
                  <a:tailEnd/>
                </a:ln>
              </p:spPr>
              <p:txBody>
                <a:bodyPr wrap="none">
                  <a:spAutoFit/>
                </a:bodyPr>
                <a:lstStyle/>
                <a:p>
                  <a:r>
                    <a:rPr lang="en-US" sz="2400"/>
                    <a:t>+</a:t>
                  </a:r>
                </a:p>
              </p:txBody>
            </p:sp>
            <p:sp>
              <p:nvSpPr>
                <p:cNvPr id="42063" name="Text Box 150"/>
                <p:cNvSpPr txBox="1">
                  <a:spLocks noChangeArrowheads="1"/>
                </p:cNvSpPr>
                <p:nvPr/>
              </p:nvSpPr>
              <p:spPr bwMode="auto">
                <a:xfrm>
                  <a:off x="4428" y="2544"/>
                  <a:ext cx="249" cy="332"/>
                </a:xfrm>
                <a:prstGeom prst="rect">
                  <a:avLst/>
                </a:prstGeom>
                <a:noFill/>
                <a:ln w="9525">
                  <a:noFill/>
                  <a:miter lim="800000"/>
                  <a:headEnd/>
                  <a:tailEnd/>
                </a:ln>
              </p:spPr>
              <p:txBody>
                <a:bodyPr wrap="none">
                  <a:spAutoFit/>
                </a:bodyPr>
                <a:lstStyle/>
                <a:p>
                  <a:r>
                    <a:rPr lang="en-US" sz="2400"/>
                    <a:t>+</a:t>
                  </a:r>
                </a:p>
              </p:txBody>
            </p:sp>
            <p:sp>
              <p:nvSpPr>
                <p:cNvPr id="42064" name="Text Box 151"/>
                <p:cNvSpPr txBox="1">
                  <a:spLocks noChangeArrowheads="1"/>
                </p:cNvSpPr>
                <p:nvPr/>
              </p:nvSpPr>
              <p:spPr bwMode="auto">
                <a:xfrm>
                  <a:off x="4284" y="2496"/>
                  <a:ext cx="249" cy="331"/>
                </a:xfrm>
                <a:prstGeom prst="rect">
                  <a:avLst/>
                </a:prstGeom>
                <a:noFill/>
                <a:ln w="9525">
                  <a:noFill/>
                  <a:miter lim="800000"/>
                  <a:headEnd/>
                  <a:tailEnd/>
                </a:ln>
              </p:spPr>
              <p:txBody>
                <a:bodyPr wrap="none">
                  <a:spAutoFit/>
                </a:bodyPr>
                <a:lstStyle/>
                <a:p>
                  <a:r>
                    <a:rPr lang="en-US" sz="2400"/>
                    <a:t>+</a:t>
                  </a:r>
                </a:p>
              </p:txBody>
            </p:sp>
            <p:sp>
              <p:nvSpPr>
                <p:cNvPr id="42065" name="Text Box 152"/>
                <p:cNvSpPr txBox="1">
                  <a:spLocks noChangeArrowheads="1"/>
                </p:cNvSpPr>
                <p:nvPr/>
              </p:nvSpPr>
              <p:spPr bwMode="auto">
                <a:xfrm>
                  <a:off x="4812" y="2304"/>
                  <a:ext cx="249" cy="331"/>
                </a:xfrm>
                <a:prstGeom prst="rect">
                  <a:avLst/>
                </a:prstGeom>
                <a:noFill/>
                <a:ln w="9525">
                  <a:noFill/>
                  <a:miter lim="800000"/>
                  <a:headEnd/>
                  <a:tailEnd/>
                </a:ln>
              </p:spPr>
              <p:txBody>
                <a:bodyPr wrap="none">
                  <a:spAutoFit/>
                </a:bodyPr>
                <a:lstStyle/>
                <a:p>
                  <a:r>
                    <a:rPr lang="en-US" sz="2400"/>
                    <a:t>+</a:t>
                  </a:r>
                </a:p>
              </p:txBody>
            </p:sp>
            <p:sp>
              <p:nvSpPr>
                <p:cNvPr id="42066" name="Text Box 153"/>
                <p:cNvSpPr txBox="1">
                  <a:spLocks noChangeArrowheads="1"/>
                </p:cNvSpPr>
                <p:nvPr/>
              </p:nvSpPr>
              <p:spPr bwMode="auto">
                <a:xfrm>
                  <a:off x="4908" y="2400"/>
                  <a:ext cx="249" cy="332"/>
                </a:xfrm>
                <a:prstGeom prst="rect">
                  <a:avLst/>
                </a:prstGeom>
                <a:noFill/>
                <a:ln w="9525">
                  <a:noFill/>
                  <a:miter lim="800000"/>
                  <a:headEnd/>
                  <a:tailEnd/>
                </a:ln>
              </p:spPr>
              <p:txBody>
                <a:bodyPr wrap="none">
                  <a:spAutoFit/>
                </a:bodyPr>
                <a:lstStyle/>
                <a:p>
                  <a:r>
                    <a:rPr lang="en-US" sz="2400"/>
                    <a:t>+</a:t>
                  </a:r>
                </a:p>
              </p:txBody>
            </p:sp>
            <p:sp>
              <p:nvSpPr>
                <p:cNvPr id="42067" name="Text Box 154"/>
                <p:cNvSpPr txBox="1">
                  <a:spLocks noChangeArrowheads="1"/>
                </p:cNvSpPr>
                <p:nvPr/>
              </p:nvSpPr>
              <p:spPr bwMode="auto">
                <a:xfrm>
                  <a:off x="4860" y="2544"/>
                  <a:ext cx="249" cy="332"/>
                </a:xfrm>
                <a:prstGeom prst="rect">
                  <a:avLst/>
                </a:prstGeom>
                <a:noFill/>
                <a:ln w="9525">
                  <a:noFill/>
                  <a:miter lim="800000"/>
                  <a:headEnd/>
                  <a:tailEnd/>
                </a:ln>
              </p:spPr>
              <p:txBody>
                <a:bodyPr wrap="none">
                  <a:spAutoFit/>
                </a:bodyPr>
                <a:lstStyle/>
                <a:p>
                  <a:r>
                    <a:rPr lang="en-US" sz="2400"/>
                    <a:t>+</a:t>
                  </a:r>
                </a:p>
              </p:txBody>
            </p:sp>
            <p:sp>
              <p:nvSpPr>
                <p:cNvPr id="42068" name="Text Box 155"/>
                <p:cNvSpPr txBox="1">
                  <a:spLocks noChangeArrowheads="1"/>
                </p:cNvSpPr>
                <p:nvPr/>
              </p:nvSpPr>
              <p:spPr bwMode="auto">
                <a:xfrm>
                  <a:off x="4716" y="2496"/>
                  <a:ext cx="249" cy="331"/>
                </a:xfrm>
                <a:prstGeom prst="rect">
                  <a:avLst/>
                </a:prstGeom>
                <a:noFill/>
                <a:ln w="9525">
                  <a:noFill/>
                  <a:miter lim="800000"/>
                  <a:headEnd/>
                  <a:tailEnd/>
                </a:ln>
              </p:spPr>
              <p:txBody>
                <a:bodyPr wrap="none">
                  <a:spAutoFit/>
                </a:bodyPr>
                <a:lstStyle/>
                <a:p>
                  <a:r>
                    <a:rPr lang="en-US" sz="2400"/>
                    <a:t>+</a:t>
                  </a:r>
                </a:p>
              </p:txBody>
            </p:sp>
            <p:sp>
              <p:nvSpPr>
                <p:cNvPr id="42069" name="Text Box 156"/>
                <p:cNvSpPr txBox="1">
                  <a:spLocks noChangeArrowheads="1"/>
                </p:cNvSpPr>
                <p:nvPr/>
              </p:nvSpPr>
              <p:spPr bwMode="auto">
                <a:xfrm>
                  <a:off x="4992" y="2352"/>
                  <a:ext cx="197" cy="331"/>
                </a:xfrm>
                <a:prstGeom prst="rect">
                  <a:avLst/>
                </a:prstGeom>
                <a:noFill/>
                <a:ln w="9525">
                  <a:noFill/>
                  <a:miter lim="800000"/>
                  <a:headEnd/>
                  <a:tailEnd/>
                </a:ln>
              </p:spPr>
              <p:txBody>
                <a:bodyPr wrap="none">
                  <a:spAutoFit/>
                </a:bodyPr>
                <a:lstStyle/>
                <a:p>
                  <a:r>
                    <a:rPr lang="en-US" sz="2400"/>
                    <a:t>-</a:t>
                  </a:r>
                </a:p>
              </p:txBody>
            </p:sp>
            <p:sp>
              <p:nvSpPr>
                <p:cNvPr id="42070" name="Text Box 157"/>
                <p:cNvSpPr txBox="1">
                  <a:spLocks noChangeArrowheads="1"/>
                </p:cNvSpPr>
                <p:nvPr/>
              </p:nvSpPr>
              <p:spPr bwMode="auto">
                <a:xfrm>
                  <a:off x="5088" y="2449"/>
                  <a:ext cx="197" cy="331"/>
                </a:xfrm>
                <a:prstGeom prst="rect">
                  <a:avLst/>
                </a:prstGeom>
                <a:noFill/>
                <a:ln w="9525">
                  <a:noFill/>
                  <a:miter lim="800000"/>
                  <a:headEnd/>
                  <a:tailEnd/>
                </a:ln>
              </p:spPr>
              <p:txBody>
                <a:bodyPr wrap="none">
                  <a:spAutoFit/>
                </a:bodyPr>
                <a:lstStyle/>
                <a:p>
                  <a:r>
                    <a:rPr lang="en-US" sz="2400"/>
                    <a:t>-</a:t>
                  </a:r>
                </a:p>
              </p:txBody>
            </p:sp>
            <p:sp>
              <p:nvSpPr>
                <p:cNvPr id="42071" name="Text Box 158"/>
                <p:cNvSpPr txBox="1">
                  <a:spLocks noChangeArrowheads="1"/>
                </p:cNvSpPr>
                <p:nvPr/>
              </p:nvSpPr>
              <p:spPr bwMode="auto">
                <a:xfrm>
                  <a:off x="4896" y="2256"/>
                  <a:ext cx="197" cy="332"/>
                </a:xfrm>
                <a:prstGeom prst="rect">
                  <a:avLst/>
                </a:prstGeom>
                <a:noFill/>
                <a:ln w="9525">
                  <a:noFill/>
                  <a:miter lim="800000"/>
                  <a:headEnd/>
                  <a:tailEnd/>
                </a:ln>
              </p:spPr>
              <p:txBody>
                <a:bodyPr wrap="none">
                  <a:spAutoFit/>
                </a:bodyPr>
                <a:lstStyle/>
                <a:p>
                  <a:r>
                    <a:rPr lang="en-US" sz="2400"/>
                    <a:t>-</a:t>
                  </a:r>
                </a:p>
              </p:txBody>
            </p:sp>
            <p:sp>
              <p:nvSpPr>
                <p:cNvPr id="42072" name="Text Box 159"/>
                <p:cNvSpPr txBox="1">
                  <a:spLocks noChangeArrowheads="1"/>
                </p:cNvSpPr>
                <p:nvPr/>
              </p:nvSpPr>
              <p:spPr bwMode="auto">
                <a:xfrm>
                  <a:off x="4800" y="2496"/>
                  <a:ext cx="197" cy="331"/>
                </a:xfrm>
                <a:prstGeom prst="rect">
                  <a:avLst/>
                </a:prstGeom>
                <a:noFill/>
                <a:ln w="9525">
                  <a:noFill/>
                  <a:miter lim="800000"/>
                  <a:headEnd/>
                  <a:tailEnd/>
                </a:ln>
              </p:spPr>
              <p:txBody>
                <a:bodyPr wrap="none">
                  <a:spAutoFit/>
                </a:bodyPr>
                <a:lstStyle/>
                <a:p>
                  <a:r>
                    <a:rPr lang="en-US" sz="2400"/>
                    <a:t>-</a:t>
                  </a:r>
                </a:p>
              </p:txBody>
            </p:sp>
            <p:sp>
              <p:nvSpPr>
                <p:cNvPr id="42073" name="Text Box 160"/>
                <p:cNvSpPr txBox="1">
                  <a:spLocks noChangeArrowheads="1"/>
                </p:cNvSpPr>
                <p:nvPr/>
              </p:nvSpPr>
              <p:spPr bwMode="auto">
                <a:xfrm>
                  <a:off x="5184" y="2304"/>
                  <a:ext cx="197" cy="331"/>
                </a:xfrm>
                <a:prstGeom prst="rect">
                  <a:avLst/>
                </a:prstGeom>
                <a:noFill/>
                <a:ln w="9525">
                  <a:noFill/>
                  <a:miter lim="800000"/>
                  <a:headEnd/>
                  <a:tailEnd/>
                </a:ln>
              </p:spPr>
              <p:txBody>
                <a:bodyPr wrap="none">
                  <a:spAutoFit/>
                </a:bodyPr>
                <a:lstStyle/>
                <a:p>
                  <a:r>
                    <a:rPr lang="en-US" sz="2400"/>
                    <a:t>-</a:t>
                  </a:r>
                </a:p>
              </p:txBody>
            </p:sp>
            <p:sp>
              <p:nvSpPr>
                <p:cNvPr id="42074" name="Text Box 161"/>
                <p:cNvSpPr txBox="1">
                  <a:spLocks noChangeArrowheads="1"/>
                </p:cNvSpPr>
                <p:nvPr/>
              </p:nvSpPr>
              <p:spPr bwMode="auto">
                <a:xfrm>
                  <a:off x="5532" y="2449"/>
                  <a:ext cx="196" cy="331"/>
                </a:xfrm>
                <a:prstGeom prst="rect">
                  <a:avLst/>
                </a:prstGeom>
                <a:noFill/>
                <a:ln w="9525">
                  <a:noFill/>
                  <a:miter lim="800000"/>
                  <a:headEnd/>
                  <a:tailEnd/>
                </a:ln>
              </p:spPr>
              <p:txBody>
                <a:bodyPr wrap="none">
                  <a:spAutoFit/>
                </a:bodyPr>
                <a:lstStyle/>
                <a:p>
                  <a:r>
                    <a:rPr lang="en-US" sz="2400"/>
                    <a:t>-</a:t>
                  </a:r>
                </a:p>
              </p:txBody>
            </p:sp>
            <p:sp>
              <p:nvSpPr>
                <p:cNvPr id="42075" name="Text Box 162"/>
                <p:cNvSpPr txBox="1">
                  <a:spLocks noChangeArrowheads="1"/>
                </p:cNvSpPr>
                <p:nvPr/>
              </p:nvSpPr>
              <p:spPr bwMode="auto">
                <a:xfrm>
                  <a:off x="5520" y="2640"/>
                  <a:ext cx="196" cy="331"/>
                </a:xfrm>
                <a:prstGeom prst="rect">
                  <a:avLst/>
                </a:prstGeom>
                <a:noFill/>
                <a:ln w="9525">
                  <a:noFill/>
                  <a:miter lim="800000"/>
                  <a:headEnd/>
                  <a:tailEnd/>
                </a:ln>
              </p:spPr>
              <p:txBody>
                <a:bodyPr wrap="none">
                  <a:spAutoFit/>
                </a:bodyPr>
                <a:lstStyle/>
                <a:p>
                  <a:r>
                    <a:rPr lang="en-US" sz="2400"/>
                    <a:t>-</a:t>
                  </a:r>
                </a:p>
              </p:txBody>
            </p:sp>
            <p:sp>
              <p:nvSpPr>
                <p:cNvPr id="42076" name="Text Box 163"/>
                <p:cNvSpPr txBox="1">
                  <a:spLocks noChangeArrowheads="1"/>
                </p:cNvSpPr>
                <p:nvPr/>
              </p:nvSpPr>
              <p:spPr bwMode="auto">
                <a:xfrm>
                  <a:off x="4752" y="2304"/>
                  <a:ext cx="197" cy="331"/>
                </a:xfrm>
                <a:prstGeom prst="rect">
                  <a:avLst/>
                </a:prstGeom>
                <a:noFill/>
                <a:ln w="9525">
                  <a:noFill/>
                  <a:miter lim="800000"/>
                  <a:headEnd/>
                  <a:tailEnd/>
                </a:ln>
              </p:spPr>
              <p:txBody>
                <a:bodyPr wrap="none">
                  <a:spAutoFit/>
                </a:bodyPr>
                <a:lstStyle/>
                <a:p>
                  <a:r>
                    <a:rPr lang="en-US" sz="2400"/>
                    <a:t>-</a:t>
                  </a:r>
                </a:p>
              </p:txBody>
            </p:sp>
            <p:sp>
              <p:nvSpPr>
                <p:cNvPr id="42077" name="Text Box 164"/>
                <p:cNvSpPr txBox="1">
                  <a:spLocks noChangeArrowheads="1"/>
                </p:cNvSpPr>
                <p:nvPr/>
              </p:nvSpPr>
              <p:spPr bwMode="auto">
                <a:xfrm>
                  <a:off x="4800" y="2208"/>
                  <a:ext cx="197" cy="331"/>
                </a:xfrm>
                <a:prstGeom prst="rect">
                  <a:avLst/>
                </a:prstGeom>
                <a:noFill/>
                <a:ln w="9525">
                  <a:noFill/>
                  <a:miter lim="800000"/>
                  <a:headEnd/>
                  <a:tailEnd/>
                </a:ln>
              </p:spPr>
              <p:txBody>
                <a:bodyPr wrap="none">
                  <a:spAutoFit/>
                </a:bodyPr>
                <a:lstStyle/>
                <a:p>
                  <a:r>
                    <a:rPr lang="en-US" sz="2400"/>
                    <a:t>-</a:t>
                  </a:r>
                </a:p>
              </p:txBody>
            </p:sp>
            <p:sp>
              <p:nvSpPr>
                <p:cNvPr id="42078" name="Text Box 165"/>
                <p:cNvSpPr txBox="1">
                  <a:spLocks noChangeArrowheads="1"/>
                </p:cNvSpPr>
                <p:nvPr/>
              </p:nvSpPr>
              <p:spPr bwMode="auto">
                <a:xfrm>
                  <a:off x="4993" y="2496"/>
                  <a:ext cx="196" cy="331"/>
                </a:xfrm>
                <a:prstGeom prst="rect">
                  <a:avLst/>
                </a:prstGeom>
                <a:noFill/>
                <a:ln w="9525">
                  <a:noFill/>
                  <a:miter lim="800000"/>
                  <a:headEnd/>
                  <a:tailEnd/>
                </a:ln>
              </p:spPr>
              <p:txBody>
                <a:bodyPr wrap="none">
                  <a:spAutoFit/>
                </a:bodyPr>
                <a:lstStyle/>
                <a:p>
                  <a:r>
                    <a:rPr lang="en-US" sz="2400"/>
                    <a:t>-</a:t>
                  </a:r>
                </a:p>
              </p:txBody>
            </p:sp>
            <p:sp>
              <p:nvSpPr>
                <p:cNvPr id="42079" name="Text Box 166"/>
                <p:cNvSpPr txBox="1">
                  <a:spLocks noChangeArrowheads="1"/>
                </p:cNvSpPr>
                <p:nvPr/>
              </p:nvSpPr>
              <p:spPr bwMode="auto">
                <a:xfrm>
                  <a:off x="4704" y="2208"/>
                  <a:ext cx="197" cy="331"/>
                </a:xfrm>
                <a:prstGeom prst="rect">
                  <a:avLst/>
                </a:prstGeom>
                <a:noFill/>
                <a:ln w="9525">
                  <a:noFill/>
                  <a:miter lim="800000"/>
                  <a:headEnd/>
                  <a:tailEnd/>
                </a:ln>
              </p:spPr>
              <p:txBody>
                <a:bodyPr wrap="none">
                  <a:spAutoFit/>
                </a:bodyPr>
                <a:lstStyle/>
                <a:p>
                  <a:r>
                    <a:rPr lang="en-US" sz="2400"/>
                    <a:t>-</a:t>
                  </a:r>
                </a:p>
              </p:txBody>
            </p:sp>
            <p:sp>
              <p:nvSpPr>
                <p:cNvPr id="42080" name="Text Box 167"/>
                <p:cNvSpPr txBox="1">
                  <a:spLocks noChangeArrowheads="1"/>
                </p:cNvSpPr>
                <p:nvPr/>
              </p:nvSpPr>
              <p:spPr bwMode="auto">
                <a:xfrm>
                  <a:off x="4608" y="2496"/>
                  <a:ext cx="197" cy="331"/>
                </a:xfrm>
                <a:prstGeom prst="rect">
                  <a:avLst/>
                </a:prstGeom>
                <a:noFill/>
                <a:ln w="9525">
                  <a:noFill/>
                  <a:miter lim="800000"/>
                  <a:headEnd/>
                  <a:tailEnd/>
                </a:ln>
              </p:spPr>
              <p:txBody>
                <a:bodyPr wrap="none">
                  <a:spAutoFit/>
                </a:bodyPr>
                <a:lstStyle/>
                <a:p>
                  <a:r>
                    <a:rPr lang="en-US" sz="2400"/>
                    <a:t>-</a:t>
                  </a:r>
                </a:p>
              </p:txBody>
            </p:sp>
            <p:sp>
              <p:nvSpPr>
                <p:cNvPr id="42081" name="Text Box 168"/>
                <p:cNvSpPr txBox="1">
                  <a:spLocks noChangeArrowheads="1"/>
                </p:cNvSpPr>
                <p:nvPr/>
              </p:nvSpPr>
              <p:spPr bwMode="auto">
                <a:xfrm>
                  <a:off x="5088" y="2352"/>
                  <a:ext cx="196" cy="331"/>
                </a:xfrm>
                <a:prstGeom prst="rect">
                  <a:avLst/>
                </a:prstGeom>
                <a:noFill/>
                <a:ln w="9525">
                  <a:noFill/>
                  <a:miter lim="800000"/>
                  <a:headEnd/>
                  <a:tailEnd/>
                </a:ln>
              </p:spPr>
              <p:txBody>
                <a:bodyPr wrap="none">
                  <a:spAutoFit/>
                </a:bodyPr>
                <a:lstStyle/>
                <a:p>
                  <a:r>
                    <a:rPr lang="en-US" sz="2400"/>
                    <a:t>-</a:t>
                  </a:r>
                </a:p>
              </p:txBody>
            </p:sp>
            <p:sp>
              <p:nvSpPr>
                <p:cNvPr id="42082" name="Text Box 169"/>
                <p:cNvSpPr txBox="1">
                  <a:spLocks noChangeArrowheads="1"/>
                </p:cNvSpPr>
                <p:nvPr/>
              </p:nvSpPr>
              <p:spPr bwMode="auto">
                <a:xfrm>
                  <a:off x="5376" y="2208"/>
                  <a:ext cx="196" cy="331"/>
                </a:xfrm>
                <a:prstGeom prst="rect">
                  <a:avLst/>
                </a:prstGeom>
                <a:noFill/>
                <a:ln w="9525">
                  <a:noFill/>
                  <a:miter lim="800000"/>
                  <a:headEnd/>
                  <a:tailEnd/>
                </a:ln>
              </p:spPr>
              <p:txBody>
                <a:bodyPr wrap="none">
                  <a:spAutoFit/>
                </a:bodyPr>
                <a:lstStyle/>
                <a:p>
                  <a:r>
                    <a:rPr lang="en-US" sz="2400"/>
                    <a:t>-</a:t>
                  </a:r>
                </a:p>
              </p:txBody>
            </p:sp>
            <p:sp>
              <p:nvSpPr>
                <p:cNvPr id="42083" name="Text Box 170"/>
                <p:cNvSpPr txBox="1">
                  <a:spLocks noChangeArrowheads="1"/>
                </p:cNvSpPr>
                <p:nvPr/>
              </p:nvSpPr>
              <p:spPr bwMode="auto">
                <a:xfrm>
                  <a:off x="5088" y="2208"/>
                  <a:ext cx="196" cy="331"/>
                </a:xfrm>
                <a:prstGeom prst="rect">
                  <a:avLst/>
                </a:prstGeom>
                <a:noFill/>
                <a:ln w="9525">
                  <a:noFill/>
                  <a:miter lim="800000"/>
                  <a:headEnd/>
                  <a:tailEnd/>
                </a:ln>
              </p:spPr>
              <p:txBody>
                <a:bodyPr wrap="none">
                  <a:spAutoFit/>
                </a:bodyPr>
                <a:lstStyle/>
                <a:p>
                  <a:r>
                    <a:rPr lang="en-US" sz="2400"/>
                    <a:t>-</a:t>
                  </a:r>
                </a:p>
              </p:txBody>
            </p:sp>
            <p:sp>
              <p:nvSpPr>
                <p:cNvPr id="42084" name="Text Box 171"/>
                <p:cNvSpPr txBox="1">
                  <a:spLocks noChangeArrowheads="1"/>
                </p:cNvSpPr>
                <p:nvPr/>
              </p:nvSpPr>
              <p:spPr bwMode="auto">
                <a:xfrm>
                  <a:off x="4560" y="2256"/>
                  <a:ext cx="197" cy="332"/>
                </a:xfrm>
                <a:prstGeom prst="rect">
                  <a:avLst/>
                </a:prstGeom>
                <a:noFill/>
                <a:ln w="9525">
                  <a:noFill/>
                  <a:miter lim="800000"/>
                  <a:headEnd/>
                  <a:tailEnd/>
                </a:ln>
              </p:spPr>
              <p:txBody>
                <a:bodyPr wrap="none">
                  <a:spAutoFit/>
                </a:bodyPr>
                <a:lstStyle/>
                <a:p>
                  <a:r>
                    <a:rPr lang="en-US" sz="2400"/>
                    <a:t>-</a:t>
                  </a:r>
                </a:p>
              </p:txBody>
            </p:sp>
            <p:sp>
              <p:nvSpPr>
                <p:cNvPr id="42085" name="Text Box 172"/>
                <p:cNvSpPr txBox="1">
                  <a:spLocks noChangeArrowheads="1"/>
                </p:cNvSpPr>
                <p:nvPr/>
              </p:nvSpPr>
              <p:spPr bwMode="auto">
                <a:xfrm>
                  <a:off x="3264" y="2208"/>
                  <a:ext cx="249" cy="331"/>
                </a:xfrm>
                <a:prstGeom prst="rect">
                  <a:avLst/>
                </a:prstGeom>
                <a:noFill/>
                <a:ln w="9525">
                  <a:noFill/>
                  <a:miter lim="800000"/>
                  <a:headEnd/>
                  <a:tailEnd/>
                </a:ln>
              </p:spPr>
              <p:txBody>
                <a:bodyPr wrap="none">
                  <a:spAutoFit/>
                </a:bodyPr>
                <a:lstStyle/>
                <a:p>
                  <a:r>
                    <a:rPr lang="en-US" sz="2400"/>
                    <a:t>+</a:t>
                  </a:r>
                </a:p>
              </p:txBody>
            </p:sp>
            <p:sp>
              <p:nvSpPr>
                <p:cNvPr id="42086" name="Freeform 173"/>
                <p:cNvSpPr>
                  <a:spLocks/>
                </p:cNvSpPr>
                <p:nvPr/>
              </p:nvSpPr>
              <p:spPr bwMode="auto">
                <a:xfrm>
                  <a:off x="5424" y="2496"/>
                  <a:ext cx="96" cy="432"/>
                </a:xfrm>
                <a:custGeom>
                  <a:avLst/>
                  <a:gdLst>
                    <a:gd name="T0" fmla="*/ 0 w 96"/>
                    <a:gd name="T1" fmla="*/ 0 h 432"/>
                    <a:gd name="T2" fmla="*/ 96 w 96"/>
                    <a:gd name="T3" fmla="*/ 0 h 432"/>
                    <a:gd name="T4" fmla="*/ 96 w 96"/>
                    <a:gd name="T5" fmla="*/ 432 h 432"/>
                    <a:gd name="T6" fmla="*/ 0 60000 65536"/>
                    <a:gd name="T7" fmla="*/ 0 60000 65536"/>
                    <a:gd name="T8" fmla="*/ 0 60000 65536"/>
                    <a:gd name="T9" fmla="*/ 0 w 96"/>
                    <a:gd name="T10" fmla="*/ 0 h 432"/>
                    <a:gd name="T11" fmla="*/ 96 w 96"/>
                    <a:gd name="T12" fmla="*/ 432 h 432"/>
                  </a:gdLst>
                  <a:ahLst/>
                  <a:cxnLst>
                    <a:cxn ang="T6">
                      <a:pos x="T0" y="T1"/>
                    </a:cxn>
                    <a:cxn ang="T7">
                      <a:pos x="T2" y="T3"/>
                    </a:cxn>
                    <a:cxn ang="T8">
                      <a:pos x="T4" y="T5"/>
                    </a:cxn>
                  </a:cxnLst>
                  <a:rect l="T9" t="T10" r="T11" b="T12"/>
                  <a:pathLst>
                    <a:path w="96" h="432">
                      <a:moveTo>
                        <a:pt x="0" y="0"/>
                      </a:moveTo>
                      <a:lnTo>
                        <a:pt x="96" y="0"/>
                      </a:lnTo>
                      <a:lnTo>
                        <a:pt x="96" y="432"/>
                      </a:lnTo>
                    </a:path>
                  </a:pathLst>
                </a:custGeom>
                <a:noFill/>
                <a:ln w="38100">
                  <a:solidFill>
                    <a:schemeClr val="tx1"/>
                  </a:solidFill>
                  <a:round/>
                  <a:headEnd/>
                  <a:tailEnd/>
                </a:ln>
              </p:spPr>
              <p:txBody>
                <a:bodyPr/>
                <a:lstStyle/>
                <a:p>
                  <a:endParaRPr lang="en-US"/>
                </a:p>
              </p:txBody>
            </p:sp>
            <p:sp>
              <p:nvSpPr>
                <p:cNvPr id="42087" name="Line 174"/>
                <p:cNvSpPr>
                  <a:spLocks noChangeShapeType="1"/>
                </p:cNvSpPr>
                <p:nvPr/>
              </p:nvSpPr>
              <p:spPr bwMode="auto">
                <a:xfrm>
                  <a:off x="5376" y="2928"/>
                  <a:ext cx="288" cy="0"/>
                </a:xfrm>
                <a:prstGeom prst="line">
                  <a:avLst/>
                </a:prstGeom>
                <a:noFill/>
                <a:ln w="38100">
                  <a:solidFill>
                    <a:schemeClr val="tx1"/>
                  </a:solidFill>
                  <a:round/>
                  <a:headEnd/>
                  <a:tailEnd/>
                </a:ln>
              </p:spPr>
              <p:txBody>
                <a:bodyPr/>
                <a:lstStyle/>
                <a:p>
                  <a:endParaRPr lang="en-US"/>
                </a:p>
              </p:txBody>
            </p:sp>
            <p:sp>
              <p:nvSpPr>
                <p:cNvPr id="42088" name="Line 175"/>
                <p:cNvSpPr>
                  <a:spLocks noChangeShapeType="1"/>
                </p:cNvSpPr>
                <p:nvPr/>
              </p:nvSpPr>
              <p:spPr bwMode="auto">
                <a:xfrm>
                  <a:off x="5424" y="2976"/>
                  <a:ext cx="192" cy="0"/>
                </a:xfrm>
                <a:prstGeom prst="line">
                  <a:avLst/>
                </a:prstGeom>
                <a:noFill/>
                <a:ln w="38100">
                  <a:solidFill>
                    <a:schemeClr val="tx1"/>
                  </a:solidFill>
                  <a:round/>
                  <a:headEnd/>
                  <a:tailEnd/>
                </a:ln>
              </p:spPr>
              <p:txBody>
                <a:bodyPr/>
                <a:lstStyle/>
                <a:p>
                  <a:endParaRPr lang="en-US"/>
                </a:p>
              </p:txBody>
            </p:sp>
            <p:sp>
              <p:nvSpPr>
                <p:cNvPr id="42089" name="Line 176"/>
                <p:cNvSpPr>
                  <a:spLocks noChangeShapeType="1"/>
                </p:cNvSpPr>
                <p:nvPr/>
              </p:nvSpPr>
              <p:spPr bwMode="auto">
                <a:xfrm>
                  <a:off x="5472" y="3024"/>
                  <a:ext cx="96" cy="0"/>
                </a:xfrm>
                <a:prstGeom prst="line">
                  <a:avLst/>
                </a:prstGeom>
                <a:noFill/>
                <a:ln w="38100">
                  <a:solidFill>
                    <a:schemeClr val="tx1"/>
                  </a:solidFill>
                  <a:round/>
                  <a:headEnd/>
                  <a:tailEnd/>
                </a:ln>
              </p:spPr>
              <p:txBody>
                <a:bodyPr/>
                <a:lstStyle/>
                <a:p>
                  <a:endParaRPr lang="en-US"/>
                </a:p>
              </p:txBody>
            </p:sp>
            <p:sp>
              <p:nvSpPr>
                <p:cNvPr id="42090" name="Freeform 177"/>
                <p:cNvSpPr>
                  <a:spLocks/>
                </p:cNvSpPr>
                <p:nvPr/>
              </p:nvSpPr>
              <p:spPr bwMode="auto">
                <a:xfrm>
                  <a:off x="5472" y="2256"/>
                  <a:ext cx="144" cy="240"/>
                </a:xfrm>
                <a:custGeom>
                  <a:avLst/>
                  <a:gdLst>
                    <a:gd name="T0" fmla="*/ 0 w 152"/>
                    <a:gd name="T1" fmla="*/ 0 h 288"/>
                    <a:gd name="T2" fmla="*/ 86 w 152"/>
                    <a:gd name="T3" fmla="*/ 33 h 288"/>
                    <a:gd name="T4" fmla="*/ 129 w 152"/>
                    <a:gd name="T5" fmla="*/ 100 h 288"/>
                    <a:gd name="T6" fmla="*/ 129 w 152"/>
                    <a:gd name="T7" fmla="*/ 200 h 288"/>
                    <a:gd name="T8" fmla="*/ 0 60000 65536"/>
                    <a:gd name="T9" fmla="*/ 0 60000 65536"/>
                    <a:gd name="T10" fmla="*/ 0 60000 65536"/>
                    <a:gd name="T11" fmla="*/ 0 60000 65536"/>
                    <a:gd name="T12" fmla="*/ 0 w 152"/>
                    <a:gd name="T13" fmla="*/ 0 h 288"/>
                    <a:gd name="T14" fmla="*/ 152 w 152"/>
                    <a:gd name="T15" fmla="*/ 288 h 288"/>
                  </a:gdLst>
                  <a:ahLst/>
                  <a:cxnLst>
                    <a:cxn ang="T8">
                      <a:pos x="T0" y="T1"/>
                    </a:cxn>
                    <a:cxn ang="T9">
                      <a:pos x="T2" y="T3"/>
                    </a:cxn>
                    <a:cxn ang="T10">
                      <a:pos x="T4" y="T5"/>
                    </a:cxn>
                    <a:cxn ang="T11">
                      <a:pos x="T6" y="T7"/>
                    </a:cxn>
                  </a:cxnLst>
                  <a:rect l="T12" t="T13" r="T14" b="T15"/>
                  <a:pathLst>
                    <a:path w="152" h="288">
                      <a:moveTo>
                        <a:pt x="0" y="0"/>
                      </a:moveTo>
                      <a:cubicBezTo>
                        <a:pt x="36" y="12"/>
                        <a:pt x="72" y="24"/>
                        <a:pt x="96" y="48"/>
                      </a:cubicBezTo>
                      <a:cubicBezTo>
                        <a:pt x="120" y="72"/>
                        <a:pt x="136" y="104"/>
                        <a:pt x="144" y="144"/>
                      </a:cubicBezTo>
                      <a:cubicBezTo>
                        <a:pt x="152" y="184"/>
                        <a:pt x="136" y="256"/>
                        <a:pt x="144" y="288"/>
                      </a:cubicBezTo>
                    </a:path>
                  </a:pathLst>
                </a:custGeom>
                <a:noFill/>
                <a:ln w="9525">
                  <a:solidFill>
                    <a:schemeClr val="tx1"/>
                  </a:solidFill>
                  <a:round/>
                  <a:headEnd/>
                  <a:tailEnd type="triangle" w="med" len="med"/>
                </a:ln>
              </p:spPr>
              <p:txBody>
                <a:bodyPr/>
                <a:lstStyle/>
                <a:p>
                  <a:endParaRPr lang="en-US"/>
                </a:p>
              </p:txBody>
            </p:sp>
          </p:grpSp>
          <p:sp>
            <p:nvSpPr>
              <p:cNvPr id="42021" name="Text Box 178"/>
              <p:cNvSpPr txBox="1">
                <a:spLocks noChangeArrowheads="1"/>
              </p:cNvSpPr>
              <p:nvPr/>
            </p:nvSpPr>
            <p:spPr bwMode="auto">
              <a:xfrm>
                <a:off x="3599" y="2449"/>
                <a:ext cx="197" cy="331"/>
              </a:xfrm>
              <a:prstGeom prst="rect">
                <a:avLst/>
              </a:prstGeom>
              <a:noFill/>
              <a:ln w="9525">
                <a:noFill/>
                <a:miter lim="800000"/>
                <a:headEnd/>
                <a:tailEnd/>
              </a:ln>
            </p:spPr>
            <p:txBody>
              <a:bodyPr wrap="none">
                <a:spAutoFit/>
              </a:bodyPr>
              <a:lstStyle/>
              <a:p>
                <a:r>
                  <a:rPr lang="en-US" sz="2400"/>
                  <a:t>-</a:t>
                </a:r>
              </a:p>
            </p:txBody>
          </p:sp>
          <p:sp>
            <p:nvSpPr>
              <p:cNvPr id="42022" name="Text Box 179"/>
              <p:cNvSpPr txBox="1">
                <a:spLocks noChangeArrowheads="1"/>
              </p:cNvSpPr>
              <p:nvPr/>
            </p:nvSpPr>
            <p:spPr bwMode="auto">
              <a:xfrm>
                <a:off x="4224" y="2208"/>
                <a:ext cx="196" cy="331"/>
              </a:xfrm>
              <a:prstGeom prst="rect">
                <a:avLst/>
              </a:prstGeom>
              <a:noFill/>
              <a:ln w="9525">
                <a:noFill/>
                <a:miter lim="800000"/>
                <a:headEnd/>
                <a:tailEnd/>
              </a:ln>
            </p:spPr>
            <p:txBody>
              <a:bodyPr wrap="none">
                <a:spAutoFit/>
              </a:bodyPr>
              <a:lstStyle/>
              <a:p>
                <a:r>
                  <a:rPr lang="en-US" sz="2400"/>
                  <a:t>-</a:t>
                </a:r>
              </a:p>
            </p:txBody>
          </p:sp>
          <p:sp>
            <p:nvSpPr>
              <p:cNvPr id="42023" name="Text Box 180"/>
              <p:cNvSpPr txBox="1">
                <a:spLocks noChangeArrowheads="1"/>
              </p:cNvSpPr>
              <p:nvPr/>
            </p:nvSpPr>
            <p:spPr bwMode="auto">
              <a:xfrm>
                <a:off x="3360" y="2352"/>
                <a:ext cx="197" cy="331"/>
              </a:xfrm>
              <a:prstGeom prst="rect">
                <a:avLst/>
              </a:prstGeom>
              <a:noFill/>
              <a:ln w="9525">
                <a:noFill/>
                <a:miter lim="800000"/>
                <a:headEnd/>
                <a:tailEnd/>
              </a:ln>
            </p:spPr>
            <p:txBody>
              <a:bodyPr wrap="none">
                <a:spAutoFit/>
              </a:bodyPr>
              <a:lstStyle/>
              <a:p>
                <a:r>
                  <a:rPr lang="en-US" sz="2400"/>
                  <a:t>-</a:t>
                </a:r>
              </a:p>
            </p:txBody>
          </p:sp>
          <p:sp>
            <p:nvSpPr>
              <p:cNvPr id="42024" name="Text Box 181"/>
              <p:cNvSpPr txBox="1">
                <a:spLocks noChangeArrowheads="1"/>
              </p:cNvSpPr>
              <p:nvPr/>
            </p:nvSpPr>
            <p:spPr bwMode="auto">
              <a:xfrm>
                <a:off x="3744" y="2256"/>
                <a:ext cx="196" cy="332"/>
              </a:xfrm>
              <a:prstGeom prst="rect">
                <a:avLst/>
              </a:prstGeom>
              <a:noFill/>
              <a:ln w="9525">
                <a:noFill/>
                <a:miter lim="800000"/>
                <a:headEnd/>
                <a:tailEnd/>
              </a:ln>
            </p:spPr>
            <p:txBody>
              <a:bodyPr wrap="none">
                <a:spAutoFit/>
              </a:bodyPr>
              <a:lstStyle/>
              <a:p>
                <a:r>
                  <a:rPr lang="en-US" sz="2400"/>
                  <a:t>-</a:t>
                </a:r>
              </a:p>
            </p:txBody>
          </p:sp>
          <p:sp>
            <p:nvSpPr>
              <p:cNvPr id="42025" name="Text Box 182"/>
              <p:cNvSpPr txBox="1">
                <a:spLocks noChangeArrowheads="1"/>
              </p:cNvSpPr>
              <p:nvPr/>
            </p:nvSpPr>
            <p:spPr bwMode="auto">
              <a:xfrm>
                <a:off x="3792" y="2400"/>
                <a:ext cx="196" cy="332"/>
              </a:xfrm>
              <a:prstGeom prst="rect">
                <a:avLst/>
              </a:prstGeom>
              <a:noFill/>
              <a:ln w="9525">
                <a:noFill/>
                <a:miter lim="800000"/>
                <a:headEnd/>
                <a:tailEnd/>
              </a:ln>
            </p:spPr>
            <p:txBody>
              <a:bodyPr wrap="none">
                <a:spAutoFit/>
              </a:bodyPr>
              <a:lstStyle/>
              <a:p>
                <a:r>
                  <a:rPr lang="en-US" sz="2400"/>
                  <a:t>-</a:t>
                </a:r>
              </a:p>
            </p:txBody>
          </p:sp>
        </p:grpSp>
        <p:grpSp>
          <p:nvGrpSpPr>
            <p:cNvPr id="9" name="Group 183"/>
            <p:cNvGrpSpPr>
              <a:grpSpLocks/>
            </p:cNvGrpSpPr>
            <p:nvPr/>
          </p:nvGrpSpPr>
          <p:grpSpPr bwMode="auto">
            <a:xfrm>
              <a:off x="2880" y="3600"/>
              <a:ext cx="2544" cy="572"/>
              <a:chOff x="2880" y="3408"/>
              <a:chExt cx="2544" cy="572"/>
            </a:xfrm>
          </p:grpSpPr>
          <p:grpSp>
            <p:nvGrpSpPr>
              <p:cNvPr id="10" name="Group 184"/>
              <p:cNvGrpSpPr>
                <a:grpSpLocks/>
              </p:cNvGrpSpPr>
              <p:nvPr/>
            </p:nvGrpSpPr>
            <p:grpSpPr bwMode="auto">
              <a:xfrm>
                <a:off x="2880" y="3408"/>
                <a:ext cx="2544" cy="572"/>
                <a:chOff x="2880" y="3408"/>
                <a:chExt cx="2544" cy="572"/>
              </a:xfrm>
            </p:grpSpPr>
            <p:grpSp>
              <p:nvGrpSpPr>
                <p:cNvPr id="11" name="Group 185"/>
                <p:cNvGrpSpPr>
                  <a:grpSpLocks/>
                </p:cNvGrpSpPr>
                <p:nvPr/>
              </p:nvGrpSpPr>
              <p:grpSpPr bwMode="auto">
                <a:xfrm>
                  <a:off x="2880" y="3408"/>
                  <a:ext cx="2544" cy="528"/>
                  <a:chOff x="2880" y="2592"/>
                  <a:chExt cx="2544" cy="528"/>
                </a:xfrm>
              </p:grpSpPr>
              <p:sp>
                <p:nvSpPr>
                  <p:cNvPr id="42018" name="AutoShape 186"/>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2019" name="Freeform 187"/>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1998" name="Text Box 188"/>
                <p:cNvSpPr txBox="1">
                  <a:spLocks noChangeArrowheads="1"/>
                </p:cNvSpPr>
                <p:nvPr/>
              </p:nvSpPr>
              <p:spPr bwMode="auto">
                <a:xfrm>
                  <a:off x="3216" y="3408"/>
                  <a:ext cx="249" cy="331"/>
                </a:xfrm>
                <a:prstGeom prst="rect">
                  <a:avLst/>
                </a:prstGeom>
                <a:noFill/>
                <a:ln w="9525">
                  <a:noFill/>
                  <a:miter lim="800000"/>
                  <a:headEnd/>
                  <a:tailEnd/>
                </a:ln>
              </p:spPr>
              <p:txBody>
                <a:bodyPr wrap="none">
                  <a:spAutoFit/>
                </a:bodyPr>
                <a:lstStyle/>
                <a:p>
                  <a:r>
                    <a:rPr lang="en-US" sz="2400"/>
                    <a:t>+</a:t>
                  </a:r>
                </a:p>
              </p:txBody>
            </p:sp>
            <p:sp>
              <p:nvSpPr>
                <p:cNvPr id="41999" name="Text Box 189"/>
                <p:cNvSpPr txBox="1">
                  <a:spLocks noChangeArrowheads="1"/>
                </p:cNvSpPr>
                <p:nvPr/>
              </p:nvSpPr>
              <p:spPr bwMode="auto">
                <a:xfrm>
                  <a:off x="3312" y="3504"/>
                  <a:ext cx="249" cy="331"/>
                </a:xfrm>
                <a:prstGeom prst="rect">
                  <a:avLst/>
                </a:prstGeom>
                <a:noFill/>
                <a:ln w="9525">
                  <a:noFill/>
                  <a:miter lim="800000"/>
                  <a:headEnd/>
                  <a:tailEnd/>
                </a:ln>
              </p:spPr>
              <p:txBody>
                <a:bodyPr wrap="none">
                  <a:spAutoFit/>
                </a:bodyPr>
                <a:lstStyle/>
                <a:p>
                  <a:r>
                    <a:rPr lang="en-US" sz="2400"/>
                    <a:t>+</a:t>
                  </a:r>
                </a:p>
              </p:txBody>
            </p:sp>
            <p:sp>
              <p:nvSpPr>
                <p:cNvPr id="42000" name="Text Box 190"/>
                <p:cNvSpPr txBox="1">
                  <a:spLocks noChangeArrowheads="1"/>
                </p:cNvSpPr>
                <p:nvPr/>
              </p:nvSpPr>
              <p:spPr bwMode="auto">
                <a:xfrm>
                  <a:off x="3264" y="3649"/>
                  <a:ext cx="249" cy="331"/>
                </a:xfrm>
                <a:prstGeom prst="rect">
                  <a:avLst/>
                </a:prstGeom>
                <a:noFill/>
                <a:ln w="9525">
                  <a:noFill/>
                  <a:miter lim="800000"/>
                  <a:headEnd/>
                  <a:tailEnd/>
                </a:ln>
              </p:spPr>
              <p:txBody>
                <a:bodyPr wrap="none">
                  <a:spAutoFit/>
                </a:bodyPr>
                <a:lstStyle/>
                <a:p>
                  <a:r>
                    <a:rPr lang="en-US" sz="2400"/>
                    <a:t>+</a:t>
                  </a:r>
                </a:p>
              </p:txBody>
            </p:sp>
            <p:sp>
              <p:nvSpPr>
                <p:cNvPr id="42001" name="Text Box 191"/>
                <p:cNvSpPr txBox="1">
                  <a:spLocks noChangeArrowheads="1"/>
                </p:cNvSpPr>
                <p:nvPr/>
              </p:nvSpPr>
              <p:spPr bwMode="auto">
                <a:xfrm>
                  <a:off x="3120" y="3600"/>
                  <a:ext cx="249" cy="332"/>
                </a:xfrm>
                <a:prstGeom prst="rect">
                  <a:avLst/>
                </a:prstGeom>
                <a:noFill/>
                <a:ln w="9525">
                  <a:noFill/>
                  <a:miter lim="800000"/>
                  <a:headEnd/>
                  <a:tailEnd/>
                </a:ln>
              </p:spPr>
              <p:txBody>
                <a:bodyPr wrap="none">
                  <a:spAutoFit/>
                </a:bodyPr>
                <a:lstStyle/>
                <a:p>
                  <a:r>
                    <a:rPr lang="en-US" sz="2400"/>
                    <a:t>+</a:t>
                  </a:r>
                </a:p>
              </p:txBody>
            </p:sp>
            <p:sp>
              <p:nvSpPr>
                <p:cNvPr id="42002" name="Text Box 192"/>
                <p:cNvSpPr txBox="1">
                  <a:spLocks noChangeArrowheads="1"/>
                </p:cNvSpPr>
                <p:nvPr/>
              </p:nvSpPr>
              <p:spPr bwMode="auto">
                <a:xfrm>
                  <a:off x="3648" y="3408"/>
                  <a:ext cx="249" cy="331"/>
                </a:xfrm>
                <a:prstGeom prst="rect">
                  <a:avLst/>
                </a:prstGeom>
                <a:noFill/>
                <a:ln w="9525">
                  <a:noFill/>
                  <a:miter lim="800000"/>
                  <a:headEnd/>
                  <a:tailEnd/>
                </a:ln>
              </p:spPr>
              <p:txBody>
                <a:bodyPr wrap="none">
                  <a:spAutoFit/>
                </a:bodyPr>
                <a:lstStyle/>
                <a:p>
                  <a:r>
                    <a:rPr lang="en-US" sz="2400"/>
                    <a:t>+</a:t>
                  </a:r>
                </a:p>
              </p:txBody>
            </p:sp>
            <p:sp>
              <p:nvSpPr>
                <p:cNvPr id="42003" name="Text Box 193"/>
                <p:cNvSpPr txBox="1">
                  <a:spLocks noChangeArrowheads="1"/>
                </p:cNvSpPr>
                <p:nvPr/>
              </p:nvSpPr>
              <p:spPr bwMode="auto">
                <a:xfrm>
                  <a:off x="3744" y="3504"/>
                  <a:ext cx="249" cy="331"/>
                </a:xfrm>
                <a:prstGeom prst="rect">
                  <a:avLst/>
                </a:prstGeom>
                <a:noFill/>
                <a:ln w="9525">
                  <a:noFill/>
                  <a:miter lim="800000"/>
                  <a:headEnd/>
                  <a:tailEnd/>
                </a:ln>
              </p:spPr>
              <p:txBody>
                <a:bodyPr wrap="none">
                  <a:spAutoFit/>
                </a:bodyPr>
                <a:lstStyle/>
                <a:p>
                  <a:r>
                    <a:rPr lang="en-US" sz="2400"/>
                    <a:t>+</a:t>
                  </a:r>
                </a:p>
              </p:txBody>
            </p:sp>
            <p:sp>
              <p:nvSpPr>
                <p:cNvPr id="42004" name="Text Box 194"/>
                <p:cNvSpPr txBox="1">
                  <a:spLocks noChangeArrowheads="1"/>
                </p:cNvSpPr>
                <p:nvPr/>
              </p:nvSpPr>
              <p:spPr bwMode="auto">
                <a:xfrm>
                  <a:off x="3696" y="3649"/>
                  <a:ext cx="249" cy="331"/>
                </a:xfrm>
                <a:prstGeom prst="rect">
                  <a:avLst/>
                </a:prstGeom>
                <a:noFill/>
                <a:ln w="9525">
                  <a:noFill/>
                  <a:miter lim="800000"/>
                  <a:headEnd/>
                  <a:tailEnd/>
                </a:ln>
              </p:spPr>
              <p:txBody>
                <a:bodyPr wrap="none">
                  <a:spAutoFit/>
                </a:bodyPr>
                <a:lstStyle/>
                <a:p>
                  <a:r>
                    <a:rPr lang="en-US" sz="2400"/>
                    <a:t>+</a:t>
                  </a:r>
                </a:p>
              </p:txBody>
            </p:sp>
            <p:sp>
              <p:nvSpPr>
                <p:cNvPr id="42005" name="Text Box 195"/>
                <p:cNvSpPr txBox="1">
                  <a:spLocks noChangeArrowheads="1"/>
                </p:cNvSpPr>
                <p:nvPr/>
              </p:nvSpPr>
              <p:spPr bwMode="auto">
                <a:xfrm>
                  <a:off x="3551" y="3600"/>
                  <a:ext cx="249" cy="332"/>
                </a:xfrm>
                <a:prstGeom prst="rect">
                  <a:avLst/>
                </a:prstGeom>
                <a:noFill/>
                <a:ln w="9525">
                  <a:noFill/>
                  <a:miter lim="800000"/>
                  <a:headEnd/>
                  <a:tailEnd/>
                </a:ln>
              </p:spPr>
              <p:txBody>
                <a:bodyPr wrap="none">
                  <a:spAutoFit/>
                </a:bodyPr>
                <a:lstStyle/>
                <a:p>
                  <a:r>
                    <a:rPr lang="en-US" sz="2400"/>
                    <a:t>+</a:t>
                  </a:r>
                </a:p>
              </p:txBody>
            </p:sp>
            <p:sp>
              <p:nvSpPr>
                <p:cNvPr id="42006" name="Text Box 196"/>
                <p:cNvSpPr txBox="1">
                  <a:spLocks noChangeArrowheads="1"/>
                </p:cNvSpPr>
                <p:nvPr/>
              </p:nvSpPr>
              <p:spPr bwMode="auto">
                <a:xfrm>
                  <a:off x="4032" y="3408"/>
                  <a:ext cx="249" cy="331"/>
                </a:xfrm>
                <a:prstGeom prst="rect">
                  <a:avLst/>
                </a:prstGeom>
                <a:noFill/>
                <a:ln w="9525">
                  <a:noFill/>
                  <a:miter lim="800000"/>
                  <a:headEnd/>
                  <a:tailEnd/>
                </a:ln>
              </p:spPr>
              <p:txBody>
                <a:bodyPr wrap="none">
                  <a:spAutoFit/>
                </a:bodyPr>
                <a:lstStyle/>
                <a:p>
                  <a:r>
                    <a:rPr lang="en-US" sz="2400"/>
                    <a:t>+</a:t>
                  </a:r>
                </a:p>
              </p:txBody>
            </p:sp>
            <p:sp>
              <p:nvSpPr>
                <p:cNvPr id="42007" name="Text Box 197"/>
                <p:cNvSpPr txBox="1">
                  <a:spLocks noChangeArrowheads="1"/>
                </p:cNvSpPr>
                <p:nvPr/>
              </p:nvSpPr>
              <p:spPr bwMode="auto">
                <a:xfrm>
                  <a:off x="4128" y="3504"/>
                  <a:ext cx="249" cy="331"/>
                </a:xfrm>
                <a:prstGeom prst="rect">
                  <a:avLst/>
                </a:prstGeom>
                <a:noFill/>
                <a:ln w="9525">
                  <a:noFill/>
                  <a:miter lim="800000"/>
                  <a:headEnd/>
                  <a:tailEnd/>
                </a:ln>
              </p:spPr>
              <p:txBody>
                <a:bodyPr wrap="none">
                  <a:spAutoFit/>
                </a:bodyPr>
                <a:lstStyle/>
                <a:p>
                  <a:r>
                    <a:rPr lang="en-US" sz="2400"/>
                    <a:t>+</a:t>
                  </a:r>
                </a:p>
              </p:txBody>
            </p:sp>
            <p:sp>
              <p:nvSpPr>
                <p:cNvPr id="42008" name="Text Box 198"/>
                <p:cNvSpPr txBox="1">
                  <a:spLocks noChangeArrowheads="1"/>
                </p:cNvSpPr>
                <p:nvPr/>
              </p:nvSpPr>
              <p:spPr bwMode="auto">
                <a:xfrm>
                  <a:off x="4080" y="3649"/>
                  <a:ext cx="249" cy="331"/>
                </a:xfrm>
                <a:prstGeom prst="rect">
                  <a:avLst/>
                </a:prstGeom>
                <a:noFill/>
                <a:ln w="9525">
                  <a:noFill/>
                  <a:miter lim="800000"/>
                  <a:headEnd/>
                  <a:tailEnd/>
                </a:ln>
              </p:spPr>
              <p:txBody>
                <a:bodyPr wrap="none">
                  <a:spAutoFit/>
                </a:bodyPr>
                <a:lstStyle/>
                <a:p>
                  <a:r>
                    <a:rPr lang="en-US" sz="2400"/>
                    <a:t>+</a:t>
                  </a:r>
                </a:p>
              </p:txBody>
            </p:sp>
            <p:sp>
              <p:nvSpPr>
                <p:cNvPr id="42009" name="Text Box 199"/>
                <p:cNvSpPr txBox="1">
                  <a:spLocks noChangeArrowheads="1"/>
                </p:cNvSpPr>
                <p:nvPr/>
              </p:nvSpPr>
              <p:spPr bwMode="auto">
                <a:xfrm>
                  <a:off x="3936" y="3600"/>
                  <a:ext cx="249" cy="332"/>
                </a:xfrm>
                <a:prstGeom prst="rect">
                  <a:avLst/>
                </a:prstGeom>
                <a:noFill/>
                <a:ln w="9525">
                  <a:noFill/>
                  <a:miter lim="800000"/>
                  <a:headEnd/>
                  <a:tailEnd/>
                </a:ln>
              </p:spPr>
              <p:txBody>
                <a:bodyPr wrap="none">
                  <a:spAutoFit/>
                </a:bodyPr>
                <a:lstStyle/>
                <a:p>
                  <a:r>
                    <a:rPr lang="en-US" sz="2400"/>
                    <a:t>+</a:t>
                  </a:r>
                </a:p>
              </p:txBody>
            </p:sp>
            <p:sp>
              <p:nvSpPr>
                <p:cNvPr id="42010" name="Text Box 200"/>
                <p:cNvSpPr txBox="1">
                  <a:spLocks noChangeArrowheads="1"/>
                </p:cNvSpPr>
                <p:nvPr/>
              </p:nvSpPr>
              <p:spPr bwMode="auto">
                <a:xfrm>
                  <a:off x="4476" y="3408"/>
                  <a:ext cx="249" cy="331"/>
                </a:xfrm>
                <a:prstGeom prst="rect">
                  <a:avLst/>
                </a:prstGeom>
                <a:noFill/>
                <a:ln w="9525">
                  <a:noFill/>
                  <a:miter lim="800000"/>
                  <a:headEnd/>
                  <a:tailEnd/>
                </a:ln>
              </p:spPr>
              <p:txBody>
                <a:bodyPr wrap="none">
                  <a:spAutoFit/>
                </a:bodyPr>
                <a:lstStyle/>
                <a:p>
                  <a:r>
                    <a:rPr lang="en-US" sz="2400"/>
                    <a:t>+</a:t>
                  </a:r>
                </a:p>
              </p:txBody>
            </p:sp>
            <p:sp>
              <p:nvSpPr>
                <p:cNvPr id="42011" name="Text Box 201"/>
                <p:cNvSpPr txBox="1">
                  <a:spLocks noChangeArrowheads="1"/>
                </p:cNvSpPr>
                <p:nvPr/>
              </p:nvSpPr>
              <p:spPr bwMode="auto">
                <a:xfrm>
                  <a:off x="4572" y="3504"/>
                  <a:ext cx="249" cy="331"/>
                </a:xfrm>
                <a:prstGeom prst="rect">
                  <a:avLst/>
                </a:prstGeom>
                <a:noFill/>
                <a:ln w="9525">
                  <a:noFill/>
                  <a:miter lim="800000"/>
                  <a:headEnd/>
                  <a:tailEnd/>
                </a:ln>
              </p:spPr>
              <p:txBody>
                <a:bodyPr wrap="none">
                  <a:spAutoFit/>
                </a:bodyPr>
                <a:lstStyle/>
                <a:p>
                  <a:r>
                    <a:rPr lang="en-US" sz="2400"/>
                    <a:t>+</a:t>
                  </a:r>
                </a:p>
              </p:txBody>
            </p:sp>
            <p:sp>
              <p:nvSpPr>
                <p:cNvPr id="42012" name="Text Box 202"/>
                <p:cNvSpPr txBox="1">
                  <a:spLocks noChangeArrowheads="1"/>
                </p:cNvSpPr>
                <p:nvPr/>
              </p:nvSpPr>
              <p:spPr bwMode="auto">
                <a:xfrm>
                  <a:off x="4524" y="3649"/>
                  <a:ext cx="249" cy="331"/>
                </a:xfrm>
                <a:prstGeom prst="rect">
                  <a:avLst/>
                </a:prstGeom>
                <a:noFill/>
                <a:ln w="9525">
                  <a:noFill/>
                  <a:miter lim="800000"/>
                  <a:headEnd/>
                  <a:tailEnd/>
                </a:ln>
              </p:spPr>
              <p:txBody>
                <a:bodyPr wrap="none">
                  <a:spAutoFit/>
                </a:bodyPr>
                <a:lstStyle/>
                <a:p>
                  <a:r>
                    <a:rPr lang="en-US" sz="2400"/>
                    <a:t>+</a:t>
                  </a:r>
                </a:p>
              </p:txBody>
            </p:sp>
            <p:sp>
              <p:nvSpPr>
                <p:cNvPr id="42013" name="Text Box 203"/>
                <p:cNvSpPr txBox="1">
                  <a:spLocks noChangeArrowheads="1"/>
                </p:cNvSpPr>
                <p:nvPr/>
              </p:nvSpPr>
              <p:spPr bwMode="auto">
                <a:xfrm>
                  <a:off x="4380" y="3600"/>
                  <a:ext cx="249" cy="332"/>
                </a:xfrm>
                <a:prstGeom prst="rect">
                  <a:avLst/>
                </a:prstGeom>
                <a:noFill/>
                <a:ln w="9525">
                  <a:noFill/>
                  <a:miter lim="800000"/>
                  <a:headEnd/>
                  <a:tailEnd/>
                </a:ln>
              </p:spPr>
              <p:txBody>
                <a:bodyPr wrap="none">
                  <a:spAutoFit/>
                </a:bodyPr>
                <a:lstStyle/>
                <a:p>
                  <a:r>
                    <a:rPr lang="en-US" sz="2400"/>
                    <a:t>+</a:t>
                  </a:r>
                </a:p>
              </p:txBody>
            </p:sp>
            <p:sp>
              <p:nvSpPr>
                <p:cNvPr id="42014" name="Text Box 204"/>
                <p:cNvSpPr txBox="1">
                  <a:spLocks noChangeArrowheads="1"/>
                </p:cNvSpPr>
                <p:nvPr/>
              </p:nvSpPr>
              <p:spPr bwMode="auto">
                <a:xfrm>
                  <a:off x="4908" y="3408"/>
                  <a:ext cx="248" cy="331"/>
                </a:xfrm>
                <a:prstGeom prst="rect">
                  <a:avLst/>
                </a:prstGeom>
                <a:noFill/>
                <a:ln w="9525">
                  <a:noFill/>
                  <a:miter lim="800000"/>
                  <a:headEnd/>
                  <a:tailEnd/>
                </a:ln>
              </p:spPr>
              <p:txBody>
                <a:bodyPr wrap="none">
                  <a:spAutoFit/>
                </a:bodyPr>
                <a:lstStyle/>
                <a:p>
                  <a:r>
                    <a:rPr lang="en-US" sz="2400"/>
                    <a:t>+</a:t>
                  </a:r>
                </a:p>
              </p:txBody>
            </p:sp>
            <p:sp>
              <p:nvSpPr>
                <p:cNvPr id="42015" name="Text Box 205"/>
                <p:cNvSpPr txBox="1">
                  <a:spLocks noChangeArrowheads="1"/>
                </p:cNvSpPr>
                <p:nvPr/>
              </p:nvSpPr>
              <p:spPr bwMode="auto">
                <a:xfrm>
                  <a:off x="5004" y="3504"/>
                  <a:ext cx="249" cy="331"/>
                </a:xfrm>
                <a:prstGeom prst="rect">
                  <a:avLst/>
                </a:prstGeom>
                <a:noFill/>
                <a:ln w="9525">
                  <a:noFill/>
                  <a:miter lim="800000"/>
                  <a:headEnd/>
                  <a:tailEnd/>
                </a:ln>
              </p:spPr>
              <p:txBody>
                <a:bodyPr wrap="none">
                  <a:spAutoFit/>
                </a:bodyPr>
                <a:lstStyle/>
                <a:p>
                  <a:r>
                    <a:rPr lang="en-US" sz="2400"/>
                    <a:t>+</a:t>
                  </a:r>
                </a:p>
              </p:txBody>
            </p:sp>
            <p:sp>
              <p:nvSpPr>
                <p:cNvPr id="42016" name="Text Box 206"/>
                <p:cNvSpPr txBox="1">
                  <a:spLocks noChangeArrowheads="1"/>
                </p:cNvSpPr>
                <p:nvPr/>
              </p:nvSpPr>
              <p:spPr bwMode="auto">
                <a:xfrm>
                  <a:off x="4956" y="3648"/>
                  <a:ext cx="249" cy="332"/>
                </a:xfrm>
                <a:prstGeom prst="rect">
                  <a:avLst/>
                </a:prstGeom>
                <a:noFill/>
                <a:ln w="9525">
                  <a:noFill/>
                  <a:miter lim="800000"/>
                  <a:headEnd/>
                  <a:tailEnd/>
                </a:ln>
              </p:spPr>
              <p:txBody>
                <a:bodyPr wrap="none">
                  <a:spAutoFit/>
                </a:bodyPr>
                <a:lstStyle/>
                <a:p>
                  <a:r>
                    <a:rPr lang="en-US" sz="2400"/>
                    <a:t>+</a:t>
                  </a:r>
                </a:p>
              </p:txBody>
            </p:sp>
            <p:sp>
              <p:nvSpPr>
                <p:cNvPr id="42017" name="Text Box 207"/>
                <p:cNvSpPr txBox="1">
                  <a:spLocks noChangeArrowheads="1"/>
                </p:cNvSpPr>
                <p:nvPr/>
              </p:nvSpPr>
              <p:spPr bwMode="auto">
                <a:xfrm>
                  <a:off x="4811" y="3600"/>
                  <a:ext cx="249" cy="331"/>
                </a:xfrm>
                <a:prstGeom prst="rect">
                  <a:avLst/>
                </a:prstGeom>
                <a:noFill/>
                <a:ln w="9525">
                  <a:noFill/>
                  <a:miter lim="800000"/>
                  <a:headEnd/>
                  <a:tailEnd/>
                </a:ln>
              </p:spPr>
              <p:txBody>
                <a:bodyPr wrap="none">
                  <a:spAutoFit/>
                </a:bodyPr>
                <a:lstStyle/>
                <a:p>
                  <a:r>
                    <a:rPr lang="en-US" sz="2400"/>
                    <a:t>+</a:t>
                  </a:r>
                </a:p>
              </p:txBody>
            </p:sp>
          </p:grpSp>
          <p:sp>
            <p:nvSpPr>
              <p:cNvPr id="41992" name="Text Box 208"/>
              <p:cNvSpPr txBox="1">
                <a:spLocks noChangeArrowheads="1"/>
              </p:cNvSpPr>
              <p:nvPr/>
            </p:nvSpPr>
            <p:spPr bwMode="auto">
              <a:xfrm>
                <a:off x="3072" y="3456"/>
                <a:ext cx="197" cy="332"/>
              </a:xfrm>
              <a:prstGeom prst="rect">
                <a:avLst/>
              </a:prstGeom>
              <a:noFill/>
              <a:ln w="9525">
                <a:noFill/>
                <a:miter lim="800000"/>
                <a:headEnd/>
                <a:tailEnd/>
              </a:ln>
            </p:spPr>
            <p:txBody>
              <a:bodyPr wrap="none">
                <a:spAutoFit/>
              </a:bodyPr>
              <a:lstStyle/>
              <a:p>
                <a:r>
                  <a:rPr lang="en-US" sz="2400"/>
                  <a:t>-</a:t>
                </a:r>
              </a:p>
            </p:txBody>
          </p:sp>
          <p:sp>
            <p:nvSpPr>
              <p:cNvPr id="41993" name="Text Box 209"/>
              <p:cNvSpPr txBox="1">
                <a:spLocks noChangeArrowheads="1"/>
              </p:cNvSpPr>
              <p:nvPr/>
            </p:nvSpPr>
            <p:spPr bwMode="auto">
              <a:xfrm>
                <a:off x="3456" y="3600"/>
                <a:ext cx="197" cy="331"/>
              </a:xfrm>
              <a:prstGeom prst="rect">
                <a:avLst/>
              </a:prstGeom>
              <a:noFill/>
              <a:ln w="9525">
                <a:noFill/>
                <a:miter lim="800000"/>
                <a:headEnd/>
                <a:tailEnd/>
              </a:ln>
            </p:spPr>
            <p:txBody>
              <a:bodyPr wrap="none">
                <a:spAutoFit/>
              </a:bodyPr>
              <a:lstStyle/>
              <a:p>
                <a:r>
                  <a:rPr lang="en-US" sz="2400"/>
                  <a:t>-</a:t>
                </a:r>
              </a:p>
            </p:txBody>
          </p:sp>
          <p:sp>
            <p:nvSpPr>
              <p:cNvPr id="41994" name="Text Box 210"/>
              <p:cNvSpPr txBox="1">
                <a:spLocks noChangeArrowheads="1"/>
              </p:cNvSpPr>
              <p:nvPr/>
            </p:nvSpPr>
            <p:spPr bwMode="auto">
              <a:xfrm>
                <a:off x="3840" y="3408"/>
                <a:ext cx="196" cy="331"/>
              </a:xfrm>
              <a:prstGeom prst="rect">
                <a:avLst/>
              </a:prstGeom>
              <a:noFill/>
              <a:ln w="9525">
                <a:noFill/>
                <a:miter lim="800000"/>
                <a:headEnd/>
                <a:tailEnd/>
              </a:ln>
            </p:spPr>
            <p:txBody>
              <a:bodyPr wrap="none">
                <a:spAutoFit/>
              </a:bodyPr>
              <a:lstStyle/>
              <a:p>
                <a:r>
                  <a:rPr lang="en-US" sz="2400"/>
                  <a:t>-</a:t>
                </a:r>
              </a:p>
            </p:txBody>
          </p:sp>
          <p:sp>
            <p:nvSpPr>
              <p:cNvPr id="41995" name="Text Box 211"/>
              <p:cNvSpPr txBox="1">
                <a:spLocks noChangeArrowheads="1"/>
              </p:cNvSpPr>
              <p:nvPr/>
            </p:nvSpPr>
            <p:spPr bwMode="auto">
              <a:xfrm>
                <a:off x="4320" y="3456"/>
                <a:ext cx="197" cy="332"/>
              </a:xfrm>
              <a:prstGeom prst="rect">
                <a:avLst/>
              </a:prstGeom>
              <a:noFill/>
              <a:ln w="9525">
                <a:noFill/>
                <a:miter lim="800000"/>
                <a:headEnd/>
                <a:tailEnd/>
              </a:ln>
            </p:spPr>
            <p:txBody>
              <a:bodyPr wrap="none">
                <a:spAutoFit/>
              </a:bodyPr>
              <a:lstStyle/>
              <a:p>
                <a:r>
                  <a:rPr lang="en-US" sz="2400"/>
                  <a:t>-</a:t>
                </a:r>
              </a:p>
            </p:txBody>
          </p:sp>
          <p:sp>
            <p:nvSpPr>
              <p:cNvPr id="41996" name="Text Box 212"/>
              <p:cNvSpPr txBox="1">
                <a:spLocks noChangeArrowheads="1"/>
              </p:cNvSpPr>
              <p:nvPr/>
            </p:nvSpPr>
            <p:spPr bwMode="auto">
              <a:xfrm>
                <a:off x="4753" y="3456"/>
                <a:ext cx="196" cy="332"/>
              </a:xfrm>
              <a:prstGeom prst="rect">
                <a:avLst/>
              </a:prstGeom>
              <a:noFill/>
              <a:ln w="9525">
                <a:noFill/>
                <a:miter lim="800000"/>
                <a:headEnd/>
                <a:tailEnd/>
              </a:ln>
            </p:spPr>
            <p:txBody>
              <a:bodyPr wrap="none">
                <a:spAutoFit/>
              </a:bodyPr>
              <a:lstStyle/>
              <a:p>
                <a:r>
                  <a:rPr lang="en-US" sz="2400"/>
                  <a:t>-</a:t>
                </a:r>
              </a:p>
            </p:txBody>
          </p:sp>
        </p:gr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2"/>
          <p:cNvGrpSpPr>
            <a:grpSpLocks/>
          </p:cNvGrpSpPr>
          <p:nvPr/>
        </p:nvGrpSpPr>
        <p:grpSpPr bwMode="auto">
          <a:xfrm>
            <a:off x="685800" y="1247775"/>
            <a:ext cx="8153400" cy="5305425"/>
            <a:chOff x="0" y="288"/>
            <a:chExt cx="5472" cy="3729"/>
          </a:xfrm>
        </p:grpSpPr>
        <p:grpSp>
          <p:nvGrpSpPr>
            <p:cNvPr id="3" name="Group 2"/>
            <p:cNvGrpSpPr>
              <a:grpSpLocks/>
            </p:cNvGrpSpPr>
            <p:nvPr/>
          </p:nvGrpSpPr>
          <p:grpSpPr bwMode="auto">
            <a:xfrm>
              <a:off x="2928" y="288"/>
              <a:ext cx="2544" cy="657"/>
              <a:chOff x="2928" y="288"/>
              <a:chExt cx="2544" cy="657"/>
            </a:xfrm>
          </p:grpSpPr>
          <p:sp>
            <p:nvSpPr>
              <p:cNvPr id="43148" name="AutoShape 3"/>
              <p:cNvSpPr>
                <a:spLocks noChangeArrowheads="1"/>
              </p:cNvSpPr>
              <p:nvPr/>
            </p:nvSpPr>
            <p:spPr bwMode="auto">
              <a:xfrm>
                <a:off x="2928" y="336"/>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3149" name="Freeform 4"/>
              <p:cNvSpPr>
                <a:spLocks/>
              </p:cNvSpPr>
              <p:nvPr/>
            </p:nvSpPr>
            <p:spPr bwMode="auto">
              <a:xfrm>
                <a:off x="3216" y="672"/>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sp>
            <p:nvSpPr>
              <p:cNvPr id="43150" name="Text Box 5"/>
              <p:cNvSpPr txBox="1">
                <a:spLocks noChangeArrowheads="1"/>
              </p:cNvSpPr>
              <p:nvPr/>
            </p:nvSpPr>
            <p:spPr bwMode="auto">
              <a:xfrm>
                <a:off x="3216" y="336"/>
                <a:ext cx="243" cy="321"/>
              </a:xfrm>
              <a:prstGeom prst="rect">
                <a:avLst/>
              </a:prstGeom>
              <a:noFill/>
              <a:ln w="9525">
                <a:noFill/>
                <a:miter lim="800000"/>
                <a:headEnd/>
                <a:tailEnd/>
              </a:ln>
            </p:spPr>
            <p:txBody>
              <a:bodyPr wrap="none">
                <a:spAutoFit/>
              </a:bodyPr>
              <a:lstStyle/>
              <a:p>
                <a:r>
                  <a:rPr lang="en-US" sz="2400"/>
                  <a:t>+</a:t>
                </a:r>
              </a:p>
            </p:txBody>
          </p:sp>
          <p:sp>
            <p:nvSpPr>
              <p:cNvPr id="43151" name="Text Box 6"/>
              <p:cNvSpPr txBox="1">
                <a:spLocks noChangeArrowheads="1"/>
              </p:cNvSpPr>
              <p:nvPr/>
            </p:nvSpPr>
            <p:spPr bwMode="auto">
              <a:xfrm>
                <a:off x="3312" y="432"/>
                <a:ext cx="242" cy="321"/>
              </a:xfrm>
              <a:prstGeom prst="rect">
                <a:avLst/>
              </a:prstGeom>
              <a:noFill/>
              <a:ln w="9525">
                <a:noFill/>
                <a:miter lim="800000"/>
                <a:headEnd/>
                <a:tailEnd/>
              </a:ln>
            </p:spPr>
            <p:txBody>
              <a:bodyPr wrap="none">
                <a:spAutoFit/>
              </a:bodyPr>
              <a:lstStyle/>
              <a:p>
                <a:r>
                  <a:rPr lang="en-US" sz="2400"/>
                  <a:t>+</a:t>
                </a:r>
              </a:p>
            </p:txBody>
          </p:sp>
          <p:sp>
            <p:nvSpPr>
              <p:cNvPr id="43152" name="Text Box 7"/>
              <p:cNvSpPr txBox="1">
                <a:spLocks noChangeArrowheads="1"/>
              </p:cNvSpPr>
              <p:nvPr/>
            </p:nvSpPr>
            <p:spPr bwMode="auto">
              <a:xfrm>
                <a:off x="3312" y="624"/>
                <a:ext cx="242" cy="321"/>
              </a:xfrm>
              <a:prstGeom prst="rect">
                <a:avLst/>
              </a:prstGeom>
              <a:noFill/>
              <a:ln w="9525">
                <a:noFill/>
                <a:miter lim="800000"/>
                <a:headEnd/>
                <a:tailEnd/>
              </a:ln>
            </p:spPr>
            <p:txBody>
              <a:bodyPr wrap="none">
                <a:spAutoFit/>
              </a:bodyPr>
              <a:lstStyle/>
              <a:p>
                <a:r>
                  <a:rPr lang="en-US" sz="2400"/>
                  <a:t>+</a:t>
                </a:r>
              </a:p>
            </p:txBody>
          </p:sp>
          <p:sp>
            <p:nvSpPr>
              <p:cNvPr id="43153" name="Text Box 8"/>
              <p:cNvSpPr txBox="1">
                <a:spLocks noChangeArrowheads="1"/>
              </p:cNvSpPr>
              <p:nvPr/>
            </p:nvSpPr>
            <p:spPr bwMode="auto">
              <a:xfrm>
                <a:off x="3120" y="528"/>
                <a:ext cx="243" cy="321"/>
              </a:xfrm>
              <a:prstGeom prst="rect">
                <a:avLst/>
              </a:prstGeom>
              <a:noFill/>
              <a:ln w="9525">
                <a:noFill/>
                <a:miter lim="800000"/>
                <a:headEnd/>
                <a:tailEnd/>
              </a:ln>
            </p:spPr>
            <p:txBody>
              <a:bodyPr wrap="none">
                <a:spAutoFit/>
              </a:bodyPr>
              <a:lstStyle/>
              <a:p>
                <a:r>
                  <a:rPr lang="en-US" sz="2400"/>
                  <a:t>+</a:t>
                </a:r>
              </a:p>
            </p:txBody>
          </p:sp>
          <p:sp>
            <p:nvSpPr>
              <p:cNvPr id="43154" name="Text Box 9"/>
              <p:cNvSpPr txBox="1">
                <a:spLocks noChangeArrowheads="1"/>
              </p:cNvSpPr>
              <p:nvPr/>
            </p:nvSpPr>
            <p:spPr bwMode="auto">
              <a:xfrm>
                <a:off x="3648" y="336"/>
                <a:ext cx="243" cy="321"/>
              </a:xfrm>
              <a:prstGeom prst="rect">
                <a:avLst/>
              </a:prstGeom>
              <a:noFill/>
              <a:ln w="9525">
                <a:noFill/>
                <a:miter lim="800000"/>
                <a:headEnd/>
                <a:tailEnd/>
              </a:ln>
            </p:spPr>
            <p:txBody>
              <a:bodyPr wrap="none">
                <a:spAutoFit/>
              </a:bodyPr>
              <a:lstStyle/>
              <a:p>
                <a:r>
                  <a:rPr lang="en-US" sz="2400"/>
                  <a:t>+</a:t>
                </a:r>
              </a:p>
            </p:txBody>
          </p:sp>
          <p:sp>
            <p:nvSpPr>
              <p:cNvPr id="43155" name="Text Box 10"/>
              <p:cNvSpPr txBox="1">
                <a:spLocks noChangeArrowheads="1"/>
              </p:cNvSpPr>
              <p:nvPr/>
            </p:nvSpPr>
            <p:spPr bwMode="auto">
              <a:xfrm>
                <a:off x="3744" y="432"/>
                <a:ext cx="243" cy="321"/>
              </a:xfrm>
              <a:prstGeom prst="rect">
                <a:avLst/>
              </a:prstGeom>
              <a:noFill/>
              <a:ln w="9525">
                <a:noFill/>
                <a:miter lim="800000"/>
                <a:headEnd/>
                <a:tailEnd/>
              </a:ln>
            </p:spPr>
            <p:txBody>
              <a:bodyPr wrap="none">
                <a:spAutoFit/>
              </a:bodyPr>
              <a:lstStyle/>
              <a:p>
                <a:r>
                  <a:rPr lang="en-US" sz="2400"/>
                  <a:t>+</a:t>
                </a:r>
              </a:p>
            </p:txBody>
          </p:sp>
          <p:sp>
            <p:nvSpPr>
              <p:cNvPr id="43156" name="Text Box 11"/>
              <p:cNvSpPr txBox="1">
                <a:spLocks noChangeArrowheads="1"/>
              </p:cNvSpPr>
              <p:nvPr/>
            </p:nvSpPr>
            <p:spPr bwMode="auto">
              <a:xfrm>
                <a:off x="3696" y="576"/>
                <a:ext cx="243" cy="321"/>
              </a:xfrm>
              <a:prstGeom prst="rect">
                <a:avLst/>
              </a:prstGeom>
              <a:noFill/>
              <a:ln w="9525">
                <a:noFill/>
                <a:miter lim="800000"/>
                <a:headEnd/>
                <a:tailEnd/>
              </a:ln>
            </p:spPr>
            <p:txBody>
              <a:bodyPr wrap="none">
                <a:spAutoFit/>
              </a:bodyPr>
              <a:lstStyle/>
              <a:p>
                <a:r>
                  <a:rPr lang="en-US" sz="2400"/>
                  <a:t>+</a:t>
                </a:r>
              </a:p>
            </p:txBody>
          </p:sp>
          <p:sp>
            <p:nvSpPr>
              <p:cNvPr id="43157" name="Text Box 12"/>
              <p:cNvSpPr txBox="1">
                <a:spLocks noChangeArrowheads="1"/>
              </p:cNvSpPr>
              <p:nvPr/>
            </p:nvSpPr>
            <p:spPr bwMode="auto">
              <a:xfrm>
                <a:off x="4032" y="336"/>
                <a:ext cx="243" cy="321"/>
              </a:xfrm>
              <a:prstGeom prst="rect">
                <a:avLst/>
              </a:prstGeom>
              <a:noFill/>
              <a:ln w="9525">
                <a:noFill/>
                <a:miter lim="800000"/>
                <a:headEnd/>
                <a:tailEnd/>
              </a:ln>
            </p:spPr>
            <p:txBody>
              <a:bodyPr wrap="none">
                <a:spAutoFit/>
              </a:bodyPr>
              <a:lstStyle/>
              <a:p>
                <a:r>
                  <a:rPr lang="en-US" sz="2400"/>
                  <a:t>+</a:t>
                </a:r>
              </a:p>
            </p:txBody>
          </p:sp>
          <p:sp>
            <p:nvSpPr>
              <p:cNvPr id="43158" name="Text Box 13"/>
              <p:cNvSpPr txBox="1">
                <a:spLocks noChangeArrowheads="1"/>
              </p:cNvSpPr>
              <p:nvPr/>
            </p:nvSpPr>
            <p:spPr bwMode="auto">
              <a:xfrm>
                <a:off x="4128" y="432"/>
                <a:ext cx="242" cy="321"/>
              </a:xfrm>
              <a:prstGeom prst="rect">
                <a:avLst/>
              </a:prstGeom>
              <a:noFill/>
              <a:ln w="9525">
                <a:noFill/>
                <a:miter lim="800000"/>
                <a:headEnd/>
                <a:tailEnd/>
              </a:ln>
            </p:spPr>
            <p:txBody>
              <a:bodyPr wrap="none">
                <a:spAutoFit/>
              </a:bodyPr>
              <a:lstStyle/>
              <a:p>
                <a:r>
                  <a:rPr lang="en-US" sz="2400"/>
                  <a:t>+</a:t>
                </a:r>
              </a:p>
            </p:txBody>
          </p:sp>
          <p:sp>
            <p:nvSpPr>
              <p:cNvPr id="43159" name="Text Box 14"/>
              <p:cNvSpPr txBox="1">
                <a:spLocks noChangeArrowheads="1"/>
              </p:cNvSpPr>
              <p:nvPr/>
            </p:nvSpPr>
            <p:spPr bwMode="auto">
              <a:xfrm>
                <a:off x="4080" y="576"/>
                <a:ext cx="243" cy="321"/>
              </a:xfrm>
              <a:prstGeom prst="rect">
                <a:avLst/>
              </a:prstGeom>
              <a:noFill/>
              <a:ln w="9525">
                <a:noFill/>
                <a:miter lim="800000"/>
                <a:headEnd/>
                <a:tailEnd/>
              </a:ln>
            </p:spPr>
            <p:txBody>
              <a:bodyPr wrap="none">
                <a:spAutoFit/>
              </a:bodyPr>
              <a:lstStyle/>
              <a:p>
                <a:r>
                  <a:rPr lang="en-US" sz="2400"/>
                  <a:t>+</a:t>
                </a:r>
              </a:p>
            </p:txBody>
          </p:sp>
          <p:sp>
            <p:nvSpPr>
              <p:cNvPr id="43160" name="Text Box 15"/>
              <p:cNvSpPr txBox="1">
                <a:spLocks noChangeArrowheads="1"/>
              </p:cNvSpPr>
              <p:nvPr/>
            </p:nvSpPr>
            <p:spPr bwMode="auto">
              <a:xfrm>
                <a:off x="3936" y="528"/>
                <a:ext cx="243" cy="321"/>
              </a:xfrm>
              <a:prstGeom prst="rect">
                <a:avLst/>
              </a:prstGeom>
              <a:noFill/>
              <a:ln w="9525">
                <a:noFill/>
                <a:miter lim="800000"/>
                <a:headEnd/>
                <a:tailEnd/>
              </a:ln>
            </p:spPr>
            <p:txBody>
              <a:bodyPr wrap="none">
                <a:spAutoFit/>
              </a:bodyPr>
              <a:lstStyle/>
              <a:p>
                <a:r>
                  <a:rPr lang="en-US" sz="2400"/>
                  <a:t>+</a:t>
                </a:r>
              </a:p>
            </p:txBody>
          </p:sp>
          <p:sp>
            <p:nvSpPr>
              <p:cNvPr id="43161" name="Text Box 16"/>
              <p:cNvSpPr txBox="1">
                <a:spLocks noChangeArrowheads="1"/>
              </p:cNvSpPr>
              <p:nvPr/>
            </p:nvSpPr>
            <p:spPr bwMode="auto">
              <a:xfrm>
                <a:off x="4476" y="336"/>
                <a:ext cx="243" cy="321"/>
              </a:xfrm>
              <a:prstGeom prst="rect">
                <a:avLst/>
              </a:prstGeom>
              <a:noFill/>
              <a:ln w="9525">
                <a:noFill/>
                <a:miter lim="800000"/>
                <a:headEnd/>
                <a:tailEnd/>
              </a:ln>
            </p:spPr>
            <p:txBody>
              <a:bodyPr wrap="none">
                <a:spAutoFit/>
              </a:bodyPr>
              <a:lstStyle/>
              <a:p>
                <a:r>
                  <a:rPr lang="en-US" sz="2400"/>
                  <a:t>+</a:t>
                </a:r>
              </a:p>
            </p:txBody>
          </p:sp>
          <p:sp>
            <p:nvSpPr>
              <p:cNvPr id="43162" name="Text Box 17"/>
              <p:cNvSpPr txBox="1">
                <a:spLocks noChangeArrowheads="1"/>
              </p:cNvSpPr>
              <p:nvPr/>
            </p:nvSpPr>
            <p:spPr bwMode="auto">
              <a:xfrm>
                <a:off x="4572" y="432"/>
                <a:ext cx="243" cy="321"/>
              </a:xfrm>
              <a:prstGeom prst="rect">
                <a:avLst/>
              </a:prstGeom>
              <a:noFill/>
              <a:ln w="9525">
                <a:noFill/>
                <a:miter lim="800000"/>
                <a:headEnd/>
                <a:tailEnd/>
              </a:ln>
            </p:spPr>
            <p:txBody>
              <a:bodyPr wrap="none">
                <a:spAutoFit/>
              </a:bodyPr>
              <a:lstStyle/>
              <a:p>
                <a:r>
                  <a:rPr lang="en-US" sz="2400"/>
                  <a:t>+</a:t>
                </a:r>
              </a:p>
            </p:txBody>
          </p:sp>
          <p:sp>
            <p:nvSpPr>
              <p:cNvPr id="43163" name="Text Box 18"/>
              <p:cNvSpPr txBox="1">
                <a:spLocks noChangeArrowheads="1"/>
              </p:cNvSpPr>
              <p:nvPr/>
            </p:nvSpPr>
            <p:spPr bwMode="auto">
              <a:xfrm>
                <a:off x="4524" y="576"/>
                <a:ext cx="243" cy="321"/>
              </a:xfrm>
              <a:prstGeom prst="rect">
                <a:avLst/>
              </a:prstGeom>
              <a:noFill/>
              <a:ln w="9525">
                <a:noFill/>
                <a:miter lim="800000"/>
                <a:headEnd/>
                <a:tailEnd/>
              </a:ln>
            </p:spPr>
            <p:txBody>
              <a:bodyPr wrap="none">
                <a:spAutoFit/>
              </a:bodyPr>
              <a:lstStyle/>
              <a:p>
                <a:r>
                  <a:rPr lang="en-US" sz="2400"/>
                  <a:t>+</a:t>
                </a:r>
              </a:p>
            </p:txBody>
          </p:sp>
          <p:sp>
            <p:nvSpPr>
              <p:cNvPr id="43164" name="Text Box 19"/>
              <p:cNvSpPr txBox="1">
                <a:spLocks noChangeArrowheads="1"/>
              </p:cNvSpPr>
              <p:nvPr/>
            </p:nvSpPr>
            <p:spPr bwMode="auto">
              <a:xfrm>
                <a:off x="4380" y="528"/>
                <a:ext cx="243" cy="321"/>
              </a:xfrm>
              <a:prstGeom prst="rect">
                <a:avLst/>
              </a:prstGeom>
              <a:noFill/>
              <a:ln w="9525">
                <a:noFill/>
                <a:miter lim="800000"/>
                <a:headEnd/>
                <a:tailEnd/>
              </a:ln>
            </p:spPr>
            <p:txBody>
              <a:bodyPr wrap="none">
                <a:spAutoFit/>
              </a:bodyPr>
              <a:lstStyle/>
              <a:p>
                <a:r>
                  <a:rPr lang="en-US" sz="2400"/>
                  <a:t>+</a:t>
                </a:r>
              </a:p>
            </p:txBody>
          </p:sp>
          <p:sp>
            <p:nvSpPr>
              <p:cNvPr id="43165" name="Text Box 20"/>
              <p:cNvSpPr txBox="1">
                <a:spLocks noChangeArrowheads="1"/>
              </p:cNvSpPr>
              <p:nvPr/>
            </p:nvSpPr>
            <p:spPr bwMode="auto">
              <a:xfrm>
                <a:off x="4908" y="336"/>
                <a:ext cx="243" cy="321"/>
              </a:xfrm>
              <a:prstGeom prst="rect">
                <a:avLst/>
              </a:prstGeom>
              <a:noFill/>
              <a:ln w="9525">
                <a:noFill/>
                <a:miter lim="800000"/>
                <a:headEnd/>
                <a:tailEnd/>
              </a:ln>
            </p:spPr>
            <p:txBody>
              <a:bodyPr wrap="none">
                <a:spAutoFit/>
              </a:bodyPr>
              <a:lstStyle/>
              <a:p>
                <a:r>
                  <a:rPr lang="en-US" sz="2400"/>
                  <a:t>+</a:t>
                </a:r>
              </a:p>
            </p:txBody>
          </p:sp>
          <p:sp>
            <p:nvSpPr>
              <p:cNvPr id="43166" name="Text Box 21"/>
              <p:cNvSpPr txBox="1">
                <a:spLocks noChangeArrowheads="1"/>
              </p:cNvSpPr>
              <p:nvPr/>
            </p:nvSpPr>
            <p:spPr bwMode="auto">
              <a:xfrm>
                <a:off x="5004" y="432"/>
                <a:ext cx="243" cy="321"/>
              </a:xfrm>
              <a:prstGeom prst="rect">
                <a:avLst/>
              </a:prstGeom>
              <a:noFill/>
              <a:ln w="9525">
                <a:noFill/>
                <a:miter lim="800000"/>
                <a:headEnd/>
                <a:tailEnd/>
              </a:ln>
            </p:spPr>
            <p:txBody>
              <a:bodyPr wrap="none">
                <a:spAutoFit/>
              </a:bodyPr>
              <a:lstStyle/>
              <a:p>
                <a:r>
                  <a:rPr lang="en-US" sz="2400"/>
                  <a:t>+</a:t>
                </a:r>
              </a:p>
            </p:txBody>
          </p:sp>
          <p:sp>
            <p:nvSpPr>
              <p:cNvPr id="43167" name="Text Box 22"/>
              <p:cNvSpPr txBox="1">
                <a:spLocks noChangeArrowheads="1"/>
              </p:cNvSpPr>
              <p:nvPr/>
            </p:nvSpPr>
            <p:spPr bwMode="auto">
              <a:xfrm>
                <a:off x="4956" y="576"/>
                <a:ext cx="243" cy="321"/>
              </a:xfrm>
              <a:prstGeom prst="rect">
                <a:avLst/>
              </a:prstGeom>
              <a:noFill/>
              <a:ln w="9525">
                <a:noFill/>
                <a:miter lim="800000"/>
                <a:headEnd/>
                <a:tailEnd/>
              </a:ln>
            </p:spPr>
            <p:txBody>
              <a:bodyPr wrap="none">
                <a:spAutoFit/>
              </a:bodyPr>
              <a:lstStyle/>
              <a:p>
                <a:r>
                  <a:rPr lang="en-US" sz="2400"/>
                  <a:t>+</a:t>
                </a:r>
              </a:p>
            </p:txBody>
          </p:sp>
          <p:sp>
            <p:nvSpPr>
              <p:cNvPr id="43168" name="Text Box 23"/>
              <p:cNvSpPr txBox="1">
                <a:spLocks noChangeArrowheads="1"/>
              </p:cNvSpPr>
              <p:nvPr/>
            </p:nvSpPr>
            <p:spPr bwMode="auto">
              <a:xfrm>
                <a:off x="4811" y="528"/>
                <a:ext cx="243" cy="321"/>
              </a:xfrm>
              <a:prstGeom prst="rect">
                <a:avLst/>
              </a:prstGeom>
              <a:noFill/>
              <a:ln w="9525">
                <a:noFill/>
                <a:miter lim="800000"/>
                <a:headEnd/>
                <a:tailEnd/>
              </a:ln>
            </p:spPr>
            <p:txBody>
              <a:bodyPr wrap="none">
                <a:spAutoFit/>
              </a:bodyPr>
              <a:lstStyle/>
              <a:p>
                <a:r>
                  <a:rPr lang="en-US" sz="2400"/>
                  <a:t>+</a:t>
                </a:r>
              </a:p>
            </p:txBody>
          </p:sp>
          <p:sp>
            <p:nvSpPr>
              <p:cNvPr id="43169" name="Text Box 24"/>
              <p:cNvSpPr txBox="1">
                <a:spLocks noChangeArrowheads="1"/>
              </p:cNvSpPr>
              <p:nvPr/>
            </p:nvSpPr>
            <p:spPr bwMode="auto">
              <a:xfrm>
                <a:off x="5052" y="480"/>
                <a:ext cx="192" cy="321"/>
              </a:xfrm>
              <a:prstGeom prst="rect">
                <a:avLst/>
              </a:prstGeom>
              <a:noFill/>
              <a:ln w="9525">
                <a:noFill/>
                <a:miter lim="800000"/>
                <a:headEnd/>
                <a:tailEnd/>
              </a:ln>
            </p:spPr>
            <p:txBody>
              <a:bodyPr wrap="none">
                <a:spAutoFit/>
              </a:bodyPr>
              <a:lstStyle/>
              <a:p>
                <a:r>
                  <a:rPr lang="en-US" sz="2400"/>
                  <a:t>-</a:t>
                </a:r>
              </a:p>
            </p:txBody>
          </p:sp>
          <p:sp>
            <p:nvSpPr>
              <p:cNvPr id="43170" name="Text Box 25"/>
              <p:cNvSpPr txBox="1">
                <a:spLocks noChangeArrowheads="1"/>
              </p:cNvSpPr>
              <p:nvPr/>
            </p:nvSpPr>
            <p:spPr bwMode="auto">
              <a:xfrm>
                <a:off x="5148" y="576"/>
                <a:ext cx="192" cy="321"/>
              </a:xfrm>
              <a:prstGeom prst="rect">
                <a:avLst/>
              </a:prstGeom>
              <a:noFill/>
              <a:ln w="9525">
                <a:noFill/>
                <a:miter lim="800000"/>
                <a:headEnd/>
                <a:tailEnd/>
              </a:ln>
            </p:spPr>
            <p:txBody>
              <a:bodyPr wrap="none">
                <a:spAutoFit/>
              </a:bodyPr>
              <a:lstStyle/>
              <a:p>
                <a:r>
                  <a:rPr lang="en-US" sz="2400"/>
                  <a:t>-</a:t>
                </a:r>
              </a:p>
            </p:txBody>
          </p:sp>
          <p:sp>
            <p:nvSpPr>
              <p:cNvPr id="43171" name="Text Box 26"/>
              <p:cNvSpPr txBox="1">
                <a:spLocks noChangeArrowheads="1"/>
              </p:cNvSpPr>
              <p:nvPr/>
            </p:nvSpPr>
            <p:spPr bwMode="auto">
              <a:xfrm>
                <a:off x="4956" y="384"/>
                <a:ext cx="192" cy="321"/>
              </a:xfrm>
              <a:prstGeom prst="rect">
                <a:avLst/>
              </a:prstGeom>
              <a:noFill/>
              <a:ln w="9525">
                <a:noFill/>
                <a:miter lim="800000"/>
                <a:headEnd/>
                <a:tailEnd/>
              </a:ln>
            </p:spPr>
            <p:txBody>
              <a:bodyPr wrap="none">
                <a:spAutoFit/>
              </a:bodyPr>
              <a:lstStyle/>
              <a:p>
                <a:r>
                  <a:rPr lang="en-US" sz="2400"/>
                  <a:t>-</a:t>
                </a:r>
              </a:p>
            </p:txBody>
          </p:sp>
          <p:sp>
            <p:nvSpPr>
              <p:cNvPr id="43172" name="Text Box 27"/>
              <p:cNvSpPr txBox="1">
                <a:spLocks noChangeArrowheads="1"/>
              </p:cNvSpPr>
              <p:nvPr/>
            </p:nvSpPr>
            <p:spPr bwMode="auto">
              <a:xfrm>
                <a:off x="4861" y="624"/>
                <a:ext cx="191" cy="321"/>
              </a:xfrm>
              <a:prstGeom prst="rect">
                <a:avLst/>
              </a:prstGeom>
              <a:noFill/>
              <a:ln w="9525">
                <a:noFill/>
                <a:miter lim="800000"/>
                <a:headEnd/>
                <a:tailEnd/>
              </a:ln>
            </p:spPr>
            <p:txBody>
              <a:bodyPr wrap="none">
                <a:spAutoFit/>
              </a:bodyPr>
              <a:lstStyle/>
              <a:p>
                <a:r>
                  <a:rPr lang="en-US" sz="2400"/>
                  <a:t>-</a:t>
                </a:r>
              </a:p>
            </p:txBody>
          </p:sp>
          <p:sp>
            <p:nvSpPr>
              <p:cNvPr id="43173" name="Text Box 28"/>
              <p:cNvSpPr txBox="1">
                <a:spLocks noChangeArrowheads="1"/>
              </p:cNvSpPr>
              <p:nvPr/>
            </p:nvSpPr>
            <p:spPr bwMode="auto">
              <a:xfrm>
                <a:off x="5244" y="432"/>
                <a:ext cx="192" cy="321"/>
              </a:xfrm>
              <a:prstGeom prst="rect">
                <a:avLst/>
              </a:prstGeom>
              <a:noFill/>
              <a:ln w="9525">
                <a:noFill/>
                <a:miter lim="800000"/>
                <a:headEnd/>
                <a:tailEnd/>
              </a:ln>
            </p:spPr>
            <p:txBody>
              <a:bodyPr wrap="none">
                <a:spAutoFit/>
              </a:bodyPr>
              <a:lstStyle/>
              <a:p>
                <a:r>
                  <a:rPr lang="en-US" sz="2400"/>
                  <a:t>-</a:t>
                </a:r>
              </a:p>
            </p:txBody>
          </p:sp>
          <p:sp>
            <p:nvSpPr>
              <p:cNvPr id="43174" name="Text Box 29"/>
              <p:cNvSpPr txBox="1">
                <a:spLocks noChangeArrowheads="1"/>
              </p:cNvSpPr>
              <p:nvPr/>
            </p:nvSpPr>
            <p:spPr bwMode="auto">
              <a:xfrm>
                <a:off x="4092" y="480"/>
                <a:ext cx="192" cy="321"/>
              </a:xfrm>
              <a:prstGeom prst="rect">
                <a:avLst/>
              </a:prstGeom>
              <a:noFill/>
              <a:ln w="9525">
                <a:noFill/>
                <a:miter lim="800000"/>
                <a:headEnd/>
                <a:tailEnd/>
              </a:ln>
            </p:spPr>
            <p:txBody>
              <a:bodyPr wrap="none">
                <a:spAutoFit/>
              </a:bodyPr>
              <a:lstStyle/>
              <a:p>
                <a:r>
                  <a:rPr lang="en-US" sz="2400"/>
                  <a:t>-</a:t>
                </a:r>
              </a:p>
            </p:txBody>
          </p:sp>
          <p:sp>
            <p:nvSpPr>
              <p:cNvPr id="43175" name="Text Box 30"/>
              <p:cNvSpPr txBox="1">
                <a:spLocks noChangeArrowheads="1"/>
              </p:cNvSpPr>
              <p:nvPr/>
            </p:nvSpPr>
            <p:spPr bwMode="auto">
              <a:xfrm>
                <a:off x="4188" y="576"/>
                <a:ext cx="192" cy="321"/>
              </a:xfrm>
              <a:prstGeom prst="rect">
                <a:avLst/>
              </a:prstGeom>
              <a:noFill/>
              <a:ln w="9525">
                <a:noFill/>
                <a:miter lim="800000"/>
                <a:headEnd/>
                <a:tailEnd/>
              </a:ln>
            </p:spPr>
            <p:txBody>
              <a:bodyPr wrap="none">
                <a:spAutoFit/>
              </a:bodyPr>
              <a:lstStyle/>
              <a:p>
                <a:r>
                  <a:rPr lang="en-US" sz="2400"/>
                  <a:t>-</a:t>
                </a:r>
              </a:p>
            </p:txBody>
          </p:sp>
          <p:sp>
            <p:nvSpPr>
              <p:cNvPr id="43176" name="Text Box 31"/>
              <p:cNvSpPr txBox="1">
                <a:spLocks noChangeArrowheads="1"/>
              </p:cNvSpPr>
              <p:nvPr/>
            </p:nvSpPr>
            <p:spPr bwMode="auto">
              <a:xfrm>
                <a:off x="3997" y="384"/>
                <a:ext cx="191" cy="321"/>
              </a:xfrm>
              <a:prstGeom prst="rect">
                <a:avLst/>
              </a:prstGeom>
              <a:noFill/>
              <a:ln w="9525">
                <a:noFill/>
                <a:miter lim="800000"/>
                <a:headEnd/>
                <a:tailEnd/>
              </a:ln>
            </p:spPr>
            <p:txBody>
              <a:bodyPr wrap="none">
                <a:spAutoFit/>
              </a:bodyPr>
              <a:lstStyle/>
              <a:p>
                <a:r>
                  <a:rPr lang="en-US" sz="2400"/>
                  <a:t>-</a:t>
                </a:r>
              </a:p>
            </p:txBody>
          </p:sp>
          <p:sp>
            <p:nvSpPr>
              <p:cNvPr id="43177" name="Text Box 32"/>
              <p:cNvSpPr txBox="1">
                <a:spLocks noChangeArrowheads="1"/>
              </p:cNvSpPr>
              <p:nvPr/>
            </p:nvSpPr>
            <p:spPr bwMode="auto">
              <a:xfrm>
                <a:off x="3900" y="624"/>
                <a:ext cx="191" cy="321"/>
              </a:xfrm>
              <a:prstGeom prst="rect">
                <a:avLst/>
              </a:prstGeom>
              <a:noFill/>
              <a:ln w="9525">
                <a:noFill/>
                <a:miter lim="800000"/>
                <a:headEnd/>
                <a:tailEnd/>
              </a:ln>
            </p:spPr>
            <p:txBody>
              <a:bodyPr wrap="none">
                <a:spAutoFit/>
              </a:bodyPr>
              <a:lstStyle/>
              <a:p>
                <a:r>
                  <a:rPr lang="en-US" sz="2400"/>
                  <a:t>-</a:t>
                </a:r>
              </a:p>
            </p:txBody>
          </p:sp>
          <p:sp>
            <p:nvSpPr>
              <p:cNvPr id="43178" name="Text Box 33"/>
              <p:cNvSpPr txBox="1">
                <a:spLocks noChangeArrowheads="1"/>
              </p:cNvSpPr>
              <p:nvPr/>
            </p:nvSpPr>
            <p:spPr bwMode="auto">
              <a:xfrm>
                <a:off x="4284" y="432"/>
                <a:ext cx="192" cy="321"/>
              </a:xfrm>
              <a:prstGeom prst="rect">
                <a:avLst/>
              </a:prstGeom>
              <a:noFill/>
              <a:ln w="9525">
                <a:noFill/>
                <a:miter lim="800000"/>
                <a:headEnd/>
                <a:tailEnd/>
              </a:ln>
            </p:spPr>
            <p:txBody>
              <a:bodyPr wrap="none">
                <a:spAutoFit/>
              </a:bodyPr>
              <a:lstStyle/>
              <a:p>
                <a:r>
                  <a:rPr lang="en-US" sz="2400"/>
                  <a:t>-</a:t>
                </a:r>
              </a:p>
            </p:txBody>
          </p:sp>
          <p:sp>
            <p:nvSpPr>
              <p:cNvPr id="43179" name="Text Box 34"/>
              <p:cNvSpPr txBox="1">
                <a:spLocks noChangeArrowheads="1"/>
              </p:cNvSpPr>
              <p:nvPr/>
            </p:nvSpPr>
            <p:spPr bwMode="auto">
              <a:xfrm>
                <a:off x="4620" y="480"/>
                <a:ext cx="191" cy="321"/>
              </a:xfrm>
              <a:prstGeom prst="rect">
                <a:avLst/>
              </a:prstGeom>
              <a:noFill/>
              <a:ln w="9525">
                <a:noFill/>
                <a:miter lim="800000"/>
                <a:headEnd/>
                <a:tailEnd/>
              </a:ln>
            </p:spPr>
            <p:txBody>
              <a:bodyPr wrap="none">
                <a:spAutoFit/>
              </a:bodyPr>
              <a:lstStyle/>
              <a:p>
                <a:r>
                  <a:rPr lang="en-US" sz="2400"/>
                  <a:t>-</a:t>
                </a:r>
              </a:p>
            </p:txBody>
          </p:sp>
          <p:sp>
            <p:nvSpPr>
              <p:cNvPr id="43180" name="Text Box 35"/>
              <p:cNvSpPr txBox="1">
                <a:spLocks noChangeArrowheads="1"/>
              </p:cNvSpPr>
              <p:nvPr/>
            </p:nvSpPr>
            <p:spPr bwMode="auto">
              <a:xfrm>
                <a:off x="4716" y="576"/>
                <a:ext cx="191" cy="321"/>
              </a:xfrm>
              <a:prstGeom prst="rect">
                <a:avLst/>
              </a:prstGeom>
              <a:noFill/>
              <a:ln w="9525">
                <a:noFill/>
                <a:miter lim="800000"/>
                <a:headEnd/>
                <a:tailEnd/>
              </a:ln>
            </p:spPr>
            <p:txBody>
              <a:bodyPr wrap="none">
                <a:spAutoFit/>
              </a:bodyPr>
              <a:lstStyle/>
              <a:p>
                <a:r>
                  <a:rPr lang="en-US" sz="2400"/>
                  <a:t>-</a:t>
                </a:r>
              </a:p>
            </p:txBody>
          </p:sp>
          <p:sp>
            <p:nvSpPr>
              <p:cNvPr id="43181" name="Text Box 36"/>
              <p:cNvSpPr txBox="1">
                <a:spLocks noChangeArrowheads="1"/>
              </p:cNvSpPr>
              <p:nvPr/>
            </p:nvSpPr>
            <p:spPr bwMode="auto">
              <a:xfrm>
                <a:off x="4524" y="384"/>
                <a:ext cx="192" cy="321"/>
              </a:xfrm>
              <a:prstGeom prst="rect">
                <a:avLst/>
              </a:prstGeom>
              <a:noFill/>
              <a:ln w="9525">
                <a:noFill/>
                <a:miter lim="800000"/>
                <a:headEnd/>
                <a:tailEnd/>
              </a:ln>
            </p:spPr>
            <p:txBody>
              <a:bodyPr wrap="none">
                <a:spAutoFit/>
              </a:bodyPr>
              <a:lstStyle/>
              <a:p>
                <a:r>
                  <a:rPr lang="en-US" sz="2400"/>
                  <a:t>-</a:t>
                </a:r>
              </a:p>
            </p:txBody>
          </p:sp>
          <p:sp>
            <p:nvSpPr>
              <p:cNvPr id="43182" name="Text Box 37"/>
              <p:cNvSpPr txBox="1">
                <a:spLocks noChangeArrowheads="1"/>
              </p:cNvSpPr>
              <p:nvPr/>
            </p:nvSpPr>
            <p:spPr bwMode="auto">
              <a:xfrm>
                <a:off x="4428" y="624"/>
                <a:ext cx="192" cy="321"/>
              </a:xfrm>
              <a:prstGeom prst="rect">
                <a:avLst/>
              </a:prstGeom>
              <a:noFill/>
              <a:ln w="9525">
                <a:noFill/>
                <a:miter lim="800000"/>
                <a:headEnd/>
                <a:tailEnd/>
              </a:ln>
            </p:spPr>
            <p:txBody>
              <a:bodyPr wrap="none">
                <a:spAutoFit/>
              </a:bodyPr>
              <a:lstStyle/>
              <a:p>
                <a:r>
                  <a:rPr lang="en-US" sz="2400"/>
                  <a:t>-</a:t>
                </a:r>
              </a:p>
            </p:txBody>
          </p:sp>
          <p:sp>
            <p:nvSpPr>
              <p:cNvPr id="43183" name="Text Box 38"/>
              <p:cNvSpPr txBox="1">
                <a:spLocks noChangeArrowheads="1"/>
              </p:cNvSpPr>
              <p:nvPr/>
            </p:nvSpPr>
            <p:spPr bwMode="auto">
              <a:xfrm>
                <a:off x="4811" y="432"/>
                <a:ext cx="192" cy="321"/>
              </a:xfrm>
              <a:prstGeom prst="rect">
                <a:avLst/>
              </a:prstGeom>
              <a:noFill/>
              <a:ln w="9525">
                <a:noFill/>
                <a:miter lim="800000"/>
                <a:headEnd/>
                <a:tailEnd/>
              </a:ln>
            </p:spPr>
            <p:txBody>
              <a:bodyPr wrap="none">
                <a:spAutoFit/>
              </a:bodyPr>
              <a:lstStyle/>
              <a:p>
                <a:r>
                  <a:rPr lang="en-US" sz="2400"/>
                  <a:t>-</a:t>
                </a:r>
              </a:p>
            </p:txBody>
          </p:sp>
          <p:sp>
            <p:nvSpPr>
              <p:cNvPr id="43184" name="Text Box 39"/>
              <p:cNvSpPr txBox="1">
                <a:spLocks noChangeArrowheads="1"/>
              </p:cNvSpPr>
              <p:nvPr/>
            </p:nvSpPr>
            <p:spPr bwMode="auto">
              <a:xfrm>
                <a:off x="3552" y="432"/>
                <a:ext cx="192" cy="321"/>
              </a:xfrm>
              <a:prstGeom prst="rect">
                <a:avLst/>
              </a:prstGeom>
              <a:noFill/>
              <a:ln w="9525">
                <a:noFill/>
                <a:miter lim="800000"/>
                <a:headEnd/>
                <a:tailEnd/>
              </a:ln>
            </p:spPr>
            <p:txBody>
              <a:bodyPr wrap="none">
                <a:spAutoFit/>
              </a:bodyPr>
              <a:lstStyle/>
              <a:p>
                <a:r>
                  <a:rPr lang="en-US" sz="2400"/>
                  <a:t>-</a:t>
                </a:r>
              </a:p>
            </p:txBody>
          </p:sp>
          <p:sp>
            <p:nvSpPr>
              <p:cNvPr id="43185" name="Text Box 40"/>
              <p:cNvSpPr txBox="1">
                <a:spLocks noChangeArrowheads="1"/>
              </p:cNvSpPr>
              <p:nvPr/>
            </p:nvSpPr>
            <p:spPr bwMode="auto">
              <a:xfrm>
                <a:off x="3552" y="288"/>
                <a:ext cx="192" cy="321"/>
              </a:xfrm>
              <a:prstGeom prst="rect">
                <a:avLst/>
              </a:prstGeom>
              <a:noFill/>
              <a:ln w="9525">
                <a:noFill/>
                <a:miter lim="800000"/>
                <a:headEnd/>
                <a:tailEnd/>
              </a:ln>
            </p:spPr>
            <p:txBody>
              <a:bodyPr wrap="none">
                <a:spAutoFit/>
              </a:bodyPr>
              <a:lstStyle/>
              <a:p>
                <a:r>
                  <a:rPr lang="en-US" sz="2400"/>
                  <a:t>-</a:t>
                </a:r>
              </a:p>
            </p:txBody>
          </p:sp>
          <p:sp>
            <p:nvSpPr>
              <p:cNvPr id="43186" name="Text Box 41"/>
              <p:cNvSpPr txBox="1">
                <a:spLocks noChangeArrowheads="1"/>
              </p:cNvSpPr>
              <p:nvPr/>
            </p:nvSpPr>
            <p:spPr bwMode="auto">
              <a:xfrm>
                <a:off x="3468" y="384"/>
                <a:ext cx="192" cy="321"/>
              </a:xfrm>
              <a:prstGeom prst="rect">
                <a:avLst/>
              </a:prstGeom>
              <a:noFill/>
              <a:ln w="9525">
                <a:noFill/>
                <a:miter lim="800000"/>
                <a:headEnd/>
                <a:tailEnd/>
              </a:ln>
            </p:spPr>
            <p:txBody>
              <a:bodyPr wrap="none">
                <a:spAutoFit/>
              </a:bodyPr>
              <a:lstStyle/>
              <a:p>
                <a:r>
                  <a:rPr lang="en-US" sz="2400"/>
                  <a:t>-</a:t>
                </a:r>
              </a:p>
            </p:txBody>
          </p:sp>
          <p:sp>
            <p:nvSpPr>
              <p:cNvPr id="43187" name="Text Box 42"/>
              <p:cNvSpPr txBox="1">
                <a:spLocks noChangeArrowheads="1"/>
              </p:cNvSpPr>
              <p:nvPr/>
            </p:nvSpPr>
            <p:spPr bwMode="auto">
              <a:xfrm>
                <a:off x="3282" y="528"/>
                <a:ext cx="191" cy="321"/>
              </a:xfrm>
              <a:prstGeom prst="rect">
                <a:avLst/>
              </a:prstGeom>
              <a:noFill/>
              <a:ln w="9525">
                <a:noFill/>
                <a:miter lim="800000"/>
                <a:headEnd/>
                <a:tailEnd/>
              </a:ln>
            </p:spPr>
            <p:txBody>
              <a:bodyPr wrap="none">
                <a:spAutoFit/>
              </a:bodyPr>
              <a:lstStyle/>
              <a:p>
                <a:r>
                  <a:rPr lang="en-US" sz="2400"/>
                  <a:t>-</a:t>
                </a:r>
              </a:p>
            </p:txBody>
          </p:sp>
          <p:sp>
            <p:nvSpPr>
              <p:cNvPr id="43188" name="Text Box 43"/>
              <p:cNvSpPr txBox="1">
                <a:spLocks noChangeArrowheads="1"/>
              </p:cNvSpPr>
              <p:nvPr/>
            </p:nvSpPr>
            <p:spPr bwMode="auto">
              <a:xfrm>
                <a:off x="3756" y="432"/>
                <a:ext cx="192" cy="321"/>
              </a:xfrm>
              <a:prstGeom prst="rect">
                <a:avLst/>
              </a:prstGeom>
              <a:noFill/>
              <a:ln w="9525">
                <a:noFill/>
                <a:miter lim="800000"/>
                <a:headEnd/>
                <a:tailEnd/>
              </a:ln>
            </p:spPr>
            <p:txBody>
              <a:bodyPr wrap="none">
                <a:spAutoFit/>
              </a:bodyPr>
              <a:lstStyle/>
              <a:p>
                <a:r>
                  <a:rPr lang="en-US" sz="2400"/>
                  <a:t>-</a:t>
                </a:r>
              </a:p>
            </p:txBody>
          </p:sp>
          <p:sp>
            <p:nvSpPr>
              <p:cNvPr id="43189" name="Text Box 44"/>
              <p:cNvSpPr txBox="1">
                <a:spLocks noChangeArrowheads="1"/>
              </p:cNvSpPr>
              <p:nvPr/>
            </p:nvSpPr>
            <p:spPr bwMode="auto">
              <a:xfrm>
                <a:off x="3192" y="384"/>
                <a:ext cx="192" cy="321"/>
              </a:xfrm>
              <a:prstGeom prst="rect">
                <a:avLst/>
              </a:prstGeom>
              <a:noFill/>
              <a:ln w="9525">
                <a:noFill/>
                <a:miter lim="800000"/>
                <a:headEnd/>
                <a:tailEnd/>
              </a:ln>
            </p:spPr>
            <p:txBody>
              <a:bodyPr wrap="none">
                <a:spAutoFit/>
              </a:bodyPr>
              <a:lstStyle/>
              <a:p>
                <a:r>
                  <a:rPr lang="en-US" sz="2400"/>
                  <a:t>-</a:t>
                </a:r>
              </a:p>
            </p:txBody>
          </p:sp>
          <p:sp>
            <p:nvSpPr>
              <p:cNvPr id="43190" name="Text Box 45"/>
              <p:cNvSpPr txBox="1">
                <a:spLocks noChangeArrowheads="1"/>
              </p:cNvSpPr>
              <p:nvPr/>
            </p:nvSpPr>
            <p:spPr bwMode="auto">
              <a:xfrm>
                <a:off x="3096" y="624"/>
                <a:ext cx="192" cy="321"/>
              </a:xfrm>
              <a:prstGeom prst="rect">
                <a:avLst/>
              </a:prstGeom>
              <a:noFill/>
              <a:ln w="9525">
                <a:noFill/>
                <a:miter lim="800000"/>
                <a:headEnd/>
                <a:tailEnd/>
              </a:ln>
            </p:spPr>
            <p:txBody>
              <a:bodyPr wrap="none">
                <a:spAutoFit/>
              </a:bodyPr>
              <a:lstStyle/>
              <a:p>
                <a:r>
                  <a:rPr lang="en-US" sz="2400"/>
                  <a:t>-</a:t>
                </a:r>
              </a:p>
            </p:txBody>
          </p:sp>
        </p:grpSp>
        <p:grpSp>
          <p:nvGrpSpPr>
            <p:cNvPr id="4" name="Group 46"/>
            <p:cNvGrpSpPr>
              <a:grpSpLocks/>
            </p:cNvGrpSpPr>
            <p:nvPr/>
          </p:nvGrpSpPr>
          <p:grpSpPr bwMode="auto">
            <a:xfrm>
              <a:off x="0" y="1152"/>
              <a:ext cx="5424" cy="705"/>
              <a:chOff x="0" y="1152"/>
              <a:chExt cx="5424" cy="705"/>
            </a:xfrm>
          </p:grpSpPr>
          <p:sp>
            <p:nvSpPr>
              <p:cNvPr id="43086" name="AutoShape 47"/>
              <p:cNvSpPr>
                <a:spLocks noChangeArrowheads="1"/>
              </p:cNvSpPr>
              <p:nvPr/>
            </p:nvSpPr>
            <p:spPr bwMode="auto">
              <a:xfrm>
                <a:off x="0" y="1248"/>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3087" name="Text Box 48"/>
              <p:cNvSpPr txBox="1">
                <a:spLocks noChangeArrowheads="1"/>
              </p:cNvSpPr>
              <p:nvPr/>
            </p:nvSpPr>
            <p:spPr bwMode="auto">
              <a:xfrm>
                <a:off x="2112" y="1344"/>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88" name="Text Box 49"/>
              <p:cNvSpPr txBox="1">
                <a:spLocks noChangeArrowheads="1"/>
              </p:cNvSpPr>
              <p:nvPr/>
            </p:nvSpPr>
            <p:spPr bwMode="auto">
              <a:xfrm>
                <a:off x="2208" y="1440"/>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89" name="Text Box 50"/>
              <p:cNvSpPr txBox="1">
                <a:spLocks noChangeArrowheads="1"/>
              </p:cNvSpPr>
              <p:nvPr/>
            </p:nvSpPr>
            <p:spPr bwMode="auto">
              <a:xfrm>
                <a:off x="2016"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0" name="Text Box 51"/>
              <p:cNvSpPr txBox="1">
                <a:spLocks noChangeArrowheads="1"/>
              </p:cNvSpPr>
              <p:nvPr/>
            </p:nvSpPr>
            <p:spPr bwMode="auto">
              <a:xfrm>
                <a:off x="1920"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1" name="Text Box 52"/>
              <p:cNvSpPr txBox="1">
                <a:spLocks noChangeArrowheads="1"/>
              </p:cNvSpPr>
              <p:nvPr/>
            </p:nvSpPr>
            <p:spPr bwMode="auto">
              <a:xfrm>
                <a:off x="2304"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2" name="Text Box 53"/>
              <p:cNvSpPr txBox="1">
                <a:spLocks noChangeArrowheads="1"/>
              </p:cNvSpPr>
              <p:nvPr/>
            </p:nvSpPr>
            <p:spPr bwMode="auto">
              <a:xfrm>
                <a:off x="1152" y="1344"/>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3" name="Text Box 54"/>
              <p:cNvSpPr txBox="1">
                <a:spLocks noChangeArrowheads="1"/>
              </p:cNvSpPr>
              <p:nvPr/>
            </p:nvSpPr>
            <p:spPr bwMode="auto">
              <a:xfrm>
                <a:off x="1248" y="1440"/>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4" name="Text Box 55"/>
              <p:cNvSpPr txBox="1">
                <a:spLocks noChangeArrowheads="1"/>
              </p:cNvSpPr>
              <p:nvPr/>
            </p:nvSpPr>
            <p:spPr bwMode="auto">
              <a:xfrm>
                <a:off x="1056"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5" name="Text Box 56"/>
              <p:cNvSpPr txBox="1">
                <a:spLocks noChangeArrowheads="1"/>
              </p:cNvSpPr>
              <p:nvPr/>
            </p:nvSpPr>
            <p:spPr bwMode="auto">
              <a:xfrm>
                <a:off x="960"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6" name="Text Box 57"/>
              <p:cNvSpPr txBox="1">
                <a:spLocks noChangeArrowheads="1"/>
              </p:cNvSpPr>
              <p:nvPr/>
            </p:nvSpPr>
            <p:spPr bwMode="auto">
              <a:xfrm>
                <a:off x="1343"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7" name="Text Box 58"/>
              <p:cNvSpPr txBox="1">
                <a:spLocks noChangeArrowheads="1"/>
              </p:cNvSpPr>
              <p:nvPr/>
            </p:nvSpPr>
            <p:spPr bwMode="auto">
              <a:xfrm>
                <a:off x="1680" y="134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8" name="Text Box 59"/>
              <p:cNvSpPr txBox="1">
                <a:spLocks noChangeArrowheads="1"/>
              </p:cNvSpPr>
              <p:nvPr/>
            </p:nvSpPr>
            <p:spPr bwMode="auto">
              <a:xfrm>
                <a:off x="1776" y="144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99" name="Text Box 60"/>
              <p:cNvSpPr txBox="1">
                <a:spLocks noChangeArrowheads="1"/>
              </p:cNvSpPr>
              <p:nvPr/>
            </p:nvSpPr>
            <p:spPr bwMode="auto">
              <a:xfrm>
                <a:off x="1584"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0" name="Text Box 61"/>
              <p:cNvSpPr txBox="1">
                <a:spLocks noChangeArrowheads="1"/>
              </p:cNvSpPr>
              <p:nvPr/>
            </p:nvSpPr>
            <p:spPr bwMode="auto">
              <a:xfrm>
                <a:off x="1488" y="148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1" name="Text Box 62"/>
              <p:cNvSpPr txBox="1">
                <a:spLocks noChangeArrowheads="1"/>
              </p:cNvSpPr>
              <p:nvPr/>
            </p:nvSpPr>
            <p:spPr bwMode="auto">
              <a:xfrm>
                <a:off x="1872"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2" name="Text Box 63"/>
              <p:cNvSpPr txBox="1">
                <a:spLocks noChangeArrowheads="1"/>
              </p:cNvSpPr>
              <p:nvPr/>
            </p:nvSpPr>
            <p:spPr bwMode="auto">
              <a:xfrm>
                <a:off x="624" y="134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3" name="Text Box 64"/>
              <p:cNvSpPr txBox="1">
                <a:spLocks noChangeArrowheads="1"/>
              </p:cNvSpPr>
              <p:nvPr/>
            </p:nvSpPr>
            <p:spPr bwMode="auto">
              <a:xfrm>
                <a:off x="720" y="144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4" name="Text Box 65"/>
              <p:cNvSpPr txBox="1">
                <a:spLocks noChangeArrowheads="1"/>
              </p:cNvSpPr>
              <p:nvPr/>
            </p:nvSpPr>
            <p:spPr bwMode="auto">
              <a:xfrm>
                <a:off x="528" y="1248"/>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5" name="Text Box 66"/>
              <p:cNvSpPr txBox="1">
                <a:spLocks noChangeArrowheads="1"/>
              </p:cNvSpPr>
              <p:nvPr/>
            </p:nvSpPr>
            <p:spPr bwMode="auto">
              <a:xfrm>
                <a:off x="342" y="1392"/>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6" name="Text Box 67"/>
              <p:cNvSpPr txBox="1">
                <a:spLocks noChangeArrowheads="1"/>
              </p:cNvSpPr>
              <p:nvPr/>
            </p:nvSpPr>
            <p:spPr bwMode="auto">
              <a:xfrm>
                <a:off x="816" y="12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7" name="Text Box 68"/>
              <p:cNvSpPr txBox="1">
                <a:spLocks noChangeArrowheads="1"/>
              </p:cNvSpPr>
              <p:nvPr/>
            </p:nvSpPr>
            <p:spPr bwMode="auto">
              <a:xfrm>
                <a:off x="253" y="1248"/>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8" name="Text Box 69"/>
              <p:cNvSpPr txBox="1">
                <a:spLocks noChangeArrowheads="1"/>
              </p:cNvSpPr>
              <p:nvPr/>
            </p:nvSpPr>
            <p:spPr bwMode="auto">
              <a:xfrm>
                <a:off x="156" y="1488"/>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109" name="Text Box 70"/>
              <p:cNvSpPr txBox="1">
                <a:spLocks noChangeArrowheads="1"/>
              </p:cNvSpPr>
              <p:nvPr/>
            </p:nvSpPr>
            <p:spPr bwMode="auto">
              <a:xfrm>
                <a:off x="3120" y="1296"/>
                <a:ext cx="242" cy="321"/>
              </a:xfrm>
              <a:prstGeom prst="rect">
                <a:avLst/>
              </a:prstGeom>
              <a:noFill/>
              <a:ln w="9525">
                <a:noFill/>
                <a:miter lim="800000"/>
                <a:headEnd/>
                <a:tailEnd/>
              </a:ln>
            </p:spPr>
            <p:txBody>
              <a:bodyPr wrap="none">
                <a:spAutoFit/>
              </a:bodyPr>
              <a:lstStyle/>
              <a:p>
                <a:r>
                  <a:rPr lang="en-US" sz="2400"/>
                  <a:t>+</a:t>
                </a:r>
              </a:p>
            </p:txBody>
          </p:sp>
          <p:grpSp>
            <p:nvGrpSpPr>
              <p:cNvPr id="5" name="Group 71"/>
              <p:cNvGrpSpPr>
                <a:grpSpLocks/>
              </p:cNvGrpSpPr>
              <p:nvPr/>
            </p:nvGrpSpPr>
            <p:grpSpPr bwMode="auto">
              <a:xfrm>
                <a:off x="2880" y="1248"/>
                <a:ext cx="2544" cy="528"/>
                <a:chOff x="2880" y="2592"/>
                <a:chExt cx="2544" cy="528"/>
              </a:xfrm>
            </p:grpSpPr>
            <p:sp>
              <p:nvSpPr>
                <p:cNvPr id="43146" name="AutoShape 72"/>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3147" name="Freeform 73"/>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3111" name="Text Box 74"/>
              <p:cNvSpPr txBox="1">
                <a:spLocks noChangeArrowheads="1"/>
              </p:cNvSpPr>
              <p:nvPr/>
            </p:nvSpPr>
            <p:spPr bwMode="auto">
              <a:xfrm>
                <a:off x="3216" y="1392"/>
                <a:ext cx="243" cy="321"/>
              </a:xfrm>
              <a:prstGeom prst="rect">
                <a:avLst/>
              </a:prstGeom>
              <a:noFill/>
              <a:ln w="9525">
                <a:noFill/>
                <a:miter lim="800000"/>
                <a:headEnd/>
                <a:tailEnd/>
              </a:ln>
            </p:spPr>
            <p:txBody>
              <a:bodyPr wrap="none">
                <a:spAutoFit/>
              </a:bodyPr>
              <a:lstStyle/>
              <a:p>
                <a:r>
                  <a:rPr lang="en-US" sz="2400"/>
                  <a:t>+</a:t>
                </a:r>
              </a:p>
            </p:txBody>
          </p:sp>
          <p:sp>
            <p:nvSpPr>
              <p:cNvPr id="43112" name="Text Box 75"/>
              <p:cNvSpPr txBox="1">
                <a:spLocks noChangeArrowheads="1"/>
              </p:cNvSpPr>
              <p:nvPr/>
            </p:nvSpPr>
            <p:spPr bwMode="auto">
              <a:xfrm>
                <a:off x="3169" y="1536"/>
                <a:ext cx="242" cy="321"/>
              </a:xfrm>
              <a:prstGeom prst="rect">
                <a:avLst/>
              </a:prstGeom>
              <a:noFill/>
              <a:ln w="9525">
                <a:noFill/>
                <a:miter lim="800000"/>
                <a:headEnd/>
                <a:tailEnd/>
              </a:ln>
            </p:spPr>
            <p:txBody>
              <a:bodyPr wrap="none">
                <a:spAutoFit/>
              </a:bodyPr>
              <a:lstStyle/>
              <a:p>
                <a:r>
                  <a:rPr lang="en-US" sz="2400"/>
                  <a:t>+</a:t>
                </a:r>
              </a:p>
            </p:txBody>
          </p:sp>
          <p:sp>
            <p:nvSpPr>
              <p:cNvPr id="43113" name="Text Box 76"/>
              <p:cNvSpPr txBox="1">
                <a:spLocks noChangeArrowheads="1"/>
              </p:cNvSpPr>
              <p:nvPr/>
            </p:nvSpPr>
            <p:spPr bwMode="auto">
              <a:xfrm>
                <a:off x="3552" y="1296"/>
                <a:ext cx="243" cy="321"/>
              </a:xfrm>
              <a:prstGeom prst="rect">
                <a:avLst/>
              </a:prstGeom>
              <a:noFill/>
              <a:ln w="9525">
                <a:noFill/>
                <a:miter lim="800000"/>
                <a:headEnd/>
                <a:tailEnd/>
              </a:ln>
            </p:spPr>
            <p:txBody>
              <a:bodyPr wrap="none">
                <a:spAutoFit/>
              </a:bodyPr>
              <a:lstStyle/>
              <a:p>
                <a:r>
                  <a:rPr lang="en-US" sz="2400"/>
                  <a:t>+</a:t>
                </a:r>
              </a:p>
            </p:txBody>
          </p:sp>
          <p:sp>
            <p:nvSpPr>
              <p:cNvPr id="43114" name="Text Box 77"/>
              <p:cNvSpPr txBox="1">
                <a:spLocks noChangeArrowheads="1"/>
              </p:cNvSpPr>
              <p:nvPr/>
            </p:nvSpPr>
            <p:spPr bwMode="auto">
              <a:xfrm>
                <a:off x="3648" y="1392"/>
                <a:ext cx="243" cy="321"/>
              </a:xfrm>
              <a:prstGeom prst="rect">
                <a:avLst/>
              </a:prstGeom>
              <a:noFill/>
              <a:ln w="9525">
                <a:noFill/>
                <a:miter lim="800000"/>
                <a:headEnd/>
                <a:tailEnd/>
              </a:ln>
            </p:spPr>
            <p:txBody>
              <a:bodyPr wrap="none">
                <a:spAutoFit/>
              </a:bodyPr>
              <a:lstStyle/>
              <a:p>
                <a:r>
                  <a:rPr lang="en-US" sz="2400"/>
                  <a:t>+</a:t>
                </a:r>
              </a:p>
            </p:txBody>
          </p:sp>
          <p:sp>
            <p:nvSpPr>
              <p:cNvPr id="43115" name="Text Box 78"/>
              <p:cNvSpPr txBox="1">
                <a:spLocks noChangeArrowheads="1"/>
              </p:cNvSpPr>
              <p:nvPr/>
            </p:nvSpPr>
            <p:spPr bwMode="auto">
              <a:xfrm>
                <a:off x="3600" y="1536"/>
                <a:ext cx="243" cy="321"/>
              </a:xfrm>
              <a:prstGeom prst="rect">
                <a:avLst/>
              </a:prstGeom>
              <a:noFill/>
              <a:ln w="9525">
                <a:noFill/>
                <a:miter lim="800000"/>
                <a:headEnd/>
                <a:tailEnd/>
              </a:ln>
            </p:spPr>
            <p:txBody>
              <a:bodyPr wrap="none">
                <a:spAutoFit/>
              </a:bodyPr>
              <a:lstStyle/>
              <a:p>
                <a:r>
                  <a:rPr lang="en-US" sz="2400"/>
                  <a:t>+</a:t>
                </a:r>
              </a:p>
            </p:txBody>
          </p:sp>
          <p:sp>
            <p:nvSpPr>
              <p:cNvPr id="43116" name="Text Box 79"/>
              <p:cNvSpPr txBox="1">
                <a:spLocks noChangeArrowheads="1"/>
              </p:cNvSpPr>
              <p:nvPr/>
            </p:nvSpPr>
            <p:spPr bwMode="auto">
              <a:xfrm>
                <a:off x="3456" y="1488"/>
                <a:ext cx="243" cy="321"/>
              </a:xfrm>
              <a:prstGeom prst="rect">
                <a:avLst/>
              </a:prstGeom>
              <a:noFill/>
              <a:ln w="9525">
                <a:noFill/>
                <a:miter lim="800000"/>
                <a:headEnd/>
                <a:tailEnd/>
              </a:ln>
            </p:spPr>
            <p:txBody>
              <a:bodyPr wrap="none">
                <a:spAutoFit/>
              </a:bodyPr>
              <a:lstStyle/>
              <a:p>
                <a:r>
                  <a:rPr lang="en-US" sz="2400"/>
                  <a:t>+</a:t>
                </a:r>
              </a:p>
            </p:txBody>
          </p:sp>
          <p:sp>
            <p:nvSpPr>
              <p:cNvPr id="43117" name="Text Box 80"/>
              <p:cNvSpPr txBox="1">
                <a:spLocks noChangeArrowheads="1"/>
              </p:cNvSpPr>
              <p:nvPr/>
            </p:nvSpPr>
            <p:spPr bwMode="auto">
              <a:xfrm>
                <a:off x="3936" y="1296"/>
                <a:ext cx="243" cy="321"/>
              </a:xfrm>
              <a:prstGeom prst="rect">
                <a:avLst/>
              </a:prstGeom>
              <a:noFill/>
              <a:ln w="9525">
                <a:noFill/>
                <a:miter lim="800000"/>
                <a:headEnd/>
                <a:tailEnd/>
              </a:ln>
            </p:spPr>
            <p:txBody>
              <a:bodyPr wrap="none">
                <a:spAutoFit/>
              </a:bodyPr>
              <a:lstStyle/>
              <a:p>
                <a:r>
                  <a:rPr lang="en-US" sz="2400"/>
                  <a:t>+</a:t>
                </a:r>
              </a:p>
            </p:txBody>
          </p:sp>
          <p:sp>
            <p:nvSpPr>
              <p:cNvPr id="43118" name="Text Box 81"/>
              <p:cNvSpPr txBox="1">
                <a:spLocks noChangeArrowheads="1"/>
              </p:cNvSpPr>
              <p:nvPr/>
            </p:nvSpPr>
            <p:spPr bwMode="auto">
              <a:xfrm>
                <a:off x="4032" y="1392"/>
                <a:ext cx="242" cy="321"/>
              </a:xfrm>
              <a:prstGeom prst="rect">
                <a:avLst/>
              </a:prstGeom>
              <a:noFill/>
              <a:ln w="9525">
                <a:noFill/>
                <a:miter lim="800000"/>
                <a:headEnd/>
                <a:tailEnd/>
              </a:ln>
            </p:spPr>
            <p:txBody>
              <a:bodyPr wrap="none">
                <a:spAutoFit/>
              </a:bodyPr>
              <a:lstStyle/>
              <a:p>
                <a:r>
                  <a:rPr lang="en-US" sz="2400"/>
                  <a:t>+</a:t>
                </a:r>
              </a:p>
            </p:txBody>
          </p:sp>
          <p:sp>
            <p:nvSpPr>
              <p:cNvPr id="43119" name="Text Box 82"/>
              <p:cNvSpPr txBox="1">
                <a:spLocks noChangeArrowheads="1"/>
              </p:cNvSpPr>
              <p:nvPr/>
            </p:nvSpPr>
            <p:spPr bwMode="auto">
              <a:xfrm>
                <a:off x="3984" y="1536"/>
                <a:ext cx="242" cy="321"/>
              </a:xfrm>
              <a:prstGeom prst="rect">
                <a:avLst/>
              </a:prstGeom>
              <a:noFill/>
              <a:ln w="9525">
                <a:noFill/>
                <a:miter lim="800000"/>
                <a:headEnd/>
                <a:tailEnd/>
              </a:ln>
            </p:spPr>
            <p:txBody>
              <a:bodyPr wrap="none">
                <a:spAutoFit/>
              </a:bodyPr>
              <a:lstStyle/>
              <a:p>
                <a:r>
                  <a:rPr lang="en-US" sz="2400"/>
                  <a:t>+</a:t>
                </a:r>
              </a:p>
            </p:txBody>
          </p:sp>
          <p:sp>
            <p:nvSpPr>
              <p:cNvPr id="43120" name="Text Box 83"/>
              <p:cNvSpPr txBox="1">
                <a:spLocks noChangeArrowheads="1"/>
              </p:cNvSpPr>
              <p:nvPr/>
            </p:nvSpPr>
            <p:spPr bwMode="auto">
              <a:xfrm>
                <a:off x="3840" y="1488"/>
                <a:ext cx="243" cy="321"/>
              </a:xfrm>
              <a:prstGeom prst="rect">
                <a:avLst/>
              </a:prstGeom>
              <a:noFill/>
              <a:ln w="9525">
                <a:noFill/>
                <a:miter lim="800000"/>
                <a:headEnd/>
                <a:tailEnd/>
              </a:ln>
            </p:spPr>
            <p:txBody>
              <a:bodyPr wrap="none">
                <a:spAutoFit/>
              </a:bodyPr>
              <a:lstStyle/>
              <a:p>
                <a:r>
                  <a:rPr lang="en-US" sz="2400"/>
                  <a:t>+</a:t>
                </a:r>
              </a:p>
            </p:txBody>
          </p:sp>
          <p:sp>
            <p:nvSpPr>
              <p:cNvPr id="43121" name="Text Box 84"/>
              <p:cNvSpPr txBox="1">
                <a:spLocks noChangeArrowheads="1"/>
              </p:cNvSpPr>
              <p:nvPr/>
            </p:nvSpPr>
            <p:spPr bwMode="auto">
              <a:xfrm>
                <a:off x="4380" y="1296"/>
                <a:ext cx="243" cy="321"/>
              </a:xfrm>
              <a:prstGeom prst="rect">
                <a:avLst/>
              </a:prstGeom>
              <a:noFill/>
              <a:ln w="9525">
                <a:noFill/>
                <a:miter lim="800000"/>
                <a:headEnd/>
                <a:tailEnd/>
              </a:ln>
            </p:spPr>
            <p:txBody>
              <a:bodyPr wrap="none">
                <a:spAutoFit/>
              </a:bodyPr>
              <a:lstStyle/>
              <a:p>
                <a:r>
                  <a:rPr lang="en-US" sz="2400"/>
                  <a:t>+</a:t>
                </a:r>
              </a:p>
            </p:txBody>
          </p:sp>
          <p:sp>
            <p:nvSpPr>
              <p:cNvPr id="43122" name="Text Box 85"/>
              <p:cNvSpPr txBox="1">
                <a:spLocks noChangeArrowheads="1"/>
              </p:cNvSpPr>
              <p:nvPr/>
            </p:nvSpPr>
            <p:spPr bwMode="auto">
              <a:xfrm>
                <a:off x="4476" y="1392"/>
                <a:ext cx="243" cy="321"/>
              </a:xfrm>
              <a:prstGeom prst="rect">
                <a:avLst/>
              </a:prstGeom>
              <a:noFill/>
              <a:ln w="9525">
                <a:noFill/>
                <a:miter lim="800000"/>
                <a:headEnd/>
                <a:tailEnd/>
              </a:ln>
            </p:spPr>
            <p:txBody>
              <a:bodyPr wrap="none">
                <a:spAutoFit/>
              </a:bodyPr>
              <a:lstStyle/>
              <a:p>
                <a:r>
                  <a:rPr lang="en-US" sz="2400"/>
                  <a:t>+</a:t>
                </a:r>
              </a:p>
            </p:txBody>
          </p:sp>
          <p:sp>
            <p:nvSpPr>
              <p:cNvPr id="43123" name="Text Box 86"/>
              <p:cNvSpPr txBox="1">
                <a:spLocks noChangeArrowheads="1"/>
              </p:cNvSpPr>
              <p:nvPr/>
            </p:nvSpPr>
            <p:spPr bwMode="auto">
              <a:xfrm>
                <a:off x="4428" y="1536"/>
                <a:ext cx="243" cy="321"/>
              </a:xfrm>
              <a:prstGeom prst="rect">
                <a:avLst/>
              </a:prstGeom>
              <a:noFill/>
              <a:ln w="9525">
                <a:noFill/>
                <a:miter lim="800000"/>
                <a:headEnd/>
                <a:tailEnd/>
              </a:ln>
            </p:spPr>
            <p:txBody>
              <a:bodyPr wrap="none">
                <a:spAutoFit/>
              </a:bodyPr>
              <a:lstStyle/>
              <a:p>
                <a:r>
                  <a:rPr lang="en-US" sz="2400"/>
                  <a:t>+</a:t>
                </a:r>
              </a:p>
            </p:txBody>
          </p:sp>
          <p:sp>
            <p:nvSpPr>
              <p:cNvPr id="43124" name="Text Box 87"/>
              <p:cNvSpPr txBox="1">
                <a:spLocks noChangeArrowheads="1"/>
              </p:cNvSpPr>
              <p:nvPr/>
            </p:nvSpPr>
            <p:spPr bwMode="auto">
              <a:xfrm>
                <a:off x="4284" y="1488"/>
                <a:ext cx="243" cy="321"/>
              </a:xfrm>
              <a:prstGeom prst="rect">
                <a:avLst/>
              </a:prstGeom>
              <a:noFill/>
              <a:ln w="9525">
                <a:noFill/>
                <a:miter lim="800000"/>
                <a:headEnd/>
                <a:tailEnd/>
              </a:ln>
            </p:spPr>
            <p:txBody>
              <a:bodyPr wrap="none">
                <a:spAutoFit/>
              </a:bodyPr>
              <a:lstStyle/>
              <a:p>
                <a:r>
                  <a:rPr lang="en-US" sz="2400"/>
                  <a:t>+</a:t>
                </a:r>
              </a:p>
            </p:txBody>
          </p:sp>
          <p:sp>
            <p:nvSpPr>
              <p:cNvPr id="43125" name="Text Box 88"/>
              <p:cNvSpPr txBox="1">
                <a:spLocks noChangeArrowheads="1"/>
              </p:cNvSpPr>
              <p:nvPr/>
            </p:nvSpPr>
            <p:spPr bwMode="auto">
              <a:xfrm>
                <a:off x="4812" y="1296"/>
                <a:ext cx="243" cy="321"/>
              </a:xfrm>
              <a:prstGeom prst="rect">
                <a:avLst/>
              </a:prstGeom>
              <a:noFill/>
              <a:ln w="9525">
                <a:noFill/>
                <a:miter lim="800000"/>
                <a:headEnd/>
                <a:tailEnd/>
              </a:ln>
            </p:spPr>
            <p:txBody>
              <a:bodyPr wrap="none">
                <a:spAutoFit/>
              </a:bodyPr>
              <a:lstStyle/>
              <a:p>
                <a:r>
                  <a:rPr lang="en-US" sz="2400"/>
                  <a:t>+</a:t>
                </a:r>
              </a:p>
            </p:txBody>
          </p:sp>
          <p:sp>
            <p:nvSpPr>
              <p:cNvPr id="43126" name="Text Box 89"/>
              <p:cNvSpPr txBox="1">
                <a:spLocks noChangeArrowheads="1"/>
              </p:cNvSpPr>
              <p:nvPr/>
            </p:nvSpPr>
            <p:spPr bwMode="auto">
              <a:xfrm>
                <a:off x="4908" y="1392"/>
                <a:ext cx="243" cy="321"/>
              </a:xfrm>
              <a:prstGeom prst="rect">
                <a:avLst/>
              </a:prstGeom>
              <a:noFill/>
              <a:ln w="9525">
                <a:noFill/>
                <a:miter lim="800000"/>
                <a:headEnd/>
                <a:tailEnd/>
              </a:ln>
            </p:spPr>
            <p:txBody>
              <a:bodyPr wrap="none">
                <a:spAutoFit/>
              </a:bodyPr>
              <a:lstStyle/>
              <a:p>
                <a:r>
                  <a:rPr lang="en-US" sz="2400"/>
                  <a:t>+</a:t>
                </a:r>
              </a:p>
            </p:txBody>
          </p:sp>
          <p:sp>
            <p:nvSpPr>
              <p:cNvPr id="43127" name="Text Box 90"/>
              <p:cNvSpPr txBox="1">
                <a:spLocks noChangeArrowheads="1"/>
              </p:cNvSpPr>
              <p:nvPr/>
            </p:nvSpPr>
            <p:spPr bwMode="auto">
              <a:xfrm>
                <a:off x="4860" y="1536"/>
                <a:ext cx="243" cy="321"/>
              </a:xfrm>
              <a:prstGeom prst="rect">
                <a:avLst/>
              </a:prstGeom>
              <a:noFill/>
              <a:ln w="9525">
                <a:noFill/>
                <a:miter lim="800000"/>
                <a:headEnd/>
                <a:tailEnd/>
              </a:ln>
            </p:spPr>
            <p:txBody>
              <a:bodyPr wrap="none">
                <a:spAutoFit/>
              </a:bodyPr>
              <a:lstStyle/>
              <a:p>
                <a:r>
                  <a:rPr lang="en-US" sz="2400"/>
                  <a:t>+</a:t>
                </a:r>
              </a:p>
            </p:txBody>
          </p:sp>
          <p:sp>
            <p:nvSpPr>
              <p:cNvPr id="43128" name="Text Box 91"/>
              <p:cNvSpPr txBox="1">
                <a:spLocks noChangeArrowheads="1"/>
              </p:cNvSpPr>
              <p:nvPr/>
            </p:nvSpPr>
            <p:spPr bwMode="auto">
              <a:xfrm>
                <a:off x="4716" y="1489"/>
                <a:ext cx="242" cy="321"/>
              </a:xfrm>
              <a:prstGeom prst="rect">
                <a:avLst/>
              </a:prstGeom>
              <a:noFill/>
              <a:ln w="9525">
                <a:noFill/>
                <a:miter lim="800000"/>
                <a:headEnd/>
                <a:tailEnd/>
              </a:ln>
            </p:spPr>
            <p:txBody>
              <a:bodyPr wrap="none">
                <a:spAutoFit/>
              </a:bodyPr>
              <a:lstStyle/>
              <a:p>
                <a:r>
                  <a:rPr lang="en-US" sz="2400"/>
                  <a:t>+</a:t>
                </a:r>
              </a:p>
            </p:txBody>
          </p:sp>
          <p:sp>
            <p:nvSpPr>
              <p:cNvPr id="43129" name="Text Box 92"/>
              <p:cNvSpPr txBox="1">
                <a:spLocks noChangeArrowheads="1"/>
              </p:cNvSpPr>
              <p:nvPr/>
            </p:nvSpPr>
            <p:spPr bwMode="auto">
              <a:xfrm>
                <a:off x="4993" y="1344"/>
                <a:ext cx="191" cy="321"/>
              </a:xfrm>
              <a:prstGeom prst="rect">
                <a:avLst/>
              </a:prstGeom>
              <a:noFill/>
              <a:ln w="9525">
                <a:noFill/>
                <a:miter lim="800000"/>
                <a:headEnd/>
                <a:tailEnd/>
              </a:ln>
            </p:spPr>
            <p:txBody>
              <a:bodyPr wrap="none">
                <a:spAutoFit/>
              </a:bodyPr>
              <a:lstStyle/>
              <a:p>
                <a:r>
                  <a:rPr lang="en-US" sz="2400"/>
                  <a:t>-</a:t>
                </a:r>
              </a:p>
            </p:txBody>
          </p:sp>
          <p:sp>
            <p:nvSpPr>
              <p:cNvPr id="43130" name="Text Box 93"/>
              <p:cNvSpPr txBox="1">
                <a:spLocks noChangeArrowheads="1"/>
              </p:cNvSpPr>
              <p:nvPr/>
            </p:nvSpPr>
            <p:spPr bwMode="auto">
              <a:xfrm>
                <a:off x="5088" y="1440"/>
                <a:ext cx="192" cy="320"/>
              </a:xfrm>
              <a:prstGeom prst="rect">
                <a:avLst/>
              </a:prstGeom>
              <a:noFill/>
              <a:ln w="9525">
                <a:noFill/>
                <a:miter lim="800000"/>
                <a:headEnd/>
                <a:tailEnd/>
              </a:ln>
            </p:spPr>
            <p:txBody>
              <a:bodyPr wrap="none">
                <a:spAutoFit/>
              </a:bodyPr>
              <a:lstStyle/>
              <a:p>
                <a:r>
                  <a:rPr lang="en-US" sz="2400"/>
                  <a:t>-</a:t>
                </a:r>
              </a:p>
            </p:txBody>
          </p:sp>
          <p:sp>
            <p:nvSpPr>
              <p:cNvPr id="43131" name="Text Box 94"/>
              <p:cNvSpPr txBox="1">
                <a:spLocks noChangeArrowheads="1"/>
              </p:cNvSpPr>
              <p:nvPr/>
            </p:nvSpPr>
            <p:spPr bwMode="auto">
              <a:xfrm>
                <a:off x="4896" y="1248"/>
                <a:ext cx="191" cy="321"/>
              </a:xfrm>
              <a:prstGeom prst="rect">
                <a:avLst/>
              </a:prstGeom>
              <a:noFill/>
              <a:ln w="9525">
                <a:noFill/>
                <a:miter lim="800000"/>
                <a:headEnd/>
                <a:tailEnd/>
              </a:ln>
            </p:spPr>
            <p:txBody>
              <a:bodyPr wrap="none">
                <a:spAutoFit/>
              </a:bodyPr>
              <a:lstStyle/>
              <a:p>
                <a:r>
                  <a:rPr lang="en-US" sz="2400"/>
                  <a:t>-</a:t>
                </a:r>
              </a:p>
            </p:txBody>
          </p:sp>
          <p:sp>
            <p:nvSpPr>
              <p:cNvPr id="43132" name="Text Box 95"/>
              <p:cNvSpPr txBox="1">
                <a:spLocks noChangeArrowheads="1"/>
              </p:cNvSpPr>
              <p:nvPr/>
            </p:nvSpPr>
            <p:spPr bwMode="auto">
              <a:xfrm>
                <a:off x="4800" y="1489"/>
                <a:ext cx="191" cy="321"/>
              </a:xfrm>
              <a:prstGeom prst="rect">
                <a:avLst/>
              </a:prstGeom>
              <a:noFill/>
              <a:ln w="9525">
                <a:noFill/>
                <a:miter lim="800000"/>
                <a:headEnd/>
                <a:tailEnd/>
              </a:ln>
            </p:spPr>
            <p:txBody>
              <a:bodyPr wrap="none">
                <a:spAutoFit/>
              </a:bodyPr>
              <a:lstStyle/>
              <a:p>
                <a:r>
                  <a:rPr lang="en-US" sz="2400"/>
                  <a:t>-</a:t>
                </a:r>
              </a:p>
            </p:txBody>
          </p:sp>
          <p:sp>
            <p:nvSpPr>
              <p:cNvPr id="43133" name="Text Box 96"/>
              <p:cNvSpPr txBox="1">
                <a:spLocks noChangeArrowheads="1"/>
              </p:cNvSpPr>
              <p:nvPr/>
            </p:nvSpPr>
            <p:spPr bwMode="auto">
              <a:xfrm>
                <a:off x="5184" y="1296"/>
                <a:ext cx="192" cy="321"/>
              </a:xfrm>
              <a:prstGeom prst="rect">
                <a:avLst/>
              </a:prstGeom>
              <a:noFill/>
              <a:ln w="9525">
                <a:noFill/>
                <a:miter lim="800000"/>
                <a:headEnd/>
                <a:tailEnd/>
              </a:ln>
            </p:spPr>
            <p:txBody>
              <a:bodyPr wrap="none">
                <a:spAutoFit/>
              </a:bodyPr>
              <a:lstStyle/>
              <a:p>
                <a:r>
                  <a:rPr lang="en-US" sz="2400"/>
                  <a:t>-</a:t>
                </a:r>
              </a:p>
            </p:txBody>
          </p:sp>
          <p:sp>
            <p:nvSpPr>
              <p:cNvPr id="43134" name="Text Box 97"/>
              <p:cNvSpPr txBox="1">
                <a:spLocks noChangeArrowheads="1"/>
              </p:cNvSpPr>
              <p:nvPr/>
            </p:nvSpPr>
            <p:spPr bwMode="auto">
              <a:xfrm>
                <a:off x="4560" y="1344"/>
                <a:ext cx="192" cy="321"/>
              </a:xfrm>
              <a:prstGeom prst="rect">
                <a:avLst/>
              </a:prstGeom>
              <a:noFill/>
              <a:ln w="9525">
                <a:noFill/>
                <a:miter lim="800000"/>
                <a:headEnd/>
                <a:tailEnd/>
              </a:ln>
            </p:spPr>
            <p:txBody>
              <a:bodyPr wrap="none">
                <a:spAutoFit/>
              </a:bodyPr>
              <a:lstStyle/>
              <a:p>
                <a:r>
                  <a:rPr lang="en-US" sz="2400"/>
                  <a:t>-</a:t>
                </a:r>
              </a:p>
            </p:txBody>
          </p:sp>
          <p:sp>
            <p:nvSpPr>
              <p:cNvPr id="43135" name="Text Box 98"/>
              <p:cNvSpPr txBox="1">
                <a:spLocks noChangeArrowheads="1"/>
              </p:cNvSpPr>
              <p:nvPr/>
            </p:nvSpPr>
            <p:spPr bwMode="auto">
              <a:xfrm>
                <a:off x="4656" y="1440"/>
                <a:ext cx="192" cy="320"/>
              </a:xfrm>
              <a:prstGeom prst="rect">
                <a:avLst/>
              </a:prstGeom>
              <a:noFill/>
              <a:ln w="9525">
                <a:noFill/>
                <a:miter lim="800000"/>
                <a:headEnd/>
                <a:tailEnd/>
              </a:ln>
            </p:spPr>
            <p:txBody>
              <a:bodyPr wrap="none">
                <a:spAutoFit/>
              </a:bodyPr>
              <a:lstStyle/>
              <a:p>
                <a:r>
                  <a:rPr lang="en-US" sz="2400"/>
                  <a:t>-</a:t>
                </a:r>
              </a:p>
            </p:txBody>
          </p:sp>
          <p:sp>
            <p:nvSpPr>
              <p:cNvPr id="43136" name="Text Box 99"/>
              <p:cNvSpPr txBox="1">
                <a:spLocks noChangeArrowheads="1"/>
              </p:cNvSpPr>
              <p:nvPr/>
            </p:nvSpPr>
            <p:spPr bwMode="auto">
              <a:xfrm>
                <a:off x="4752" y="1296"/>
                <a:ext cx="192" cy="321"/>
              </a:xfrm>
              <a:prstGeom prst="rect">
                <a:avLst/>
              </a:prstGeom>
              <a:noFill/>
              <a:ln w="9525">
                <a:noFill/>
                <a:miter lim="800000"/>
                <a:headEnd/>
                <a:tailEnd/>
              </a:ln>
            </p:spPr>
            <p:txBody>
              <a:bodyPr wrap="none">
                <a:spAutoFit/>
              </a:bodyPr>
              <a:lstStyle/>
              <a:p>
                <a:r>
                  <a:rPr lang="en-US" sz="2400"/>
                  <a:t>-</a:t>
                </a:r>
              </a:p>
            </p:txBody>
          </p:sp>
          <p:sp>
            <p:nvSpPr>
              <p:cNvPr id="43137" name="Text Box 100"/>
              <p:cNvSpPr txBox="1">
                <a:spLocks noChangeArrowheads="1"/>
              </p:cNvSpPr>
              <p:nvPr/>
            </p:nvSpPr>
            <p:spPr bwMode="auto">
              <a:xfrm>
                <a:off x="4800" y="1200"/>
                <a:ext cx="191" cy="321"/>
              </a:xfrm>
              <a:prstGeom prst="rect">
                <a:avLst/>
              </a:prstGeom>
              <a:noFill/>
              <a:ln w="9525">
                <a:noFill/>
                <a:miter lim="800000"/>
                <a:headEnd/>
                <a:tailEnd/>
              </a:ln>
            </p:spPr>
            <p:txBody>
              <a:bodyPr wrap="none">
                <a:spAutoFit/>
              </a:bodyPr>
              <a:lstStyle/>
              <a:p>
                <a:r>
                  <a:rPr lang="en-US" sz="2400"/>
                  <a:t>-</a:t>
                </a:r>
              </a:p>
            </p:txBody>
          </p:sp>
          <p:sp>
            <p:nvSpPr>
              <p:cNvPr id="43138" name="Text Box 101"/>
              <p:cNvSpPr txBox="1">
                <a:spLocks noChangeArrowheads="1"/>
              </p:cNvSpPr>
              <p:nvPr/>
            </p:nvSpPr>
            <p:spPr bwMode="auto">
              <a:xfrm>
                <a:off x="4993" y="1489"/>
                <a:ext cx="191" cy="321"/>
              </a:xfrm>
              <a:prstGeom prst="rect">
                <a:avLst/>
              </a:prstGeom>
              <a:noFill/>
              <a:ln w="9525">
                <a:noFill/>
                <a:miter lim="800000"/>
                <a:headEnd/>
                <a:tailEnd/>
              </a:ln>
            </p:spPr>
            <p:txBody>
              <a:bodyPr wrap="none">
                <a:spAutoFit/>
              </a:bodyPr>
              <a:lstStyle/>
              <a:p>
                <a:r>
                  <a:rPr lang="en-US" sz="2400"/>
                  <a:t>-</a:t>
                </a:r>
              </a:p>
            </p:txBody>
          </p:sp>
          <p:sp>
            <p:nvSpPr>
              <p:cNvPr id="43139" name="Text Box 102"/>
              <p:cNvSpPr txBox="1">
                <a:spLocks noChangeArrowheads="1"/>
              </p:cNvSpPr>
              <p:nvPr/>
            </p:nvSpPr>
            <p:spPr bwMode="auto">
              <a:xfrm>
                <a:off x="3792" y="1248"/>
                <a:ext cx="192" cy="321"/>
              </a:xfrm>
              <a:prstGeom prst="rect">
                <a:avLst/>
              </a:prstGeom>
              <a:noFill/>
              <a:ln w="9525">
                <a:noFill/>
                <a:miter lim="800000"/>
                <a:headEnd/>
                <a:tailEnd/>
              </a:ln>
            </p:spPr>
            <p:txBody>
              <a:bodyPr wrap="none">
                <a:spAutoFit/>
              </a:bodyPr>
              <a:lstStyle/>
              <a:p>
                <a:r>
                  <a:rPr lang="en-US" sz="2400"/>
                  <a:t>-</a:t>
                </a:r>
              </a:p>
            </p:txBody>
          </p:sp>
          <p:sp>
            <p:nvSpPr>
              <p:cNvPr id="43140" name="Text Box 103"/>
              <p:cNvSpPr txBox="1">
                <a:spLocks noChangeArrowheads="1"/>
              </p:cNvSpPr>
              <p:nvPr/>
            </p:nvSpPr>
            <p:spPr bwMode="auto">
              <a:xfrm>
                <a:off x="3792" y="1392"/>
                <a:ext cx="192" cy="321"/>
              </a:xfrm>
              <a:prstGeom prst="rect">
                <a:avLst/>
              </a:prstGeom>
              <a:noFill/>
              <a:ln w="9525">
                <a:noFill/>
                <a:miter lim="800000"/>
                <a:headEnd/>
                <a:tailEnd/>
              </a:ln>
            </p:spPr>
            <p:txBody>
              <a:bodyPr wrap="none">
                <a:spAutoFit/>
              </a:bodyPr>
              <a:lstStyle/>
              <a:p>
                <a:r>
                  <a:rPr lang="en-US" sz="2400"/>
                  <a:t>-</a:t>
                </a:r>
              </a:p>
            </p:txBody>
          </p:sp>
          <p:sp>
            <p:nvSpPr>
              <p:cNvPr id="43141" name="Text Box 104"/>
              <p:cNvSpPr txBox="1">
                <a:spLocks noChangeArrowheads="1"/>
              </p:cNvSpPr>
              <p:nvPr/>
            </p:nvSpPr>
            <p:spPr bwMode="auto">
              <a:xfrm>
                <a:off x="5088" y="1344"/>
                <a:ext cx="192" cy="321"/>
              </a:xfrm>
              <a:prstGeom prst="rect">
                <a:avLst/>
              </a:prstGeom>
              <a:noFill/>
              <a:ln w="9525">
                <a:noFill/>
                <a:miter lim="800000"/>
                <a:headEnd/>
                <a:tailEnd/>
              </a:ln>
            </p:spPr>
            <p:txBody>
              <a:bodyPr wrap="none">
                <a:spAutoFit/>
              </a:bodyPr>
              <a:lstStyle/>
              <a:p>
                <a:r>
                  <a:rPr lang="en-US" sz="2400"/>
                  <a:t>-</a:t>
                </a:r>
              </a:p>
            </p:txBody>
          </p:sp>
          <p:sp>
            <p:nvSpPr>
              <p:cNvPr id="43142" name="Text Box 105"/>
              <p:cNvSpPr txBox="1">
                <a:spLocks noChangeArrowheads="1"/>
              </p:cNvSpPr>
              <p:nvPr/>
            </p:nvSpPr>
            <p:spPr bwMode="auto">
              <a:xfrm>
                <a:off x="4416" y="1152"/>
                <a:ext cx="192" cy="321"/>
              </a:xfrm>
              <a:prstGeom prst="rect">
                <a:avLst/>
              </a:prstGeom>
              <a:noFill/>
              <a:ln w="9525">
                <a:noFill/>
                <a:miter lim="800000"/>
                <a:headEnd/>
                <a:tailEnd/>
              </a:ln>
            </p:spPr>
            <p:txBody>
              <a:bodyPr wrap="none">
                <a:spAutoFit/>
              </a:bodyPr>
              <a:lstStyle/>
              <a:p>
                <a:r>
                  <a:rPr lang="en-US" sz="2400"/>
                  <a:t>-</a:t>
                </a:r>
              </a:p>
            </p:txBody>
          </p:sp>
          <p:sp>
            <p:nvSpPr>
              <p:cNvPr id="43143" name="Text Box 106"/>
              <p:cNvSpPr txBox="1">
                <a:spLocks noChangeArrowheads="1"/>
              </p:cNvSpPr>
              <p:nvPr/>
            </p:nvSpPr>
            <p:spPr bwMode="auto">
              <a:xfrm>
                <a:off x="5088" y="1200"/>
                <a:ext cx="192" cy="321"/>
              </a:xfrm>
              <a:prstGeom prst="rect">
                <a:avLst/>
              </a:prstGeom>
              <a:noFill/>
              <a:ln w="9525">
                <a:noFill/>
                <a:miter lim="800000"/>
                <a:headEnd/>
                <a:tailEnd/>
              </a:ln>
            </p:spPr>
            <p:txBody>
              <a:bodyPr wrap="none">
                <a:spAutoFit/>
              </a:bodyPr>
              <a:lstStyle/>
              <a:p>
                <a:r>
                  <a:rPr lang="en-US" sz="2400"/>
                  <a:t>-</a:t>
                </a:r>
              </a:p>
            </p:txBody>
          </p:sp>
          <p:sp>
            <p:nvSpPr>
              <p:cNvPr id="43144" name="Text Box 107"/>
              <p:cNvSpPr txBox="1">
                <a:spLocks noChangeArrowheads="1"/>
              </p:cNvSpPr>
              <p:nvPr/>
            </p:nvSpPr>
            <p:spPr bwMode="auto">
              <a:xfrm>
                <a:off x="3408" y="1344"/>
                <a:ext cx="192" cy="321"/>
              </a:xfrm>
              <a:prstGeom prst="rect">
                <a:avLst/>
              </a:prstGeom>
              <a:noFill/>
              <a:ln w="9525">
                <a:noFill/>
                <a:miter lim="800000"/>
                <a:headEnd/>
                <a:tailEnd/>
              </a:ln>
            </p:spPr>
            <p:txBody>
              <a:bodyPr wrap="none">
                <a:spAutoFit/>
              </a:bodyPr>
              <a:lstStyle/>
              <a:p>
                <a:r>
                  <a:rPr lang="en-US" sz="2400"/>
                  <a:t>-</a:t>
                </a:r>
              </a:p>
            </p:txBody>
          </p:sp>
          <p:sp>
            <p:nvSpPr>
              <p:cNvPr id="43145" name="Text Box 108"/>
              <p:cNvSpPr txBox="1">
                <a:spLocks noChangeArrowheads="1"/>
              </p:cNvSpPr>
              <p:nvPr/>
            </p:nvSpPr>
            <p:spPr bwMode="auto">
              <a:xfrm>
                <a:off x="3264" y="1200"/>
                <a:ext cx="243" cy="321"/>
              </a:xfrm>
              <a:prstGeom prst="rect">
                <a:avLst/>
              </a:prstGeom>
              <a:noFill/>
              <a:ln w="9525">
                <a:noFill/>
                <a:miter lim="800000"/>
                <a:headEnd/>
                <a:tailEnd/>
              </a:ln>
            </p:spPr>
            <p:txBody>
              <a:bodyPr wrap="none">
                <a:spAutoFit/>
              </a:bodyPr>
              <a:lstStyle/>
              <a:p>
                <a:r>
                  <a:rPr lang="en-US" sz="2400"/>
                  <a:t>+</a:t>
                </a:r>
              </a:p>
            </p:txBody>
          </p:sp>
        </p:grpSp>
        <p:grpSp>
          <p:nvGrpSpPr>
            <p:cNvPr id="6" name="Group 109"/>
            <p:cNvGrpSpPr>
              <a:grpSpLocks/>
            </p:cNvGrpSpPr>
            <p:nvPr/>
          </p:nvGrpSpPr>
          <p:grpSpPr bwMode="auto">
            <a:xfrm>
              <a:off x="336" y="2208"/>
              <a:ext cx="5088" cy="657"/>
              <a:chOff x="336" y="2208"/>
              <a:chExt cx="5088" cy="657"/>
            </a:xfrm>
          </p:grpSpPr>
          <p:sp>
            <p:nvSpPr>
              <p:cNvPr id="43047" name="AutoShape 110"/>
              <p:cNvSpPr>
                <a:spLocks noChangeArrowheads="1"/>
              </p:cNvSpPr>
              <p:nvPr/>
            </p:nvSpPr>
            <p:spPr bwMode="auto">
              <a:xfrm>
                <a:off x="336" y="2256"/>
                <a:ext cx="2544" cy="528"/>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3048" name="Text Box 111"/>
              <p:cNvSpPr txBox="1">
                <a:spLocks noChangeArrowheads="1"/>
              </p:cNvSpPr>
              <p:nvPr/>
            </p:nvSpPr>
            <p:spPr bwMode="auto">
              <a:xfrm>
                <a:off x="2592" y="2400"/>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49" name="Text Box 112"/>
              <p:cNvSpPr txBox="1">
                <a:spLocks noChangeArrowheads="1"/>
              </p:cNvSpPr>
              <p:nvPr/>
            </p:nvSpPr>
            <p:spPr bwMode="auto">
              <a:xfrm>
                <a:off x="2304" y="2256"/>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0" name="Text Box 113"/>
              <p:cNvSpPr txBox="1">
                <a:spLocks noChangeArrowheads="1"/>
              </p:cNvSpPr>
              <p:nvPr/>
            </p:nvSpPr>
            <p:spPr bwMode="auto">
              <a:xfrm>
                <a:off x="2256" y="2496"/>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1" name="Text Box 114"/>
              <p:cNvSpPr txBox="1">
                <a:spLocks noChangeArrowheads="1"/>
              </p:cNvSpPr>
              <p:nvPr/>
            </p:nvSpPr>
            <p:spPr bwMode="auto">
              <a:xfrm>
                <a:off x="1296" y="24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2" name="Text Box 115"/>
              <p:cNvSpPr txBox="1">
                <a:spLocks noChangeArrowheads="1"/>
              </p:cNvSpPr>
              <p:nvPr/>
            </p:nvSpPr>
            <p:spPr bwMode="auto">
              <a:xfrm>
                <a:off x="2016" y="2352"/>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3" name="Text Box 116"/>
              <p:cNvSpPr txBox="1">
                <a:spLocks noChangeArrowheads="1"/>
              </p:cNvSpPr>
              <p:nvPr/>
            </p:nvSpPr>
            <p:spPr bwMode="auto">
              <a:xfrm>
                <a:off x="1824" y="2496"/>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4" name="Text Box 117"/>
              <p:cNvSpPr txBox="1">
                <a:spLocks noChangeArrowheads="1"/>
              </p:cNvSpPr>
              <p:nvPr/>
            </p:nvSpPr>
            <p:spPr bwMode="auto">
              <a:xfrm>
                <a:off x="769" y="2256"/>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5" name="Text Box 118"/>
              <p:cNvSpPr txBox="1">
                <a:spLocks noChangeArrowheads="1"/>
              </p:cNvSpPr>
              <p:nvPr/>
            </p:nvSpPr>
            <p:spPr bwMode="auto">
              <a:xfrm>
                <a:off x="1152" y="2304"/>
                <a:ext cx="192"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6" name="Text Box 119"/>
              <p:cNvSpPr txBox="1">
                <a:spLocks noChangeArrowheads="1"/>
              </p:cNvSpPr>
              <p:nvPr/>
            </p:nvSpPr>
            <p:spPr bwMode="auto">
              <a:xfrm>
                <a:off x="492" y="2496"/>
                <a:ext cx="191" cy="321"/>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3057" name="Text Box 120"/>
              <p:cNvSpPr txBox="1">
                <a:spLocks noChangeArrowheads="1"/>
              </p:cNvSpPr>
              <p:nvPr/>
            </p:nvSpPr>
            <p:spPr bwMode="auto">
              <a:xfrm>
                <a:off x="3120" y="2304"/>
                <a:ext cx="243" cy="321"/>
              </a:xfrm>
              <a:prstGeom prst="rect">
                <a:avLst/>
              </a:prstGeom>
              <a:noFill/>
              <a:ln w="9525">
                <a:noFill/>
                <a:miter lim="800000"/>
                <a:headEnd/>
                <a:tailEnd/>
              </a:ln>
            </p:spPr>
            <p:txBody>
              <a:bodyPr wrap="none">
                <a:spAutoFit/>
              </a:bodyPr>
              <a:lstStyle/>
              <a:p>
                <a:r>
                  <a:rPr lang="en-US" sz="2400"/>
                  <a:t>+</a:t>
                </a:r>
              </a:p>
            </p:txBody>
          </p:sp>
          <p:grpSp>
            <p:nvGrpSpPr>
              <p:cNvPr id="7" name="Group 121"/>
              <p:cNvGrpSpPr>
                <a:grpSpLocks/>
              </p:cNvGrpSpPr>
              <p:nvPr/>
            </p:nvGrpSpPr>
            <p:grpSpPr bwMode="auto">
              <a:xfrm>
                <a:off x="2880" y="2256"/>
                <a:ext cx="2544" cy="528"/>
                <a:chOff x="2880" y="2592"/>
                <a:chExt cx="2544" cy="528"/>
              </a:xfrm>
            </p:grpSpPr>
            <p:sp>
              <p:nvSpPr>
                <p:cNvPr id="43084" name="AutoShape 122"/>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3085" name="Freeform 123"/>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3059" name="Text Box 124"/>
              <p:cNvSpPr txBox="1">
                <a:spLocks noChangeArrowheads="1"/>
              </p:cNvSpPr>
              <p:nvPr/>
            </p:nvSpPr>
            <p:spPr bwMode="auto">
              <a:xfrm>
                <a:off x="4380" y="2304"/>
                <a:ext cx="243" cy="321"/>
              </a:xfrm>
              <a:prstGeom prst="rect">
                <a:avLst/>
              </a:prstGeom>
              <a:noFill/>
              <a:ln w="9525">
                <a:noFill/>
                <a:miter lim="800000"/>
                <a:headEnd/>
                <a:tailEnd/>
              </a:ln>
            </p:spPr>
            <p:txBody>
              <a:bodyPr wrap="none">
                <a:spAutoFit/>
              </a:bodyPr>
              <a:lstStyle/>
              <a:p>
                <a:r>
                  <a:rPr lang="en-US" sz="2400"/>
                  <a:t>+</a:t>
                </a:r>
              </a:p>
            </p:txBody>
          </p:sp>
          <p:sp>
            <p:nvSpPr>
              <p:cNvPr id="43060" name="Text Box 125"/>
              <p:cNvSpPr txBox="1">
                <a:spLocks noChangeArrowheads="1"/>
              </p:cNvSpPr>
              <p:nvPr/>
            </p:nvSpPr>
            <p:spPr bwMode="auto">
              <a:xfrm>
                <a:off x="4476" y="2400"/>
                <a:ext cx="243" cy="321"/>
              </a:xfrm>
              <a:prstGeom prst="rect">
                <a:avLst/>
              </a:prstGeom>
              <a:noFill/>
              <a:ln w="9525">
                <a:noFill/>
                <a:miter lim="800000"/>
                <a:headEnd/>
                <a:tailEnd/>
              </a:ln>
            </p:spPr>
            <p:txBody>
              <a:bodyPr wrap="none">
                <a:spAutoFit/>
              </a:bodyPr>
              <a:lstStyle/>
              <a:p>
                <a:r>
                  <a:rPr lang="en-US" sz="2400"/>
                  <a:t>+</a:t>
                </a:r>
              </a:p>
            </p:txBody>
          </p:sp>
          <p:sp>
            <p:nvSpPr>
              <p:cNvPr id="43061" name="Text Box 126"/>
              <p:cNvSpPr txBox="1">
                <a:spLocks noChangeArrowheads="1"/>
              </p:cNvSpPr>
              <p:nvPr/>
            </p:nvSpPr>
            <p:spPr bwMode="auto">
              <a:xfrm>
                <a:off x="4428" y="2544"/>
                <a:ext cx="243" cy="321"/>
              </a:xfrm>
              <a:prstGeom prst="rect">
                <a:avLst/>
              </a:prstGeom>
              <a:noFill/>
              <a:ln w="9525">
                <a:noFill/>
                <a:miter lim="800000"/>
                <a:headEnd/>
                <a:tailEnd/>
              </a:ln>
            </p:spPr>
            <p:txBody>
              <a:bodyPr wrap="none">
                <a:spAutoFit/>
              </a:bodyPr>
              <a:lstStyle/>
              <a:p>
                <a:r>
                  <a:rPr lang="en-US" sz="2400"/>
                  <a:t>+</a:t>
                </a:r>
              </a:p>
            </p:txBody>
          </p:sp>
          <p:sp>
            <p:nvSpPr>
              <p:cNvPr id="43062" name="Text Box 127"/>
              <p:cNvSpPr txBox="1">
                <a:spLocks noChangeArrowheads="1"/>
              </p:cNvSpPr>
              <p:nvPr/>
            </p:nvSpPr>
            <p:spPr bwMode="auto">
              <a:xfrm>
                <a:off x="4284" y="2496"/>
                <a:ext cx="243" cy="321"/>
              </a:xfrm>
              <a:prstGeom prst="rect">
                <a:avLst/>
              </a:prstGeom>
              <a:noFill/>
              <a:ln w="9525">
                <a:noFill/>
                <a:miter lim="800000"/>
                <a:headEnd/>
                <a:tailEnd/>
              </a:ln>
            </p:spPr>
            <p:txBody>
              <a:bodyPr wrap="none">
                <a:spAutoFit/>
              </a:bodyPr>
              <a:lstStyle/>
              <a:p>
                <a:r>
                  <a:rPr lang="en-US" sz="2400"/>
                  <a:t>+</a:t>
                </a:r>
              </a:p>
            </p:txBody>
          </p:sp>
          <p:sp>
            <p:nvSpPr>
              <p:cNvPr id="43063" name="Text Box 128"/>
              <p:cNvSpPr txBox="1">
                <a:spLocks noChangeArrowheads="1"/>
              </p:cNvSpPr>
              <p:nvPr/>
            </p:nvSpPr>
            <p:spPr bwMode="auto">
              <a:xfrm>
                <a:off x="4813" y="2304"/>
                <a:ext cx="242" cy="321"/>
              </a:xfrm>
              <a:prstGeom prst="rect">
                <a:avLst/>
              </a:prstGeom>
              <a:noFill/>
              <a:ln w="9525">
                <a:noFill/>
                <a:miter lim="800000"/>
                <a:headEnd/>
                <a:tailEnd/>
              </a:ln>
            </p:spPr>
            <p:txBody>
              <a:bodyPr wrap="none">
                <a:spAutoFit/>
              </a:bodyPr>
              <a:lstStyle/>
              <a:p>
                <a:r>
                  <a:rPr lang="en-US" sz="2400"/>
                  <a:t>+</a:t>
                </a:r>
              </a:p>
            </p:txBody>
          </p:sp>
          <p:sp>
            <p:nvSpPr>
              <p:cNvPr id="43064" name="Text Box 129"/>
              <p:cNvSpPr txBox="1">
                <a:spLocks noChangeArrowheads="1"/>
              </p:cNvSpPr>
              <p:nvPr/>
            </p:nvSpPr>
            <p:spPr bwMode="auto">
              <a:xfrm>
                <a:off x="4908" y="2400"/>
                <a:ext cx="243" cy="321"/>
              </a:xfrm>
              <a:prstGeom prst="rect">
                <a:avLst/>
              </a:prstGeom>
              <a:noFill/>
              <a:ln w="9525">
                <a:noFill/>
                <a:miter lim="800000"/>
                <a:headEnd/>
                <a:tailEnd/>
              </a:ln>
            </p:spPr>
            <p:txBody>
              <a:bodyPr wrap="none">
                <a:spAutoFit/>
              </a:bodyPr>
              <a:lstStyle/>
              <a:p>
                <a:r>
                  <a:rPr lang="en-US" sz="2400"/>
                  <a:t>+</a:t>
                </a:r>
              </a:p>
            </p:txBody>
          </p:sp>
          <p:sp>
            <p:nvSpPr>
              <p:cNvPr id="43065" name="Text Box 130"/>
              <p:cNvSpPr txBox="1">
                <a:spLocks noChangeArrowheads="1"/>
              </p:cNvSpPr>
              <p:nvPr/>
            </p:nvSpPr>
            <p:spPr bwMode="auto">
              <a:xfrm>
                <a:off x="4860" y="2544"/>
                <a:ext cx="243" cy="321"/>
              </a:xfrm>
              <a:prstGeom prst="rect">
                <a:avLst/>
              </a:prstGeom>
              <a:noFill/>
              <a:ln w="9525">
                <a:noFill/>
                <a:miter lim="800000"/>
                <a:headEnd/>
                <a:tailEnd/>
              </a:ln>
            </p:spPr>
            <p:txBody>
              <a:bodyPr wrap="none">
                <a:spAutoFit/>
              </a:bodyPr>
              <a:lstStyle/>
              <a:p>
                <a:r>
                  <a:rPr lang="en-US" sz="2400"/>
                  <a:t>+</a:t>
                </a:r>
              </a:p>
            </p:txBody>
          </p:sp>
          <p:sp>
            <p:nvSpPr>
              <p:cNvPr id="43066" name="Text Box 131"/>
              <p:cNvSpPr txBox="1">
                <a:spLocks noChangeArrowheads="1"/>
              </p:cNvSpPr>
              <p:nvPr/>
            </p:nvSpPr>
            <p:spPr bwMode="auto">
              <a:xfrm>
                <a:off x="4716" y="2496"/>
                <a:ext cx="242" cy="321"/>
              </a:xfrm>
              <a:prstGeom prst="rect">
                <a:avLst/>
              </a:prstGeom>
              <a:noFill/>
              <a:ln w="9525">
                <a:noFill/>
                <a:miter lim="800000"/>
                <a:headEnd/>
                <a:tailEnd/>
              </a:ln>
            </p:spPr>
            <p:txBody>
              <a:bodyPr wrap="none">
                <a:spAutoFit/>
              </a:bodyPr>
              <a:lstStyle/>
              <a:p>
                <a:r>
                  <a:rPr lang="en-US" sz="2400"/>
                  <a:t>+</a:t>
                </a:r>
              </a:p>
            </p:txBody>
          </p:sp>
          <p:sp>
            <p:nvSpPr>
              <p:cNvPr id="43067" name="Text Box 132"/>
              <p:cNvSpPr txBox="1">
                <a:spLocks noChangeArrowheads="1"/>
              </p:cNvSpPr>
              <p:nvPr/>
            </p:nvSpPr>
            <p:spPr bwMode="auto">
              <a:xfrm>
                <a:off x="4991" y="2352"/>
                <a:ext cx="192" cy="321"/>
              </a:xfrm>
              <a:prstGeom prst="rect">
                <a:avLst/>
              </a:prstGeom>
              <a:noFill/>
              <a:ln w="9525">
                <a:noFill/>
                <a:miter lim="800000"/>
                <a:headEnd/>
                <a:tailEnd/>
              </a:ln>
            </p:spPr>
            <p:txBody>
              <a:bodyPr wrap="none">
                <a:spAutoFit/>
              </a:bodyPr>
              <a:lstStyle/>
              <a:p>
                <a:r>
                  <a:rPr lang="en-US" sz="2400"/>
                  <a:t>-</a:t>
                </a:r>
              </a:p>
            </p:txBody>
          </p:sp>
          <p:sp>
            <p:nvSpPr>
              <p:cNvPr id="43068" name="Text Box 133"/>
              <p:cNvSpPr txBox="1">
                <a:spLocks noChangeArrowheads="1"/>
              </p:cNvSpPr>
              <p:nvPr/>
            </p:nvSpPr>
            <p:spPr bwMode="auto">
              <a:xfrm>
                <a:off x="5088" y="2448"/>
                <a:ext cx="192" cy="321"/>
              </a:xfrm>
              <a:prstGeom prst="rect">
                <a:avLst/>
              </a:prstGeom>
              <a:noFill/>
              <a:ln w="9525">
                <a:noFill/>
                <a:miter lim="800000"/>
                <a:headEnd/>
                <a:tailEnd/>
              </a:ln>
            </p:spPr>
            <p:txBody>
              <a:bodyPr wrap="none">
                <a:spAutoFit/>
              </a:bodyPr>
              <a:lstStyle/>
              <a:p>
                <a:r>
                  <a:rPr lang="en-US" sz="2400"/>
                  <a:t>-</a:t>
                </a:r>
              </a:p>
            </p:txBody>
          </p:sp>
          <p:sp>
            <p:nvSpPr>
              <p:cNvPr id="43069" name="Text Box 134"/>
              <p:cNvSpPr txBox="1">
                <a:spLocks noChangeArrowheads="1"/>
              </p:cNvSpPr>
              <p:nvPr/>
            </p:nvSpPr>
            <p:spPr bwMode="auto">
              <a:xfrm>
                <a:off x="4896" y="2256"/>
                <a:ext cx="191" cy="321"/>
              </a:xfrm>
              <a:prstGeom prst="rect">
                <a:avLst/>
              </a:prstGeom>
              <a:noFill/>
              <a:ln w="9525">
                <a:noFill/>
                <a:miter lim="800000"/>
                <a:headEnd/>
                <a:tailEnd/>
              </a:ln>
            </p:spPr>
            <p:txBody>
              <a:bodyPr wrap="none">
                <a:spAutoFit/>
              </a:bodyPr>
              <a:lstStyle/>
              <a:p>
                <a:r>
                  <a:rPr lang="en-US" sz="2400"/>
                  <a:t>-</a:t>
                </a:r>
              </a:p>
            </p:txBody>
          </p:sp>
          <p:sp>
            <p:nvSpPr>
              <p:cNvPr id="43070" name="Text Box 135"/>
              <p:cNvSpPr txBox="1">
                <a:spLocks noChangeArrowheads="1"/>
              </p:cNvSpPr>
              <p:nvPr/>
            </p:nvSpPr>
            <p:spPr bwMode="auto">
              <a:xfrm>
                <a:off x="4800" y="2496"/>
                <a:ext cx="191" cy="321"/>
              </a:xfrm>
              <a:prstGeom prst="rect">
                <a:avLst/>
              </a:prstGeom>
              <a:noFill/>
              <a:ln w="9525">
                <a:noFill/>
                <a:miter lim="800000"/>
                <a:headEnd/>
                <a:tailEnd/>
              </a:ln>
            </p:spPr>
            <p:txBody>
              <a:bodyPr wrap="none">
                <a:spAutoFit/>
              </a:bodyPr>
              <a:lstStyle/>
              <a:p>
                <a:r>
                  <a:rPr lang="en-US" sz="2400"/>
                  <a:t>-</a:t>
                </a:r>
              </a:p>
            </p:txBody>
          </p:sp>
          <p:sp>
            <p:nvSpPr>
              <p:cNvPr id="43071" name="Text Box 136"/>
              <p:cNvSpPr txBox="1">
                <a:spLocks noChangeArrowheads="1"/>
              </p:cNvSpPr>
              <p:nvPr/>
            </p:nvSpPr>
            <p:spPr bwMode="auto">
              <a:xfrm>
                <a:off x="5184" y="2304"/>
                <a:ext cx="192" cy="321"/>
              </a:xfrm>
              <a:prstGeom prst="rect">
                <a:avLst/>
              </a:prstGeom>
              <a:noFill/>
              <a:ln w="9525">
                <a:noFill/>
                <a:miter lim="800000"/>
                <a:headEnd/>
                <a:tailEnd/>
              </a:ln>
            </p:spPr>
            <p:txBody>
              <a:bodyPr wrap="none">
                <a:spAutoFit/>
              </a:bodyPr>
              <a:lstStyle/>
              <a:p>
                <a:r>
                  <a:rPr lang="en-US" sz="2400"/>
                  <a:t>-</a:t>
                </a:r>
              </a:p>
            </p:txBody>
          </p:sp>
          <p:sp>
            <p:nvSpPr>
              <p:cNvPr id="43072" name="Text Box 137"/>
              <p:cNvSpPr txBox="1">
                <a:spLocks noChangeArrowheads="1"/>
              </p:cNvSpPr>
              <p:nvPr/>
            </p:nvSpPr>
            <p:spPr bwMode="auto">
              <a:xfrm>
                <a:off x="4752" y="2304"/>
                <a:ext cx="192" cy="321"/>
              </a:xfrm>
              <a:prstGeom prst="rect">
                <a:avLst/>
              </a:prstGeom>
              <a:noFill/>
              <a:ln w="9525">
                <a:noFill/>
                <a:miter lim="800000"/>
                <a:headEnd/>
                <a:tailEnd/>
              </a:ln>
            </p:spPr>
            <p:txBody>
              <a:bodyPr wrap="none">
                <a:spAutoFit/>
              </a:bodyPr>
              <a:lstStyle/>
              <a:p>
                <a:r>
                  <a:rPr lang="en-US" sz="2400"/>
                  <a:t>-</a:t>
                </a:r>
              </a:p>
            </p:txBody>
          </p:sp>
          <p:sp>
            <p:nvSpPr>
              <p:cNvPr id="43073" name="Text Box 138"/>
              <p:cNvSpPr txBox="1">
                <a:spLocks noChangeArrowheads="1"/>
              </p:cNvSpPr>
              <p:nvPr/>
            </p:nvSpPr>
            <p:spPr bwMode="auto">
              <a:xfrm>
                <a:off x="4800" y="2208"/>
                <a:ext cx="191" cy="321"/>
              </a:xfrm>
              <a:prstGeom prst="rect">
                <a:avLst/>
              </a:prstGeom>
              <a:noFill/>
              <a:ln w="9525">
                <a:noFill/>
                <a:miter lim="800000"/>
                <a:headEnd/>
                <a:tailEnd/>
              </a:ln>
            </p:spPr>
            <p:txBody>
              <a:bodyPr wrap="none">
                <a:spAutoFit/>
              </a:bodyPr>
              <a:lstStyle/>
              <a:p>
                <a:r>
                  <a:rPr lang="en-US" sz="2400"/>
                  <a:t>-</a:t>
                </a:r>
              </a:p>
            </p:txBody>
          </p:sp>
          <p:sp>
            <p:nvSpPr>
              <p:cNvPr id="43074" name="Text Box 139"/>
              <p:cNvSpPr txBox="1">
                <a:spLocks noChangeArrowheads="1"/>
              </p:cNvSpPr>
              <p:nvPr/>
            </p:nvSpPr>
            <p:spPr bwMode="auto">
              <a:xfrm>
                <a:off x="4991" y="2496"/>
                <a:ext cx="192" cy="321"/>
              </a:xfrm>
              <a:prstGeom prst="rect">
                <a:avLst/>
              </a:prstGeom>
              <a:noFill/>
              <a:ln w="9525">
                <a:noFill/>
                <a:miter lim="800000"/>
                <a:headEnd/>
                <a:tailEnd/>
              </a:ln>
            </p:spPr>
            <p:txBody>
              <a:bodyPr wrap="none">
                <a:spAutoFit/>
              </a:bodyPr>
              <a:lstStyle/>
              <a:p>
                <a:r>
                  <a:rPr lang="en-US" sz="2400"/>
                  <a:t>-</a:t>
                </a:r>
              </a:p>
            </p:txBody>
          </p:sp>
          <p:sp>
            <p:nvSpPr>
              <p:cNvPr id="43075" name="Text Box 140"/>
              <p:cNvSpPr txBox="1">
                <a:spLocks noChangeArrowheads="1"/>
              </p:cNvSpPr>
              <p:nvPr/>
            </p:nvSpPr>
            <p:spPr bwMode="auto">
              <a:xfrm>
                <a:off x="4704" y="2208"/>
                <a:ext cx="192" cy="321"/>
              </a:xfrm>
              <a:prstGeom prst="rect">
                <a:avLst/>
              </a:prstGeom>
              <a:noFill/>
              <a:ln w="9525">
                <a:noFill/>
                <a:miter lim="800000"/>
                <a:headEnd/>
                <a:tailEnd/>
              </a:ln>
            </p:spPr>
            <p:txBody>
              <a:bodyPr wrap="none">
                <a:spAutoFit/>
              </a:bodyPr>
              <a:lstStyle/>
              <a:p>
                <a:r>
                  <a:rPr lang="en-US" sz="2400"/>
                  <a:t>-</a:t>
                </a:r>
              </a:p>
            </p:txBody>
          </p:sp>
          <p:sp>
            <p:nvSpPr>
              <p:cNvPr id="43076" name="Text Box 141"/>
              <p:cNvSpPr txBox="1">
                <a:spLocks noChangeArrowheads="1"/>
              </p:cNvSpPr>
              <p:nvPr/>
            </p:nvSpPr>
            <p:spPr bwMode="auto">
              <a:xfrm>
                <a:off x="4608" y="2496"/>
                <a:ext cx="192" cy="321"/>
              </a:xfrm>
              <a:prstGeom prst="rect">
                <a:avLst/>
              </a:prstGeom>
              <a:noFill/>
              <a:ln w="9525">
                <a:noFill/>
                <a:miter lim="800000"/>
                <a:headEnd/>
                <a:tailEnd/>
              </a:ln>
            </p:spPr>
            <p:txBody>
              <a:bodyPr wrap="none">
                <a:spAutoFit/>
              </a:bodyPr>
              <a:lstStyle/>
              <a:p>
                <a:r>
                  <a:rPr lang="en-US" sz="2400"/>
                  <a:t>-</a:t>
                </a:r>
              </a:p>
            </p:txBody>
          </p:sp>
          <p:sp>
            <p:nvSpPr>
              <p:cNvPr id="43077" name="Text Box 142"/>
              <p:cNvSpPr txBox="1">
                <a:spLocks noChangeArrowheads="1"/>
              </p:cNvSpPr>
              <p:nvPr/>
            </p:nvSpPr>
            <p:spPr bwMode="auto">
              <a:xfrm>
                <a:off x="5088" y="2352"/>
                <a:ext cx="192" cy="321"/>
              </a:xfrm>
              <a:prstGeom prst="rect">
                <a:avLst/>
              </a:prstGeom>
              <a:noFill/>
              <a:ln w="9525">
                <a:noFill/>
                <a:miter lim="800000"/>
                <a:headEnd/>
                <a:tailEnd/>
              </a:ln>
            </p:spPr>
            <p:txBody>
              <a:bodyPr wrap="none">
                <a:spAutoFit/>
              </a:bodyPr>
              <a:lstStyle/>
              <a:p>
                <a:r>
                  <a:rPr lang="en-US" sz="2400"/>
                  <a:t>-</a:t>
                </a:r>
              </a:p>
            </p:txBody>
          </p:sp>
          <p:sp>
            <p:nvSpPr>
              <p:cNvPr id="43078" name="Text Box 143"/>
              <p:cNvSpPr txBox="1">
                <a:spLocks noChangeArrowheads="1"/>
              </p:cNvSpPr>
              <p:nvPr/>
            </p:nvSpPr>
            <p:spPr bwMode="auto">
              <a:xfrm>
                <a:off x="5088" y="2208"/>
                <a:ext cx="192" cy="321"/>
              </a:xfrm>
              <a:prstGeom prst="rect">
                <a:avLst/>
              </a:prstGeom>
              <a:noFill/>
              <a:ln w="9525">
                <a:noFill/>
                <a:miter lim="800000"/>
                <a:headEnd/>
                <a:tailEnd/>
              </a:ln>
            </p:spPr>
            <p:txBody>
              <a:bodyPr wrap="none">
                <a:spAutoFit/>
              </a:bodyPr>
              <a:lstStyle/>
              <a:p>
                <a:r>
                  <a:rPr lang="en-US" sz="2400"/>
                  <a:t>-</a:t>
                </a:r>
              </a:p>
            </p:txBody>
          </p:sp>
          <p:sp>
            <p:nvSpPr>
              <p:cNvPr id="43079" name="Text Box 144"/>
              <p:cNvSpPr txBox="1">
                <a:spLocks noChangeArrowheads="1"/>
              </p:cNvSpPr>
              <p:nvPr/>
            </p:nvSpPr>
            <p:spPr bwMode="auto">
              <a:xfrm>
                <a:off x="4560" y="2256"/>
                <a:ext cx="192" cy="321"/>
              </a:xfrm>
              <a:prstGeom prst="rect">
                <a:avLst/>
              </a:prstGeom>
              <a:noFill/>
              <a:ln w="9525">
                <a:noFill/>
                <a:miter lim="800000"/>
                <a:headEnd/>
                <a:tailEnd/>
              </a:ln>
            </p:spPr>
            <p:txBody>
              <a:bodyPr wrap="none">
                <a:spAutoFit/>
              </a:bodyPr>
              <a:lstStyle/>
              <a:p>
                <a:r>
                  <a:rPr lang="en-US" sz="2400"/>
                  <a:t>-</a:t>
                </a:r>
              </a:p>
            </p:txBody>
          </p:sp>
          <p:sp>
            <p:nvSpPr>
              <p:cNvPr id="43080" name="Text Box 145"/>
              <p:cNvSpPr txBox="1">
                <a:spLocks noChangeArrowheads="1"/>
              </p:cNvSpPr>
              <p:nvPr/>
            </p:nvSpPr>
            <p:spPr bwMode="auto">
              <a:xfrm>
                <a:off x="4224" y="2208"/>
                <a:ext cx="192" cy="321"/>
              </a:xfrm>
              <a:prstGeom prst="rect">
                <a:avLst/>
              </a:prstGeom>
              <a:noFill/>
              <a:ln w="9525">
                <a:noFill/>
                <a:miter lim="800000"/>
                <a:headEnd/>
                <a:tailEnd/>
              </a:ln>
            </p:spPr>
            <p:txBody>
              <a:bodyPr wrap="none">
                <a:spAutoFit/>
              </a:bodyPr>
              <a:lstStyle/>
              <a:p>
                <a:r>
                  <a:rPr lang="en-US" sz="2400"/>
                  <a:t>-</a:t>
                </a:r>
              </a:p>
            </p:txBody>
          </p:sp>
          <p:sp>
            <p:nvSpPr>
              <p:cNvPr id="43081" name="Text Box 146"/>
              <p:cNvSpPr txBox="1">
                <a:spLocks noChangeArrowheads="1"/>
              </p:cNvSpPr>
              <p:nvPr/>
            </p:nvSpPr>
            <p:spPr bwMode="auto">
              <a:xfrm>
                <a:off x="3360" y="2352"/>
                <a:ext cx="192" cy="321"/>
              </a:xfrm>
              <a:prstGeom prst="rect">
                <a:avLst/>
              </a:prstGeom>
              <a:noFill/>
              <a:ln w="9525">
                <a:noFill/>
                <a:miter lim="800000"/>
                <a:headEnd/>
                <a:tailEnd/>
              </a:ln>
            </p:spPr>
            <p:txBody>
              <a:bodyPr wrap="none">
                <a:spAutoFit/>
              </a:bodyPr>
              <a:lstStyle/>
              <a:p>
                <a:r>
                  <a:rPr lang="en-US" sz="2400"/>
                  <a:t>-</a:t>
                </a:r>
              </a:p>
            </p:txBody>
          </p:sp>
          <p:sp>
            <p:nvSpPr>
              <p:cNvPr id="43082" name="Text Box 147"/>
              <p:cNvSpPr txBox="1">
                <a:spLocks noChangeArrowheads="1"/>
              </p:cNvSpPr>
              <p:nvPr/>
            </p:nvSpPr>
            <p:spPr bwMode="auto">
              <a:xfrm>
                <a:off x="3744" y="2256"/>
                <a:ext cx="192" cy="321"/>
              </a:xfrm>
              <a:prstGeom prst="rect">
                <a:avLst/>
              </a:prstGeom>
              <a:noFill/>
              <a:ln w="9525">
                <a:noFill/>
                <a:miter lim="800000"/>
                <a:headEnd/>
                <a:tailEnd/>
              </a:ln>
            </p:spPr>
            <p:txBody>
              <a:bodyPr wrap="none">
                <a:spAutoFit/>
              </a:bodyPr>
              <a:lstStyle/>
              <a:p>
                <a:r>
                  <a:rPr lang="en-US" sz="2400"/>
                  <a:t>-</a:t>
                </a:r>
              </a:p>
            </p:txBody>
          </p:sp>
          <p:sp>
            <p:nvSpPr>
              <p:cNvPr id="43083" name="Text Box 148"/>
              <p:cNvSpPr txBox="1">
                <a:spLocks noChangeArrowheads="1"/>
              </p:cNvSpPr>
              <p:nvPr/>
            </p:nvSpPr>
            <p:spPr bwMode="auto">
              <a:xfrm>
                <a:off x="3792" y="2400"/>
                <a:ext cx="192" cy="321"/>
              </a:xfrm>
              <a:prstGeom prst="rect">
                <a:avLst/>
              </a:prstGeom>
              <a:noFill/>
              <a:ln w="9525">
                <a:noFill/>
                <a:miter lim="800000"/>
                <a:headEnd/>
                <a:tailEnd/>
              </a:ln>
            </p:spPr>
            <p:txBody>
              <a:bodyPr wrap="none">
                <a:spAutoFit/>
              </a:bodyPr>
              <a:lstStyle/>
              <a:p>
                <a:r>
                  <a:rPr lang="en-US" sz="2400"/>
                  <a:t>-</a:t>
                </a:r>
              </a:p>
            </p:txBody>
          </p:sp>
        </p:grpSp>
        <p:grpSp>
          <p:nvGrpSpPr>
            <p:cNvPr id="8" name="Group 149"/>
            <p:cNvGrpSpPr>
              <a:grpSpLocks/>
            </p:cNvGrpSpPr>
            <p:nvPr/>
          </p:nvGrpSpPr>
          <p:grpSpPr bwMode="auto">
            <a:xfrm>
              <a:off x="2880" y="3408"/>
              <a:ext cx="2544" cy="609"/>
              <a:chOff x="2880" y="3408"/>
              <a:chExt cx="2544" cy="609"/>
            </a:xfrm>
          </p:grpSpPr>
          <p:grpSp>
            <p:nvGrpSpPr>
              <p:cNvPr id="9" name="Group 150"/>
              <p:cNvGrpSpPr>
                <a:grpSpLocks/>
              </p:cNvGrpSpPr>
              <p:nvPr/>
            </p:nvGrpSpPr>
            <p:grpSpPr bwMode="auto">
              <a:xfrm>
                <a:off x="2880" y="3408"/>
                <a:ext cx="2544" cy="528"/>
                <a:chOff x="2880" y="2592"/>
                <a:chExt cx="2544" cy="528"/>
              </a:xfrm>
            </p:grpSpPr>
            <p:sp>
              <p:nvSpPr>
                <p:cNvPr id="43045" name="AutoShape 151"/>
                <p:cNvSpPr>
                  <a:spLocks noChangeArrowheads="1"/>
                </p:cNvSpPr>
                <p:nvPr/>
              </p:nvSpPr>
              <p:spPr bwMode="auto">
                <a:xfrm>
                  <a:off x="2880" y="2592"/>
                  <a:ext cx="2544" cy="528"/>
                </a:xfrm>
                <a:prstGeom prst="flowChartTerminator">
                  <a:avLst/>
                </a:prstGeom>
                <a:solidFill>
                  <a:srgbClr val="C0C0C0"/>
                </a:solidFill>
                <a:ln w="9525">
                  <a:noFill/>
                  <a:miter lim="800000"/>
                  <a:headEnd/>
                  <a:tailEnd/>
                </a:ln>
              </p:spPr>
              <p:txBody>
                <a:bodyPr wrap="none" anchor="ctr"/>
                <a:lstStyle/>
                <a:p>
                  <a:endParaRPr lang="en-US"/>
                </a:p>
              </p:txBody>
            </p:sp>
            <p:sp>
              <p:nvSpPr>
                <p:cNvPr id="43046" name="Freeform 152"/>
                <p:cNvSpPr>
                  <a:spLocks/>
                </p:cNvSpPr>
                <p:nvPr/>
              </p:nvSpPr>
              <p:spPr bwMode="auto">
                <a:xfrm>
                  <a:off x="3120" y="2928"/>
                  <a:ext cx="2160" cy="144"/>
                </a:xfrm>
                <a:custGeom>
                  <a:avLst/>
                  <a:gdLst>
                    <a:gd name="T0" fmla="*/ 0 w 2160"/>
                    <a:gd name="T1" fmla="*/ 96 h 144"/>
                    <a:gd name="T2" fmla="*/ 144 w 2160"/>
                    <a:gd name="T3" fmla="*/ 144 h 144"/>
                    <a:gd name="T4" fmla="*/ 1920 w 2160"/>
                    <a:gd name="T5" fmla="*/ 144 h 144"/>
                    <a:gd name="T6" fmla="*/ 2064 w 2160"/>
                    <a:gd name="T7" fmla="*/ 96 h 144"/>
                    <a:gd name="T8" fmla="*/ 2160 w 2160"/>
                    <a:gd name="T9" fmla="*/ 0 h 144"/>
                    <a:gd name="T10" fmla="*/ 2064 w 2160"/>
                    <a:gd name="T11" fmla="*/ 48 h 144"/>
                    <a:gd name="T12" fmla="*/ 1920 w 2160"/>
                    <a:gd name="T13" fmla="*/ 144 h 144"/>
                    <a:gd name="T14" fmla="*/ 1200 w 2160"/>
                    <a:gd name="T15" fmla="*/ 96 h 144"/>
                    <a:gd name="T16" fmla="*/ 144 w 2160"/>
                    <a:gd name="T17" fmla="*/ 96 h 144"/>
                    <a:gd name="T18" fmla="*/ 0 w 2160"/>
                    <a:gd name="T19" fmla="*/ 96 h 1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60"/>
                    <a:gd name="T31" fmla="*/ 0 h 144"/>
                    <a:gd name="T32" fmla="*/ 2160 w 2160"/>
                    <a:gd name="T33" fmla="*/ 144 h 1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 h="144">
                      <a:moveTo>
                        <a:pt x="0" y="96"/>
                      </a:moveTo>
                      <a:lnTo>
                        <a:pt x="144" y="144"/>
                      </a:lnTo>
                      <a:lnTo>
                        <a:pt x="1920" y="144"/>
                      </a:lnTo>
                      <a:lnTo>
                        <a:pt x="2064" y="96"/>
                      </a:lnTo>
                      <a:lnTo>
                        <a:pt x="2160" y="0"/>
                      </a:lnTo>
                      <a:lnTo>
                        <a:pt x="2064" y="48"/>
                      </a:lnTo>
                      <a:lnTo>
                        <a:pt x="1920" y="144"/>
                      </a:lnTo>
                      <a:lnTo>
                        <a:pt x="1200" y="96"/>
                      </a:lnTo>
                      <a:lnTo>
                        <a:pt x="144" y="96"/>
                      </a:lnTo>
                      <a:lnTo>
                        <a:pt x="0" y="96"/>
                      </a:lnTo>
                      <a:close/>
                    </a:path>
                  </a:pathLst>
                </a:custGeom>
                <a:solidFill>
                  <a:schemeClr val="bg1"/>
                </a:solidFill>
                <a:ln w="9525">
                  <a:noFill/>
                  <a:round/>
                  <a:headEnd/>
                  <a:tailEnd/>
                </a:ln>
              </p:spPr>
              <p:txBody>
                <a:bodyPr/>
                <a:lstStyle/>
                <a:p>
                  <a:endParaRPr lang="en-US"/>
                </a:p>
              </p:txBody>
            </p:sp>
          </p:grpSp>
          <p:sp>
            <p:nvSpPr>
              <p:cNvPr id="43016" name="Text Box 153"/>
              <p:cNvSpPr txBox="1">
                <a:spLocks noChangeArrowheads="1"/>
              </p:cNvSpPr>
              <p:nvPr/>
            </p:nvSpPr>
            <p:spPr bwMode="auto">
              <a:xfrm>
                <a:off x="3216" y="3408"/>
                <a:ext cx="242" cy="321"/>
              </a:xfrm>
              <a:prstGeom prst="rect">
                <a:avLst/>
              </a:prstGeom>
              <a:noFill/>
              <a:ln w="9525">
                <a:noFill/>
                <a:miter lim="800000"/>
                <a:headEnd/>
                <a:tailEnd/>
              </a:ln>
            </p:spPr>
            <p:txBody>
              <a:bodyPr wrap="none">
                <a:spAutoFit/>
              </a:bodyPr>
              <a:lstStyle/>
              <a:p>
                <a:r>
                  <a:rPr lang="en-US" sz="2400"/>
                  <a:t>+</a:t>
                </a:r>
              </a:p>
            </p:txBody>
          </p:sp>
          <p:sp>
            <p:nvSpPr>
              <p:cNvPr id="43017" name="Text Box 154"/>
              <p:cNvSpPr txBox="1">
                <a:spLocks noChangeArrowheads="1"/>
              </p:cNvSpPr>
              <p:nvPr/>
            </p:nvSpPr>
            <p:spPr bwMode="auto">
              <a:xfrm>
                <a:off x="3648" y="3408"/>
                <a:ext cx="243" cy="321"/>
              </a:xfrm>
              <a:prstGeom prst="rect">
                <a:avLst/>
              </a:prstGeom>
              <a:noFill/>
              <a:ln w="9525">
                <a:noFill/>
                <a:miter lim="800000"/>
                <a:headEnd/>
                <a:tailEnd/>
              </a:ln>
            </p:spPr>
            <p:txBody>
              <a:bodyPr wrap="none">
                <a:spAutoFit/>
              </a:bodyPr>
              <a:lstStyle/>
              <a:p>
                <a:r>
                  <a:rPr lang="en-US" sz="2400"/>
                  <a:t>+</a:t>
                </a:r>
              </a:p>
            </p:txBody>
          </p:sp>
          <p:sp>
            <p:nvSpPr>
              <p:cNvPr id="43018" name="Text Box 155"/>
              <p:cNvSpPr txBox="1">
                <a:spLocks noChangeArrowheads="1"/>
              </p:cNvSpPr>
              <p:nvPr/>
            </p:nvSpPr>
            <p:spPr bwMode="auto">
              <a:xfrm>
                <a:off x="3696" y="3648"/>
                <a:ext cx="243" cy="321"/>
              </a:xfrm>
              <a:prstGeom prst="rect">
                <a:avLst/>
              </a:prstGeom>
              <a:noFill/>
              <a:ln w="9525">
                <a:noFill/>
                <a:miter lim="800000"/>
                <a:headEnd/>
                <a:tailEnd/>
              </a:ln>
            </p:spPr>
            <p:txBody>
              <a:bodyPr wrap="none">
                <a:spAutoFit/>
              </a:bodyPr>
              <a:lstStyle/>
              <a:p>
                <a:r>
                  <a:rPr lang="en-US" sz="2400"/>
                  <a:t>+</a:t>
                </a:r>
              </a:p>
            </p:txBody>
          </p:sp>
          <p:sp>
            <p:nvSpPr>
              <p:cNvPr id="43019" name="Text Box 156"/>
              <p:cNvSpPr txBox="1">
                <a:spLocks noChangeArrowheads="1"/>
              </p:cNvSpPr>
              <p:nvPr/>
            </p:nvSpPr>
            <p:spPr bwMode="auto">
              <a:xfrm>
                <a:off x="4140" y="3504"/>
                <a:ext cx="243" cy="321"/>
              </a:xfrm>
              <a:prstGeom prst="rect">
                <a:avLst/>
              </a:prstGeom>
              <a:noFill/>
              <a:ln w="9525">
                <a:noFill/>
                <a:miter lim="800000"/>
                <a:headEnd/>
                <a:tailEnd/>
              </a:ln>
            </p:spPr>
            <p:txBody>
              <a:bodyPr wrap="none">
                <a:spAutoFit/>
              </a:bodyPr>
              <a:lstStyle/>
              <a:p>
                <a:r>
                  <a:rPr lang="en-US" sz="2400"/>
                  <a:t>+</a:t>
                </a:r>
              </a:p>
            </p:txBody>
          </p:sp>
          <p:sp>
            <p:nvSpPr>
              <p:cNvPr id="43020" name="Text Box 157"/>
              <p:cNvSpPr txBox="1">
                <a:spLocks noChangeArrowheads="1"/>
              </p:cNvSpPr>
              <p:nvPr/>
            </p:nvSpPr>
            <p:spPr bwMode="auto">
              <a:xfrm>
                <a:off x="4476" y="3408"/>
                <a:ext cx="243" cy="321"/>
              </a:xfrm>
              <a:prstGeom prst="rect">
                <a:avLst/>
              </a:prstGeom>
              <a:noFill/>
              <a:ln w="9525">
                <a:noFill/>
                <a:miter lim="800000"/>
                <a:headEnd/>
                <a:tailEnd/>
              </a:ln>
            </p:spPr>
            <p:txBody>
              <a:bodyPr wrap="none">
                <a:spAutoFit/>
              </a:bodyPr>
              <a:lstStyle/>
              <a:p>
                <a:r>
                  <a:rPr lang="en-US" sz="2400"/>
                  <a:t>+</a:t>
                </a:r>
              </a:p>
            </p:txBody>
          </p:sp>
          <p:sp>
            <p:nvSpPr>
              <p:cNvPr id="43021" name="Text Box 158"/>
              <p:cNvSpPr txBox="1">
                <a:spLocks noChangeArrowheads="1"/>
              </p:cNvSpPr>
              <p:nvPr/>
            </p:nvSpPr>
            <p:spPr bwMode="auto">
              <a:xfrm>
                <a:off x="4572" y="3504"/>
                <a:ext cx="243" cy="321"/>
              </a:xfrm>
              <a:prstGeom prst="rect">
                <a:avLst/>
              </a:prstGeom>
              <a:noFill/>
              <a:ln w="9525">
                <a:noFill/>
                <a:miter lim="800000"/>
                <a:headEnd/>
                <a:tailEnd/>
              </a:ln>
            </p:spPr>
            <p:txBody>
              <a:bodyPr wrap="none">
                <a:spAutoFit/>
              </a:bodyPr>
              <a:lstStyle/>
              <a:p>
                <a:r>
                  <a:rPr lang="en-US" sz="2400"/>
                  <a:t>+</a:t>
                </a:r>
              </a:p>
            </p:txBody>
          </p:sp>
          <p:sp>
            <p:nvSpPr>
              <p:cNvPr id="43022" name="Text Box 159"/>
              <p:cNvSpPr txBox="1">
                <a:spLocks noChangeArrowheads="1"/>
              </p:cNvSpPr>
              <p:nvPr/>
            </p:nvSpPr>
            <p:spPr bwMode="auto">
              <a:xfrm>
                <a:off x="4908" y="3408"/>
                <a:ext cx="243" cy="321"/>
              </a:xfrm>
              <a:prstGeom prst="rect">
                <a:avLst/>
              </a:prstGeom>
              <a:noFill/>
              <a:ln w="9525">
                <a:noFill/>
                <a:miter lim="800000"/>
                <a:headEnd/>
                <a:tailEnd/>
              </a:ln>
            </p:spPr>
            <p:txBody>
              <a:bodyPr wrap="none">
                <a:spAutoFit/>
              </a:bodyPr>
              <a:lstStyle/>
              <a:p>
                <a:r>
                  <a:rPr lang="en-US" sz="2400"/>
                  <a:t>+</a:t>
                </a:r>
              </a:p>
            </p:txBody>
          </p:sp>
          <p:sp>
            <p:nvSpPr>
              <p:cNvPr id="43023" name="Text Box 160"/>
              <p:cNvSpPr txBox="1">
                <a:spLocks noChangeArrowheads="1"/>
              </p:cNvSpPr>
              <p:nvPr/>
            </p:nvSpPr>
            <p:spPr bwMode="auto">
              <a:xfrm>
                <a:off x="4991" y="3552"/>
                <a:ext cx="192" cy="321"/>
              </a:xfrm>
              <a:prstGeom prst="rect">
                <a:avLst/>
              </a:prstGeom>
              <a:noFill/>
              <a:ln w="9525">
                <a:noFill/>
                <a:miter lim="800000"/>
                <a:headEnd/>
                <a:tailEnd/>
              </a:ln>
            </p:spPr>
            <p:txBody>
              <a:bodyPr wrap="none">
                <a:spAutoFit/>
              </a:bodyPr>
              <a:lstStyle/>
              <a:p>
                <a:r>
                  <a:rPr lang="en-US" sz="2400"/>
                  <a:t>-</a:t>
                </a:r>
              </a:p>
            </p:txBody>
          </p:sp>
          <p:sp>
            <p:nvSpPr>
              <p:cNvPr id="43024" name="Text Box 161"/>
              <p:cNvSpPr txBox="1">
                <a:spLocks noChangeArrowheads="1"/>
              </p:cNvSpPr>
              <p:nvPr/>
            </p:nvSpPr>
            <p:spPr bwMode="auto">
              <a:xfrm>
                <a:off x="5088" y="3648"/>
                <a:ext cx="192" cy="321"/>
              </a:xfrm>
              <a:prstGeom prst="rect">
                <a:avLst/>
              </a:prstGeom>
              <a:noFill/>
              <a:ln w="9525">
                <a:noFill/>
                <a:miter lim="800000"/>
                <a:headEnd/>
                <a:tailEnd/>
              </a:ln>
            </p:spPr>
            <p:txBody>
              <a:bodyPr wrap="none">
                <a:spAutoFit/>
              </a:bodyPr>
              <a:lstStyle/>
              <a:p>
                <a:r>
                  <a:rPr lang="en-US" sz="2400"/>
                  <a:t>-</a:t>
                </a:r>
              </a:p>
            </p:txBody>
          </p:sp>
          <p:sp>
            <p:nvSpPr>
              <p:cNvPr id="43025" name="Text Box 162"/>
              <p:cNvSpPr txBox="1">
                <a:spLocks noChangeArrowheads="1"/>
              </p:cNvSpPr>
              <p:nvPr/>
            </p:nvSpPr>
            <p:spPr bwMode="auto">
              <a:xfrm>
                <a:off x="4896" y="3456"/>
                <a:ext cx="191" cy="321"/>
              </a:xfrm>
              <a:prstGeom prst="rect">
                <a:avLst/>
              </a:prstGeom>
              <a:noFill/>
              <a:ln w="9525">
                <a:noFill/>
                <a:miter lim="800000"/>
                <a:headEnd/>
                <a:tailEnd/>
              </a:ln>
            </p:spPr>
            <p:txBody>
              <a:bodyPr wrap="none">
                <a:spAutoFit/>
              </a:bodyPr>
              <a:lstStyle/>
              <a:p>
                <a:r>
                  <a:rPr lang="en-US" sz="2400"/>
                  <a:t>-</a:t>
                </a:r>
              </a:p>
            </p:txBody>
          </p:sp>
          <p:sp>
            <p:nvSpPr>
              <p:cNvPr id="43026" name="Text Box 163"/>
              <p:cNvSpPr txBox="1">
                <a:spLocks noChangeArrowheads="1"/>
              </p:cNvSpPr>
              <p:nvPr/>
            </p:nvSpPr>
            <p:spPr bwMode="auto">
              <a:xfrm>
                <a:off x="4800" y="3696"/>
                <a:ext cx="191" cy="321"/>
              </a:xfrm>
              <a:prstGeom prst="rect">
                <a:avLst/>
              </a:prstGeom>
              <a:noFill/>
              <a:ln w="9525">
                <a:noFill/>
                <a:miter lim="800000"/>
                <a:headEnd/>
                <a:tailEnd/>
              </a:ln>
            </p:spPr>
            <p:txBody>
              <a:bodyPr wrap="none">
                <a:spAutoFit/>
              </a:bodyPr>
              <a:lstStyle/>
              <a:p>
                <a:r>
                  <a:rPr lang="en-US" sz="2400"/>
                  <a:t>-</a:t>
                </a:r>
              </a:p>
            </p:txBody>
          </p:sp>
          <p:sp>
            <p:nvSpPr>
              <p:cNvPr id="43027" name="Text Box 164"/>
              <p:cNvSpPr txBox="1">
                <a:spLocks noChangeArrowheads="1"/>
              </p:cNvSpPr>
              <p:nvPr/>
            </p:nvSpPr>
            <p:spPr bwMode="auto">
              <a:xfrm>
                <a:off x="5184" y="3504"/>
                <a:ext cx="192" cy="321"/>
              </a:xfrm>
              <a:prstGeom prst="rect">
                <a:avLst/>
              </a:prstGeom>
              <a:noFill/>
              <a:ln w="9525">
                <a:noFill/>
                <a:miter lim="800000"/>
                <a:headEnd/>
                <a:tailEnd/>
              </a:ln>
            </p:spPr>
            <p:txBody>
              <a:bodyPr wrap="none">
                <a:spAutoFit/>
              </a:bodyPr>
              <a:lstStyle/>
              <a:p>
                <a:r>
                  <a:rPr lang="en-US" sz="2400"/>
                  <a:t>-</a:t>
                </a:r>
              </a:p>
            </p:txBody>
          </p:sp>
          <p:sp>
            <p:nvSpPr>
              <p:cNvPr id="43028" name="Text Box 165"/>
              <p:cNvSpPr txBox="1">
                <a:spLocks noChangeArrowheads="1"/>
              </p:cNvSpPr>
              <p:nvPr/>
            </p:nvSpPr>
            <p:spPr bwMode="auto">
              <a:xfrm>
                <a:off x="4032" y="3552"/>
                <a:ext cx="191" cy="321"/>
              </a:xfrm>
              <a:prstGeom prst="rect">
                <a:avLst/>
              </a:prstGeom>
              <a:noFill/>
              <a:ln w="9525">
                <a:noFill/>
                <a:miter lim="800000"/>
                <a:headEnd/>
                <a:tailEnd/>
              </a:ln>
            </p:spPr>
            <p:txBody>
              <a:bodyPr wrap="none">
                <a:spAutoFit/>
              </a:bodyPr>
              <a:lstStyle/>
              <a:p>
                <a:r>
                  <a:rPr lang="en-US" sz="2400"/>
                  <a:t>-</a:t>
                </a:r>
              </a:p>
            </p:txBody>
          </p:sp>
          <p:sp>
            <p:nvSpPr>
              <p:cNvPr id="43029" name="Text Box 166"/>
              <p:cNvSpPr txBox="1">
                <a:spLocks noChangeArrowheads="1"/>
              </p:cNvSpPr>
              <p:nvPr/>
            </p:nvSpPr>
            <p:spPr bwMode="auto">
              <a:xfrm>
                <a:off x="4127" y="3648"/>
                <a:ext cx="192" cy="321"/>
              </a:xfrm>
              <a:prstGeom prst="rect">
                <a:avLst/>
              </a:prstGeom>
              <a:noFill/>
              <a:ln w="9525">
                <a:noFill/>
                <a:miter lim="800000"/>
                <a:headEnd/>
                <a:tailEnd/>
              </a:ln>
            </p:spPr>
            <p:txBody>
              <a:bodyPr wrap="none">
                <a:spAutoFit/>
              </a:bodyPr>
              <a:lstStyle/>
              <a:p>
                <a:r>
                  <a:rPr lang="en-US" sz="2400"/>
                  <a:t>-</a:t>
                </a:r>
              </a:p>
            </p:txBody>
          </p:sp>
          <p:sp>
            <p:nvSpPr>
              <p:cNvPr id="43030" name="Text Box 167"/>
              <p:cNvSpPr txBox="1">
                <a:spLocks noChangeArrowheads="1"/>
              </p:cNvSpPr>
              <p:nvPr/>
            </p:nvSpPr>
            <p:spPr bwMode="auto">
              <a:xfrm>
                <a:off x="3936" y="3456"/>
                <a:ext cx="191" cy="321"/>
              </a:xfrm>
              <a:prstGeom prst="rect">
                <a:avLst/>
              </a:prstGeom>
              <a:noFill/>
              <a:ln w="9525">
                <a:noFill/>
                <a:miter lim="800000"/>
                <a:headEnd/>
                <a:tailEnd/>
              </a:ln>
            </p:spPr>
            <p:txBody>
              <a:bodyPr wrap="none">
                <a:spAutoFit/>
              </a:bodyPr>
              <a:lstStyle/>
              <a:p>
                <a:r>
                  <a:rPr lang="en-US" sz="2400"/>
                  <a:t>-</a:t>
                </a:r>
              </a:p>
            </p:txBody>
          </p:sp>
          <p:sp>
            <p:nvSpPr>
              <p:cNvPr id="43031" name="Text Box 168"/>
              <p:cNvSpPr txBox="1">
                <a:spLocks noChangeArrowheads="1"/>
              </p:cNvSpPr>
              <p:nvPr/>
            </p:nvSpPr>
            <p:spPr bwMode="auto">
              <a:xfrm>
                <a:off x="3840" y="3696"/>
                <a:ext cx="192" cy="321"/>
              </a:xfrm>
              <a:prstGeom prst="rect">
                <a:avLst/>
              </a:prstGeom>
              <a:noFill/>
              <a:ln w="9525">
                <a:noFill/>
                <a:miter lim="800000"/>
                <a:headEnd/>
                <a:tailEnd/>
              </a:ln>
            </p:spPr>
            <p:txBody>
              <a:bodyPr wrap="none">
                <a:spAutoFit/>
              </a:bodyPr>
              <a:lstStyle/>
              <a:p>
                <a:r>
                  <a:rPr lang="en-US" sz="2400"/>
                  <a:t>-</a:t>
                </a:r>
              </a:p>
            </p:txBody>
          </p:sp>
          <p:sp>
            <p:nvSpPr>
              <p:cNvPr id="43032" name="Text Box 169"/>
              <p:cNvSpPr txBox="1">
                <a:spLocks noChangeArrowheads="1"/>
              </p:cNvSpPr>
              <p:nvPr/>
            </p:nvSpPr>
            <p:spPr bwMode="auto">
              <a:xfrm>
                <a:off x="4368" y="3552"/>
                <a:ext cx="192" cy="321"/>
              </a:xfrm>
              <a:prstGeom prst="rect">
                <a:avLst/>
              </a:prstGeom>
              <a:noFill/>
              <a:ln w="9525">
                <a:noFill/>
                <a:miter lim="800000"/>
                <a:headEnd/>
                <a:tailEnd/>
              </a:ln>
            </p:spPr>
            <p:txBody>
              <a:bodyPr wrap="none">
                <a:spAutoFit/>
              </a:bodyPr>
              <a:lstStyle/>
              <a:p>
                <a:r>
                  <a:rPr lang="en-US" sz="2400"/>
                  <a:t>-</a:t>
                </a:r>
              </a:p>
            </p:txBody>
          </p:sp>
          <p:sp>
            <p:nvSpPr>
              <p:cNvPr id="43033" name="Text Box 170"/>
              <p:cNvSpPr txBox="1">
                <a:spLocks noChangeArrowheads="1"/>
              </p:cNvSpPr>
              <p:nvPr/>
            </p:nvSpPr>
            <p:spPr bwMode="auto">
              <a:xfrm>
                <a:off x="4560" y="3552"/>
                <a:ext cx="192" cy="321"/>
              </a:xfrm>
              <a:prstGeom prst="rect">
                <a:avLst/>
              </a:prstGeom>
              <a:noFill/>
              <a:ln w="9525">
                <a:noFill/>
                <a:miter lim="800000"/>
                <a:headEnd/>
                <a:tailEnd/>
              </a:ln>
            </p:spPr>
            <p:txBody>
              <a:bodyPr wrap="none">
                <a:spAutoFit/>
              </a:bodyPr>
              <a:lstStyle/>
              <a:p>
                <a:r>
                  <a:rPr lang="en-US" sz="2400"/>
                  <a:t>-</a:t>
                </a:r>
              </a:p>
            </p:txBody>
          </p:sp>
          <p:sp>
            <p:nvSpPr>
              <p:cNvPr id="43034" name="Text Box 171"/>
              <p:cNvSpPr txBox="1">
                <a:spLocks noChangeArrowheads="1"/>
              </p:cNvSpPr>
              <p:nvPr/>
            </p:nvSpPr>
            <p:spPr bwMode="auto">
              <a:xfrm>
                <a:off x="4656" y="3648"/>
                <a:ext cx="192" cy="321"/>
              </a:xfrm>
              <a:prstGeom prst="rect">
                <a:avLst/>
              </a:prstGeom>
              <a:noFill/>
              <a:ln w="9525">
                <a:noFill/>
                <a:miter lim="800000"/>
                <a:headEnd/>
                <a:tailEnd/>
              </a:ln>
            </p:spPr>
            <p:txBody>
              <a:bodyPr wrap="none">
                <a:spAutoFit/>
              </a:bodyPr>
              <a:lstStyle/>
              <a:p>
                <a:r>
                  <a:rPr lang="en-US" sz="2400"/>
                  <a:t>-</a:t>
                </a:r>
              </a:p>
            </p:txBody>
          </p:sp>
          <p:sp>
            <p:nvSpPr>
              <p:cNvPr id="43035" name="Text Box 172"/>
              <p:cNvSpPr txBox="1">
                <a:spLocks noChangeArrowheads="1"/>
              </p:cNvSpPr>
              <p:nvPr/>
            </p:nvSpPr>
            <p:spPr bwMode="auto">
              <a:xfrm>
                <a:off x="4464" y="3456"/>
                <a:ext cx="192" cy="321"/>
              </a:xfrm>
              <a:prstGeom prst="rect">
                <a:avLst/>
              </a:prstGeom>
              <a:noFill/>
              <a:ln w="9525">
                <a:noFill/>
                <a:miter lim="800000"/>
                <a:headEnd/>
                <a:tailEnd/>
              </a:ln>
            </p:spPr>
            <p:txBody>
              <a:bodyPr wrap="none">
                <a:spAutoFit/>
              </a:bodyPr>
              <a:lstStyle/>
              <a:p>
                <a:r>
                  <a:rPr lang="en-US" sz="2400"/>
                  <a:t>-</a:t>
                </a:r>
              </a:p>
            </p:txBody>
          </p:sp>
          <p:sp>
            <p:nvSpPr>
              <p:cNvPr id="43036" name="Text Box 173"/>
              <p:cNvSpPr txBox="1">
                <a:spLocks noChangeArrowheads="1"/>
              </p:cNvSpPr>
              <p:nvPr/>
            </p:nvSpPr>
            <p:spPr bwMode="auto">
              <a:xfrm>
                <a:off x="4368" y="3696"/>
                <a:ext cx="192" cy="321"/>
              </a:xfrm>
              <a:prstGeom prst="rect">
                <a:avLst/>
              </a:prstGeom>
              <a:noFill/>
              <a:ln w="9525">
                <a:noFill/>
                <a:miter lim="800000"/>
                <a:headEnd/>
                <a:tailEnd/>
              </a:ln>
            </p:spPr>
            <p:txBody>
              <a:bodyPr wrap="none">
                <a:spAutoFit/>
              </a:bodyPr>
              <a:lstStyle/>
              <a:p>
                <a:r>
                  <a:rPr lang="en-US" sz="2400"/>
                  <a:t>-</a:t>
                </a:r>
              </a:p>
            </p:txBody>
          </p:sp>
          <p:sp>
            <p:nvSpPr>
              <p:cNvPr id="43037" name="Text Box 174"/>
              <p:cNvSpPr txBox="1">
                <a:spLocks noChangeArrowheads="1"/>
              </p:cNvSpPr>
              <p:nvPr/>
            </p:nvSpPr>
            <p:spPr bwMode="auto">
              <a:xfrm>
                <a:off x="4752" y="3504"/>
                <a:ext cx="192" cy="321"/>
              </a:xfrm>
              <a:prstGeom prst="rect">
                <a:avLst/>
              </a:prstGeom>
              <a:noFill/>
              <a:ln w="9525">
                <a:noFill/>
                <a:miter lim="800000"/>
                <a:headEnd/>
                <a:tailEnd/>
              </a:ln>
            </p:spPr>
            <p:txBody>
              <a:bodyPr wrap="none">
                <a:spAutoFit/>
              </a:bodyPr>
              <a:lstStyle/>
              <a:p>
                <a:r>
                  <a:rPr lang="en-US" sz="2400"/>
                  <a:t>-</a:t>
                </a:r>
              </a:p>
            </p:txBody>
          </p:sp>
          <p:sp>
            <p:nvSpPr>
              <p:cNvPr id="43038" name="Text Box 175"/>
              <p:cNvSpPr txBox="1">
                <a:spLocks noChangeArrowheads="1"/>
              </p:cNvSpPr>
              <p:nvPr/>
            </p:nvSpPr>
            <p:spPr bwMode="auto">
              <a:xfrm>
                <a:off x="3504" y="3552"/>
                <a:ext cx="192" cy="321"/>
              </a:xfrm>
              <a:prstGeom prst="rect">
                <a:avLst/>
              </a:prstGeom>
              <a:noFill/>
              <a:ln w="9525">
                <a:noFill/>
                <a:miter lim="800000"/>
                <a:headEnd/>
                <a:tailEnd/>
              </a:ln>
            </p:spPr>
            <p:txBody>
              <a:bodyPr wrap="none">
                <a:spAutoFit/>
              </a:bodyPr>
              <a:lstStyle/>
              <a:p>
                <a:r>
                  <a:rPr lang="en-US" sz="2400"/>
                  <a:t>-</a:t>
                </a:r>
              </a:p>
            </p:txBody>
          </p:sp>
          <p:sp>
            <p:nvSpPr>
              <p:cNvPr id="43039" name="Text Box 176"/>
              <p:cNvSpPr txBox="1">
                <a:spLocks noChangeArrowheads="1"/>
              </p:cNvSpPr>
              <p:nvPr/>
            </p:nvSpPr>
            <p:spPr bwMode="auto">
              <a:xfrm>
                <a:off x="3600" y="3648"/>
                <a:ext cx="192" cy="321"/>
              </a:xfrm>
              <a:prstGeom prst="rect">
                <a:avLst/>
              </a:prstGeom>
              <a:noFill/>
              <a:ln w="9525">
                <a:noFill/>
                <a:miter lim="800000"/>
                <a:headEnd/>
                <a:tailEnd/>
              </a:ln>
            </p:spPr>
            <p:txBody>
              <a:bodyPr wrap="none">
                <a:spAutoFit/>
              </a:bodyPr>
              <a:lstStyle/>
              <a:p>
                <a:r>
                  <a:rPr lang="en-US" sz="2400"/>
                  <a:t>-</a:t>
                </a:r>
              </a:p>
            </p:txBody>
          </p:sp>
          <p:sp>
            <p:nvSpPr>
              <p:cNvPr id="43040" name="Text Box 177"/>
              <p:cNvSpPr txBox="1">
                <a:spLocks noChangeArrowheads="1"/>
              </p:cNvSpPr>
              <p:nvPr/>
            </p:nvSpPr>
            <p:spPr bwMode="auto">
              <a:xfrm>
                <a:off x="3408" y="3456"/>
                <a:ext cx="192" cy="321"/>
              </a:xfrm>
              <a:prstGeom prst="rect">
                <a:avLst/>
              </a:prstGeom>
              <a:noFill/>
              <a:ln w="9525">
                <a:noFill/>
                <a:miter lim="800000"/>
                <a:headEnd/>
                <a:tailEnd/>
              </a:ln>
            </p:spPr>
            <p:txBody>
              <a:bodyPr wrap="none">
                <a:spAutoFit/>
              </a:bodyPr>
              <a:lstStyle/>
              <a:p>
                <a:r>
                  <a:rPr lang="en-US" sz="2400"/>
                  <a:t>-</a:t>
                </a:r>
              </a:p>
            </p:txBody>
          </p:sp>
          <p:sp>
            <p:nvSpPr>
              <p:cNvPr id="43041" name="Text Box 178"/>
              <p:cNvSpPr txBox="1">
                <a:spLocks noChangeArrowheads="1"/>
              </p:cNvSpPr>
              <p:nvPr/>
            </p:nvSpPr>
            <p:spPr bwMode="auto">
              <a:xfrm>
                <a:off x="3222" y="3600"/>
                <a:ext cx="192" cy="321"/>
              </a:xfrm>
              <a:prstGeom prst="rect">
                <a:avLst/>
              </a:prstGeom>
              <a:noFill/>
              <a:ln w="9525">
                <a:noFill/>
                <a:miter lim="800000"/>
                <a:headEnd/>
                <a:tailEnd/>
              </a:ln>
            </p:spPr>
            <p:txBody>
              <a:bodyPr wrap="none">
                <a:spAutoFit/>
              </a:bodyPr>
              <a:lstStyle/>
              <a:p>
                <a:r>
                  <a:rPr lang="en-US" sz="2400"/>
                  <a:t>-</a:t>
                </a:r>
              </a:p>
            </p:txBody>
          </p:sp>
          <p:sp>
            <p:nvSpPr>
              <p:cNvPr id="43042" name="Text Box 179"/>
              <p:cNvSpPr txBox="1">
                <a:spLocks noChangeArrowheads="1"/>
              </p:cNvSpPr>
              <p:nvPr/>
            </p:nvSpPr>
            <p:spPr bwMode="auto">
              <a:xfrm>
                <a:off x="3696" y="3504"/>
                <a:ext cx="192" cy="321"/>
              </a:xfrm>
              <a:prstGeom prst="rect">
                <a:avLst/>
              </a:prstGeom>
              <a:noFill/>
              <a:ln w="9525">
                <a:noFill/>
                <a:miter lim="800000"/>
                <a:headEnd/>
                <a:tailEnd/>
              </a:ln>
            </p:spPr>
            <p:txBody>
              <a:bodyPr wrap="none">
                <a:spAutoFit/>
              </a:bodyPr>
              <a:lstStyle/>
              <a:p>
                <a:r>
                  <a:rPr lang="en-US" sz="2400"/>
                  <a:t>-</a:t>
                </a:r>
              </a:p>
            </p:txBody>
          </p:sp>
          <p:sp>
            <p:nvSpPr>
              <p:cNvPr id="43043" name="Text Box 180"/>
              <p:cNvSpPr txBox="1">
                <a:spLocks noChangeArrowheads="1"/>
              </p:cNvSpPr>
              <p:nvPr/>
            </p:nvSpPr>
            <p:spPr bwMode="auto">
              <a:xfrm>
                <a:off x="3132" y="3456"/>
                <a:ext cx="192" cy="321"/>
              </a:xfrm>
              <a:prstGeom prst="rect">
                <a:avLst/>
              </a:prstGeom>
              <a:noFill/>
              <a:ln w="9525">
                <a:noFill/>
                <a:miter lim="800000"/>
                <a:headEnd/>
                <a:tailEnd/>
              </a:ln>
            </p:spPr>
            <p:txBody>
              <a:bodyPr wrap="none">
                <a:spAutoFit/>
              </a:bodyPr>
              <a:lstStyle/>
              <a:p>
                <a:r>
                  <a:rPr lang="en-US" sz="2400"/>
                  <a:t>-</a:t>
                </a:r>
              </a:p>
            </p:txBody>
          </p:sp>
          <p:sp>
            <p:nvSpPr>
              <p:cNvPr id="43044" name="Text Box 181"/>
              <p:cNvSpPr txBox="1">
                <a:spLocks noChangeArrowheads="1"/>
              </p:cNvSpPr>
              <p:nvPr/>
            </p:nvSpPr>
            <p:spPr bwMode="auto">
              <a:xfrm>
                <a:off x="3036" y="3696"/>
                <a:ext cx="191" cy="321"/>
              </a:xfrm>
              <a:prstGeom prst="rect">
                <a:avLst/>
              </a:prstGeom>
              <a:noFill/>
              <a:ln w="9525">
                <a:noFill/>
                <a:miter lim="800000"/>
                <a:headEnd/>
                <a:tailEnd/>
              </a:ln>
            </p:spPr>
            <p:txBody>
              <a:bodyPr wrap="none">
                <a:spAutoFit/>
              </a:bodyPr>
              <a:lstStyle/>
              <a:p>
                <a:r>
                  <a:rPr lang="en-US" sz="2400"/>
                  <a:t>-</a:t>
                </a:r>
              </a:p>
            </p:txBody>
          </p:sp>
        </p:gr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64" name="Rectangle 4"/>
          <p:cNvSpPr>
            <a:spLocks noGrp="1" noChangeArrowheads="1"/>
          </p:cNvSpPr>
          <p:nvPr>
            <p:ph type="title"/>
          </p:nvPr>
        </p:nvSpPr>
        <p:spPr>
          <a:xfrm>
            <a:off x="933450" y="0"/>
            <a:ext cx="7294563" cy="838200"/>
          </a:xfrm>
          <a:noFill/>
          <a:ln/>
        </p:spPr>
        <p:txBody>
          <a:bodyPr/>
          <a:lstStyle/>
          <a:p>
            <a:pPr>
              <a:lnSpc>
                <a:spcPct val="90000"/>
              </a:lnSpc>
            </a:pPr>
            <a:r>
              <a:rPr lang="en-US" sz="2800" i="1" dirty="0"/>
              <a:t>Question 223.19.7 </a:t>
            </a:r>
            <a:r>
              <a:rPr lang="en-US" sz="2800" dirty="0">
                <a:solidFill>
                  <a:schemeClr val="accent2"/>
                </a:solidFill>
              </a:rPr>
              <a:t>Conductors II</a:t>
            </a:r>
          </a:p>
        </p:txBody>
      </p:sp>
      <p:sp>
        <p:nvSpPr>
          <p:cNvPr id="1372163" name="Rectangle 3"/>
          <p:cNvSpPr>
            <a:spLocks noGrp="1" noChangeArrowheads="1"/>
          </p:cNvSpPr>
          <p:nvPr>
            <p:ph idx="1"/>
          </p:nvPr>
        </p:nvSpPr>
        <p:spPr>
          <a:xfrm>
            <a:off x="-259308" y="1144114"/>
            <a:ext cx="5732059" cy="3714490"/>
          </a:xfrm>
          <a:noFill/>
          <a:ln/>
        </p:spPr>
        <p:txBody>
          <a:bodyPr/>
          <a:lstStyle/>
          <a:p>
            <a:pPr marL="401638" indent="-401638">
              <a:lnSpc>
                <a:spcPct val="130000"/>
              </a:lnSpc>
              <a:spcBef>
                <a:spcPct val="50000"/>
              </a:spcBef>
              <a:buFont typeface="Monotype Sorts" pitchFamily="2" charset="2"/>
              <a:buNone/>
            </a:pPr>
            <a:r>
              <a:rPr lang="en-US" sz="2000" b="1" dirty="0"/>
              <a:t>	Two neutral conductors are connected by a wire and a charged rod is brought near, </a:t>
            </a:r>
            <a:r>
              <a:rPr lang="en-US" sz="2000" b="1" dirty="0">
                <a:solidFill>
                  <a:schemeClr val="tx2"/>
                </a:solidFill>
              </a:rPr>
              <a:t>but</a:t>
            </a:r>
            <a:r>
              <a:rPr lang="en-US" sz="2000" b="1" dirty="0"/>
              <a:t> </a:t>
            </a:r>
            <a:r>
              <a:rPr lang="en-US" sz="2000" b="1" i="1" dirty="0">
                <a:solidFill>
                  <a:schemeClr val="tx2"/>
                </a:solidFill>
              </a:rPr>
              <a:t>does not touch</a:t>
            </a:r>
            <a:r>
              <a:rPr lang="en-US" sz="2000" b="1" dirty="0"/>
              <a:t>.  The wire is taken away, and </a:t>
            </a:r>
            <a:r>
              <a:rPr lang="en-US" sz="2000" b="1" dirty="0">
                <a:solidFill>
                  <a:schemeClr val="tx2"/>
                </a:solidFill>
              </a:rPr>
              <a:t>then the charged rod is removed</a:t>
            </a:r>
            <a:r>
              <a:rPr lang="en-US" sz="2000" b="1" dirty="0"/>
              <a:t>.   What are the charges on the conductors?</a:t>
            </a:r>
          </a:p>
        </p:txBody>
      </p:sp>
      <p:grpSp>
        <p:nvGrpSpPr>
          <p:cNvPr id="2" name="Group 5"/>
          <p:cNvGrpSpPr>
            <a:grpSpLocks/>
          </p:cNvGrpSpPr>
          <p:nvPr/>
        </p:nvGrpSpPr>
        <p:grpSpPr bwMode="auto">
          <a:xfrm>
            <a:off x="5870811" y="2604732"/>
            <a:ext cx="2411413" cy="2600325"/>
            <a:chOff x="848" y="2101"/>
            <a:chExt cx="1531" cy="1914"/>
          </a:xfrm>
        </p:grpSpPr>
        <p:grpSp>
          <p:nvGrpSpPr>
            <p:cNvPr id="3" name="Group 6"/>
            <p:cNvGrpSpPr>
              <a:grpSpLocks/>
            </p:cNvGrpSpPr>
            <p:nvPr/>
          </p:nvGrpSpPr>
          <p:grpSpPr bwMode="auto">
            <a:xfrm>
              <a:off x="1472" y="2101"/>
              <a:ext cx="907" cy="1899"/>
              <a:chOff x="1152" y="1973"/>
              <a:chExt cx="907" cy="1899"/>
            </a:xfrm>
          </p:grpSpPr>
          <p:grpSp>
            <p:nvGrpSpPr>
              <p:cNvPr id="4" name="Group 7"/>
              <p:cNvGrpSpPr>
                <a:grpSpLocks/>
              </p:cNvGrpSpPr>
              <p:nvPr/>
            </p:nvGrpSpPr>
            <p:grpSpPr bwMode="auto">
              <a:xfrm>
                <a:off x="1152" y="1973"/>
                <a:ext cx="907" cy="257"/>
                <a:chOff x="1152" y="1973"/>
                <a:chExt cx="907" cy="257"/>
              </a:xfrm>
            </p:grpSpPr>
            <p:sp>
              <p:nvSpPr>
                <p:cNvPr id="1372168" name="Oval 8"/>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69" name="Oval 9"/>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5" name="Group 10"/>
              <p:cNvGrpSpPr>
                <a:grpSpLocks/>
              </p:cNvGrpSpPr>
              <p:nvPr/>
            </p:nvGrpSpPr>
            <p:grpSpPr bwMode="auto">
              <a:xfrm>
                <a:off x="1152" y="2383"/>
                <a:ext cx="907" cy="257"/>
                <a:chOff x="1152" y="1973"/>
                <a:chExt cx="907" cy="257"/>
              </a:xfrm>
            </p:grpSpPr>
            <p:sp>
              <p:nvSpPr>
                <p:cNvPr id="1372171" name="Oval 11"/>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72" name="Oval 12"/>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6" name="Group 13"/>
              <p:cNvGrpSpPr>
                <a:grpSpLocks/>
              </p:cNvGrpSpPr>
              <p:nvPr/>
            </p:nvGrpSpPr>
            <p:grpSpPr bwMode="auto">
              <a:xfrm>
                <a:off x="1152" y="2794"/>
                <a:ext cx="907" cy="257"/>
                <a:chOff x="1152" y="1973"/>
                <a:chExt cx="907" cy="257"/>
              </a:xfrm>
            </p:grpSpPr>
            <p:sp>
              <p:nvSpPr>
                <p:cNvPr id="1372174" name="Oval 14"/>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75" name="Oval 15"/>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7" name="Group 16"/>
              <p:cNvGrpSpPr>
                <a:grpSpLocks/>
              </p:cNvGrpSpPr>
              <p:nvPr/>
            </p:nvGrpSpPr>
            <p:grpSpPr bwMode="auto">
              <a:xfrm>
                <a:off x="1152" y="3204"/>
                <a:ext cx="907" cy="257"/>
                <a:chOff x="1152" y="1973"/>
                <a:chExt cx="907" cy="257"/>
              </a:xfrm>
            </p:grpSpPr>
            <p:sp>
              <p:nvSpPr>
                <p:cNvPr id="1372177" name="Oval 17"/>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78" name="Oval 18"/>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8" name="Group 19"/>
              <p:cNvGrpSpPr>
                <a:grpSpLocks/>
              </p:cNvGrpSpPr>
              <p:nvPr/>
            </p:nvGrpSpPr>
            <p:grpSpPr bwMode="auto">
              <a:xfrm>
                <a:off x="1152" y="3615"/>
                <a:ext cx="907" cy="257"/>
                <a:chOff x="1152" y="1973"/>
                <a:chExt cx="907" cy="257"/>
              </a:xfrm>
            </p:grpSpPr>
            <p:sp>
              <p:nvSpPr>
                <p:cNvPr id="1372180" name="Oval 20"/>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81" name="Oval 21"/>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sp>
          <p:nvSpPr>
            <p:cNvPr id="1372182" name="Text Box 22"/>
            <p:cNvSpPr txBox="1">
              <a:spLocks noChangeArrowheads="1"/>
            </p:cNvSpPr>
            <p:nvPr/>
          </p:nvSpPr>
          <p:spPr bwMode="auto">
            <a:xfrm>
              <a:off x="848" y="2128"/>
              <a:ext cx="1529" cy="1887"/>
            </a:xfrm>
            <a:prstGeom prst="rect">
              <a:avLst/>
            </a:prstGeom>
            <a:noFill/>
            <a:ln w="9525">
              <a:noFill/>
              <a:miter lim="800000"/>
              <a:headEnd/>
              <a:tailEnd/>
            </a:ln>
            <a:effectLst/>
          </p:spPr>
          <p:txBody>
            <a:bodyPr wrap="none">
              <a:spAutoFit/>
            </a:bodyPr>
            <a:lstStyle/>
            <a:p>
              <a:pPr defTabSz="519113">
                <a:lnSpc>
                  <a:spcPct val="90000"/>
                </a:lnSpc>
              </a:pPr>
              <a:r>
                <a:rPr lang="en-US" sz="2000" b="1">
                  <a:solidFill>
                    <a:schemeClr val="tx2"/>
                  </a:solidFill>
                </a:rPr>
                <a:t>1)		</a:t>
              </a:r>
              <a:r>
                <a:rPr lang="en-US" sz="2000" b="1">
                  <a:solidFill>
                    <a:schemeClr val="bg2"/>
                  </a:solidFill>
                </a:rPr>
                <a:t>0</a:t>
              </a:r>
              <a:r>
                <a:rPr lang="en-US" sz="2000" b="1">
                  <a:solidFill>
                    <a:schemeClr val="tx2"/>
                  </a:solidFill>
                </a:rPr>
                <a:t>		</a:t>
              </a:r>
              <a:r>
                <a:rPr lang="en-US" sz="2000" b="1">
                  <a:solidFill>
                    <a:schemeClr val="bg2"/>
                  </a:solidFill>
                </a:rPr>
                <a:t>0</a:t>
              </a:r>
              <a:endParaRPr lang="en-US" sz="2000" b="1">
                <a:solidFill>
                  <a:schemeClr val="tx2"/>
                </a:solidFill>
              </a:endParaRP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2)		</a:t>
              </a:r>
              <a:r>
                <a:rPr lang="en-US" sz="2000" b="1">
                  <a:solidFill>
                    <a:schemeClr val="bg2"/>
                  </a:solidFill>
                </a:rPr>
                <a:t>+		–</a:t>
              </a: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3)		</a:t>
              </a:r>
              <a:r>
                <a:rPr lang="en-US" sz="2000" b="1">
                  <a:solidFill>
                    <a:schemeClr val="bg2"/>
                  </a:solidFill>
                </a:rPr>
                <a:t>–		+</a:t>
              </a: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4)		</a:t>
              </a:r>
              <a:r>
                <a:rPr lang="en-US" sz="2000" b="1">
                  <a:solidFill>
                    <a:schemeClr val="bg2"/>
                  </a:solidFill>
                </a:rPr>
                <a:t>+		+</a:t>
              </a: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5)		</a:t>
              </a:r>
              <a:r>
                <a:rPr lang="en-US" sz="2000" b="1">
                  <a:solidFill>
                    <a:schemeClr val="bg2"/>
                  </a:solidFill>
                </a:rPr>
                <a:t>–	 	–</a:t>
              </a:r>
              <a:endParaRPr lang="en-US" b="1">
                <a:solidFill>
                  <a:schemeClr val="tx2"/>
                </a:solidFill>
              </a:endParaRPr>
            </a:p>
          </p:txBody>
        </p:sp>
      </p:grpSp>
      <p:grpSp>
        <p:nvGrpSpPr>
          <p:cNvPr id="9" name="Group 24"/>
          <p:cNvGrpSpPr>
            <a:grpSpLocks/>
          </p:cNvGrpSpPr>
          <p:nvPr/>
        </p:nvGrpSpPr>
        <p:grpSpPr bwMode="auto">
          <a:xfrm>
            <a:off x="982829" y="3389313"/>
            <a:ext cx="2349500" cy="774700"/>
            <a:chOff x="3245" y="336"/>
            <a:chExt cx="2064" cy="800"/>
          </a:xfrm>
        </p:grpSpPr>
        <p:sp>
          <p:nvSpPr>
            <p:cNvPr id="1372185" name="Oval 25"/>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86" name="Oval 26"/>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2187" name="Rectangle 27"/>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grpSp>
        <p:nvGrpSpPr>
          <p:cNvPr id="10" name="Group 28"/>
          <p:cNvGrpSpPr>
            <a:grpSpLocks/>
          </p:cNvGrpSpPr>
          <p:nvPr/>
        </p:nvGrpSpPr>
        <p:grpSpPr bwMode="auto">
          <a:xfrm>
            <a:off x="982829" y="4286250"/>
            <a:ext cx="2349500" cy="774700"/>
            <a:chOff x="3245" y="336"/>
            <a:chExt cx="2064" cy="800"/>
          </a:xfrm>
        </p:grpSpPr>
        <p:sp>
          <p:nvSpPr>
            <p:cNvPr id="1372189" name="Oval 29"/>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90" name="Oval 30"/>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2191" name="Rectangle 31"/>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grpSp>
        <p:nvGrpSpPr>
          <p:cNvPr id="11" name="Group 32"/>
          <p:cNvGrpSpPr>
            <a:grpSpLocks/>
          </p:cNvGrpSpPr>
          <p:nvPr/>
        </p:nvGrpSpPr>
        <p:grpSpPr bwMode="auto">
          <a:xfrm>
            <a:off x="982829" y="5184775"/>
            <a:ext cx="2349500" cy="774700"/>
            <a:chOff x="3245" y="336"/>
            <a:chExt cx="2064" cy="800"/>
          </a:xfrm>
        </p:grpSpPr>
        <p:sp>
          <p:nvSpPr>
            <p:cNvPr id="1372193" name="Oval 33"/>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94" name="Oval 34"/>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2195" name="Rectangle 35"/>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grpSp>
        <p:nvGrpSpPr>
          <p:cNvPr id="12" name="Group 36"/>
          <p:cNvGrpSpPr>
            <a:grpSpLocks/>
          </p:cNvGrpSpPr>
          <p:nvPr/>
        </p:nvGrpSpPr>
        <p:grpSpPr bwMode="auto">
          <a:xfrm>
            <a:off x="982829" y="6083300"/>
            <a:ext cx="2349500" cy="774700"/>
            <a:chOff x="3245" y="336"/>
            <a:chExt cx="2064" cy="800"/>
          </a:xfrm>
        </p:grpSpPr>
        <p:sp>
          <p:nvSpPr>
            <p:cNvPr id="1372197" name="Oval 37"/>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2198" name="Oval 38"/>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2199" name="Rectangle 39"/>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sp>
        <p:nvSpPr>
          <p:cNvPr id="1372200" name="Rectangle 40"/>
          <p:cNvSpPr>
            <a:spLocks noChangeArrowheads="1"/>
          </p:cNvSpPr>
          <p:nvPr/>
        </p:nvSpPr>
        <p:spPr bwMode="auto">
          <a:xfrm>
            <a:off x="876467" y="4559300"/>
            <a:ext cx="785813" cy="228600"/>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372201" name="Line 41"/>
          <p:cNvSpPr>
            <a:spLocks noChangeShapeType="1"/>
          </p:cNvSpPr>
          <p:nvPr/>
        </p:nvSpPr>
        <p:spPr bwMode="auto">
          <a:xfrm>
            <a:off x="2233779" y="4673600"/>
            <a:ext cx="434975" cy="0"/>
          </a:xfrm>
          <a:prstGeom prst="line">
            <a:avLst/>
          </a:prstGeom>
          <a:noFill/>
          <a:ln w="28575">
            <a:solidFill>
              <a:schemeClr val="tx2"/>
            </a:solidFill>
            <a:round/>
            <a:headEnd/>
            <a:tailEnd/>
          </a:ln>
          <a:effectLst/>
        </p:spPr>
        <p:txBody>
          <a:bodyPr wrap="none" anchor="ctr"/>
          <a:lstStyle/>
          <a:p>
            <a:endParaRPr lang="en-US"/>
          </a:p>
        </p:txBody>
      </p:sp>
      <p:sp>
        <p:nvSpPr>
          <p:cNvPr id="1372202" name="Rectangle 42"/>
          <p:cNvSpPr>
            <a:spLocks noChangeArrowheads="1"/>
          </p:cNvSpPr>
          <p:nvPr/>
        </p:nvSpPr>
        <p:spPr bwMode="auto">
          <a:xfrm>
            <a:off x="871704" y="5457825"/>
            <a:ext cx="785813" cy="228600"/>
          </a:xfrm>
          <a:prstGeom prst="rect">
            <a:avLst/>
          </a:prstGeom>
          <a:solidFill>
            <a:srgbClr val="FFFFFF"/>
          </a:solidFill>
          <a:ln w="9525">
            <a:solidFill>
              <a:srgbClr val="000000"/>
            </a:solidFill>
            <a:miter lim="800000"/>
            <a:headEnd/>
            <a:tailEnd/>
          </a:ln>
          <a:effectLst/>
        </p:spPr>
        <p:txBody>
          <a:bodyPr wrap="none" anchor="ctr"/>
          <a:lstStyle/>
          <a:p>
            <a:endParaRPr lang="en-US"/>
          </a:p>
        </p:txBody>
      </p:sp>
      <p:grpSp>
        <p:nvGrpSpPr>
          <p:cNvPr id="13" name="Group 43"/>
          <p:cNvGrpSpPr>
            <a:grpSpLocks/>
          </p:cNvGrpSpPr>
          <p:nvPr/>
        </p:nvGrpSpPr>
        <p:grpSpPr bwMode="auto">
          <a:xfrm>
            <a:off x="1438442" y="4602163"/>
            <a:ext cx="168275" cy="142875"/>
            <a:chOff x="2565" y="3720"/>
            <a:chExt cx="148" cy="148"/>
          </a:xfrm>
        </p:grpSpPr>
        <p:sp>
          <p:nvSpPr>
            <p:cNvPr id="1372204" name="Line 44"/>
            <p:cNvSpPr>
              <a:spLocks noChangeShapeType="1"/>
            </p:cNvSpPr>
            <p:nvPr/>
          </p:nvSpPr>
          <p:spPr bwMode="auto">
            <a:xfrm>
              <a:off x="2565" y="3794"/>
              <a:ext cx="148" cy="0"/>
            </a:xfrm>
            <a:prstGeom prst="line">
              <a:avLst/>
            </a:prstGeom>
            <a:noFill/>
            <a:ln w="38100">
              <a:solidFill>
                <a:schemeClr val="tx1"/>
              </a:solidFill>
              <a:round/>
              <a:headEnd/>
              <a:tailEnd/>
            </a:ln>
            <a:effectLst/>
          </p:spPr>
          <p:txBody>
            <a:bodyPr wrap="none" anchor="ctr"/>
            <a:lstStyle/>
            <a:p>
              <a:endParaRPr lang="en-US"/>
            </a:p>
          </p:txBody>
        </p:sp>
        <p:sp>
          <p:nvSpPr>
            <p:cNvPr id="1372205" name="Line 45"/>
            <p:cNvSpPr>
              <a:spLocks noChangeShapeType="1"/>
            </p:cNvSpPr>
            <p:nvPr/>
          </p:nvSpPr>
          <p:spPr bwMode="auto">
            <a:xfrm rot="-5400000">
              <a:off x="2565" y="3794"/>
              <a:ext cx="148" cy="0"/>
            </a:xfrm>
            <a:prstGeom prst="line">
              <a:avLst/>
            </a:prstGeom>
            <a:noFill/>
            <a:ln w="38100">
              <a:solidFill>
                <a:schemeClr val="tx1"/>
              </a:solidFill>
              <a:round/>
              <a:headEnd/>
              <a:tailEnd/>
            </a:ln>
            <a:effectLst/>
          </p:spPr>
          <p:txBody>
            <a:bodyPr wrap="none" anchor="ctr"/>
            <a:lstStyle/>
            <a:p>
              <a:endParaRPr lang="en-US"/>
            </a:p>
          </p:txBody>
        </p:sp>
      </p:grpSp>
      <p:sp>
        <p:nvSpPr>
          <p:cNvPr id="1372207" name="Line 47"/>
          <p:cNvSpPr>
            <a:spLocks noChangeShapeType="1"/>
          </p:cNvSpPr>
          <p:nvPr/>
        </p:nvSpPr>
        <p:spPr bwMode="auto">
          <a:xfrm>
            <a:off x="1428917" y="5572126"/>
            <a:ext cx="168275" cy="0"/>
          </a:xfrm>
          <a:prstGeom prst="line">
            <a:avLst/>
          </a:prstGeom>
          <a:noFill/>
          <a:ln w="38100">
            <a:solidFill>
              <a:schemeClr val="tx1"/>
            </a:solidFill>
            <a:round/>
            <a:headEnd/>
            <a:tailEnd/>
          </a:ln>
          <a:effectLst/>
        </p:spPr>
        <p:txBody>
          <a:bodyPr wrap="none" anchor="ctr"/>
          <a:lstStyle/>
          <a:p>
            <a:endParaRPr lang="en-US"/>
          </a:p>
        </p:txBody>
      </p:sp>
      <p:sp>
        <p:nvSpPr>
          <p:cNvPr id="1372208" name="Line 48"/>
          <p:cNvSpPr>
            <a:spLocks noChangeShapeType="1"/>
          </p:cNvSpPr>
          <p:nvPr/>
        </p:nvSpPr>
        <p:spPr bwMode="auto">
          <a:xfrm rot="16200000">
            <a:off x="1441617" y="5572126"/>
            <a:ext cx="142875" cy="0"/>
          </a:xfrm>
          <a:prstGeom prst="line">
            <a:avLst/>
          </a:prstGeom>
          <a:noFill/>
          <a:ln w="38100">
            <a:solidFill>
              <a:schemeClr val="tx1"/>
            </a:solidFill>
            <a:round/>
            <a:headEnd/>
            <a:tailEnd/>
          </a:ln>
          <a:effectLst/>
        </p:spPr>
        <p:txBody>
          <a:bodyPr wrap="none" anchor="ctr"/>
          <a:lstStyle/>
          <a:p>
            <a:endParaRPr lang="en-US"/>
          </a:p>
        </p:txBody>
      </p:sp>
      <p:sp>
        <p:nvSpPr>
          <p:cNvPr id="1372209" name="Text Box 49"/>
          <p:cNvSpPr txBox="1">
            <a:spLocks noChangeArrowheads="1"/>
          </p:cNvSpPr>
          <p:nvPr/>
        </p:nvSpPr>
        <p:spPr bwMode="auto">
          <a:xfrm>
            <a:off x="1838492" y="3625850"/>
            <a:ext cx="325438" cy="366712"/>
          </a:xfrm>
          <a:prstGeom prst="rect">
            <a:avLst/>
          </a:prstGeom>
          <a:noFill/>
          <a:ln w="9525">
            <a:noFill/>
            <a:miter lim="800000"/>
            <a:headEnd/>
            <a:tailEnd/>
          </a:ln>
          <a:effectLst/>
        </p:spPr>
        <p:txBody>
          <a:bodyPr wrap="none">
            <a:spAutoFit/>
          </a:bodyPr>
          <a:lstStyle/>
          <a:p>
            <a:pPr>
              <a:lnSpc>
                <a:spcPct val="90000"/>
              </a:lnSpc>
            </a:pPr>
            <a:r>
              <a:rPr lang="en-US" sz="2000" b="1">
                <a:solidFill>
                  <a:schemeClr val="bg2"/>
                </a:solidFill>
              </a:rPr>
              <a:t>0</a:t>
            </a:r>
          </a:p>
        </p:txBody>
      </p:sp>
      <p:sp>
        <p:nvSpPr>
          <p:cNvPr id="1372210" name="Text Box 50"/>
          <p:cNvSpPr txBox="1">
            <a:spLocks noChangeArrowheads="1"/>
          </p:cNvSpPr>
          <p:nvPr/>
        </p:nvSpPr>
        <p:spPr bwMode="auto">
          <a:xfrm>
            <a:off x="2752892" y="3606800"/>
            <a:ext cx="325438" cy="366712"/>
          </a:xfrm>
          <a:prstGeom prst="rect">
            <a:avLst/>
          </a:prstGeom>
          <a:noFill/>
          <a:ln w="9525">
            <a:noFill/>
            <a:miter lim="800000"/>
            <a:headEnd/>
            <a:tailEnd/>
          </a:ln>
          <a:effectLst/>
        </p:spPr>
        <p:txBody>
          <a:bodyPr wrap="none">
            <a:spAutoFit/>
          </a:bodyPr>
          <a:lstStyle/>
          <a:p>
            <a:pPr>
              <a:lnSpc>
                <a:spcPct val="90000"/>
              </a:lnSpc>
            </a:pPr>
            <a:r>
              <a:rPr lang="en-US" sz="2000" b="1">
                <a:solidFill>
                  <a:schemeClr val="bg2"/>
                </a:solidFill>
              </a:rPr>
              <a:t>0</a:t>
            </a:r>
            <a:endParaRPr lang="en-US" b="1">
              <a:solidFill>
                <a:schemeClr val="bg2"/>
              </a:solidFill>
            </a:endParaRPr>
          </a:p>
        </p:txBody>
      </p:sp>
      <p:sp>
        <p:nvSpPr>
          <p:cNvPr id="1372211" name="Text Box 51"/>
          <p:cNvSpPr txBox="1">
            <a:spLocks noChangeArrowheads="1"/>
          </p:cNvSpPr>
          <p:nvPr/>
        </p:nvSpPr>
        <p:spPr bwMode="auto">
          <a:xfrm>
            <a:off x="1838492" y="6281738"/>
            <a:ext cx="369888" cy="420687"/>
          </a:xfrm>
          <a:prstGeom prst="rect">
            <a:avLst/>
          </a:prstGeom>
          <a:noFill/>
          <a:ln w="9525">
            <a:noFill/>
            <a:miter lim="800000"/>
            <a:headEnd/>
            <a:tailEnd/>
          </a:ln>
          <a:effectLst/>
        </p:spPr>
        <p:txBody>
          <a:bodyPr wrap="none">
            <a:spAutoFit/>
          </a:bodyPr>
          <a:lstStyle/>
          <a:p>
            <a:pPr>
              <a:lnSpc>
                <a:spcPct val="90000"/>
              </a:lnSpc>
            </a:pPr>
            <a:r>
              <a:rPr lang="en-US" b="1">
                <a:solidFill>
                  <a:schemeClr val="bg2"/>
                </a:solidFill>
              </a:rPr>
              <a:t>?</a:t>
            </a:r>
          </a:p>
        </p:txBody>
      </p:sp>
      <p:sp>
        <p:nvSpPr>
          <p:cNvPr id="1372212" name="Text Box 52"/>
          <p:cNvSpPr txBox="1">
            <a:spLocks noChangeArrowheads="1"/>
          </p:cNvSpPr>
          <p:nvPr/>
        </p:nvSpPr>
        <p:spPr bwMode="auto">
          <a:xfrm>
            <a:off x="2738604" y="6283325"/>
            <a:ext cx="369888" cy="420687"/>
          </a:xfrm>
          <a:prstGeom prst="rect">
            <a:avLst/>
          </a:prstGeom>
          <a:noFill/>
          <a:ln w="9525">
            <a:noFill/>
            <a:miter lim="800000"/>
            <a:headEnd/>
            <a:tailEnd/>
          </a:ln>
          <a:effectLst/>
        </p:spPr>
        <p:txBody>
          <a:bodyPr wrap="none">
            <a:spAutoFit/>
          </a:bodyPr>
          <a:lstStyle/>
          <a:p>
            <a:pPr>
              <a:lnSpc>
                <a:spcPct val="90000"/>
              </a:lnSpc>
            </a:pPr>
            <a:r>
              <a:rPr lang="en-US" b="1">
                <a:solidFill>
                  <a:schemeClr val="bg2"/>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0493BA21-EA51-4F3A-9477-04F76ED79D18}" type="slidenum">
              <a:rPr lang="en-US"/>
              <a:pPr/>
              <a:t>5</a:t>
            </a:fld>
            <a:endParaRPr lang="en-US"/>
          </a:p>
        </p:txBody>
      </p:sp>
      <p:sp>
        <p:nvSpPr>
          <p:cNvPr id="29699" name="Rectangle 2"/>
          <p:cNvSpPr>
            <a:spLocks noGrp="1" noChangeArrowheads="1"/>
          </p:cNvSpPr>
          <p:nvPr>
            <p:ph type="title"/>
          </p:nvPr>
        </p:nvSpPr>
        <p:spPr/>
        <p:txBody>
          <a:bodyPr/>
          <a:lstStyle/>
          <a:p>
            <a:pPr eaLnBrk="1" hangingPunct="1"/>
            <a:r>
              <a:rPr lang="en-US"/>
              <a:t>Survey Results</a:t>
            </a:r>
          </a:p>
        </p:txBody>
      </p:sp>
      <p:sp>
        <p:nvSpPr>
          <p:cNvPr id="29700" name="Rectangle 3"/>
          <p:cNvSpPr>
            <a:spLocks noGrp="1" noChangeArrowheads="1"/>
          </p:cNvSpPr>
          <p:nvPr>
            <p:ph type="body" idx="1"/>
          </p:nvPr>
        </p:nvSpPr>
        <p:spPr/>
        <p:txBody>
          <a:bodyPr>
            <a:normAutofit/>
          </a:bodyPr>
          <a:lstStyle/>
          <a:p>
            <a:pPr eaLnBrk="1" hangingPunct="1">
              <a:lnSpc>
                <a:spcPct val="90000"/>
              </a:lnSpc>
            </a:pPr>
            <a:r>
              <a:rPr lang="en-US" dirty="0"/>
              <a:t>What do you expect the lectures to do for you?</a:t>
            </a:r>
          </a:p>
          <a:p>
            <a:pPr lvl="1" eaLnBrk="1" hangingPunct="1">
              <a:lnSpc>
                <a:spcPct val="90000"/>
              </a:lnSpc>
            </a:pPr>
            <a:r>
              <a:rPr lang="en-US" dirty="0"/>
              <a:t>Answers varied</a:t>
            </a:r>
          </a:p>
          <a:p>
            <a:pPr lvl="1" eaLnBrk="1" hangingPunct="1">
              <a:lnSpc>
                <a:spcPct val="90000"/>
              </a:lnSpc>
            </a:pPr>
            <a:r>
              <a:rPr lang="en-US" dirty="0"/>
              <a:t>Some want their primary learning to be from the lecture</a:t>
            </a:r>
          </a:p>
          <a:p>
            <a:pPr marL="742950" lvl="2" indent="-342900">
              <a:lnSpc>
                <a:spcPct val="90000"/>
              </a:lnSpc>
            </a:pPr>
            <a:r>
              <a:rPr lang="en-US" dirty="0"/>
              <a:t>Sometimes this will be true, but sometimes it will not</a:t>
            </a:r>
          </a:p>
          <a:p>
            <a:pPr marL="742950" lvl="2" indent="-342900">
              <a:lnSpc>
                <a:spcPct val="90000"/>
              </a:lnSpc>
            </a:pPr>
            <a:r>
              <a:rPr lang="en-US" dirty="0"/>
              <a:t>Learning to read is important—no professors in industry</a:t>
            </a:r>
          </a:p>
          <a:p>
            <a:pPr lvl="2">
              <a:lnSpc>
                <a:spcPct val="90000"/>
              </a:lnSpc>
            </a:pPr>
            <a:endParaRPr lang="en-US" dirty="0"/>
          </a:p>
        </p:txBody>
      </p:sp>
    </p:spTree>
    <p:extLst>
      <p:ext uri="{BB962C8B-B14F-4D97-AF65-F5344CB8AC3E}">
        <p14:creationId xmlns:p14="http://schemas.microsoft.com/office/powerpoint/2010/main" val="2680912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AutoShape 2"/>
          <p:cNvSpPr>
            <a:spLocks noChangeArrowheads="1"/>
          </p:cNvSpPr>
          <p:nvPr/>
        </p:nvSpPr>
        <p:spPr bwMode="auto">
          <a:xfrm>
            <a:off x="158750" y="3438525"/>
            <a:ext cx="5929313" cy="229870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374211" name="Rectangle 3"/>
          <p:cNvSpPr>
            <a:spLocks noChangeArrowheads="1"/>
          </p:cNvSpPr>
          <p:nvPr/>
        </p:nvSpPr>
        <p:spPr bwMode="auto">
          <a:xfrm>
            <a:off x="0" y="3455988"/>
            <a:ext cx="5983288" cy="2189162"/>
          </a:xfrm>
          <a:prstGeom prst="rect">
            <a:avLst/>
          </a:prstGeom>
          <a:noFill/>
          <a:ln w="9525">
            <a:noFill/>
            <a:miter lim="800000"/>
            <a:headEnd/>
            <a:tailEnd/>
          </a:ln>
          <a:effectLst/>
        </p:spPr>
        <p:txBody>
          <a:bodyPr lIns="92075" tIns="46038" rIns="92075" bIns="46038">
            <a:spAutoFit/>
          </a:bodyPr>
          <a:lstStyle/>
          <a:p>
            <a:pPr marL="285750" indent="-285750">
              <a:lnSpc>
                <a:spcPct val="135000"/>
              </a:lnSpc>
              <a:spcBef>
                <a:spcPct val="50000"/>
              </a:spcBef>
            </a:pPr>
            <a:r>
              <a:rPr lang="en-US" sz="2000" b="1">
                <a:solidFill>
                  <a:schemeClr val="bg2"/>
                </a:solidFill>
              </a:rPr>
              <a:t>	While the conductors are connected, </a:t>
            </a:r>
            <a:r>
              <a:rPr lang="en-US" sz="2000" b="1">
                <a:solidFill>
                  <a:srgbClr val="0000FF"/>
                </a:solidFill>
                <a:effectLst>
                  <a:outerShdw blurRad="38100" dist="38100" dir="2700000" algn="tl">
                    <a:srgbClr val="000000"/>
                  </a:outerShdw>
                </a:effectLst>
              </a:rPr>
              <a:t>positive charge will flow from the blue to the green ball due to polarization</a:t>
            </a:r>
            <a:r>
              <a:rPr lang="en-US" sz="2000" b="1">
                <a:solidFill>
                  <a:schemeClr val="bg2"/>
                </a:solidFill>
              </a:rPr>
              <a:t>.  Once disconnected, the </a:t>
            </a:r>
            <a:r>
              <a:rPr lang="en-US" sz="2000" b="1">
                <a:solidFill>
                  <a:srgbClr val="FF0000"/>
                </a:solidFill>
                <a:effectLst>
                  <a:outerShdw blurRad="38100" dist="38100" dir="2700000" algn="tl">
                    <a:srgbClr val="000000"/>
                  </a:outerShdw>
                </a:effectLst>
              </a:rPr>
              <a:t>charges will remain on the separate conductors</a:t>
            </a:r>
            <a:r>
              <a:rPr lang="en-US" sz="2000" b="1">
                <a:solidFill>
                  <a:schemeClr val="bg2"/>
                </a:solidFill>
              </a:rPr>
              <a:t> even when the rod is removed.</a:t>
            </a:r>
            <a:r>
              <a:rPr lang="en-US" sz="2200" b="1">
                <a:solidFill>
                  <a:schemeClr val="bg2"/>
                </a:solidFill>
              </a:rPr>
              <a:t>  </a:t>
            </a:r>
          </a:p>
        </p:txBody>
      </p:sp>
      <p:sp>
        <p:nvSpPr>
          <p:cNvPr id="1374214" name="Rectangle 6"/>
          <p:cNvSpPr>
            <a:spLocks noGrp="1" noChangeArrowheads="1"/>
          </p:cNvSpPr>
          <p:nvPr>
            <p:ph type="title"/>
          </p:nvPr>
        </p:nvSpPr>
        <p:spPr>
          <a:xfrm>
            <a:off x="933450" y="0"/>
            <a:ext cx="7294563" cy="838200"/>
          </a:xfrm>
          <a:noFill/>
          <a:ln/>
        </p:spPr>
        <p:txBody>
          <a:bodyPr/>
          <a:lstStyle/>
          <a:p>
            <a:pPr>
              <a:lnSpc>
                <a:spcPct val="90000"/>
              </a:lnSpc>
            </a:pPr>
            <a:r>
              <a:rPr lang="en-US" sz="2800" i="1"/>
              <a:t>ConcepTest 16.2b</a:t>
            </a:r>
            <a:r>
              <a:rPr lang="en-US" sz="2800" i="1">
                <a:solidFill>
                  <a:srgbClr val="000000"/>
                </a:solidFill>
                <a:effectLst/>
              </a:rPr>
              <a:t>   </a:t>
            </a:r>
            <a:r>
              <a:rPr lang="en-US" sz="2800">
                <a:solidFill>
                  <a:schemeClr val="accent2"/>
                </a:solidFill>
              </a:rPr>
              <a:t>Conductors II</a:t>
            </a:r>
          </a:p>
        </p:txBody>
      </p:sp>
      <p:sp>
        <p:nvSpPr>
          <p:cNvPr id="1374213" name="Rectangle 5"/>
          <p:cNvSpPr>
            <a:spLocks noGrp="1" noChangeArrowheads="1"/>
          </p:cNvSpPr>
          <p:nvPr>
            <p:ph idx="1"/>
          </p:nvPr>
        </p:nvSpPr>
        <p:spPr>
          <a:xfrm>
            <a:off x="0" y="1075875"/>
            <a:ext cx="5295900" cy="2541587"/>
          </a:xfrm>
          <a:noFill/>
          <a:ln/>
        </p:spPr>
        <p:txBody>
          <a:bodyPr/>
          <a:lstStyle/>
          <a:p>
            <a:pPr marL="401638" indent="-401638">
              <a:lnSpc>
                <a:spcPct val="130000"/>
              </a:lnSpc>
              <a:spcBef>
                <a:spcPct val="50000"/>
              </a:spcBef>
              <a:buFont typeface="Monotype Sorts" pitchFamily="2" charset="2"/>
              <a:buNone/>
            </a:pPr>
            <a:r>
              <a:rPr lang="en-US" sz="1800" b="1" dirty="0"/>
              <a:t>	Two neutral conductors are connected by a wire and a charged rod is brought near, </a:t>
            </a:r>
            <a:r>
              <a:rPr lang="en-US" sz="1800" b="1" dirty="0">
                <a:solidFill>
                  <a:schemeClr val="tx2"/>
                </a:solidFill>
              </a:rPr>
              <a:t>but</a:t>
            </a:r>
            <a:r>
              <a:rPr lang="en-US" sz="1800" b="1" dirty="0"/>
              <a:t> </a:t>
            </a:r>
            <a:r>
              <a:rPr lang="en-US" sz="1800" b="1" i="1" dirty="0">
                <a:solidFill>
                  <a:schemeClr val="tx2"/>
                </a:solidFill>
              </a:rPr>
              <a:t>does not touch</a:t>
            </a:r>
            <a:r>
              <a:rPr lang="en-US" sz="1800" b="1" dirty="0"/>
              <a:t>.  The wire is taken away, and </a:t>
            </a:r>
            <a:r>
              <a:rPr lang="en-US" sz="1800" b="1" dirty="0">
                <a:solidFill>
                  <a:schemeClr val="tx2"/>
                </a:solidFill>
              </a:rPr>
              <a:t>then the charged rod is removed</a:t>
            </a:r>
            <a:r>
              <a:rPr lang="en-US" sz="1800" b="1" dirty="0"/>
              <a:t>.   What are the charges on the conductors?</a:t>
            </a:r>
          </a:p>
        </p:txBody>
      </p:sp>
      <p:grpSp>
        <p:nvGrpSpPr>
          <p:cNvPr id="2" name="Group 7"/>
          <p:cNvGrpSpPr>
            <a:grpSpLocks/>
          </p:cNvGrpSpPr>
          <p:nvPr/>
        </p:nvGrpSpPr>
        <p:grpSpPr bwMode="auto">
          <a:xfrm>
            <a:off x="6512257" y="871467"/>
            <a:ext cx="2411413" cy="2600325"/>
            <a:chOff x="848" y="2101"/>
            <a:chExt cx="1531" cy="1914"/>
          </a:xfrm>
        </p:grpSpPr>
        <p:grpSp>
          <p:nvGrpSpPr>
            <p:cNvPr id="3" name="Group 8"/>
            <p:cNvGrpSpPr>
              <a:grpSpLocks/>
            </p:cNvGrpSpPr>
            <p:nvPr/>
          </p:nvGrpSpPr>
          <p:grpSpPr bwMode="auto">
            <a:xfrm>
              <a:off x="1472" y="2101"/>
              <a:ext cx="907" cy="1899"/>
              <a:chOff x="1152" y="1973"/>
              <a:chExt cx="907" cy="1899"/>
            </a:xfrm>
          </p:grpSpPr>
          <p:grpSp>
            <p:nvGrpSpPr>
              <p:cNvPr id="4" name="Group 9"/>
              <p:cNvGrpSpPr>
                <a:grpSpLocks/>
              </p:cNvGrpSpPr>
              <p:nvPr/>
            </p:nvGrpSpPr>
            <p:grpSpPr bwMode="auto">
              <a:xfrm>
                <a:off x="1152" y="1973"/>
                <a:ext cx="907" cy="257"/>
                <a:chOff x="1152" y="1973"/>
                <a:chExt cx="907" cy="257"/>
              </a:xfrm>
            </p:grpSpPr>
            <p:sp>
              <p:nvSpPr>
                <p:cNvPr id="1374218" name="Oval 10"/>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19" name="Oval 11"/>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5" name="Group 12"/>
              <p:cNvGrpSpPr>
                <a:grpSpLocks/>
              </p:cNvGrpSpPr>
              <p:nvPr/>
            </p:nvGrpSpPr>
            <p:grpSpPr bwMode="auto">
              <a:xfrm>
                <a:off x="1152" y="2383"/>
                <a:ext cx="907" cy="257"/>
                <a:chOff x="1152" y="1973"/>
                <a:chExt cx="907" cy="257"/>
              </a:xfrm>
            </p:grpSpPr>
            <p:sp>
              <p:nvSpPr>
                <p:cNvPr id="1374221" name="Oval 13"/>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22" name="Oval 14"/>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6" name="Group 15"/>
              <p:cNvGrpSpPr>
                <a:grpSpLocks/>
              </p:cNvGrpSpPr>
              <p:nvPr/>
            </p:nvGrpSpPr>
            <p:grpSpPr bwMode="auto">
              <a:xfrm>
                <a:off x="1152" y="2794"/>
                <a:ext cx="907" cy="257"/>
                <a:chOff x="1152" y="1973"/>
                <a:chExt cx="907" cy="257"/>
              </a:xfrm>
            </p:grpSpPr>
            <p:sp>
              <p:nvSpPr>
                <p:cNvPr id="1374224" name="Oval 16"/>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25" name="Oval 17"/>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7" name="Group 18"/>
              <p:cNvGrpSpPr>
                <a:grpSpLocks/>
              </p:cNvGrpSpPr>
              <p:nvPr/>
            </p:nvGrpSpPr>
            <p:grpSpPr bwMode="auto">
              <a:xfrm>
                <a:off x="1152" y="3204"/>
                <a:ext cx="907" cy="257"/>
                <a:chOff x="1152" y="1973"/>
                <a:chExt cx="907" cy="257"/>
              </a:xfrm>
            </p:grpSpPr>
            <p:sp>
              <p:nvSpPr>
                <p:cNvPr id="1374227" name="Oval 19"/>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28" name="Oval 20"/>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nvGrpSpPr>
              <p:cNvPr id="8" name="Group 21"/>
              <p:cNvGrpSpPr>
                <a:grpSpLocks/>
              </p:cNvGrpSpPr>
              <p:nvPr/>
            </p:nvGrpSpPr>
            <p:grpSpPr bwMode="auto">
              <a:xfrm>
                <a:off x="1152" y="3615"/>
                <a:ext cx="907" cy="257"/>
                <a:chOff x="1152" y="1973"/>
                <a:chExt cx="907" cy="257"/>
              </a:xfrm>
            </p:grpSpPr>
            <p:sp>
              <p:nvSpPr>
                <p:cNvPr id="1374230" name="Oval 22"/>
                <p:cNvSpPr>
                  <a:spLocks noChangeArrowheads="1"/>
                </p:cNvSpPr>
                <p:nvPr/>
              </p:nvSpPr>
              <p:spPr bwMode="auto">
                <a:xfrm>
                  <a:off x="1152" y="1973"/>
                  <a:ext cx="256" cy="256"/>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31" name="Oval 23"/>
                <p:cNvSpPr>
                  <a:spLocks noChangeArrowheads="1"/>
                </p:cNvSpPr>
                <p:nvPr/>
              </p:nvSpPr>
              <p:spPr bwMode="auto">
                <a:xfrm>
                  <a:off x="1803" y="1974"/>
                  <a:ext cx="256" cy="256"/>
                </a:xfrm>
                <a:prstGeom prst="ellipse">
                  <a:avLst/>
                </a:prstGeom>
                <a:solidFill>
                  <a:schemeClr val="accent1"/>
                </a:solidFill>
                <a:ln w="9525">
                  <a:solidFill>
                    <a:srgbClr val="000000"/>
                  </a:solidFill>
                  <a:round/>
                  <a:headEnd/>
                  <a:tailEnd/>
                </a:ln>
                <a:effectLst/>
              </p:spPr>
              <p:txBody>
                <a:bodyPr wrap="none" anchor="ctr"/>
                <a:lstStyle/>
                <a:p>
                  <a:endParaRPr lang="en-US"/>
                </a:p>
              </p:txBody>
            </p:sp>
          </p:grpSp>
        </p:grpSp>
        <p:sp>
          <p:nvSpPr>
            <p:cNvPr id="1374232" name="Text Box 24"/>
            <p:cNvSpPr txBox="1">
              <a:spLocks noChangeArrowheads="1"/>
            </p:cNvSpPr>
            <p:nvPr/>
          </p:nvSpPr>
          <p:spPr bwMode="auto">
            <a:xfrm>
              <a:off x="848" y="2128"/>
              <a:ext cx="1529" cy="1887"/>
            </a:xfrm>
            <a:prstGeom prst="rect">
              <a:avLst/>
            </a:prstGeom>
            <a:noFill/>
            <a:ln w="9525">
              <a:noFill/>
              <a:miter lim="800000"/>
              <a:headEnd/>
              <a:tailEnd/>
            </a:ln>
            <a:effectLst/>
          </p:spPr>
          <p:txBody>
            <a:bodyPr wrap="none">
              <a:spAutoFit/>
            </a:bodyPr>
            <a:lstStyle/>
            <a:p>
              <a:pPr defTabSz="519113">
                <a:lnSpc>
                  <a:spcPct val="90000"/>
                </a:lnSpc>
              </a:pPr>
              <a:r>
                <a:rPr lang="en-US" sz="2000" b="1">
                  <a:solidFill>
                    <a:schemeClr val="tx2"/>
                  </a:solidFill>
                </a:rPr>
                <a:t>1)		</a:t>
              </a:r>
              <a:r>
                <a:rPr lang="en-US" sz="2000" b="1">
                  <a:solidFill>
                    <a:schemeClr val="bg2"/>
                  </a:solidFill>
                </a:rPr>
                <a:t>0</a:t>
              </a:r>
              <a:r>
                <a:rPr lang="en-US" sz="2000" b="1">
                  <a:solidFill>
                    <a:schemeClr val="tx2"/>
                  </a:solidFill>
                </a:rPr>
                <a:t>		</a:t>
              </a:r>
              <a:r>
                <a:rPr lang="en-US" sz="2000" b="1">
                  <a:solidFill>
                    <a:schemeClr val="bg2"/>
                  </a:solidFill>
                </a:rPr>
                <a:t>0</a:t>
              </a:r>
              <a:endParaRPr lang="en-US" sz="2000" b="1">
                <a:solidFill>
                  <a:schemeClr val="tx2"/>
                </a:solidFill>
              </a:endParaRP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2)		</a:t>
              </a:r>
              <a:r>
                <a:rPr lang="en-US" sz="2000" b="1">
                  <a:solidFill>
                    <a:schemeClr val="bg2"/>
                  </a:solidFill>
                </a:rPr>
                <a:t>+		–</a:t>
              </a: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3)		</a:t>
              </a:r>
              <a:r>
                <a:rPr lang="en-US" sz="2000" b="1">
                  <a:solidFill>
                    <a:schemeClr val="bg2"/>
                  </a:solidFill>
                </a:rPr>
                <a:t>–		+</a:t>
              </a: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4)		</a:t>
              </a:r>
              <a:r>
                <a:rPr lang="en-US" sz="2000" b="1">
                  <a:solidFill>
                    <a:schemeClr val="bg2"/>
                  </a:solidFill>
                </a:rPr>
                <a:t>+		+</a:t>
              </a:r>
            </a:p>
            <a:p>
              <a:pPr defTabSz="519113">
                <a:lnSpc>
                  <a:spcPct val="90000"/>
                </a:lnSpc>
              </a:pPr>
              <a:endParaRPr lang="en-US" sz="2000" b="1">
                <a:solidFill>
                  <a:schemeClr val="tx2"/>
                </a:solidFill>
              </a:endParaRPr>
            </a:p>
            <a:p>
              <a:pPr defTabSz="519113">
                <a:lnSpc>
                  <a:spcPct val="90000"/>
                </a:lnSpc>
              </a:pPr>
              <a:r>
                <a:rPr lang="en-US" sz="2000" b="1">
                  <a:solidFill>
                    <a:schemeClr val="tx2"/>
                  </a:solidFill>
                </a:rPr>
                <a:t>5)		</a:t>
              </a:r>
              <a:r>
                <a:rPr lang="en-US" sz="2000" b="1">
                  <a:solidFill>
                    <a:schemeClr val="bg2"/>
                  </a:solidFill>
                </a:rPr>
                <a:t>–	 	–</a:t>
              </a:r>
              <a:endParaRPr lang="en-US" b="1">
                <a:solidFill>
                  <a:schemeClr val="tx2"/>
                </a:solidFill>
              </a:endParaRPr>
            </a:p>
          </p:txBody>
        </p:sp>
      </p:grpSp>
      <p:sp>
        <p:nvSpPr>
          <p:cNvPr id="1374233" name="Oval 25"/>
          <p:cNvSpPr>
            <a:spLocks noChangeArrowheads="1"/>
          </p:cNvSpPr>
          <p:nvPr/>
        </p:nvSpPr>
        <p:spPr bwMode="auto">
          <a:xfrm>
            <a:off x="6188407" y="1900167"/>
            <a:ext cx="3500438" cy="577850"/>
          </a:xfrm>
          <a:prstGeom prst="ellipse">
            <a:avLst/>
          </a:prstGeom>
          <a:noFill/>
          <a:ln w="38100">
            <a:solidFill>
              <a:schemeClr val="accent1"/>
            </a:solidFill>
            <a:round/>
            <a:headEnd type="none" w="sm" len="sm"/>
            <a:tailEnd type="none" w="sm" len="sm"/>
          </a:ln>
          <a:effectLst/>
        </p:spPr>
        <p:txBody>
          <a:bodyPr wrap="none" anchor="ctr"/>
          <a:lstStyle/>
          <a:p>
            <a:endParaRPr lang="en-US"/>
          </a:p>
        </p:txBody>
      </p:sp>
      <p:grpSp>
        <p:nvGrpSpPr>
          <p:cNvPr id="10" name="Group 27"/>
          <p:cNvGrpSpPr>
            <a:grpSpLocks/>
          </p:cNvGrpSpPr>
          <p:nvPr/>
        </p:nvGrpSpPr>
        <p:grpSpPr bwMode="auto">
          <a:xfrm>
            <a:off x="6592136" y="3725839"/>
            <a:ext cx="1951364" cy="699540"/>
            <a:chOff x="3245" y="336"/>
            <a:chExt cx="2064" cy="800"/>
          </a:xfrm>
        </p:grpSpPr>
        <p:sp>
          <p:nvSpPr>
            <p:cNvPr id="1374236" name="Oval 28"/>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37" name="Oval 29"/>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4238" name="Rectangle 30"/>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grpSp>
        <p:nvGrpSpPr>
          <p:cNvPr id="11" name="Group 31"/>
          <p:cNvGrpSpPr>
            <a:grpSpLocks/>
          </p:cNvGrpSpPr>
          <p:nvPr/>
        </p:nvGrpSpPr>
        <p:grpSpPr bwMode="auto">
          <a:xfrm>
            <a:off x="6592136" y="4535757"/>
            <a:ext cx="1951364" cy="699540"/>
            <a:chOff x="3245" y="336"/>
            <a:chExt cx="2064" cy="800"/>
          </a:xfrm>
        </p:grpSpPr>
        <p:sp>
          <p:nvSpPr>
            <p:cNvPr id="1374240" name="Oval 32"/>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41" name="Oval 33"/>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4242" name="Rectangle 34"/>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grpSp>
        <p:nvGrpSpPr>
          <p:cNvPr id="12" name="Group 35"/>
          <p:cNvGrpSpPr>
            <a:grpSpLocks/>
          </p:cNvGrpSpPr>
          <p:nvPr/>
        </p:nvGrpSpPr>
        <p:grpSpPr bwMode="auto">
          <a:xfrm>
            <a:off x="6592136" y="5347109"/>
            <a:ext cx="1951364" cy="699540"/>
            <a:chOff x="3245" y="336"/>
            <a:chExt cx="2064" cy="800"/>
          </a:xfrm>
        </p:grpSpPr>
        <p:sp>
          <p:nvSpPr>
            <p:cNvPr id="1374244" name="Oval 36"/>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45" name="Oval 37"/>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4246" name="Rectangle 38"/>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grpSp>
        <p:nvGrpSpPr>
          <p:cNvPr id="13" name="Group 39"/>
          <p:cNvGrpSpPr>
            <a:grpSpLocks/>
          </p:cNvGrpSpPr>
          <p:nvPr/>
        </p:nvGrpSpPr>
        <p:grpSpPr bwMode="auto">
          <a:xfrm>
            <a:off x="6592136" y="6158460"/>
            <a:ext cx="1951364" cy="699540"/>
            <a:chOff x="3245" y="336"/>
            <a:chExt cx="2064" cy="800"/>
          </a:xfrm>
        </p:grpSpPr>
        <p:sp>
          <p:nvSpPr>
            <p:cNvPr id="1374248" name="Oval 40"/>
            <p:cNvSpPr>
              <a:spLocks noChangeArrowheads="1"/>
            </p:cNvSpPr>
            <p:nvPr/>
          </p:nvSpPr>
          <p:spPr bwMode="auto">
            <a:xfrm>
              <a:off x="3944" y="536"/>
              <a:ext cx="400" cy="400"/>
            </a:xfrm>
            <a:prstGeom prst="ellipse">
              <a:avLst/>
            </a:prstGeom>
            <a:solidFill>
              <a:schemeClr val="accent2"/>
            </a:solidFill>
            <a:ln w="9525">
              <a:solidFill>
                <a:srgbClr val="000000"/>
              </a:solidFill>
              <a:round/>
              <a:headEnd/>
              <a:tailEnd/>
            </a:ln>
            <a:effectLst/>
          </p:spPr>
          <p:txBody>
            <a:bodyPr wrap="none" anchor="ctr"/>
            <a:lstStyle/>
            <a:p>
              <a:endParaRPr lang="en-US"/>
            </a:p>
          </p:txBody>
        </p:sp>
        <p:sp>
          <p:nvSpPr>
            <p:cNvPr id="1374249" name="Oval 41"/>
            <p:cNvSpPr>
              <a:spLocks noChangeArrowheads="1"/>
            </p:cNvSpPr>
            <p:nvPr/>
          </p:nvSpPr>
          <p:spPr bwMode="auto">
            <a:xfrm>
              <a:off x="4713" y="536"/>
              <a:ext cx="400" cy="400"/>
            </a:xfrm>
            <a:prstGeom prst="ellipse">
              <a:avLst/>
            </a:prstGeom>
            <a:solidFill>
              <a:schemeClr val="accent1"/>
            </a:solidFill>
            <a:ln w="9525">
              <a:solidFill>
                <a:srgbClr val="000000"/>
              </a:solidFill>
              <a:round/>
              <a:headEnd/>
              <a:tailEnd/>
            </a:ln>
            <a:effectLst/>
          </p:spPr>
          <p:txBody>
            <a:bodyPr wrap="none" anchor="ctr"/>
            <a:lstStyle/>
            <a:p>
              <a:endParaRPr lang="en-US"/>
            </a:p>
          </p:txBody>
        </p:sp>
        <p:sp>
          <p:nvSpPr>
            <p:cNvPr id="1374250" name="Rectangle 42"/>
            <p:cNvSpPr>
              <a:spLocks noChangeArrowheads="1"/>
            </p:cNvSpPr>
            <p:nvPr/>
          </p:nvSpPr>
          <p:spPr bwMode="auto">
            <a:xfrm>
              <a:off x="3245" y="336"/>
              <a:ext cx="2064" cy="800"/>
            </a:xfrm>
            <a:prstGeom prst="rect">
              <a:avLst/>
            </a:prstGeom>
            <a:noFill/>
            <a:ln w="19050">
              <a:solidFill>
                <a:schemeClr val="tx1"/>
              </a:solidFill>
              <a:miter lim="800000"/>
              <a:headEnd/>
              <a:tailEnd/>
            </a:ln>
            <a:effectLst/>
          </p:spPr>
          <p:txBody>
            <a:bodyPr wrap="none" anchor="ctr"/>
            <a:lstStyle/>
            <a:p>
              <a:endParaRPr lang="en-US"/>
            </a:p>
          </p:txBody>
        </p:sp>
      </p:grpSp>
      <p:sp>
        <p:nvSpPr>
          <p:cNvPr id="1374251" name="Rectangle 43"/>
          <p:cNvSpPr>
            <a:spLocks noChangeArrowheads="1"/>
          </p:cNvSpPr>
          <p:nvPr/>
        </p:nvSpPr>
        <p:spPr bwMode="auto">
          <a:xfrm>
            <a:off x="6503797" y="4782316"/>
            <a:ext cx="652652" cy="206422"/>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1374252" name="Line 44"/>
          <p:cNvSpPr>
            <a:spLocks noChangeShapeType="1"/>
          </p:cNvSpPr>
          <p:nvPr/>
        </p:nvSpPr>
        <p:spPr bwMode="auto">
          <a:xfrm>
            <a:off x="7631106" y="4885527"/>
            <a:ext cx="361266" cy="0"/>
          </a:xfrm>
          <a:prstGeom prst="line">
            <a:avLst/>
          </a:prstGeom>
          <a:noFill/>
          <a:ln w="28575">
            <a:solidFill>
              <a:schemeClr val="tx2"/>
            </a:solidFill>
            <a:round/>
            <a:headEnd/>
            <a:tailEnd/>
          </a:ln>
          <a:effectLst/>
        </p:spPr>
        <p:txBody>
          <a:bodyPr wrap="none" anchor="ctr"/>
          <a:lstStyle/>
          <a:p>
            <a:endParaRPr lang="en-US"/>
          </a:p>
        </p:txBody>
      </p:sp>
      <p:sp>
        <p:nvSpPr>
          <p:cNvPr id="1374253" name="Rectangle 45"/>
          <p:cNvSpPr>
            <a:spLocks noChangeArrowheads="1"/>
          </p:cNvSpPr>
          <p:nvPr/>
        </p:nvSpPr>
        <p:spPr bwMode="auto">
          <a:xfrm>
            <a:off x="6499842" y="5593668"/>
            <a:ext cx="652652" cy="206422"/>
          </a:xfrm>
          <a:prstGeom prst="rect">
            <a:avLst/>
          </a:prstGeom>
          <a:solidFill>
            <a:srgbClr val="FFFFFF"/>
          </a:solidFill>
          <a:ln w="9525">
            <a:solidFill>
              <a:srgbClr val="000000"/>
            </a:solidFill>
            <a:miter lim="800000"/>
            <a:headEnd/>
            <a:tailEnd/>
          </a:ln>
          <a:effectLst/>
        </p:spPr>
        <p:txBody>
          <a:bodyPr wrap="none" anchor="ctr"/>
          <a:lstStyle/>
          <a:p>
            <a:endParaRPr lang="en-US"/>
          </a:p>
        </p:txBody>
      </p:sp>
      <p:grpSp>
        <p:nvGrpSpPr>
          <p:cNvPr id="14" name="Group 46"/>
          <p:cNvGrpSpPr>
            <a:grpSpLocks/>
          </p:cNvGrpSpPr>
          <p:nvPr/>
        </p:nvGrpSpPr>
        <p:grpSpPr bwMode="auto">
          <a:xfrm>
            <a:off x="6970543" y="4821020"/>
            <a:ext cx="139760" cy="129013"/>
            <a:chOff x="2565" y="3720"/>
            <a:chExt cx="148" cy="148"/>
          </a:xfrm>
        </p:grpSpPr>
        <p:sp>
          <p:nvSpPr>
            <p:cNvPr id="1374255" name="Line 47"/>
            <p:cNvSpPr>
              <a:spLocks noChangeShapeType="1"/>
            </p:cNvSpPr>
            <p:nvPr/>
          </p:nvSpPr>
          <p:spPr bwMode="auto">
            <a:xfrm>
              <a:off x="2565" y="3794"/>
              <a:ext cx="148" cy="0"/>
            </a:xfrm>
            <a:prstGeom prst="line">
              <a:avLst/>
            </a:prstGeom>
            <a:noFill/>
            <a:ln w="38100">
              <a:solidFill>
                <a:schemeClr val="tx1"/>
              </a:solidFill>
              <a:round/>
              <a:headEnd/>
              <a:tailEnd/>
            </a:ln>
            <a:effectLst/>
          </p:spPr>
          <p:txBody>
            <a:bodyPr wrap="none" anchor="ctr"/>
            <a:lstStyle/>
            <a:p>
              <a:endParaRPr lang="en-US"/>
            </a:p>
          </p:txBody>
        </p:sp>
        <p:sp>
          <p:nvSpPr>
            <p:cNvPr id="1374256" name="Line 48"/>
            <p:cNvSpPr>
              <a:spLocks noChangeShapeType="1"/>
            </p:cNvSpPr>
            <p:nvPr/>
          </p:nvSpPr>
          <p:spPr bwMode="auto">
            <a:xfrm rot="-5400000">
              <a:off x="2565" y="3794"/>
              <a:ext cx="148" cy="0"/>
            </a:xfrm>
            <a:prstGeom prst="line">
              <a:avLst/>
            </a:prstGeom>
            <a:noFill/>
            <a:ln w="38100">
              <a:solidFill>
                <a:schemeClr val="tx1"/>
              </a:solidFill>
              <a:round/>
              <a:headEnd/>
              <a:tailEnd/>
            </a:ln>
            <a:effectLst/>
          </p:spPr>
          <p:txBody>
            <a:bodyPr wrap="none" anchor="ctr"/>
            <a:lstStyle/>
            <a:p>
              <a:endParaRPr lang="en-US"/>
            </a:p>
          </p:txBody>
        </p:sp>
      </p:grpSp>
      <p:grpSp>
        <p:nvGrpSpPr>
          <p:cNvPr id="15" name="Group 49"/>
          <p:cNvGrpSpPr>
            <a:grpSpLocks/>
          </p:cNvGrpSpPr>
          <p:nvPr/>
        </p:nvGrpSpPr>
        <p:grpSpPr bwMode="auto">
          <a:xfrm>
            <a:off x="6962632" y="5632372"/>
            <a:ext cx="139760" cy="129013"/>
            <a:chOff x="2565" y="3720"/>
            <a:chExt cx="148" cy="148"/>
          </a:xfrm>
        </p:grpSpPr>
        <p:sp>
          <p:nvSpPr>
            <p:cNvPr id="1374258" name="Line 50"/>
            <p:cNvSpPr>
              <a:spLocks noChangeShapeType="1"/>
            </p:cNvSpPr>
            <p:nvPr/>
          </p:nvSpPr>
          <p:spPr bwMode="auto">
            <a:xfrm>
              <a:off x="2565" y="3794"/>
              <a:ext cx="148" cy="0"/>
            </a:xfrm>
            <a:prstGeom prst="line">
              <a:avLst/>
            </a:prstGeom>
            <a:noFill/>
            <a:ln w="38100">
              <a:solidFill>
                <a:schemeClr val="tx1"/>
              </a:solidFill>
              <a:round/>
              <a:headEnd/>
              <a:tailEnd/>
            </a:ln>
            <a:effectLst/>
          </p:spPr>
          <p:txBody>
            <a:bodyPr wrap="none" anchor="ctr"/>
            <a:lstStyle/>
            <a:p>
              <a:endParaRPr lang="en-US"/>
            </a:p>
          </p:txBody>
        </p:sp>
        <p:sp>
          <p:nvSpPr>
            <p:cNvPr id="1374259" name="Line 51"/>
            <p:cNvSpPr>
              <a:spLocks noChangeShapeType="1"/>
            </p:cNvSpPr>
            <p:nvPr/>
          </p:nvSpPr>
          <p:spPr bwMode="auto">
            <a:xfrm rot="-5400000">
              <a:off x="2565" y="3794"/>
              <a:ext cx="148" cy="0"/>
            </a:xfrm>
            <a:prstGeom prst="line">
              <a:avLst/>
            </a:prstGeom>
            <a:noFill/>
            <a:ln w="38100">
              <a:solidFill>
                <a:schemeClr val="tx1"/>
              </a:solidFill>
              <a:round/>
              <a:headEnd/>
              <a:tailEnd/>
            </a:ln>
            <a:effectLst/>
          </p:spPr>
          <p:txBody>
            <a:bodyPr wrap="none" anchor="ctr"/>
            <a:lstStyle/>
            <a:p>
              <a:endParaRPr lang="en-US"/>
            </a:p>
          </p:txBody>
        </p:sp>
      </p:grpSp>
      <p:sp>
        <p:nvSpPr>
          <p:cNvPr id="1374260" name="Text Box 52"/>
          <p:cNvSpPr txBox="1">
            <a:spLocks noChangeArrowheads="1"/>
          </p:cNvSpPr>
          <p:nvPr/>
        </p:nvSpPr>
        <p:spPr bwMode="auto">
          <a:xfrm>
            <a:off x="7302802" y="3939428"/>
            <a:ext cx="270290" cy="331135"/>
          </a:xfrm>
          <a:prstGeom prst="rect">
            <a:avLst/>
          </a:prstGeom>
          <a:noFill/>
          <a:ln w="9525">
            <a:noFill/>
            <a:miter lim="800000"/>
            <a:headEnd/>
            <a:tailEnd/>
          </a:ln>
          <a:effectLst/>
        </p:spPr>
        <p:txBody>
          <a:bodyPr wrap="none">
            <a:spAutoFit/>
          </a:bodyPr>
          <a:lstStyle/>
          <a:p>
            <a:pPr>
              <a:lnSpc>
                <a:spcPct val="90000"/>
              </a:lnSpc>
            </a:pPr>
            <a:r>
              <a:rPr lang="en-US" sz="2000" b="1">
                <a:solidFill>
                  <a:schemeClr val="bg2"/>
                </a:solidFill>
              </a:rPr>
              <a:t>0</a:t>
            </a:r>
          </a:p>
        </p:txBody>
      </p:sp>
      <p:sp>
        <p:nvSpPr>
          <p:cNvPr id="1374261" name="Text Box 53"/>
          <p:cNvSpPr txBox="1">
            <a:spLocks noChangeArrowheads="1"/>
          </p:cNvSpPr>
          <p:nvPr/>
        </p:nvSpPr>
        <p:spPr bwMode="auto">
          <a:xfrm>
            <a:off x="8062252" y="3922226"/>
            <a:ext cx="270290" cy="331135"/>
          </a:xfrm>
          <a:prstGeom prst="rect">
            <a:avLst/>
          </a:prstGeom>
          <a:noFill/>
          <a:ln w="9525">
            <a:noFill/>
            <a:miter lim="800000"/>
            <a:headEnd/>
            <a:tailEnd/>
          </a:ln>
          <a:effectLst/>
        </p:spPr>
        <p:txBody>
          <a:bodyPr wrap="none">
            <a:spAutoFit/>
          </a:bodyPr>
          <a:lstStyle/>
          <a:p>
            <a:pPr>
              <a:lnSpc>
                <a:spcPct val="90000"/>
              </a:lnSpc>
            </a:pPr>
            <a:r>
              <a:rPr lang="en-US" sz="2000" b="1">
                <a:solidFill>
                  <a:schemeClr val="bg2"/>
                </a:solidFill>
              </a:rPr>
              <a:t>0</a:t>
            </a:r>
            <a:endParaRPr lang="en-US" b="1">
              <a:solidFill>
                <a:schemeClr val="bg2"/>
              </a:solidFill>
            </a:endParaRPr>
          </a:p>
        </p:txBody>
      </p:sp>
      <p:sp>
        <p:nvSpPr>
          <p:cNvPr id="1374262" name="Text Box 54"/>
          <p:cNvSpPr txBox="1">
            <a:spLocks noChangeArrowheads="1"/>
          </p:cNvSpPr>
          <p:nvPr/>
        </p:nvSpPr>
        <p:spPr bwMode="auto">
          <a:xfrm>
            <a:off x="7302802" y="6337646"/>
            <a:ext cx="307208" cy="379873"/>
          </a:xfrm>
          <a:prstGeom prst="rect">
            <a:avLst/>
          </a:prstGeom>
          <a:noFill/>
          <a:ln w="9525">
            <a:noFill/>
            <a:miter lim="800000"/>
            <a:headEnd/>
            <a:tailEnd/>
          </a:ln>
          <a:effectLst/>
        </p:spPr>
        <p:txBody>
          <a:bodyPr wrap="none">
            <a:spAutoFit/>
          </a:bodyPr>
          <a:lstStyle/>
          <a:p>
            <a:pPr>
              <a:lnSpc>
                <a:spcPct val="90000"/>
              </a:lnSpc>
            </a:pPr>
            <a:r>
              <a:rPr lang="en-US" b="1">
                <a:solidFill>
                  <a:schemeClr val="bg2"/>
                </a:solidFill>
              </a:rPr>
              <a:t>?</a:t>
            </a:r>
          </a:p>
        </p:txBody>
      </p:sp>
      <p:sp>
        <p:nvSpPr>
          <p:cNvPr id="1374263" name="Text Box 55"/>
          <p:cNvSpPr txBox="1">
            <a:spLocks noChangeArrowheads="1"/>
          </p:cNvSpPr>
          <p:nvPr/>
        </p:nvSpPr>
        <p:spPr bwMode="auto">
          <a:xfrm>
            <a:off x="8050385" y="6339079"/>
            <a:ext cx="307208" cy="379873"/>
          </a:xfrm>
          <a:prstGeom prst="rect">
            <a:avLst/>
          </a:prstGeom>
          <a:noFill/>
          <a:ln w="9525">
            <a:noFill/>
            <a:miter lim="800000"/>
            <a:headEnd/>
            <a:tailEnd/>
          </a:ln>
          <a:effectLst/>
        </p:spPr>
        <p:txBody>
          <a:bodyPr wrap="none">
            <a:spAutoFit/>
          </a:bodyPr>
          <a:lstStyle/>
          <a:p>
            <a:pPr>
              <a:lnSpc>
                <a:spcPct val="90000"/>
              </a:lnSpc>
            </a:pPr>
            <a:r>
              <a:rPr lang="en-US" b="1">
                <a:solidFill>
                  <a:schemeClr val="bg2"/>
                </a:solidFill>
              </a:rPr>
              <a:t>?</a:t>
            </a:r>
          </a:p>
        </p:txBody>
      </p:sp>
      <p:sp>
        <p:nvSpPr>
          <p:cNvPr id="1374264" name="Text Box 56"/>
          <p:cNvSpPr txBox="1">
            <a:spLocks noChangeArrowheads="1"/>
          </p:cNvSpPr>
          <p:nvPr/>
        </p:nvSpPr>
        <p:spPr bwMode="auto">
          <a:xfrm>
            <a:off x="633413" y="5957888"/>
            <a:ext cx="5230812" cy="711200"/>
          </a:xfrm>
          <a:prstGeom prst="rect">
            <a:avLst/>
          </a:prstGeom>
          <a:solidFill>
            <a:srgbClr val="3366FF"/>
          </a:solidFill>
          <a:ln w="9525">
            <a:solidFill>
              <a:schemeClr val="tx2"/>
            </a:solidFill>
            <a:miter lim="800000"/>
            <a:headEnd type="none" w="sm" len="sm"/>
            <a:tailEnd type="none" w="sm" len="sm"/>
          </a:ln>
          <a:effectLst/>
        </p:spPr>
        <p:txBody>
          <a:bodyPr>
            <a:spAutoFit/>
          </a:bodyPr>
          <a:lstStyle/>
          <a:p>
            <a:pPr algn="ct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What will happen when the conductors are reconnected with a wire?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26" name="Rectangle 2"/>
          <p:cNvSpPr>
            <a:spLocks noGrp="1" noChangeArrowheads="1"/>
          </p:cNvSpPr>
          <p:nvPr>
            <p:ph type="title"/>
          </p:nvPr>
        </p:nvSpPr>
        <p:spPr>
          <a:xfrm>
            <a:off x="982639" y="0"/>
            <a:ext cx="8161361" cy="1143000"/>
          </a:xfrm>
        </p:spPr>
        <p:txBody>
          <a:bodyPr/>
          <a:lstStyle/>
          <a:p>
            <a:r>
              <a:rPr lang="en-US" sz="2400" b="1" i="1" dirty="0"/>
              <a:t>Concept Question 16.05</a:t>
            </a:r>
            <a:r>
              <a:rPr lang="en-US" sz="2400" b="1" i="1" dirty="0">
                <a:solidFill>
                  <a:srgbClr val="000000"/>
                </a:solidFill>
              </a:rPr>
              <a:t>   </a:t>
            </a:r>
            <a:r>
              <a:rPr lang="en-US" sz="2400" b="1" dirty="0">
                <a:solidFill>
                  <a:schemeClr val="accent2"/>
                </a:solidFill>
              </a:rPr>
              <a:t>Saltshaker and Charge</a:t>
            </a:r>
            <a:br>
              <a:rPr lang="en-US" sz="2400" b="1" dirty="0">
                <a:solidFill>
                  <a:schemeClr val="accent2"/>
                </a:solidFill>
              </a:rPr>
            </a:br>
            <a:endParaRPr lang="en-US" sz="2400" dirty="0"/>
          </a:p>
        </p:txBody>
      </p:sp>
      <p:sp>
        <p:nvSpPr>
          <p:cNvPr id="1537030" name="Rectangle 6"/>
          <p:cNvSpPr>
            <a:spLocks noChangeArrowheads="1"/>
          </p:cNvSpPr>
          <p:nvPr/>
        </p:nvSpPr>
        <p:spPr bwMode="auto">
          <a:xfrm>
            <a:off x="292408" y="1562385"/>
            <a:ext cx="3913187" cy="2230438"/>
          </a:xfrm>
          <a:prstGeom prst="rect">
            <a:avLst/>
          </a:prstGeom>
          <a:noFill/>
          <a:ln w="9525">
            <a:noFill/>
            <a:miter lim="800000"/>
            <a:headEnd/>
            <a:tailEnd/>
          </a:ln>
          <a:effectLst/>
        </p:spPr>
        <p:txBody>
          <a:bodyPr lIns="90488" tIns="44450" rIns="90488" bIns="44450"/>
          <a:lstStyle/>
          <a:p>
            <a:pPr marL="401638" indent="-401638">
              <a:lnSpc>
                <a:spcPct val="115000"/>
              </a:lnSpc>
              <a:spcBef>
                <a:spcPct val="50000"/>
              </a:spcBef>
              <a:buClr>
                <a:schemeClr val="bg2"/>
              </a:buClr>
              <a:buSzPct val="75000"/>
              <a:buFont typeface="Monotype Sorts" pitchFamily="2" charset="2"/>
              <a:buNone/>
            </a:pPr>
            <a:r>
              <a:rPr lang="en-US" sz="2000" b="1" dirty="0"/>
              <a:t>	We rubbed the salt shaker just like we rubbed the glass and rubber rods, the salt shaker is made of glass, but the salt shaker remains uncharged because</a:t>
            </a:r>
          </a:p>
        </p:txBody>
      </p:sp>
      <p:sp>
        <p:nvSpPr>
          <p:cNvPr id="1537031" name="Rectangle 7"/>
          <p:cNvSpPr>
            <a:spLocks noChangeArrowheads="1"/>
          </p:cNvSpPr>
          <p:nvPr/>
        </p:nvSpPr>
        <p:spPr bwMode="auto">
          <a:xfrm>
            <a:off x="5196195" y="1498885"/>
            <a:ext cx="3511550" cy="2668588"/>
          </a:xfrm>
          <a:prstGeom prst="rect">
            <a:avLst/>
          </a:prstGeom>
          <a:noFill/>
          <a:ln w="9525">
            <a:noFill/>
            <a:miter lim="800000"/>
            <a:headEnd/>
            <a:tailEnd/>
          </a:ln>
          <a:effectLst/>
        </p:spPr>
        <p:txBody>
          <a:bodyPr lIns="90488" tIns="44450" rIns="90488" bIns="44450"/>
          <a:lstStyle/>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1)</a:t>
            </a:r>
            <a:r>
              <a:rPr lang="en-US" sz="2000" b="1" dirty="0"/>
              <a:t> </a:t>
            </a:r>
            <a:r>
              <a:rPr lang="en-US" sz="2000" b="1" dirty="0">
                <a:solidFill>
                  <a:schemeClr val="tx2"/>
                </a:solidFill>
              </a:rPr>
              <a:t>It has a metal top </a:t>
            </a:r>
            <a:endParaRPr lang="en-US" b="1" dirty="0">
              <a:solidFill>
                <a:schemeClr val="tx2"/>
              </a:solidFill>
            </a:endParaRP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2) It contains salt</a:t>
            </a: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3) It is a combination of materials</a:t>
            </a: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4) It is magic, some sort of trick the professor is playing</a:t>
            </a:r>
            <a:endParaRPr lang="en-US" sz="2000" b="1" dirty="0">
              <a:solidFill>
                <a:schemeClr val="tx2"/>
              </a:solidFill>
              <a:effectLst>
                <a:outerShdw blurRad="38100" dist="38100" dir="2700000" algn="tl">
                  <a:srgbClr val="000000"/>
                </a:outerShdw>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9" name="AutoShape 11"/>
          <p:cNvSpPr>
            <a:spLocks noChangeArrowheads="1"/>
          </p:cNvSpPr>
          <p:nvPr/>
        </p:nvSpPr>
        <p:spPr bwMode="auto">
          <a:xfrm>
            <a:off x="150128" y="4237108"/>
            <a:ext cx="4679950" cy="2409825"/>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38050" name="Rectangle 2"/>
          <p:cNvSpPr>
            <a:spLocks noGrp="1" noChangeArrowheads="1"/>
          </p:cNvSpPr>
          <p:nvPr>
            <p:ph type="title"/>
          </p:nvPr>
        </p:nvSpPr>
        <p:spPr>
          <a:xfrm>
            <a:off x="941696" y="0"/>
            <a:ext cx="8202304" cy="1143000"/>
          </a:xfrm>
        </p:spPr>
        <p:txBody>
          <a:bodyPr/>
          <a:lstStyle/>
          <a:p>
            <a:r>
              <a:rPr lang="en-US" sz="2800" b="1" i="1" dirty="0"/>
              <a:t>Concept Question 16.0</a:t>
            </a:r>
            <a:r>
              <a:rPr lang="en-US" sz="2800" b="1" i="1" dirty="0">
                <a:solidFill>
                  <a:srgbClr val="000000"/>
                </a:solidFill>
              </a:rPr>
              <a:t>   </a:t>
            </a:r>
            <a:r>
              <a:rPr lang="en-US" sz="2800" b="1" dirty="0">
                <a:solidFill>
                  <a:schemeClr val="accent2"/>
                </a:solidFill>
              </a:rPr>
              <a:t>Saltshaker and Charge</a:t>
            </a:r>
            <a:br>
              <a:rPr lang="en-US" sz="2800" b="1" dirty="0">
                <a:solidFill>
                  <a:schemeClr val="accent2"/>
                </a:solidFill>
              </a:rPr>
            </a:br>
            <a:endParaRPr lang="en-US" sz="2800" dirty="0"/>
          </a:p>
        </p:txBody>
      </p:sp>
      <p:sp>
        <p:nvSpPr>
          <p:cNvPr id="1538054" name="Rectangle 6"/>
          <p:cNvSpPr>
            <a:spLocks noChangeArrowheads="1"/>
          </p:cNvSpPr>
          <p:nvPr/>
        </p:nvSpPr>
        <p:spPr bwMode="auto">
          <a:xfrm>
            <a:off x="265113" y="1262133"/>
            <a:ext cx="3913187" cy="2230438"/>
          </a:xfrm>
          <a:prstGeom prst="rect">
            <a:avLst/>
          </a:prstGeom>
          <a:noFill/>
          <a:ln w="9525">
            <a:noFill/>
            <a:miter lim="800000"/>
            <a:headEnd/>
            <a:tailEnd/>
          </a:ln>
          <a:effectLst/>
        </p:spPr>
        <p:txBody>
          <a:bodyPr lIns="90488" tIns="44450" rIns="90488" bIns="44450"/>
          <a:lstStyle/>
          <a:p>
            <a:pPr marL="401638" indent="-401638">
              <a:lnSpc>
                <a:spcPct val="115000"/>
              </a:lnSpc>
              <a:spcBef>
                <a:spcPct val="50000"/>
              </a:spcBef>
              <a:buClr>
                <a:schemeClr val="bg2"/>
              </a:buClr>
              <a:buSzPct val="75000"/>
              <a:buFont typeface="Monotype Sorts" pitchFamily="2" charset="2"/>
              <a:buNone/>
            </a:pPr>
            <a:r>
              <a:rPr lang="en-US" sz="2000" b="1" dirty="0"/>
              <a:t>	We rubbed the salt shaker just like we rubbed the glass and rubber rods, the salt shaker is made of glass, but the salt shaker remains uncharged because</a:t>
            </a:r>
          </a:p>
        </p:txBody>
      </p:sp>
      <p:sp>
        <p:nvSpPr>
          <p:cNvPr id="1538055" name="Rectangle 7"/>
          <p:cNvSpPr>
            <a:spLocks noChangeArrowheads="1"/>
          </p:cNvSpPr>
          <p:nvPr/>
        </p:nvSpPr>
        <p:spPr bwMode="auto">
          <a:xfrm>
            <a:off x="5250786" y="1703601"/>
            <a:ext cx="3511550" cy="2668588"/>
          </a:xfrm>
          <a:prstGeom prst="rect">
            <a:avLst/>
          </a:prstGeom>
          <a:noFill/>
          <a:ln w="9525">
            <a:noFill/>
            <a:miter lim="800000"/>
            <a:headEnd/>
            <a:tailEnd/>
          </a:ln>
          <a:effectLst/>
        </p:spPr>
        <p:txBody>
          <a:bodyPr lIns="90488" tIns="44450" rIns="90488" bIns="44450"/>
          <a:lstStyle/>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1)</a:t>
            </a:r>
            <a:r>
              <a:rPr lang="en-US" sz="2000" b="1" dirty="0"/>
              <a:t> </a:t>
            </a:r>
            <a:r>
              <a:rPr lang="en-US" sz="2000" b="1" dirty="0">
                <a:solidFill>
                  <a:schemeClr val="tx2"/>
                </a:solidFill>
              </a:rPr>
              <a:t>It has a metal top </a:t>
            </a:r>
            <a:endParaRPr lang="en-US" b="1" dirty="0">
              <a:solidFill>
                <a:schemeClr val="tx2"/>
              </a:solidFill>
            </a:endParaRP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2) It contains salt</a:t>
            </a: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3) It is a combination of materials</a:t>
            </a:r>
          </a:p>
          <a:p>
            <a:pPr marL="401638" indent="-401638">
              <a:lnSpc>
                <a:spcPct val="120000"/>
              </a:lnSpc>
              <a:spcBef>
                <a:spcPct val="30000"/>
              </a:spcBef>
              <a:buClr>
                <a:schemeClr val="bg2"/>
              </a:buClr>
              <a:buSzPct val="75000"/>
              <a:buFont typeface="Monotype Sorts" pitchFamily="2" charset="2"/>
              <a:buNone/>
            </a:pPr>
            <a:r>
              <a:rPr lang="en-US" sz="2000" b="1" dirty="0">
                <a:solidFill>
                  <a:schemeClr val="tx2"/>
                </a:solidFill>
              </a:rPr>
              <a:t>4) It is magic, some sort of trick the professor is playing</a:t>
            </a:r>
            <a:endParaRPr lang="en-US" sz="2000" b="1" dirty="0">
              <a:solidFill>
                <a:schemeClr val="tx2"/>
              </a:solidFill>
              <a:effectLst>
                <a:outerShdw blurRad="38100" dist="38100" dir="2700000" algn="tl">
                  <a:srgbClr val="000000"/>
                </a:outerShdw>
              </a:effectLst>
            </a:endParaRPr>
          </a:p>
        </p:txBody>
      </p:sp>
      <p:sp>
        <p:nvSpPr>
          <p:cNvPr id="1538056" name="Oval 8"/>
          <p:cNvSpPr>
            <a:spLocks noChangeArrowheads="1"/>
          </p:cNvSpPr>
          <p:nvPr/>
        </p:nvSpPr>
        <p:spPr bwMode="auto">
          <a:xfrm>
            <a:off x="4515774" y="1679789"/>
            <a:ext cx="4362450" cy="576262"/>
          </a:xfrm>
          <a:prstGeom prst="ellipse">
            <a:avLst/>
          </a:prstGeom>
          <a:noFill/>
          <a:ln w="38100">
            <a:solidFill>
              <a:schemeClr val="accent1"/>
            </a:solidFill>
            <a:round/>
            <a:headEnd type="none" w="sm" len="sm"/>
            <a:tailEnd type="none" w="sm" len="sm"/>
          </a:ln>
          <a:effectLst/>
        </p:spPr>
        <p:txBody>
          <a:bodyPr wrap="none" anchor="ctr"/>
          <a:lstStyle/>
          <a:p>
            <a:endParaRPr lang="en-US"/>
          </a:p>
        </p:txBody>
      </p:sp>
      <p:sp>
        <p:nvSpPr>
          <p:cNvPr id="1538057" name="Rectangle 9"/>
          <p:cNvSpPr>
            <a:spLocks noChangeArrowheads="1"/>
          </p:cNvSpPr>
          <p:nvPr/>
        </p:nvSpPr>
        <p:spPr bwMode="auto">
          <a:xfrm>
            <a:off x="177424" y="4305371"/>
            <a:ext cx="4672013" cy="1187450"/>
          </a:xfrm>
          <a:prstGeom prst="rect">
            <a:avLst/>
          </a:prstGeom>
          <a:noFill/>
          <a:ln w="9525">
            <a:noFill/>
            <a:miter lim="800000"/>
            <a:headEnd/>
            <a:tailEnd/>
          </a:ln>
          <a:effectLst/>
        </p:spPr>
        <p:txBody>
          <a:bodyPr lIns="92075" tIns="46038" rIns="92075" bIns="46038">
            <a:spAutoFit/>
          </a:bodyPr>
          <a:lstStyle/>
          <a:p>
            <a:pPr marL="285750" indent="-285750">
              <a:lnSpc>
                <a:spcPct val="120000"/>
              </a:lnSpc>
              <a:spcBef>
                <a:spcPct val="50000"/>
              </a:spcBef>
            </a:pPr>
            <a:r>
              <a:rPr lang="en-US" sz="2000" b="1" dirty="0">
                <a:solidFill>
                  <a:schemeClr val="bg2"/>
                </a:solidFill>
              </a:rPr>
              <a:t>	The next demo will show this, there is something different about the structure of metals.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223.20.7</a:t>
            </a:r>
          </a:p>
        </p:txBody>
      </p:sp>
      <p:sp>
        <p:nvSpPr>
          <p:cNvPr id="3" name="Content Placeholder 2"/>
          <p:cNvSpPr>
            <a:spLocks noGrp="1"/>
          </p:cNvSpPr>
          <p:nvPr>
            <p:ph idx="1"/>
          </p:nvPr>
        </p:nvSpPr>
        <p:spPr/>
        <p:txBody>
          <a:bodyPr/>
          <a:lstStyle/>
          <a:p>
            <a:pPr>
              <a:buNone/>
            </a:pPr>
            <a:r>
              <a:rPr lang="en-US" dirty="0"/>
              <a:t>I have two positive charges, they will</a:t>
            </a:r>
          </a:p>
          <a:p>
            <a:pPr marL="514350" indent="-514350">
              <a:buFont typeface="+mj-lt"/>
              <a:buAutoNum type="alphaLcParenR"/>
            </a:pPr>
            <a:r>
              <a:rPr lang="en-US" dirty="0"/>
              <a:t>Attract each other</a:t>
            </a:r>
          </a:p>
          <a:p>
            <a:pPr marL="514350" indent="-514350">
              <a:buFont typeface="+mj-lt"/>
              <a:buAutoNum type="alphaLcParenR"/>
            </a:pPr>
            <a:r>
              <a:rPr lang="en-US" dirty="0"/>
              <a:t>Repel each other</a:t>
            </a:r>
          </a:p>
          <a:p>
            <a:pPr marL="514350" indent="-514350">
              <a:buFont typeface="+mj-lt"/>
              <a:buAutoNum type="alphaLcParenR"/>
            </a:pPr>
            <a:r>
              <a:rPr lang="en-US" dirty="0"/>
              <a:t>explode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53</a:t>
            </a:fld>
            <a:endParaRPr lang="en-US"/>
          </a:p>
        </p:txBody>
      </p:sp>
    </p:spTree>
    <p:extLst>
      <p:ext uri="{BB962C8B-B14F-4D97-AF65-F5344CB8AC3E}">
        <p14:creationId xmlns:p14="http://schemas.microsoft.com/office/powerpoint/2010/main" val="2912395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223.20.8</a:t>
            </a:r>
          </a:p>
        </p:txBody>
      </p:sp>
      <p:sp>
        <p:nvSpPr>
          <p:cNvPr id="3" name="Content Placeholder 2"/>
          <p:cNvSpPr>
            <a:spLocks noGrp="1"/>
          </p:cNvSpPr>
          <p:nvPr>
            <p:ph idx="1"/>
          </p:nvPr>
        </p:nvSpPr>
        <p:spPr/>
        <p:txBody>
          <a:bodyPr/>
          <a:lstStyle/>
          <a:p>
            <a:pPr>
              <a:buNone/>
            </a:pPr>
            <a:r>
              <a:rPr lang="en-US" dirty="0"/>
              <a:t>I have a positive and a negative charge they will</a:t>
            </a:r>
          </a:p>
          <a:p>
            <a:pPr marL="514350" indent="-514350">
              <a:buFont typeface="+mj-lt"/>
              <a:buAutoNum type="alphaLcParenR"/>
            </a:pPr>
            <a:r>
              <a:rPr lang="en-US" dirty="0"/>
              <a:t>Attract each other</a:t>
            </a:r>
          </a:p>
          <a:p>
            <a:pPr marL="514350" indent="-514350">
              <a:buFont typeface="+mj-lt"/>
              <a:buAutoNum type="alphaLcParenR"/>
            </a:pPr>
            <a:r>
              <a:rPr lang="en-US" dirty="0"/>
              <a:t>Repel each other</a:t>
            </a:r>
          </a:p>
          <a:p>
            <a:pPr marL="514350" indent="-514350">
              <a:buFont typeface="+mj-lt"/>
              <a:buAutoNum type="alphaLcParenR"/>
            </a:pPr>
            <a:r>
              <a:rPr lang="en-US" dirty="0"/>
              <a:t>explode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54</a:t>
            </a:fld>
            <a:endParaRPr lang="en-US"/>
          </a:p>
        </p:txBody>
      </p:sp>
    </p:spTree>
    <p:extLst>
      <p:ext uri="{BB962C8B-B14F-4D97-AF65-F5344CB8AC3E}">
        <p14:creationId xmlns:p14="http://schemas.microsoft.com/office/powerpoint/2010/main" val="29974884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223.20.8.1</a:t>
            </a:r>
          </a:p>
        </p:txBody>
      </p:sp>
      <p:sp>
        <p:nvSpPr>
          <p:cNvPr id="3" name="Content Placeholder 2"/>
          <p:cNvSpPr>
            <a:spLocks noGrp="1"/>
          </p:cNvSpPr>
          <p:nvPr>
            <p:ph idx="1"/>
          </p:nvPr>
        </p:nvSpPr>
        <p:spPr/>
        <p:txBody>
          <a:bodyPr/>
          <a:lstStyle/>
          <a:p>
            <a:pPr>
              <a:buNone/>
            </a:pPr>
            <a:r>
              <a:rPr lang="en-US" dirty="0"/>
              <a:t>How many types of charge are there</a:t>
            </a:r>
          </a:p>
          <a:p>
            <a:pPr marL="514350" indent="-514350">
              <a:buFont typeface="+mj-lt"/>
              <a:buAutoNum type="alphaLcParenR"/>
            </a:pPr>
            <a:r>
              <a:rPr lang="en-US" dirty="0"/>
              <a:t>1</a:t>
            </a:r>
          </a:p>
          <a:p>
            <a:pPr marL="514350" indent="-514350">
              <a:buFont typeface="+mj-lt"/>
              <a:buAutoNum type="alphaLcParenR"/>
            </a:pPr>
            <a:r>
              <a:rPr lang="en-US" dirty="0"/>
              <a:t>2</a:t>
            </a:r>
          </a:p>
          <a:p>
            <a:pPr marL="514350" indent="-514350">
              <a:buFont typeface="+mj-lt"/>
              <a:buAutoNum type="alphaLcParenR"/>
            </a:pPr>
            <a:r>
              <a:rPr lang="en-US" dirty="0"/>
              <a:t>3</a:t>
            </a:r>
          </a:p>
          <a:p>
            <a:pPr marL="514350" indent="-514350">
              <a:buFont typeface="+mj-lt"/>
              <a:buAutoNum type="alphaLcParenR"/>
            </a:pPr>
            <a:r>
              <a:rPr lang="en-US" dirty="0"/>
              <a:t>4</a:t>
            </a:r>
          </a:p>
          <a:p>
            <a:pPr marL="514350" indent="-514350">
              <a:buFont typeface="+mj-lt"/>
              <a:buAutoNum type="alphaLcParenR"/>
            </a:pPr>
            <a:r>
              <a:rPr lang="en-US" dirty="0"/>
              <a:t>5</a:t>
            </a:r>
          </a:p>
          <a:p>
            <a:pPr marL="514350" indent="-514350">
              <a:buFont typeface="+mj-lt"/>
              <a:buAutoNum type="alphaLcParenR"/>
            </a:pPr>
            <a:r>
              <a:rPr lang="en-US" dirty="0"/>
              <a:t>6</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55</a:t>
            </a:fld>
            <a:endParaRPr lang="en-US"/>
          </a:p>
        </p:txBody>
      </p:sp>
    </p:spTree>
    <p:extLst>
      <p:ext uri="{BB962C8B-B14F-4D97-AF65-F5344CB8AC3E}">
        <p14:creationId xmlns:p14="http://schemas.microsoft.com/office/powerpoint/2010/main" val="1575541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223.20.8.2</a:t>
            </a:r>
          </a:p>
        </p:txBody>
      </p:sp>
      <p:sp>
        <p:nvSpPr>
          <p:cNvPr id="3" name="Content Placeholder 2"/>
          <p:cNvSpPr>
            <a:spLocks noGrp="1"/>
          </p:cNvSpPr>
          <p:nvPr>
            <p:ph idx="1"/>
          </p:nvPr>
        </p:nvSpPr>
        <p:spPr/>
        <p:txBody>
          <a:bodyPr>
            <a:normAutofit/>
          </a:bodyPr>
          <a:lstStyle/>
          <a:p>
            <a:pPr>
              <a:buNone/>
            </a:pPr>
            <a:r>
              <a:rPr lang="en-US" dirty="0"/>
              <a:t>Some objects seem to be electrically neutral. How is this possible?</a:t>
            </a:r>
          </a:p>
          <a:p>
            <a:pPr marL="514350" indent="-514350">
              <a:buFont typeface="+mj-lt"/>
              <a:buAutoNum type="alphaLcParenR"/>
            </a:pPr>
            <a:r>
              <a:rPr lang="en-US" dirty="0"/>
              <a:t>They are made of neutrons that don’t have electrical charge</a:t>
            </a:r>
          </a:p>
          <a:p>
            <a:pPr marL="514350" indent="-514350">
              <a:buFont typeface="+mj-lt"/>
              <a:buAutoNum type="alphaLcParenR"/>
            </a:pPr>
            <a:r>
              <a:rPr lang="en-US" dirty="0"/>
              <a:t>They have the same number of positive charges and negative charges</a:t>
            </a:r>
          </a:p>
          <a:p>
            <a:pPr marL="514350" indent="-514350">
              <a:buFont typeface="+mj-lt"/>
              <a:buAutoNum type="alphaLcParenR"/>
            </a:pPr>
            <a:r>
              <a:rPr lang="en-US" dirty="0"/>
              <a:t>They have had all the charge removed from them</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56</a:t>
            </a:fld>
            <a:endParaRPr lang="en-US"/>
          </a:p>
        </p:txBody>
      </p:sp>
    </p:spTree>
    <p:extLst>
      <p:ext uri="{BB962C8B-B14F-4D97-AF65-F5344CB8AC3E}">
        <p14:creationId xmlns:p14="http://schemas.microsoft.com/office/powerpoint/2010/main" val="2984133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223.20.8.3</a:t>
            </a:r>
          </a:p>
        </p:txBody>
      </p:sp>
      <p:sp>
        <p:nvSpPr>
          <p:cNvPr id="3" name="Content Placeholder 2"/>
          <p:cNvSpPr>
            <a:spLocks noGrp="1"/>
          </p:cNvSpPr>
          <p:nvPr>
            <p:ph idx="1"/>
          </p:nvPr>
        </p:nvSpPr>
        <p:spPr/>
        <p:txBody>
          <a:bodyPr>
            <a:normAutofit/>
          </a:bodyPr>
          <a:lstStyle/>
          <a:p>
            <a:pPr>
              <a:buNone/>
            </a:pPr>
            <a:r>
              <a:rPr lang="en-US" dirty="0"/>
              <a:t>If we looked at the total amount of charge in the universe, how does it change over time?</a:t>
            </a:r>
          </a:p>
          <a:p>
            <a:pPr marL="514350" indent="-514350">
              <a:buFont typeface="+mj-lt"/>
              <a:buAutoNum type="alphaLcParenR"/>
            </a:pPr>
            <a:r>
              <a:rPr lang="en-US" dirty="0"/>
              <a:t>We are slowly gaining more positive charge</a:t>
            </a:r>
          </a:p>
          <a:p>
            <a:pPr marL="514350" indent="-514350">
              <a:buFont typeface="+mj-lt"/>
              <a:buAutoNum type="alphaLcParenR"/>
            </a:pPr>
            <a:r>
              <a:rPr lang="en-US" dirty="0"/>
              <a:t>We are slowly gaining more negative charge</a:t>
            </a:r>
          </a:p>
          <a:p>
            <a:pPr marL="514350" indent="-514350">
              <a:buFont typeface="+mj-lt"/>
              <a:buAutoNum type="alphaLcParenR"/>
            </a:pPr>
            <a:r>
              <a:rPr lang="en-US" dirty="0"/>
              <a:t>The total amount of charge isn’t changing</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57</a:t>
            </a:fld>
            <a:endParaRPr lang="en-US"/>
          </a:p>
        </p:txBody>
      </p:sp>
    </p:spTree>
    <p:extLst>
      <p:ext uri="{BB962C8B-B14F-4D97-AF65-F5344CB8AC3E}">
        <p14:creationId xmlns:p14="http://schemas.microsoft.com/office/powerpoint/2010/main" val="4758996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223.20.8.4</a:t>
            </a:r>
          </a:p>
        </p:txBody>
      </p:sp>
      <p:sp>
        <p:nvSpPr>
          <p:cNvPr id="3" name="Content Placeholder 2"/>
          <p:cNvSpPr>
            <a:spLocks noGrp="1"/>
          </p:cNvSpPr>
          <p:nvPr>
            <p:ph idx="1"/>
          </p:nvPr>
        </p:nvSpPr>
        <p:spPr/>
        <p:txBody>
          <a:bodyPr>
            <a:normAutofit/>
          </a:bodyPr>
          <a:lstStyle/>
          <a:p>
            <a:pPr>
              <a:buNone/>
            </a:pPr>
            <a:r>
              <a:rPr lang="en-US" dirty="0"/>
              <a:t>In physics, what word do we use to describe a quantity that doesn’t change?</a:t>
            </a:r>
          </a:p>
          <a:p>
            <a:pPr marL="514350" indent="-514350">
              <a:buFont typeface="+mj-lt"/>
              <a:buAutoNum type="alphaLcParenR"/>
            </a:pPr>
            <a:r>
              <a:rPr lang="en-US" dirty="0"/>
              <a:t>Conserved</a:t>
            </a:r>
          </a:p>
          <a:p>
            <a:pPr marL="514350" indent="-514350">
              <a:buFont typeface="+mj-lt"/>
              <a:buAutoNum type="alphaLcParenR"/>
            </a:pPr>
            <a:r>
              <a:rPr lang="en-US" dirty="0"/>
              <a:t>Equated</a:t>
            </a:r>
          </a:p>
          <a:p>
            <a:pPr marL="514350" indent="-514350">
              <a:buFont typeface="+mj-lt"/>
              <a:buAutoNum type="alphaLcParenR"/>
            </a:pPr>
            <a:r>
              <a:rPr lang="en-US" dirty="0" err="1"/>
              <a:t>Equitated</a:t>
            </a:r>
            <a:endParaRPr lang="en-US" dirty="0"/>
          </a:p>
          <a:p>
            <a:pPr marL="514350" indent="-514350">
              <a:buFont typeface="+mj-lt"/>
              <a:buAutoNum type="alphaLcParenR"/>
            </a:pPr>
            <a:r>
              <a:rPr lang="en-US" dirty="0" err="1"/>
              <a:t>Statified</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58</a:t>
            </a:fld>
            <a:endParaRPr lang="en-US"/>
          </a:p>
        </p:txBody>
      </p:sp>
    </p:spTree>
    <p:extLst>
      <p:ext uri="{BB962C8B-B14F-4D97-AF65-F5344CB8AC3E}">
        <p14:creationId xmlns:p14="http://schemas.microsoft.com/office/powerpoint/2010/main" val="5369040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818" y="855198"/>
            <a:ext cx="8719394" cy="5399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80F3DB6B-2B47-42F2-B8C4-DEE1E2190573}" type="slidenum">
              <a:rPr lang="en-US"/>
              <a:pPr/>
              <a:t>6</a:t>
            </a:fld>
            <a:endParaRPr lang="en-US"/>
          </a:p>
        </p:txBody>
      </p:sp>
      <p:sp>
        <p:nvSpPr>
          <p:cNvPr id="30723" name="Rectangle 2"/>
          <p:cNvSpPr>
            <a:spLocks noGrp="1" noChangeArrowheads="1"/>
          </p:cNvSpPr>
          <p:nvPr>
            <p:ph type="title"/>
          </p:nvPr>
        </p:nvSpPr>
        <p:spPr/>
        <p:txBody>
          <a:bodyPr/>
          <a:lstStyle/>
          <a:p>
            <a:pPr eaLnBrk="1" hangingPunct="1"/>
            <a:r>
              <a:rPr lang="en-US" dirty="0"/>
              <a:t>Survey Results</a:t>
            </a:r>
          </a:p>
        </p:txBody>
      </p:sp>
      <p:sp>
        <p:nvSpPr>
          <p:cNvPr id="30724" name="Rectangle 3"/>
          <p:cNvSpPr>
            <a:spLocks noGrp="1" noChangeArrowheads="1"/>
          </p:cNvSpPr>
          <p:nvPr>
            <p:ph type="body" idx="1"/>
          </p:nvPr>
        </p:nvSpPr>
        <p:spPr/>
        <p:txBody>
          <a:bodyPr>
            <a:normAutofit fontScale="85000" lnSpcReduction="20000"/>
          </a:bodyPr>
          <a:lstStyle/>
          <a:p>
            <a:pPr eaLnBrk="1" hangingPunct="1">
              <a:lnSpc>
                <a:spcPct val="80000"/>
              </a:lnSpc>
            </a:pPr>
            <a:r>
              <a:rPr lang="en-US" dirty="0"/>
              <a:t>What do you expect the book to do for you?</a:t>
            </a:r>
          </a:p>
          <a:p>
            <a:pPr lvl="1" eaLnBrk="1" hangingPunct="1">
              <a:lnSpc>
                <a:spcPct val="80000"/>
              </a:lnSpc>
            </a:pPr>
            <a:r>
              <a:rPr lang="en-US" dirty="0"/>
              <a:t>Answers varied</a:t>
            </a:r>
          </a:p>
          <a:p>
            <a:pPr lvl="1">
              <a:lnSpc>
                <a:spcPct val="80000"/>
              </a:lnSpc>
            </a:pPr>
            <a:r>
              <a:rPr lang="en-US" dirty="0"/>
              <a:t>Most said the book would be a source for learning the concepts we will study.</a:t>
            </a:r>
          </a:p>
          <a:p>
            <a:pPr lvl="2"/>
            <a:r>
              <a:rPr lang="en-US" dirty="0"/>
              <a:t>“I have done readings in physics textbooks in past classes, but they have never been helpful for me.”</a:t>
            </a:r>
          </a:p>
          <a:p>
            <a:pPr lvl="2"/>
            <a:r>
              <a:rPr lang="en-US" dirty="0"/>
              <a:t>“Be a reference to relearn something I didn't learn in class while working on my homework”</a:t>
            </a:r>
          </a:p>
          <a:p>
            <a:pPr lvl="2"/>
            <a:endParaRPr lang="en-US" dirty="0"/>
          </a:p>
          <a:p>
            <a:pPr lvl="2"/>
            <a:r>
              <a:rPr lang="en-US" dirty="0"/>
              <a:t>I hope this is true.  I am taking a risk this semester.  Our department text book is very wordy – reading assignments are </a:t>
            </a:r>
            <a:r>
              <a:rPr lang="en-US" dirty="0" err="1"/>
              <a:t>loooong</a:t>
            </a:r>
            <a:r>
              <a:rPr lang="en-US" dirty="0"/>
              <a:t>.  </a:t>
            </a:r>
          </a:p>
          <a:p>
            <a:pPr lvl="2"/>
            <a:r>
              <a:rPr lang="en-US" dirty="0"/>
              <a:t>You all don’t have a huge time to read.  I have tried to provide shorter readings.  </a:t>
            </a:r>
          </a:p>
          <a:p>
            <a:pPr lvl="2"/>
            <a:r>
              <a:rPr lang="en-US" dirty="0"/>
              <a:t>If this is not working, let me know and we can go back to the wordy new book.</a:t>
            </a:r>
          </a:p>
          <a:p>
            <a:pPr lvl="1" eaLnBrk="1" hangingPunct="1">
              <a:lnSpc>
                <a:spcPct val="80000"/>
              </a:lnSpc>
            </a:pPr>
            <a:endParaRPr lang="en-US" sz="2000" dirty="0"/>
          </a:p>
          <a:p>
            <a:pPr eaLnBrk="1" hangingPunct="1">
              <a:lnSpc>
                <a:spcPct val="80000"/>
              </a:lnSpc>
            </a:pPr>
            <a:endParaRPr lang="en-US" sz="2400" dirty="0"/>
          </a:p>
        </p:txBody>
      </p:sp>
    </p:spTree>
    <p:extLst>
      <p:ext uri="{BB962C8B-B14F-4D97-AF65-F5344CB8AC3E}">
        <p14:creationId xmlns:p14="http://schemas.microsoft.com/office/powerpoint/2010/main" val="1435534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703D52F-4300-E8E8-54FA-453775C72838}"/>
              </a:ext>
            </a:extLst>
          </p:cNvPr>
          <p:cNvGrpSpPr/>
          <p:nvPr/>
        </p:nvGrpSpPr>
        <p:grpSpPr>
          <a:xfrm>
            <a:off x="413657" y="220435"/>
            <a:ext cx="8730343" cy="6417129"/>
            <a:chOff x="-76200" y="-228600"/>
            <a:chExt cx="9585960" cy="6922532"/>
          </a:xfrm>
        </p:grpSpPr>
        <p:sp>
          <p:nvSpPr>
            <p:cNvPr id="19" name="Freeform 18"/>
            <p:cNvSpPr/>
            <p:nvPr/>
          </p:nvSpPr>
          <p:spPr>
            <a:xfrm>
              <a:off x="3581400" y="3276600"/>
              <a:ext cx="3657600" cy="1066800"/>
            </a:xfrm>
            <a:custGeom>
              <a:avLst/>
              <a:gdLst>
                <a:gd name="connsiteX0" fmla="*/ 0 w 2682240"/>
                <a:gd name="connsiteY0" fmla="*/ 0 h 1158240"/>
                <a:gd name="connsiteX1" fmla="*/ 670560 w 2682240"/>
                <a:gd name="connsiteY1" fmla="*/ 777240 h 1158240"/>
                <a:gd name="connsiteX2" fmla="*/ 2682240 w 2682240"/>
                <a:gd name="connsiteY2" fmla="*/ 1158240 h 1158240"/>
              </a:gdLst>
              <a:ahLst/>
              <a:cxnLst>
                <a:cxn ang="0">
                  <a:pos x="connsiteX0" y="connsiteY0"/>
                </a:cxn>
                <a:cxn ang="0">
                  <a:pos x="connsiteX1" y="connsiteY1"/>
                </a:cxn>
                <a:cxn ang="0">
                  <a:pos x="connsiteX2" y="connsiteY2"/>
                </a:cxn>
              </a:cxnLst>
              <a:rect l="l" t="t" r="r" b="b"/>
              <a:pathLst>
                <a:path w="2682240" h="1158240">
                  <a:moveTo>
                    <a:pt x="0" y="0"/>
                  </a:moveTo>
                  <a:cubicBezTo>
                    <a:pt x="111760" y="292100"/>
                    <a:pt x="223520" y="584200"/>
                    <a:pt x="670560" y="777240"/>
                  </a:cubicBezTo>
                  <a:cubicBezTo>
                    <a:pt x="1117600" y="970280"/>
                    <a:pt x="1899920" y="1064260"/>
                    <a:pt x="2682240" y="1158240"/>
                  </a:cubicBezTo>
                </a:path>
              </a:pathLst>
            </a:custGeom>
            <a:ln>
              <a:solidFill>
                <a:schemeClr val="tx1"/>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Oval 21"/>
            <p:cNvSpPr/>
            <p:nvPr/>
          </p:nvSpPr>
          <p:spPr>
            <a:xfrm rot="19673694">
              <a:off x="2123324" y="903980"/>
              <a:ext cx="242316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p:cNvSpPr/>
            <p:nvPr/>
          </p:nvSpPr>
          <p:spPr>
            <a:xfrm>
              <a:off x="3126375" y="290703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p:cNvSpPr/>
            <p:nvPr/>
          </p:nvSpPr>
          <p:spPr>
            <a:xfrm>
              <a:off x="3144575" y="277940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lus 4"/>
            <p:cNvSpPr/>
            <p:nvPr/>
          </p:nvSpPr>
          <p:spPr>
            <a:xfrm>
              <a:off x="3178420" y="280493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3262878" y="276959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3235577" y="287758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lus 7"/>
            <p:cNvSpPr/>
            <p:nvPr/>
          </p:nvSpPr>
          <p:spPr>
            <a:xfrm>
              <a:off x="3269422" y="290311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1280160" y="899160"/>
              <a:ext cx="405384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5042328" y="207970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Minus 15"/>
            <p:cNvSpPr/>
            <p:nvPr/>
          </p:nvSpPr>
          <p:spPr>
            <a:xfrm>
              <a:off x="5067686" y="215440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2725848" y="403042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Minus 24"/>
            <p:cNvSpPr/>
            <p:nvPr/>
          </p:nvSpPr>
          <p:spPr>
            <a:xfrm>
              <a:off x="2751206" y="410512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p:cNvSpPr txBox="1"/>
            <p:nvPr/>
          </p:nvSpPr>
          <p:spPr>
            <a:xfrm>
              <a:off x="7162800" y="3733800"/>
              <a:ext cx="2346960" cy="1200329"/>
            </a:xfrm>
            <a:prstGeom prst="rect">
              <a:avLst/>
            </a:prstGeom>
            <a:noFill/>
          </p:spPr>
          <p:txBody>
            <a:bodyPr wrap="square" rtlCol="0">
              <a:spAutoFit/>
            </a:bodyPr>
            <a:lstStyle/>
            <a:p>
              <a:r>
                <a:rPr lang="en-US" sz="2400" i="1" dirty="0"/>
                <a:t>Nucleus with protons and neutrons</a:t>
              </a:r>
            </a:p>
          </p:txBody>
        </p:sp>
        <p:sp>
          <p:nvSpPr>
            <p:cNvPr id="21" name="TextBox 20"/>
            <p:cNvSpPr txBox="1"/>
            <p:nvPr/>
          </p:nvSpPr>
          <p:spPr>
            <a:xfrm>
              <a:off x="7391400" y="914400"/>
              <a:ext cx="1327608" cy="461665"/>
            </a:xfrm>
            <a:prstGeom prst="rect">
              <a:avLst/>
            </a:prstGeom>
            <a:noFill/>
          </p:spPr>
          <p:txBody>
            <a:bodyPr wrap="none" rtlCol="0">
              <a:spAutoFit/>
            </a:bodyPr>
            <a:lstStyle/>
            <a:p>
              <a:r>
                <a:rPr lang="en-US" sz="2400" i="1" dirty="0"/>
                <a:t>Electrons</a:t>
              </a:r>
            </a:p>
          </p:txBody>
        </p:sp>
        <p:sp>
          <p:nvSpPr>
            <p:cNvPr id="27" name="TextBox 26"/>
            <p:cNvSpPr txBox="1"/>
            <p:nvPr/>
          </p:nvSpPr>
          <p:spPr>
            <a:xfrm>
              <a:off x="3046491" y="3810000"/>
              <a:ext cx="1207382" cy="461665"/>
            </a:xfrm>
            <a:prstGeom prst="rect">
              <a:avLst/>
            </a:prstGeom>
            <a:noFill/>
          </p:spPr>
          <p:txBody>
            <a:bodyPr wrap="none" rtlCol="0">
              <a:spAutoFit/>
            </a:bodyPr>
            <a:lstStyle/>
            <a:p>
              <a:r>
                <a:rPr lang="en-US" sz="2400" i="1" dirty="0"/>
                <a:t>Electron</a:t>
              </a:r>
            </a:p>
          </p:txBody>
        </p:sp>
        <p:sp>
          <p:nvSpPr>
            <p:cNvPr id="29" name="TextBox 28"/>
            <p:cNvSpPr txBox="1"/>
            <p:nvPr/>
          </p:nvSpPr>
          <p:spPr>
            <a:xfrm>
              <a:off x="3276600" y="6324600"/>
              <a:ext cx="2761269" cy="369332"/>
            </a:xfrm>
            <a:prstGeom prst="rect">
              <a:avLst/>
            </a:prstGeom>
            <a:noFill/>
          </p:spPr>
          <p:txBody>
            <a:bodyPr wrap="none" rtlCol="0">
              <a:spAutoFit/>
            </a:bodyPr>
            <a:lstStyle/>
            <a:p>
              <a:r>
                <a:rPr lang="en-US" i="1" dirty="0"/>
                <a:t>Particles not drawn to scale</a:t>
              </a:r>
            </a:p>
          </p:txBody>
        </p:sp>
        <p:sp>
          <p:nvSpPr>
            <p:cNvPr id="28" name="Oval 27"/>
            <p:cNvSpPr/>
            <p:nvPr/>
          </p:nvSpPr>
          <p:spPr>
            <a:xfrm>
              <a:off x="3088593" y="3029241"/>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p:cNvSpPr/>
            <p:nvPr/>
          </p:nvSpPr>
          <p:spPr>
            <a:xfrm>
              <a:off x="3119040" y="2856066"/>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Plus 30"/>
            <p:cNvSpPr/>
            <p:nvPr/>
          </p:nvSpPr>
          <p:spPr>
            <a:xfrm>
              <a:off x="3175661" y="2890706"/>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3316953" y="2842745"/>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271280" y="2989277"/>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lus 33"/>
            <p:cNvSpPr/>
            <p:nvPr/>
          </p:nvSpPr>
          <p:spPr>
            <a:xfrm>
              <a:off x="3327901" y="3023917"/>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76200" y="-228600"/>
              <a:ext cx="6781800" cy="63246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p:cNvSpPr/>
            <p:nvPr/>
          </p:nvSpPr>
          <p:spPr>
            <a:xfrm>
              <a:off x="5562600" y="533400"/>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Minus 40"/>
            <p:cNvSpPr/>
            <p:nvPr/>
          </p:nvSpPr>
          <p:spPr>
            <a:xfrm>
              <a:off x="5587958" y="608099"/>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p:cNvSpPr/>
            <p:nvPr/>
          </p:nvSpPr>
          <p:spPr>
            <a:xfrm rot="19417030">
              <a:off x="6219062" y="324655"/>
              <a:ext cx="1328360" cy="1675691"/>
            </a:xfrm>
            <a:custGeom>
              <a:avLst/>
              <a:gdLst>
                <a:gd name="connsiteX0" fmla="*/ 0 w 2682240"/>
                <a:gd name="connsiteY0" fmla="*/ 0 h 1158240"/>
                <a:gd name="connsiteX1" fmla="*/ 670560 w 2682240"/>
                <a:gd name="connsiteY1" fmla="*/ 777240 h 1158240"/>
                <a:gd name="connsiteX2" fmla="*/ 2682240 w 2682240"/>
                <a:gd name="connsiteY2" fmla="*/ 1158240 h 1158240"/>
              </a:gdLst>
              <a:ahLst/>
              <a:cxnLst>
                <a:cxn ang="0">
                  <a:pos x="connsiteX0" y="connsiteY0"/>
                </a:cxn>
                <a:cxn ang="0">
                  <a:pos x="connsiteX1" y="connsiteY1"/>
                </a:cxn>
                <a:cxn ang="0">
                  <a:pos x="connsiteX2" y="connsiteY2"/>
                </a:cxn>
              </a:cxnLst>
              <a:rect l="l" t="t" r="r" b="b"/>
              <a:pathLst>
                <a:path w="2682240" h="1158240">
                  <a:moveTo>
                    <a:pt x="0" y="0"/>
                  </a:moveTo>
                  <a:cubicBezTo>
                    <a:pt x="111760" y="292100"/>
                    <a:pt x="223520" y="584200"/>
                    <a:pt x="670560" y="777240"/>
                  </a:cubicBezTo>
                  <a:cubicBezTo>
                    <a:pt x="1117600" y="970280"/>
                    <a:pt x="1899920" y="1064260"/>
                    <a:pt x="2682240" y="1158240"/>
                  </a:cubicBezTo>
                </a:path>
              </a:pathLst>
            </a:custGeom>
            <a:ln>
              <a:solidFill>
                <a:schemeClr val="tx1"/>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Freeform 42"/>
            <p:cNvSpPr/>
            <p:nvPr/>
          </p:nvSpPr>
          <p:spPr>
            <a:xfrm rot="19417030">
              <a:off x="5253281" y="1500365"/>
              <a:ext cx="2682735" cy="818891"/>
            </a:xfrm>
            <a:custGeom>
              <a:avLst/>
              <a:gdLst>
                <a:gd name="connsiteX0" fmla="*/ 0 w 2682240"/>
                <a:gd name="connsiteY0" fmla="*/ 0 h 1158240"/>
                <a:gd name="connsiteX1" fmla="*/ 670560 w 2682240"/>
                <a:gd name="connsiteY1" fmla="*/ 777240 h 1158240"/>
                <a:gd name="connsiteX2" fmla="*/ 2682240 w 2682240"/>
                <a:gd name="connsiteY2" fmla="*/ 1158240 h 1158240"/>
              </a:gdLst>
              <a:ahLst/>
              <a:cxnLst>
                <a:cxn ang="0">
                  <a:pos x="connsiteX0" y="connsiteY0"/>
                </a:cxn>
                <a:cxn ang="0">
                  <a:pos x="connsiteX1" y="connsiteY1"/>
                </a:cxn>
                <a:cxn ang="0">
                  <a:pos x="connsiteX2" y="connsiteY2"/>
                </a:cxn>
              </a:cxnLst>
              <a:rect l="l" t="t" r="r" b="b"/>
              <a:pathLst>
                <a:path w="2682240" h="1158240">
                  <a:moveTo>
                    <a:pt x="0" y="0"/>
                  </a:moveTo>
                  <a:cubicBezTo>
                    <a:pt x="111760" y="292100"/>
                    <a:pt x="223520" y="584200"/>
                    <a:pt x="670560" y="777240"/>
                  </a:cubicBezTo>
                  <a:cubicBezTo>
                    <a:pt x="1117600" y="970280"/>
                    <a:pt x="1899920" y="1064260"/>
                    <a:pt x="2682240" y="1158240"/>
                  </a:cubicBezTo>
                </a:path>
              </a:pathLst>
            </a:custGeom>
            <a:ln>
              <a:solidFill>
                <a:schemeClr val="tx1"/>
              </a:solidFill>
              <a:head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Freeform 44"/>
            <p:cNvSpPr/>
            <p:nvPr/>
          </p:nvSpPr>
          <p:spPr>
            <a:xfrm>
              <a:off x="3048000" y="1447800"/>
              <a:ext cx="4846093" cy="3960125"/>
            </a:xfrm>
            <a:custGeom>
              <a:avLst/>
              <a:gdLst>
                <a:gd name="connsiteX0" fmla="*/ 4954138 w 4954138"/>
                <a:gd name="connsiteY0" fmla="*/ 0 h 3960125"/>
                <a:gd name="connsiteX1" fmla="*/ 2497541 w 4954138"/>
                <a:gd name="connsiteY1" fmla="*/ 3480179 h 3960125"/>
                <a:gd name="connsiteX2" fmla="*/ 0 w 4954138"/>
                <a:gd name="connsiteY2" fmla="*/ 2879678 h 3960125"/>
              </a:gdLst>
              <a:ahLst/>
              <a:cxnLst>
                <a:cxn ang="0">
                  <a:pos x="connsiteX0" y="connsiteY0"/>
                </a:cxn>
                <a:cxn ang="0">
                  <a:pos x="connsiteX1" y="connsiteY1"/>
                </a:cxn>
                <a:cxn ang="0">
                  <a:pos x="connsiteX2" y="connsiteY2"/>
                </a:cxn>
              </a:cxnLst>
              <a:rect l="l" t="t" r="r" b="b"/>
              <a:pathLst>
                <a:path w="4954138" h="3960125">
                  <a:moveTo>
                    <a:pt x="4954138" y="0"/>
                  </a:moveTo>
                  <a:cubicBezTo>
                    <a:pt x="4138684" y="1500116"/>
                    <a:pt x="3323231" y="3000233"/>
                    <a:pt x="2497541" y="3480179"/>
                  </a:cubicBezTo>
                  <a:cubicBezTo>
                    <a:pt x="1671851" y="3960125"/>
                    <a:pt x="0" y="2879678"/>
                    <a:pt x="0" y="2879678"/>
                  </a:cubicBezTo>
                </a:path>
              </a:pathLst>
            </a:cu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457200" y="304800"/>
            <a:ext cx="8229600" cy="1143000"/>
          </a:xfrm>
        </p:spPr>
        <p:txBody>
          <a:bodyPr/>
          <a:lstStyle/>
          <a:p>
            <a:pPr eaLnBrk="1" hangingPunct="1"/>
            <a:r>
              <a:rPr lang="en-US" dirty="0"/>
              <a:t>Energy Levels in Atoms</a:t>
            </a:r>
          </a:p>
        </p:txBody>
      </p:sp>
      <p:sp>
        <p:nvSpPr>
          <p:cNvPr id="66567" name="Text Box 5"/>
          <p:cNvSpPr txBox="1">
            <a:spLocks noChangeArrowheads="1"/>
          </p:cNvSpPr>
          <p:nvPr/>
        </p:nvSpPr>
        <p:spPr bwMode="auto">
          <a:xfrm rot="16200000">
            <a:off x="3339037" y="3343553"/>
            <a:ext cx="827088" cy="336550"/>
          </a:xfrm>
          <a:prstGeom prst="rect">
            <a:avLst/>
          </a:prstGeom>
          <a:noFill/>
          <a:ln w="9525">
            <a:noFill/>
            <a:miter lim="800000"/>
            <a:headEnd/>
            <a:tailEnd/>
          </a:ln>
        </p:spPr>
        <p:txBody>
          <a:bodyPr wrap="none">
            <a:spAutoFit/>
          </a:bodyPr>
          <a:lstStyle/>
          <a:p>
            <a:r>
              <a:rPr lang="en-US" dirty="0"/>
              <a:t>Energy</a:t>
            </a:r>
          </a:p>
        </p:txBody>
      </p:sp>
      <p:sp>
        <p:nvSpPr>
          <p:cNvPr id="66568" name="Line 6"/>
          <p:cNvSpPr>
            <a:spLocks noChangeShapeType="1"/>
          </p:cNvSpPr>
          <p:nvPr/>
        </p:nvSpPr>
        <p:spPr bwMode="auto">
          <a:xfrm>
            <a:off x="4042300" y="5002490"/>
            <a:ext cx="4343400" cy="0"/>
          </a:xfrm>
          <a:prstGeom prst="line">
            <a:avLst/>
          </a:prstGeom>
          <a:noFill/>
          <a:ln w="9525">
            <a:solidFill>
              <a:schemeClr val="tx1"/>
            </a:solidFill>
            <a:miter lim="800000"/>
            <a:headEnd/>
            <a:tailEnd/>
          </a:ln>
        </p:spPr>
        <p:txBody>
          <a:bodyPr wrap="none"/>
          <a:lstStyle/>
          <a:p>
            <a:endParaRPr lang="en-US"/>
          </a:p>
        </p:txBody>
      </p:sp>
      <p:grpSp>
        <p:nvGrpSpPr>
          <p:cNvPr id="20" name="Group 19"/>
          <p:cNvGrpSpPr/>
          <p:nvPr/>
        </p:nvGrpSpPr>
        <p:grpSpPr>
          <a:xfrm>
            <a:off x="5109100" y="3173690"/>
            <a:ext cx="1143000" cy="990600"/>
            <a:chOff x="5600700" y="3352800"/>
            <a:chExt cx="533400" cy="990600"/>
          </a:xfrm>
        </p:grpSpPr>
        <p:sp>
          <p:nvSpPr>
            <p:cNvPr id="66570" name="Line 8"/>
            <p:cNvSpPr>
              <a:spLocks noChangeShapeType="1"/>
            </p:cNvSpPr>
            <p:nvPr/>
          </p:nvSpPr>
          <p:spPr bwMode="auto">
            <a:xfrm>
              <a:off x="5600700" y="4343400"/>
              <a:ext cx="533400" cy="0"/>
            </a:xfrm>
            <a:prstGeom prst="line">
              <a:avLst/>
            </a:prstGeom>
            <a:noFill/>
            <a:ln w="28575">
              <a:solidFill>
                <a:srgbClr val="FF9900"/>
              </a:solidFill>
              <a:miter lim="800000"/>
              <a:headEnd/>
              <a:tailEnd/>
            </a:ln>
          </p:spPr>
          <p:txBody>
            <a:bodyPr wrap="none"/>
            <a:lstStyle/>
            <a:p>
              <a:endParaRPr lang="en-US"/>
            </a:p>
          </p:txBody>
        </p:sp>
        <p:sp>
          <p:nvSpPr>
            <p:cNvPr id="66571" name="Line 9"/>
            <p:cNvSpPr>
              <a:spLocks noChangeShapeType="1"/>
            </p:cNvSpPr>
            <p:nvPr/>
          </p:nvSpPr>
          <p:spPr bwMode="auto">
            <a:xfrm>
              <a:off x="5600700" y="3352800"/>
              <a:ext cx="533400" cy="0"/>
            </a:xfrm>
            <a:prstGeom prst="line">
              <a:avLst/>
            </a:prstGeom>
            <a:noFill/>
            <a:ln w="28575">
              <a:solidFill>
                <a:srgbClr val="FF0000"/>
              </a:solidFill>
              <a:miter lim="800000"/>
              <a:headEnd/>
              <a:tailEnd/>
            </a:ln>
          </p:spPr>
          <p:txBody>
            <a:bodyPr wrap="none"/>
            <a:lstStyle/>
            <a:p>
              <a:endParaRPr lang="en-US"/>
            </a:p>
          </p:txBody>
        </p:sp>
      </p:grpSp>
      <p:sp>
        <p:nvSpPr>
          <p:cNvPr id="66572" name="Text Box 10"/>
          <p:cNvSpPr txBox="1">
            <a:spLocks noChangeArrowheads="1"/>
          </p:cNvSpPr>
          <p:nvPr/>
        </p:nvSpPr>
        <p:spPr bwMode="auto">
          <a:xfrm>
            <a:off x="6464825" y="3919815"/>
            <a:ext cx="398463" cy="336550"/>
          </a:xfrm>
          <a:prstGeom prst="rect">
            <a:avLst/>
          </a:prstGeom>
          <a:noFill/>
          <a:ln w="9525">
            <a:noFill/>
            <a:miter lim="800000"/>
            <a:headEnd/>
            <a:tailEnd/>
          </a:ln>
        </p:spPr>
        <p:txBody>
          <a:bodyPr wrap="none">
            <a:spAutoFit/>
          </a:bodyPr>
          <a:lstStyle/>
          <a:p>
            <a:r>
              <a:rPr lang="en-US"/>
              <a:t>1s</a:t>
            </a:r>
          </a:p>
        </p:txBody>
      </p:sp>
      <p:sp>
        <p:nvSpPr>
          <p:cNvPr id="66573" name="Text Box 11"/>
          <p:cNvSpPr txBox="1">
            <a:spLocks noChangeArrowheads="1"/>
          </p:cNvSpPr>
          <p:nvPr/>
        </p:nvSpPr>
        <p:spPr bwMode="auto">
          <a:xfrm>
            <a:off x="6404500" y="2945090"/>
            <a:ext cx="398463" cy="336550"/>
          </a:xfrm>
          <a:prstGeom prst="rect">
            <a:avLst/>
          </a:prstGeom>
          <a:noFill/>
          <a:ln w="9525">
            <a:noFill/>
            <a:miter lim="800000"/>
            <a:headEnd/>
            <a:tailEnd/>
          </a:ln>
        </p:spPr>
        <p:txBody>
          <a:bodyPr wrap="none">
            <a:spAutoFit/>
          </a:bodyPr>
          <a:lstStyle/>
          <a:p>
            <a:r>
              <a:rPr lang="en-US"/>
              <a:t>2s</a:t>
            </a:r>
          </a:p>
        </p:txBody>
      </p:sp>
      <p:sp>
        <p:nvSpPr>
          <p:cNvPr id="66578" name="Text Box 18"/>
          <p:cNvSpPr txBox="1">
            <a:spLocks noChangeArrowheads="1"/>
          </p:cNvSpPr>
          <p:nvPr/>
        </p:nvSpPr>
        <p:spPr bwMode="auto">
          <a:xfrm>
            <a:off x="5810775" y="5486678"/>
            <a:ext cx="1268413" cy="336550"/>
          </a:xfrm>
          <a:prstGeom prst="rect">
            <a:avLst/>
          </a:prstGeom>
          <a:noFill/>
          <a:ln w="9525">
            <a:noFill/>
            <a:miter lim="800000"/>
            <a:headEnd/>
            <a:tailEnd/>
          </a:ln>
        </p:spPr>
        <p:txBody>
          <a:bodyPr wrap="none">
            <a:spAutoFit/>
          </a:bodyPr>
          <a:lstStyle/>
          <a:p>
            <a:r>
              <a:rPr lang="en-US" dirty="0"/>
              <a:t>(Schematic)</a:t>
            </a:r>
          </a:p>
        </p:txBody>
      </p:sp>
      <p:grpSp>
        <p:nvGrpSpPr>
          <p:cNvPr id="2" name="Group 1">
            <a:extLst>
              <a:ext uri="{FF2B5EF4-FFF2-40B4-BE49-F238E27FC236}">
                <a16:creationId xmlns:a16="http://schemas.microsoft.com/office/drawing/2014/main" id="{FEB0892E-5BA6-B81F-21B6-5538B133C86A}"/>
              </a:ext>
            </a:extLst>
          </p:cNvPr>
          <p:cNvGrpSpPr/>
          <p:nvPr/>
        </p:nvGrpSpPr>
        <p:grpSpPr>
          <a:xfrm>
            <a:off x="804570" y="2360601"/>
            <a:ext cx="2000867" cy="1895764"/>
            <a:chOff x="-76200" y="-228600"/>
            <a:chExt cx="6781800" cy="6324600"/>
          </a:xfrm>
        </p:grpSpPr>
        <p:sp>
          <p:nvSpPr>
            <p:cNvPr id="4" name="Oval 3">
              <a:extLst>
                <a:ext uri="{FF2B5EF4-FFF2-40B4-BE49-F238E27FC236}">
                  <a16:creationId xmlns:a16="http://schemas.microsoft.com/office/drawing/2014/main" id="{A580F23B-4A08-90B0-5A54-F06E2740132C}"/>
                </a:ext>
              </a:extLst>
            </p:cNvPr>
            <p:cNvSpPr/>
            <p:nvPr/>
          </p:nvSpPr>
          <p:spPr>
            <a:xfrm rot="19673694">
              <a:off x="2123324" y="903980"/>
              <a:ext cx="242316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37BFCE6A-0E7B-D06E-DB6E-0C10440A86D9}"/>
                </a:ext>
              </a:extLst>
            </p:cNvPr>
            <p:cNvSpPr/>
            <p:nvPr/>
          </p:nvSpPr>
          <p:spPr>
            <a:xfrm>
              <a:off x="3126375" y="290703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5B02A20E-3E66-6925-B155-6991D986B7B0}"/>
                </a:ext>
              </a:extLst>
            </p:cNvPr>
            <p:cNvSpPr/>
            <p:nvPr/>
          </p:nvSpPr>
          <p:spPr>
            <a:xfrm>
              <a:off x="3144575" y="277940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lus 4">
              <a:extLst>
                <a:ext uri="{FF2B5EF4-FFF2-40B4-BE49-F238E27FC236}">
                  <a16:creationId xmlns:a16="http://schemas.microsoft.com/office/drawing/2014/main" id="{0C425E04-FD06-E7AC-4BA4-B259370A0AFF}"/>
                </a:ext>
              </a:extLst>
            </p:cNvPr>
            <p:cNvSpPr/>
            <p:nvPr/>
          </p:nvSpPr>
          <p:spPr>
            <a:xfrm>
              <a:off x="3178420" y="280493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C99994C-62C4-588D-B97F-F206ED4D26EA}"/>
                </a:ext>
              </a:extLst>
            </p:cNvPr>
            <p:cNvSpPr/>
            <p:nvPr/>
          </p:nvSpPr>
          <p:spPr>
            <a:xfrm>
              <a:off x="3262878" y="276959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DA13644-80E7-6BA3-B318-86F1329C19D9}"/>
                </a:ext>
              </a:extLst>
            </p:cNvPr>
            <p:cNvSpPr/>
            <p:nvPr/>
          </p:nvSpPr>
          <p:spPr>
            <a:xfrm>
              <a:off x="3235577" y="287758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lus 7">
              <a:extLst>
                <a:ext uri="{FF2B5EF4-FFF2-40B4-BE49-F238E27FC236}">
                  <a16:creationId xmlns:a16="http://schemas.microsoft.com/office/drawing/2014/main" id="{97DF6443-3351-5D70-605E-791D6C7E0836}"/>
                </a:ext>
              </a:extLst>
            </p:cNvPr>
            <p:cNvSpPr/>
            <p:nvPr/>
          </p:nvSpPr>
          <p:spPr>
            <a:xfrm>
              <a:off x="3269422" y="290311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6B2472E-9AFA-CA7C-18C1-E81FB80A710B}"/>
                </a:ext>
              </a:extLst>
            </p:cNvPr>
            <p:cNvSpPr/>
            <p:nvPr/>
          </p:nvSpPr>
          <p:spPr>
            <a:xfrm>
              <a:off x="1280160" y="899160"/>
              <a:ext cx="405384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4DE8A75-3C06-78B8-AA19-2800E7CAADFD}"/>
                </a:ext>
              </a:extLst>
            </p:cNvPr>
            <p:cNvSpPr/>
            <p:nvPr/>
          </p:nvSpPr>
          <p:spPr>
            <a:xfrm>
              <a:off x="5042328" y="207970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Minus 15">
              <a:extLst>
                <a:ext uri="{FF2B5EF4-FFF2-40B4-BE49-F238E27FC236}">
                  <a16:creationId xmlns:a16="http://schemas.microsoft.com/office/drawing/2014/main" id="{C2D242A5-B483-F182-8200-6132A4E6DDE1}"/>
                </a:ext>
              </a:extLst>
            </p:cNvPr>
            <p:cNvSpPr/>
            <p:nvPr/>
          </p:nvSpPr>
          <p:spPr>
            <a:xfrm>
              <a:off x="5067686" y="215440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25439C78-B14D-FF00-5EF7-192AB75F392F}"/>
                </a:ext>
              </a:extLst>
            </p:cNvPr>
            <p:cNvSpPr/>
            <p:nvPr/>
          </p:nvSpPr>
          <p:spPr>
            <a:xfrm>
              <a:off x="2725848" y="403042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Minus 24">
              <a:extLst>
                <a:ext uri="{FF2B5EF4-FFF2-40B4-BE49-F238E27FC236}">
                  <a16:creationId xmlns:a16="http://schemas.microsoft.com/office/drawing/2014/main" id="{835AA4F2-2809-FBB4-12B9-4FE6219EA394}"/>
                </a:ext>
              </a:extLst>
            </p:cNvPr>
            <p:cNvSpPr/>
            <p:nvPr/>
          </p:nvSpPr>
          <p:spPr>
            <a:xfrm>
              <a:off x="2751206" y="410512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3FCA85A0-E2B6-1355-0259-085396CAE3B0}"/>
                </a:ext>
              </a:extLst>
            </p:cNvPr>
            <p:cNvSpPr/>
            <p:nvPr/>
          </p:nvSpPr>
          <p:spPr>
            <a:xfrm>
              <a:off x="3088593" y="3029241"/>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DD5844E7-4125-6D3E-2E51-477CBAE84381}"/>
                </a:ext>
              </a:extLst>
            </p:cNvPr>
            <p:cNvSpPr/>
            <p:nvPr/>
          </p:nvSpPr>
          <p:spPr>
            <a:xfrm>
              <a:off x="3119040" y="2856066"/>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lus 30">
              <a:extLst>
                <a:ext uri="{FF2B5EF4-FFF2-40B4-BE49-F238E27FC236}">
                  <a16:creationId xmlns:a16="http://schemas.microsoft.com/office/drawing/2014/main" id="{4D389284-46EA-A4C5-BF21-39BD2246B0CB}"/>
                </a:ext>
              </a:extLst>
            </p:cNvPr>
            <p:cNvSpPr/>
            <p:nvPr/>
          </p:nvSpPr>
          <p:spPr>
            <a:xfrm>
              <a:off x="3175661" y="2890706"/>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BAF506-A2E5-F931-B5D3-470301ABDD5A}"/>
                </a:ext>
              </a:extLst>
            </p:cNvPr>
            <p:cNvSpPr/>
            <p:nvPr/>
          </p:nvSpPr>
          <p:spPr>
            <a:xfrm>
              <a:off x="3316953" y="2842745"/>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08C34114-60E9-1E16-9368-A89772FCFDC2}"/>
                </a:ext>
              </a:extLst>
            </p:cNvPr>
            <p:cNvSpPr/>
            <p:nvPr/>
          </p:nvSpPr>
          <p:spPr>
            <a:xfrm>
              <a:off x="3271280" y="2989277"/>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lus 33">
              <a:extLst>
                <a:ext uri="{FF2B5EF4-FFF2-40B4-BE49-F238E27FC236}">
                  <a16:creationId xmlns:a16="http://schemas.microsoft.com/office/drawing/2014/main" id="{61B9875D-234E-C102-6767-2FF3E7EF5A43}"/>
                </a:ext>
              </a:extLst>
            </p:cNvPr>
            <p:cNvSpPr/>
            <p:nvPr/>
          </p:nvSpPr>
          <p:spPr>
            <a:xfrm>
              <a:off x="3327901" y="3023917"/>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E2E8F37-1441-32D4-7F40-29A56D79C441}"/>
                </a:ext>
              </a:extLst>
            </p:cNvPr>
            <p:cNvSpPr/>
            <p:nvPr/>
          </p:nvSpPr>
          <p:spPr>
            <a:xfrm>
              <a:off x="-76200" y="-228600"/>
              <a:ext cx="6781800" cy="63246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22DD5148-587E-3E6A-AB96-2DAC759A3E25}"/>
                </a:ext>
              </a:extLst>
            </p:cNvPr>
            <p:cNvSpPr/>
            <p:nvPr/>
          </p:nvSpPr>
          <p:spPr>
            <a:xfrm>
              <a:off x="5562600" y="533400"/>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inus 40">
              <a:extLst>
                <a:ext uri="{FF2B5EF4-FFF2-40B4-BE49-F238E27FC236}">
                  <a16:creationId xmlns:a16="http://schemas.microsoft.com/office/drawing/2014/main" id="{644C0BE0-B97B-6D30-2FE7-36EA9B54ED82}"/>
                </a:ext>
              </a:extLst>
            </p:cNvPr>
            <p:cNvSpPr/>
            <p:nvPr/>
          </p:nvSpPr>
          <p:spPr>
            <a:xfrm>
              <a:off x="5587958" y="608099"/>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Line 6">
            <a:extLst>
              <a:ext uri="{FF2B5EF4-FFF2-40B4-BE49-F238E27FC236}">
                <a16:creationId xmlns:a16="http://schemas.microsoft.com/office/drawing/2014/main" id="{6E40CC3A-9D2F-1C4B-ECA1-B1B8E2A5417C}"/>
              </a:ext>
            </a:extLst>
          </p:cNvPr>
          <p:cNvSpPr>
            <a:spLocks noChangeShapeType="1"/>
          </p:cNvSpPr>
          <p:nvPr/>
        </p:nvSpPr>
        <p:spPr bwMode="auto">
          <a:xfrm flipH="1" flipV="1">
            <a:off x="4001222" y="2225808"/>
            <a:ext cx="72034" cy="2779333"/>
          </a:xfrm>
          <a:prstGeom prst="line">
            <a:avLst/>
          </a:prstGeom>
          <a:noFill/>
          <a:ln w="9525">
            <a:solidFill>
              <a:schemeClr val="tx1"/>
            </a:solidFill>
            <a:miter lim="800000"/>
            <a:headEnd/>
            <a:tailEnd/>
          </a:ln>
        </p:spPr>
        <p:txBody>
          <a:bodyPr wrap="none"/>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457200" y="304800"/>
            <a:ext cx="8229600" cy="1143000"/>
          </a:xfrm>
        </p:spPr>
        <p:txBody>
          <a:bodyPr/>
          <a:lstStyle/>
          <a:p>
            <a:pPr eaLnBrk="1" hangingPunct="1"/>
            <a:r>
              <a:rPr lang="en-US" dirty="0"/>
              <a:t>Energy Levels in Atoms</a:t>
            </a:r>
          </a:p>
        </p:txBody>
      </p:sp>
      <p:sp>
        <p:nvSpPr>
          <p:cNvPr id="66567" name="Text Box 5"/>
          <p:cNvSpPr txBox="1">
            <a:spLocks noChangeArrowheads="1"/>
          </p:cNvSpPr>
          <p:nvPr/>
        </p:nvSpPr>
        <p:spPr bwMode="auto">
          <a:xfrm rot="16200000">
            <a:off x="3339037" y="3343553"/>
            <a:ext cx="827088" cy="336550"/>
          </a:xfrm>
          <a:prstGeom prst="rect">
            <a:avLst/>
          </a:prstGeom>
          <a:noFill/>
          <a:ln w="9525">
            <a:noFill/>
            <a:miter lim="800000"/>
            <a:headEnd/>
            <a:tailEnd/>
          </a:ln>
        </p:spPr>
        <p:txBody>
          <a:bodyPr wrap="none">
            <a:spAutoFit/>
          </a:bodyPr>
          <a:lstStyle/>
          <a:p>
            <a:r>
              <a:rPr lang="en-US" dirty="0"/>
              <a:t>Energy</a:t>
            </a:r>
          </a:p>
        </p:txBody>
      </p:sp>
      <p:sp>
        <p:nvSpPr>
          <p:cNvPr id="66568" name="Line 6"/>
          <p:cNvSpPr>
            <a:spLocks noChangeShapeType="1"/>
          </p:cNvSpPr>
          <p:nvPr/>
        </p:nvSpPr>
        <p:spPr bwMode="auto">
          <a:xfrm>
            <a:off x="4042300" y="5002490"/>
            <a:ext cx="4343400" cy="0"/>
          </a:xfrm>
          <a:prstGeom prst="line">
            <a:avLst/>
          </a:prstGeom>
          <a:noFill/>
          <a:ln w="9525">
            <a:solidFill>
              <a:schemeClr val="tx1"/>
            </a:solidFill>
            <a:miter lim="800000"/>
            <a:headEnd/>
            <a:tailEnd/>
          </a:ln>
        </p:spPr>
        <p:txBody>
          <a:bodyPr wrap="none"/>
          <a:lstStyle/>
          <a:p>
            <a:endParaRPr lang="en-US"/>
          </a:p>
        </p:txBody>
      </p:sp>
      <p:grpSp>
        <p:nvGrpSpPr>
          <p:cNvPr id="20" name="Group 19"/>
          <p:cNvGrpSpPr/>
          <p:nvPr/>
        </p:nvGrpSpPr>
        <p:grpSpPr>
          <a:xfrm>
            <a:off x="5109100" y="3173690"/>
            <a:ext cx="1143000" cy="990600"/>
            <a:chOff x="5600700" y="3352800"/>
            <a:chExt cx="533400" cy="990600"/>
          </a:xfrm>
        </p:grpSpPr>
        <p:sp>
          <p:nvSpPr>
            <p:cNvPr id="66570" name="Line 8"/>
            <p:cNvSpPr>
              <a:spLocks noChangeShapeType="1"/>
            </p:cNvSpPr>
            <p:nvPr/>
          </p:nvSpPr>
          <p:spPr bwMode="auto">
            <a:xfrm>
              <a:off x="5600700" y="4343400"/>
              <a:ext cx="533400" cy="0"/>
            </a:xfrm>
            <a:prstGeom prst="line">
              <a:avLst/>
            </a:prstGeom>
            <a:noFill/>
            <a:ln w="28575">
              <a:solidFill>
                <a:srgbClr val="FF9900"/>
              </a:solidFill>
              <a:miter lim="800000"/>
              <a:headEnd/>
              <a:tailEnd/>
            </a:ln>
          </p:spPr>
          <p:txBody>
            <a:bodyPr wrap="none"/>
            <a:lstStyle/>
            <a:p>
              <a:endParaRPr lang="en-US"/>
            </a:p>
          </p:txBody>
        </p:sp>
        <p:sp>
          <p:nvSpPr>
            <p:cNvPr id="66571" name="Line 9"/>
            <p:cNvSpPr>
              <a:spLocks noChangeShapeType="1"/>
            </p:cNvSpPr>
            <p:nvPr/>
          </p:nvSpPr>
          <p:spPr bwMode="auto">
            <a:xfrm>
              <a:off x="5600700" y="3352800"/>
              <a:ext cx="533400" cy="0"/>
            </a:xfrm>
            <a:prstGeom prst="line">
              <a:avLst/>
            </a:prstGeom>
            <a:noFill/>
            <a:ln w="28575">
              <a:solidFill>
                <a:srgbClr val="FF0000"/>
              </a:solidFill>
              <a:miter lim="800000"/>
              <a:headEnd/>
              <a:tailEnd/>
            </a:ln>
          </p:spPr>
          <p:txBody>
            <a:bodyPr wrap="none"/>
            <a:lstStyle/>
            <a:p>
              <a:endParaRPr lang="en-US"/>
            </a:p>
          </p:txBody>
        </p:sp>
      </p:grpSp>
      <p:sp>
        <p:nvSpPr>
          <p:cNvPr id="66572" name="Text Box 10"/>
          <p:cNvSpPr txBox="1">
            <a:spLocks noChangeArrowheads="1"/>
          </p:cNvSpPr>
          <p:nvPr/>
        </p:nvSpPr>
        <p:spPr bwMode="auto">
          <a:xfrm>
            <a:off x="6464825" y="3919815"/>
            <a:ext cx="398463" cy="336550"/>
          </a:xfrm>
          <a:prstGeom prst="rect">
            <a:avLst/>
          </a:prstGeom>
          <a:noFill/>
          <a:ln w="9525">
            <a:noFill/>
            <a:miter lim="800000"/>
            <a:headEnd/>
            <a:tailEnd/>
          </a:ln>
        </p:spPr>
        <p:txBody>
          <a:bodyPr wrap="none">
            <a:spAutoFit/>
          </a:bodyPr>
          <a:lstStyle/>
          <a:p>
            <a:r>
              <a:rPr lang="en-US"/>
              <a:t>1s</a:t>
            </a:r>
          </a:p>
        </p:txBody>
      </p:sp>
      <p:sp>
        <p:nvSpPr>
          <p:cNvPr id="66573" name="Text Box 11"/>
          <p:cNvSpPr txBox="1">
            <a:spLocks noChangeArrowheads="1"/>
          </p:cNvSpPr>
          <p:nvPr/>
        </p:nvSpPr>
        <p:spPr bwMode="auto">
          <a:xfrm>
            <a:off x="6404500" y="2945090"/>
            <a:ext cx="398463" cy="336550"/>
          </a:xfrm>
          <a:prstGeom prst="rect">
            <a:avLst/>
          </a:prstGeom>
          <a:noFill/>
          <a:ln w="9525">
            <a:noFill/>
            <a:miter lim="800000"/>
            <a:headEnd/>
            <a:tailEnd/>
          </a:ln>
        </p:spPr>
        <p:txBody>
          <a:bodyPr wrap="none">
            <a:spAutoFit/>
          </a:bodyPr>
          <a:lstStyle/>
          <a:p>
            <a:r>
              <a:rPr lang="en-US"/>
              <a:t>2s</a:t>
            </a:r>
          </a:p>
        </p:txBody>
      </p:sp>
      <p:sp>
        <p:nvSpPr>
          <p:cNvPr id="66578" name="Text Box 18"/>
          <p:cNvSpPr txBox="1">
            <a:spLocks noChangeArrowheads="1"/>
          </p:cNvSpPr>
          <p:nvPr/>
        </p:nvSpPr>
        <p:spPr bwMode="auto">
          <a:xfrm>
            <a:off x="5810775" y="5486678"/>
            <a:ext cx="1268413" cy="336550"/>
          </a:xfrm>
          <a:prstGeom prst="rect">
            <a:avLst/>
          </a:prstGeom>
          <a:noFill/>
          <a:ln w="9525">
            <a:noFill/>
            <a:miter lim="800000"/>
            <a:headEnd/>
            <a:tailEnd/>
          </a:ln>
        </p:spPr>
        <p:txBody>
          <a:bodyPr wrap="none">
            <a:spAutoFit/>
          </a:bodyPr>
          <a:lstStyle/>
          <a:p>
            <a:r>
              <a:rPr lang="en-US" dirty="0"/>
              <a:t>(Schematic)</a:t>
            </a:r>
          </a:p>
        </p:txBody>
      </p:sp>
      <p:grpSp>
        <p:nvGrpSpPr>
          <p:cNvPr id="2" name="Group 1">
            <a:extLst>
              <a:ext uri="{FF2B5EF4-FFF2-40B4-BE49-F238E27FC236}">
                <a16:creationId xmlns:a16="http://schemas.microsoft.com/office/drawing/2014/main" id="{FEB0892E-5BA6-B81F-21B6-5538B133C86A}"/>
              </a:ext>
            </a:extLst>
          </p:cNvPr>
          <p:cNvGrpSpPr/>
          <p:nvPr/>
        </p:nvGrpSpPr>
        <p:grpSpPr>
          <a:xfrm>
            <a:off x="804570" y="2360601"/>
            <a:ext cx="2000867" cy="1895764"/>
            <a:chOff x="-76200" y="-228600"/>
            <a:chExt cx="6781800" cy="6324600"/>
          </a:xfrm>
        </p:grpSpPr>
        <p:sp>
          <p:nvSpPr>
            <p:cNvPr id="4" name="Oval 3">
              <a:extLst>
                <a:ext uri="{FF2B5EF4-FFF2-40B4-BE49-F238E27FC236}">
                  <a16:creationId xmlns:a16="http://schemas.microsoft.com/office/drawing/2014/main" id="{A580F23B-4A08-90B0-5A54-F06E2740132C}"/>
                </a:ext>
              </a:extLst>
            </p:cNvPr>
            <p:cNvSpPr/>
            <p:nvPr/>
          </p:nvSpPr>
          <p:spPr>
            <a:xfrm rot="19673694">
              <a:off x="2123324" y="903980"/>
              <a:ext cx="242316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37BFCE6A-0E7B-D06E-DB6E-0C10440A86D9}"/>
                </a:ext>
              </a:extLst>
            </p:cNvPr>
            <p:cNvSpPr/>
            <p:nvPr/>
          </p:nvSpPr>
          <p:spPr>
            <a:xfrm>
              <a:off x="3126375" y="2907036"/>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5B02A20E-3E66-6925-B155-6991D986B7B0}"/>
                </a:ext>
              </a:extLst>
            </p:cNvPr>
            <p:cNvSpPr/>
            <p:nvPr/>
          </p:nvSpPr>
          <p:spPr>
            <a:xfrm>
              <a:off x="3144575" y="2779408"/>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lus 4">
              <a:extLst>
                <a:ext uri="{FF2B5EF4-FFF2-40B4-BE49-F238E27FC236}">
                  <a16:creationId xmlns:a16="http://schemas.microsoft.com/office/drawing/2014/main" id="{0C425E04-FD06-E7AC-4BA4-B259370A0AFF}"/>
                </a:ext>
              </a:extLst>
            </p:cNvPr>
            <p:cNvSpPr/>
            <p:nvPr/>
          </p:nvSpPr>
          <p:spPr>
            <a:xfrm>
              <a:off x="3178420" y="2804937"/>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C99994C-62C4-588D-B97F-F206ED4D26EA}"/>
                </a:ext>
              </a:extLst>
            </p:cNvPr>
            <p:cNvSpPr/>
            <p:nvPr/>
          </p:nvSpPr>
          <p:spPr>
            <a:xfrm>
              <a:off x="3262878" y="2769591"/>
              <a:ext cx="224908" cy="22125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DA13644-80E7-6BA3-B318-86F1329C19D9}"/>
                </a:ext>
              </a:extLst>
            </p:cNvPr>
            <p:cNvSpPr/>
            <p:nvPr/>
          </p:nvSpPr>
          <p:spPr>
            <a:xfrm>
              <a:off x="3235577" y="2877583"/>
              <a:ext cx="224908" cy="22125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lus 7">
              <a:extLst>
                <a:ext uri="{FF2B5EF4-FFF2-40B4-BE49-F238E27FC236}">
                  <a16:creationId xmlns:a16="http://schemas.microsoft.com/office/drawing/2014/main" id="{97DF6443-3351-5D70-605E-791D6C7E0836}"/>
                </a:ext>
              </a:extLst>
            </p:cNvPr>
            <p:cNvSpPr/>
            <p:nvPr/>
          </p:nvSpPr>
          <p:spPr>
            <a:xfrm>
              <a:off x="3269422" y="2903112"/>
              <a:ext cx="157217" cy="170194"/>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6B2472E-9AFA-CA7C-18C1-E81FB80A710B}"/>
                </a:ext>
              </a:extLst>
            </p:cNvPr>
            <p:cNvSpPr/>
            <p:nvPr/>
          </p:nvSpPr>
          <p:spPr>
            <a:xfrm>
              <a:off x="1280160" y="899160"/>
              <a:ext cx="4053840" cy="4099560"/>
            </a:xfrm>
            <a:prstGeom prst="ellipse">
              <a:avLst/>
            </a:prstGeom>
            <a:noFill/>
            <a:ln w="3810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4DE8A75-3C06-78B8-AA19-2800E7CAADFD}"/>
                </a:ext>
              </a:extLst>
            </p:cNvPr>
            <p:cNvSpPr/>
            <p:nvPr/>
          </p:nvSpPr>
          <p:spPr>
            <a:xfrm>
              <a:off x="5042328" y="207970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Minus 15">
              <a:extLst>
                <a:ext uri="{FF2B5EF4-FFF2-40B4-BE49-F238E27FC236}">
                  <a16:creationId xmlns:a16="http://schemas.microsoft.com/office/drawing/2014/main" id="{C2D242A5-B483-F182-8200-6132A4E6DDE1}"/>
                </a:ext>
              </a:extLst>
            </p:cNvPr>
            <p:cNvSpPr/>
            <p:nvPr/>
          </p:nvSpPr>
          <p:spPr>
            <a:xfrm>
              <a:off x="5067686" y="215440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25439C78-B14D-FF00-5EF7-192AB75F392F}"/>
                </a:ext>
              </a:extLst>
            </p:cNvPr>
            <p:cNvSpPr/>
            <p:nvPr/>
          </p:nvSpPr>
          <p:spPr>
            <a:xfrm>
              <a:off x="2725848" y="4030422"/>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Minus 24">
              <a:extLst>
                <a:ext uri="{FF2B5EF4-FFF2-40B4-BE49-F238E27FC236}">
                  <a16:creationId xmlns:a16="http://schemas.microsoft.com/office/drawing/2014/main" id="{835AA4F2-2809-FBB4-12B9-4FE6219EA394}"/>
                </a:ext>
              </a:extLst>
            </p:cNvPr>
            <p:cNvSpPr/>
            <p:nvPr/>
          </p:nvSpPr>
          <p:spPr>
            <a:xfrm>
              <a:off x="2751206" y="4105121"/>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3FCA85A0-E2B6-1355-0259-085396CAE3B0}"/>
                </a:ext>
              </a:extLst>
            </p:cNvPr>
            <p:cNvSpPr/>
            <p:nvPr/>
          </p:nvSpPr>
          <p:spPr>
            <a:xfrm>
              <a:off x="3088593" y="3029241"/>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DD5844E7-4125-6D3E-2E51-477CBAE84381}"/>
                </a:ext>
              </a:extLst>
            </p:cNvPr>
            <p:cNvSpPr/>
            <p:nvPr/>
          </p:nvSpPr>
          <p:spPr>
            <a:xfrm>
              <a:off x="3119040" y="2856066"/>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lus 30">
              <a:extLst>
                <a:ext uri="{FF2B5EF4-FFF2-40B4-BE49-F238E27FC236}">
                  <a16:creationId xmlns:a16="http://schemas.microsoft.com/office/drawing/2014/main" id="{4D389284-46EA-A4C5-BF21-39BD2246B0CB}"/>
                </a:ext>
              </a:extLst>
            </p:cNvPr>
            <p:cNvSpPr/>
            <p:nvPr/>
          </p:nvSpPr>
          <p:spPr>
            <a:xfrm>
              <a:off x="3175661" y="2890706"/>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77BAF506-A2E5-F931-B5D3-470301ABDD5A}"/>
                </a:ext>
              </a:extLst>
            </p:cNvPr>
            <p:cNvSpPr/>
            <p:nvPr/>
          </p:nvSpPr>
          <p:spPr>
            <a:xfrm>
              <a:off x="3316953" y="2842745"/>
              <a:ext cx="376256" cy="300213"/>
            </a:xfrm>
            <a:prstGeom prst="ellipse">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08C34114-60E9-1E16-9368-A89772FCFDC2}"/>
                </a:ext>
              </a:extLst>
            </p:cNvPr>
            <p:cNvSpPr/>
            <p:nvPr/>
          </p:nvSpPr>
          <p:spPr>
            <a:xfrm>
              <a:off x="3271280" y="2989277"/>
              <a:ext cx="376256" cy="300213"/>
            </a:xfrm>
            <a:prstGeom prst="ellipse">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lus 33">
              <a:extLst>
                <a:ext uri="{FF2B5EF4-FFF2-40B4-BE49-F238E27FC236}">
                  <a16:creationId xmlns:a16="http://schemas.microsoft.com/office/drawing/2014/main" id="{61B9875D-234E-C102-6767-2FF3E7EF5A43}"/>
                </a:ext>
              </a:extLst>
            </p:cNvPr>
            <p:cNvSpPr/>
            <p:nvPr/>
          </p:nvSpPr>
          <p:spPr>
            <a:xfrm>
              <a:off x="3327901" y="3023917"/>
              <a:ext cx="263013" cy="230932"/>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6E2E8F37-1441-32D4-7F40-29A56D79C441}"/>
                </a:ext>
              </a:extLst>
            </p:cNvPr>
            <p:cNvSpPr/>
            <p:nvPr/>
          </p:nvSpPr>
          <p:spPr>
            <a:xfrm>
              <a:off x="-76200" y="-228600"/>
              <a:ext cx="6781800" cy="6324600"/>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22DD5148-587E-3E6A-AB96-2DAC759A3E25}"/>
                </a:ext>
              </a:extLst>
            </p:cNvPr>
            <p:cNvSpPr/>
            <p:nvPr/>
          </p:nvSpPr>
          <p:spPr>
            <a:xfrm>
              <a:off x="5562600" y="533400"/>
              <a:ext cx="261192" cy="282498"/>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Minus 40">
              <a:extLst>
                <a:ext uri="{FF2B5EF4-FFF2-40B4-BE49-F238E27FC236}">
                  <a16:creationId xmlns:a16="http://schemas.microsoft.com/office/drawing/2014/main" id="{644C0BE0-B97B-6D30-2FE7-36EA9B54ED82}"/>
                </a:ext>
              </a:extLst>
            </p:cNvPr>
            <p:cNvSpPr/>
            <p:nvPr/>
          </p:nvSpPr>
          <p:spPr>
            <a:xfrm>
              <a:off x="5587958" y="608099"/>
              <a:ext cx="210475" cy="133100"/>
            </a:xfrm>
            <a:prstGeom prst="mathMin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Line 6">
            <a:extLst>
              <a:ext uri="{FF2B5EF4-FFF2-40B4-BE49-F238E27FC236}">
                <a16:creationId xmlns:a16="http://schemas.microsoft.com/office/drawing/2014/main" id="{6E40CC3A-9D2F-1C4B-ECA1-B1B8E2A5417C}"/>
              </a:ext>
            </a:extLst>
          </p:cNvPr>
          <p:cNvSpPr>
            <a:spLocks noChangeShapeType="1"/>
          </p:cNvSpPr>
          <p:nvPr/>
        </p:nvSpPr>
        <p:spPr bwMode="auto">
          <a:xfrm flipH="1" flipV="1">
            <a:off x="4001222" y="2225808"/>
            <a:ext cx="72034" cy="2779333"/>
          </a:xfrm>
          <a:prstGeom prst="line">
            <a:avLst/>
          </a:prstGeom>
          <a:noFill/>
          <a:ln w="9525">
            <a:solidFill>
              <a:schemeClr val="tx1"/>
            </a:solidFill>
            <a:miter lim="800000"/>
            <a:headEnd/>
            <a:tailEnd/>
          </a:ln>
        </p:spPr>
        <p:txBody>
          <a:bodyPr wrap="none"/>
          <a:lstStyle/>
          <a:p>
            <a:endParaRPr lang="en-US"/>
          </a:p>
        </p:txBody>
      </p:sp>
      <p:sp>
        <p:nvSpPr>
          <p:cNvPr id="3" name="Freeform: Shape 2">
            <a:extLst>
              <a:ext uri="{FF2B5EF4-FFF2-40B4-BE49-F238E27FC236}">
                <a16:creationId xmlns:a16="http://schemas.microsoft.com/office/drawing/2014/main" id="{F8DC588B-3CD5-BC32-262A-241B40E84279}"/>
              </a:ext>
            </a:extLst>
          </p:cNvPr>
          <p:cNvSpPr/>
          <p:nvPr/>
        </p:nvSpPr>
        <p:spPr>
          <a:xfrm>
            <a:off x="1357460" y="3685880"/>
            <a:ext cx="301658" cy="395926"/>
          </a:xfrm>
          <a:custGeom>
            <a:avLst/>
            <a:gdLst>
              <a:gd name="connsiteX0" fmla="*/ 301658 w 301658"/>
              <a:gd name="connsiteY0" fmla="*/ 0 h 395926"/>
              <a:gd name="connsiteX1" fmla="*/ 0 w 301658"/>
              <a:gd name="connsiteY1" fmla="*/ 395926 h 395926"/>
            </a:gdLst>
            <a:ahLst/>
            <a:cxnLst>
              <a:cxn ang="0">
                <a:pos x="connsiteX0" y="connsiteY0"/>
              </a:cxn>
              <a:cxn ang="0">
                <a:pos x="connsiteX1" y="connsiteY1"/>
              </a:cxn>
            </a:cxnLst>
            <a:rect l="l" t="t" r="r" b="b"/>
            <a:pathLst>
              <a:path w="301658" h="395926">
                <a:moveTo>
                  <a:pt x="301658" y="0"/>
                </a:moveTo>
                <a:lnTo>
                  <a:pt x="0" y="395926"/>
                </a:ln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2F7436D-F63C-1DEE-E19B-E6BCED11660D}"/>
              </a:ext>
            </a:extLst>
          </p:cNvPr>
          <p:cNvSpPr/>
          <p:nvPr/>
        </p:nvSpPr>
        <p:spPr>
          <a:xfrm>
            <a:off x="5351716" y="3981201"/>
            <a:ext cx="153334" cy="174791"/>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570C9098-AF8A-E52B-3A79-11F2CC02264C}"/>
              </a:ext>
            </a:extLst>
          </p:cNvPr>
          <p:cNvSpPr/>
          <p:nvPr/>
        </p:nvSpPr>
        <p:spPr>
          <a:xfrm>
            <a:off x="5831603" y="3976701"/>
            <a:ext cx="153334" cy="174791"/>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35A9E8F-5798-BE02-99F0-004940BBDDC6}"/>
              </a:ext>
            </a:extLst>
          </p:cNvPr>
          <p:cNvSpPr/>
          <p:nvPr/>
        </p:nvSpPr>
        <p:spPr>
          <a:xfrm>
            <a:off x="5247100" y="2979406"/>
            <a:ext cx="153334" cy="174791"/>
          </a:xfrm>
          <a:prstGeom prst="ellipse">
            <a:avLst/>
          </a:prstGeom>
          <a:solidFill>
            <a:srgbClr val="638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DD2E625-E1E5-1CB5-F57A-47E8B5972323}"/>
              </a:ext>
            </a:extLst>
          </p:cNvPr>
          <p:cNvSpPr/>
          <p:nvPr/>
        </p:nvSpPr>
        <p:spPr>
          <a:xfrm flipV="1">
            <a:off x="5850103" y="3052502"/>
            <a:ext cx="45719" cy="974017"/>
          </a:xfrm>
          <a:custGeom>
            <a:avLst/>
            <a:gdLst>
              <a:gd name="connsiteX0" fmla="*/ 301658 w 301658"/>
              <a:gd name="connsiteY0" fmla="*/ 0 h 395926"/>
              <a:gd name="connsiteX1" fmla="*/ 0 w 301658"/>
              <a:gd name="connsiteY1" fmla="*/ 395926 h 395926"/>
            </a:gdLst>
            <a:ahLst/>
            <a:cxnLst>
              <a:cxn ang="0">
                <a:pos x="connsiteX0" y="connsiteY0"/>
              </a:cxn>
              <a:cxn ang="0">
                <a:pos x="connsiteX1" y="connsiteY1"/>
              </a:cxn>
            </a:cxnLst>
            <a:rect l="l" t="t" r="r" b="b"/>
            <a:pathLst>
              <a:path w="301658" h="395926">
                <a:moveTo>
                  <a:pt x="301658" y="0"/>
                </a:moveTo>
                <a:lnTo>
                  <a:pt x="0" y="395926"/>
                </a:lnTo>
              </a:path>
            </a:pathLst>
          </a:custGeom>
          <a:noFill/>
          <a:ln>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45166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457200" y="304800"/>
            <a:ext cx="8229600" cy="1143000"/>
          </a:xfrm>
        </p:spPr>
        <p:txBody>
          <a:bodyPr/>
          <a:lstStyle/>
          <a:p>
            <a:pPr eaLnBrk="1" hangingPunct="1"/>
            <a:r>
              <a:rPr lang="en-US" dirty="0"/>
              <a:t>Energy Levels in Atoms</a:t>
            </a:r>
          </a:p>
        </p:txBody>
      </p:sp>
      <p:sp>
        <p:nvSpPr>
          <p:cNvPr id="66566" name="Line 4"/>
          <p:cNvSpPr>
            <a:spLocks noChangeShapeType="1"/>
          </p:cNvSpPr>
          <p:nvPr/>
        </p:nvSpPr>
        <p:spPr bwMode="auto">
          <a:xfrm>
            <a:off x="2667000" y="2286000"/>
            <a:ext cx="0" cy="2895600"/>
          </a:xfrm>
          <a:prstGeom prst="line">
            <a:avLst/>
          </a:prstGeom>
          <a:noFill/>
          <a:ln w="9525">
            <a:solidFill>
              <a:schemeClr val="tx1"/>
            </a:solidFill>
            <a:miter lim="800000"/>
            <a:headEnd/>
            <a:tailEnd/>
          </a:ln>
        </p:spPr>
        <p:txBody>
          <a:bodyPr wrap="none"/>
          <a:lstStyle/>
          <a:p>
            <a:endParaRPr lang="en-US"/>
          </a:p>
        </p:txBody>
      </p:sp>
      <p:sp>
        <p:nvSpPr>
          <p:cNvPr id="66567" name="Text Box 5"/>
          <p:cNvSpPr txBox="1">
            <a:spLocks noChangeArrowheads="1"/>
          </p:cNvSpPr>
          <p:nvPr/>
        </p:nvSpPr>
        <p:spPr bwMode="auto">
          <a:xfrm rot="16200000">
            <a:off x="1963737" y="3522663"/>
            <a:ext cx="827088" cy="336550"/>
          </a:xfrm>
          <a:prstGeom prst="rect">
            <a:avLst/>
          </a:prstGeom>
          <a:noFill/>
          <a:ln w="9525">
            <a:noFill/>
            <a:miter lim="800000"/>
            <a:headEnd/>
            <a:tailEnd/>
          </a:ln>
        </p:spPr>
        <p:txBody>
          <a:bodyPr wrap="none">
            <a:spAutoFit/>
          </a:bodyPr>
          <a:lstStyle/>
          <a:p>
            <a:r>
              <a:rPr lang="en-US"/>
              <a:t>Energy</a:t>
            </a:r>
          </a:p>
        </p:txBody>
      </p:sp>
      <p:sp>
        <p:nvSpPr>
          <p:cNvPr id="66568" name="Line 6"/>
          <p:cNvSpPr>
            <a:spLocks noChangeShapeType="1"/>
          </p:cNvSpPr>
          <p:nvPr/>
        </p:nvSpPr>
        <p:spPr bwMode="auto">
          <a:xfrm>
            <a:off x="2667000" y="5181600"/>
            <a:ext cx="4343400" cy="0"/>
          </a:xfrm>
          <a:prstGeom prst="line">
            <a:avLst/>
          </a:prstGeom>
          <a:noFill/>
          <a:ln w="9525">
            <a:solidFill>
              <a:schemeClr val="tx1"/>
            </a:solidFill>
            <a:miter lim="800000"/>
            <a:headEnd/>
            <a:tailEnd/>
          </a:ln>
        </p:spPr>
        <p:txBody>
          <a:bodyPr wrap="none"/>
          <a:lstStyle/>
          <a:p>
            <a:endParaRPr lang="en-US"/>
          </a:p>
        </p:txBody>
      </p:sp>
      <p:grpSp>
        <p:nvGrpSpPr>
          <p:cNvPr id="20" name="Group 19"/>
          <p:cNvGrpSpPr/>
          <p:nvPr/>
        </p:nvGrpSpPr>
        <p:grpSpPr>
          <a:xfrm>
            <a:off x="3733800" y="3352800"/>
            <a:ext cx="1143000" cy="990600"/>
            <a:chOff x="5600700" y="3352800"/>
            <a:chExt cx="533400" cy="990600"/>
          </a:xfrm>
        </p:grpSpPr>
        <p:sp>
          <p:nvSpPr>
            <p:cNvPr id="66570" name="Line 8"/>
            <p:cNvSpPr>
              <a:spLocks noChangeShapeType="1"/>
            </p:cNvSpPr>
            <p:nvPr/>
          </p:nvSpPr>
          <p:spPr bwMode="auto">
            <a:xfrm>
              <a:off x="5600700" y="4343400"/>
              <a:ext cx="533400" cy="0"/>
            </a:xfrm>
            <a:prstGeom prst="line">
              <a:avLst/>
            </a:prstGeom>
            <a:noFill/>
            <a:ln w="28575">
              <a:solidFill>
                <a:srgbClr val="FF9900"/>
              </a:solidFill>
              <a:miter lim="800000"/>
              <a:headEnd/>
              <a:tailEnd/>
            </a:ln>
          </p:spPr>
          <p:txBody>
            <a:bodyPr wrap="none"/>
            <a:lstStyle/>
            <a:p>
              <a:endParaRPr lang="en-US"/>
            </a:p>
          </p:txBody>
        </p:sp>
        <p:sp>
          <p:nvSpPr>
            <p:cNvPr id="66571" name="Line 9"/>
            <p:cNvSpPr>
              <a:spLocks noChangeShapeType="1"/>
            </p:cNvSpPr>
            <p:nvPr/>
          </p:nvSpPr>
          <p:spPr bwMode="auto">
            <a:xfrm>
              <a:off x="5600700" y="3352800"/>
              <a:ext cx="533400" cy="0"/>
            </a:xfrm>
            <a:prstGeom prst="line">
              <a:avLst/>
            </a:prstGeom>
            <a:noFill/>
            <a:ln w="28575">
              <a:solidFill>
                <a:srgbClr val="FF9900"/>
              </a:solidFill>
              <a:miter lim="800000"/>
              <a:headEnd/>
              <a:tailEnd/>
            </a:ln>
          </p:spPr>
          <p:txBody>
            <a:bodyPr wrap="none"/>
            <a:lstStyle/>
            <a:p>
              <a:endParaRPr lang="en-US"/>
            </a:p>
          </p:txBody>
        </p:sp>
      </p:grpSp>
      <p:sp>
        <p:nvSpPr>
          <p:cNvPr id="66572" name="Text Box 10"/>
          <p:cNvSpPr txBox="1">
            <a:spLocks noChangeArrowheads="1"/>
          </p:cNvSpPr>
          <p:nvPr/>
        </p:nvSpPr>
        <p:spPr bwMode="auto">
          <a:xfrm>
            <a:off x="5089525" y="4098925"/>
            <a:ext cx="398463" cy="336550"/>
          </a:xfrm>
          <a:prstGeom prst="rect">
            <a:avLst/>
          </a:prstGeom>
          <a:noFill/>
          <a:ln w="9525">
            <a:noFill/>
            <a:miter lim="800000"/>
            <a:headEnd/>
            <a:tailEnd/>
          </a:ln>
        </p:spPr>
        <p:txBody>
          <a:bodyPr wrap="none">
            <a:spAutoFit/>
          </a:bodyPr>
          <a:lstStyle/>
          <a:p>
            <a:r>
              <a:rPr lang="en-US"/>
              <a:t>1s</a:t>
            </a:r>
          </a:p>
        </p:txBody>
      </p:sp>
      <p:sp>
        <p:nvSpPr>
          <p:cNvPr id="66573" name="Text Box 11"/>
          <p:cNvSpPr txBox="1">
            <a:spLocks noChangeArrowheads="1"/>
          </p:cNvSpPr>
          <p:nvPr/>
        </p:nvSpPr>
        <p:spPr bwMode="auto">
          <a:xfrm>
            <a:off x="5029200" y="3124200"/>
            <a:ext cx="398463" cy="336550"/>
          </a:xfrm>
          <a:prstGeom prst="rect">
            <a:avLst/>
          </a:prstGeom>
          <a:noFill/>
          <a:ln w="9525">
            <a:noFill/>
            <a:miter lim="800000"/>
            <a:headEnd/>
            <a:tailEnd/>
          </a:ln>
        </p:spPr>
        <p:txBody>
          <a:bodyPr wrap="none">
            <a:spAutoFit/>
          </a:bodyPr>
          <a:lstStyle/>
          <a:p>
            <a:r>
              <a:rPr lang="en-US"/>
              <a:t>2s</a:t>
            </a:r>
          </a:p>
        </p:txBody>
      </p:sp>
      <p:sp>
        <p:nvSpPr>
          <p:cNvPr id="66578" name="Text Box 18"/>
          <p:cNvSpPr txBox="1">
            <a:spLocks noChangeArrowheads="1"/>
          </p:cNvSpPr>
          <p:nvPr/>
        </p:nvSpPr>
        <p:spPr bwMode="auto">
          <a:xfrm>
            <a:off x="4435475" y="5665788"/>
            <a:ext cx="1268413" cy="336550"/>
          </a:xfrm>
          <a:prstGeom prst="rect">
            <a:avLst/>
          </a:prstGeom>
          <a:noFill/>
          <a:ln w="9525">
            <a:noFill/>
            <a:miter lim="800000"/>
            <a:headEnd/>
            <a:tailEnd/>
          </a:ln>
        </p:spPr>
        <p:txBody>
          <a:bodyPr wrap="none">
            <a:spAutoFit/>
          </a:bodyPr>
          <a:lstStyle/>
          <a:p>
            <a:r>
              <a:rPr lang="en-US" dirty="0"/>
              <a:t>(Schematic)</a:t>
            </a:r>
          </a:p>
        </p:txBody>
      </p:sp>
    </p:spTree>
    <p:extLst>
      <p:ext uri="{BB962C8B-B14F-4D97-AF65-F5344CB8AC3E}">
        <p14:creationId xmlns:p14="http://schemas.microsoft.com/office/powerpoint/2010/main" val="19667928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66BA7-D34F-A74B-38A3-EE071BBCBFAF}"/>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60701CC6-493E-7FC2-067A-CE16F236FEF3}"/>
              </a:ext>
            </a:extLst>
          </p:cNvPr>
          <p:cNvSpPr>
            <a:spLocks noGrp="1"/>
          </p:cNvSpPr>
          <p:nvPr>
            <p:ph idx="1"/>
          </p:nvPr>
        </p:nvSpPr>
        <p:spPr/>
        <p:txBody>
          <a:bodyPr>
            <a:normAutofit lnSpcReduction="10000"/>
          </a:bodyPr>
          <a:lstStyle/>
          <a:p>
            <a:pPr marL="0" indent="0">
              <a:buNone/>
            </a:pPr>
            <a:r>
              <a:rPr lang="en-US" dirty="0"/>
              <a:t>If I bring two atoms together and force them to get close, what happens to their electron energy levels?</a:t>
            </a:r>
          </a:p>
          <a:p>
            <a:pPr marL="514350" indent="-514350">
              <a:buFont typeface="+mj-lt"/>
              <a:buAutoNum type="alphaLcParenR"/>
            </a:pPr>
            <a:r>
              <a:rPr lang="en-US" dirty="0"/>
              <a:t>They stay the same, why would they change?</a:t>
            </a:r>
          </a:p>
          <a:p>
            <a:pPr marL="514350" indent="-514350">
              <a:buFont typeface="+mj-lt"/>
              <a:buAutoNum type="alphaLcParenR"/>
            </a:pPr>
            <a:r>
              <a:rPr lang="en-US" dirty="0"/>
              <a:t>The split so the 1s and 2s levels are different energies for the two atoms</a:t>
            </a:r>
          </a:p>
          <a:p>
            <a:pPr marL="514350" indent="-514350">
              <a:buFont typeface="+mj-lt"/>
              <a:buAutoNum type="alphaLcParenR"/>
            </a:pPr>
            <a:r>
              <a:rPr lang="en-US" dirty="0"/>
              <a:t>The combine so the two atoms have half the electrons</a:t>
            </a:r>
          </a:p>
          <a:p>
            <a:pPr marL="514350" indent="-514350">
              <a:buFont typeface="+mj-lt"/>
              <a:buAutoNum type="alphaLcParenR"/>
            </a:pPr>
            <a:r>
              <a:rPr lang="en-US" dirty="0"/>
              <a:t>They explode</a:t>
            </a:r>
          </a:p>
        </p:txBody>
      </p:sp>
    </p:spTree>
    <p:extLst>
      <p:ext uri="{BB962C8B-B14F-4D97-AF65-F5344CB8AC3E}">
        <p14:creationId xmlns:p14="http://schemas.microsoft.com/office/powerpoint/2010/main" val="854900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pPr eaLnBrk="1" hangingPunct="1"/>
            <a:r>
              <a:rPr lang="en-US"/>
              <a:t>Bringing Two Atoms Together</a:t>
            </a:r>
          </a:p>
        </p:txBody>
      </p:sp>
      <p:grpSp>
        <p:nvGrpSpPr>
          <p:cNvPr id="2" name="Group 19"/>
          <p:cNvGrpSpPr>
            <a:grpSpLocks/>
          </p:cNvGrpSpPr>
          <p:nvPr/>
        </p:nvGrpSpPr>
        <p:grpSpPr bwMode="auto">
          <a:xfrm>
            <a:off x="1828800" y="2286000"/>
            <a:ext cx="4802188" cy="3716338"/>
            <a:chOff x="1152" y="1440"/>
            <a:chExt cx="3025" cy="2341"/>
          </a:xfrm>
        </p:grpSpPr>
        <p:sp>
          <p:nvSpPr>
            <p:cNvPr id="66566" name="Line 4"/>
            <p:cNvSpPr>
              <a:spLocks noChangeShapeType="1"/>
            </p:cNvSpPr>
            <p:nvPr/>
          </p:nvSpPr>
          <p:spPr bwMode="auto">
            <a:xfrm>
              <a:off x="1440" y="1440"/>
              <a:ext cx="0" cy="1824"/>
            </a:xfrm>
            <a:prstGeom prst="line">
              <a:avLst/>
            </a:prstGeom>
            <a:noFill/>
            <a:ln w="9525">
              <a:solidFill>
                <a:schemeClr val="tx1"/>
              </a:solidFill>
              <a:miter lim="800000"/>
              <a:headEnd/>
              <a:tailEnd/>
            </a:ln>
          </p:spPr>
          <p:txBody>
            <a:bodyPr wrap="none"/>
            <a:lstStyle/>
            <a:p>
              <a:endParaRPr lang="en-US"/>
            </a:p>
          </p:txBody>
        </p:sp>
        <p:sp>
          <p:nvSpPr>
            <p:cNvPr id="66567" name="Text Box 5"/>
            <p:cNvSpPr txBox="1">
              <a:spLocks noChangeArrowheads="1"/>
            </p:cNvSpPr>
            <p:nvPr/>
          </p:nvSpPr>
          <p:spPr bwMode="auto">
            <a:xfrm rot="-5400000">
              <a:off x="997" y="2219"/>
              <a:ext cx="521" cy="212"/>
            </a:xfrm>
            <a:prstGeom prst="rect">
              <a:avLst/>
            </a:prstGeom>
            <a:noFill/>
            <a:ln w="9525">
              <a:noFill/>
              <a:miter lim="800000"/>
              <a:headEnd/>
              <a:tailEnd/>
            </a:ln>
          </p:spPr>
          <p:txBody>
            <a:bodyPr wrap="none">
              <a:spAutoFit/>
            </a:bodyPr>
            <a:lstStyle/>
            <a:p>
              <a:r>
                <a:rPr lang="en-US"/>
                <a:t>Energy</a:t>
              </a:r>
            </a:p>
          </p:txBody>
        </p:sp>
        <p:sp>
          <p:nvSpPr>
            <p:cNvPr id="66568" name="Line 6"/>
            <p:cNvSpPr>
              <a:spLocks noChangeShapeType="1"/>
            </p:cNvSpPr>
            <p:nvPr/>
          </p:nvSpPr>
          <p:spPr bwMode="auto">
            <a:xfrm>
              <a:off x="1440" y="3264"/>
              <a:ext cx="2736" cy="0"/>
            </a:xfrm>
            <a:prstGeom prst="line">
              <a:avLst/>
            </a:prstGeom>
            <a:noFill/>
            <a:ln w="9525">
              <a:solidFill>
                <a:schemeClr val="tx1"/>
              </a:solidFill>
              <a:miter lim="800000"/>
              <a:headEnd/>
              <a:tailEnd/>
            </a:ln>
          </p:spPr>
          <p:txBody>
            <a:bodyPr wrap="none"/>
            <a:lstStyle/>
            <a:p>
              <a:endParaRPr lang="en-US"/>
            </a:p>
          </p:txBody>
        </p:sp>
        <p:sp>
          <p:nvSpPr>
            <p:cNvPr id="66569" name="Text Box 7"/>
            <p:cNvSpPr txBox="1">
              <a:spLocks noChangeArrowheads="1"/>
            </p:cNvSpPr>
            <p:nvPr/>
          </p:nvSpPr>
          <p:spPr bwMode="auto">
            <a:xfrm>
              <a:off x="2640" y="3312"/>
              <a:ext cx="728" cy="212"/>
            </a:xfrm>
            <a:prstGeom prst="rect">
              <a:avLst/>
            </a:prstGeom>
            <a:noFill/>
            <a:ln w="9525">
              <a:noFill/>
              <a:miter lim="800000"/>
              <a:headEnd/>
              <a:tailEnd/>
            </a:ln>
          </p:spPr>
          <p:txBody>
            <a:bodyPr wrap="none">
              <a:spAutoFit/>
            </a:bodyPr>
            <a:lstStyle/>
            <a:p>
              <a:r>
                <a:rPr lang="en-US"/>
                <a:t>Distance, r</a:t>
              </a:r>
            </a:p>
          </p:txBody>
        </p:sp>
        <p:sp>
          <p:nvSpPr>
            <p:cNvPr id="66570" name="Line 8"/>
            <p:cNvSpPr>
              <a:spLocks noChangeShapeType="1"/>
            </p:cNvSpPr>
            <p:nvPr/>
          </p:nvSpPr>
          <p:spPr bwMode="auto">
            <a:xfrm>
              <a:off x="3552" y="2736"/>
              <a:ext cx="336" cy="0"/>
            </a:xfrm>
            <a:prstGeom prst="line">
              <a:avLst/>
            </a:prstGeom>
            <a:noFill/>
            <a:ln w="28575">
              <a:solidFill>
                <a:srgbClr val="FF9900"/>
              </a:solidFill>
              <a:miter lim="800000"/>
              <a:headEnd/>
              <a:tailEnd/>
            </a:ln>
          </p:spPr>
          <p:txBody>
            <a:bodyPr wrap="none"/>
            <a:lstStyle/>
            <a:p>
              <a:endParaRPr lang="en-US"/>
            </a:p>
          </p:txBody>
        </p:sp>
        <p:sp>
          <p:nvSpPr>
            <p:cNvPr id="66571" name="Line 9"/>
            <p:cNvSpPr>
              <a:spLocks noChangeShapeType="1"/>
            </p:cNvSpPr>
            <p:nvPr/>
          </p:nvSpPr>
          <p:spPr bwMode="auto">
            <a:xfrm>
              <a:off x="3504" y="2112"/>
              <a:ext cx="336" cy="0"/>
            </a:xfrm>
            <a:prstGeom prst="line">
              <a:avLst/>
            </a:prstGeom>
            <a:noFill/>
            <a:ln w="28575">
              <a:solidFill>
                <a:srgbClr val="FF9900"/>
              </a:solidFill>
              <a:miter lim="800000"/>
              <a:headEnd/>
              <a:tailEnd/>
            </a:ln>
          </p:spPr>
          <p:txBody>
            <a:bodyPr wrap="none"/>
            <a:lstStyle/>
            <a:p>
              <a:endParaRPr lang="en-US"/>
            </a:p>
          </p:txBody>
        </p:sp>
        <p:sp>
          <p:nvSpPr>
            <p:cNvPr id="66572" name="Text Box 10"/>
            <p:cNvSpPr txBox="1">
              <a:spLocks noChangeArrowheads="1"/>
            </p:cNvSpPr>
            <p:nvPr/>
          </p:nvSpPr>
          <p:spPr bwMode="auto">
            <a:xfrm>
              <a:off x="3926" y="2582"/>
              <a:ext cx="251" cy="212"/>
            </a:xfrm>
            <a:prstGeom prst="rect">
              <a:avLst/>
            </a:prstGeom>
            <a:noFill/>
            <a:ln w="9525">
              <a:noFill/>
              <a:miter lim="800000"/>
              <a:headEnd/>
              <a:tailEnd/>
            </a:ln>
          </p:spPr>
          <p:txBody>
            <a:bodyPr wrap="none">
              <a:spAutoFit/>
            </a:bodyPr>
            <a:lstStyle/>
            <a:p>
              <a:r>
                <a:rPr lang="en-US"/>
                <a:t>1s</a:t>
              </a:r>
            </a:p>
          </p:txBody>
        </p:sp>
        <p:sp>
          <p:nvSpPr>
            <p:cNvPr id="66573" name="Text Box 11"/>
            <p:cNvSpPr txBox="1">
              <a:spLocks noChangeArrowheads="1"/>
            </p:cNvSpPr>
            <p:nvPr/>
          </p:nvSpPr>
          <p:spPr bwMode="auto">
            <a:xfrm>
              <a:off x="3888" y="1968"/>
              <a:ext cx="251" cy="212"/>
            </a:xfrm>
            <a:prstGeom prst="rect">
              <a:avLst/>
            </a:prstGeom>
            <a:noFill/>
            <a:ln w="9525">
              <a:noFill/>
              <a:miter lim="800000"/>
              <a:headEnd/>
              <a:tailEnd/>
            </a:ln>
          </p:spPr>
          <p:txBody>
            <a:bodyPr wrap="none">
              <a:spAutoFit/>
            </a:bodyPr>
            <a:lstStyle/>
            <a:p>
              <a:r>
                <a:rPr lang="en-US"/>
                <a:t>2s</a:t>
              </a:r>
            </a:p>
          </p:txBody>
        </p:sp>
        <p:sp>
          <p:nvSpPr>
            <p:cNvPr id="66574" name="Freeform 13"/>
            <p:cNvSpPr>
              <a:spLocks/>
            </p:cNvSpPr>
            <p:nvPr/>
          </p:nvSpPr>
          <p:spPr bwMode="auto">
            <a:xfrm>
              <a:off x="2496" y="1536"/>
              <a:ext cx="1008" cy="576"/>
            </a:xfrm>
            <a:custGeom>
              <a:avLst/>
              <a:gdLst>
                <a:gd name="T0" fmla="*/ 1008 w 1008"/>
                <a:gd name="T1" fmla="*/ 576 h 576"/>
                <a:gd name="T2" fmla="*/ 288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6575" name="Freeform 15"/>
            <p:cNvSpPr>
              <a:spLocks/>
            </p:cNvSpPr>
            <p:nvPr/>
          </p:nvSpPr>
          <p:spPr bwMode="auto">
            <a:xfrm>
              <a:off x="2208" y="1542"/>
              <a:ext cx="1296" cy="800"/>
            </a:xfrm>
            <a:custGeom>
              <a:avLst/>
              <a:gdLst>
                <a:gd name="T0" fmla="*/ 1296 w 912"/>
                <a:gd name="T1" fmla="*/ 576 h 800"/>
                <a:gd name="T2" fmla="*/ 1160 w 912"/>
                <a:gd name="T3" fmla="*/ 576 h 800"/>
                <a:gd name="T4" fmla="*/ 955 w 912"/>
                <a:gd name="T5" fmla="*/ 720 h 800"/>
                <a:gd name="T6" fmla="*/ 546 w 912"/>
                <a:gd name="T7" fmla="*/ 768 h 800"/>
                <a:gd name="T8" fmla="*/ 205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6576" name="Freeform 16"/>
            <p:cNvSpPr>
              <a:spLocks/>
            </p:cNvSpPr>
            <p:nvPr/>
          </p:nvSpPr>
          <p:spPr bwMode="auto">
            <a:xfrm>
              <a:off x="2003" y="2155"/>
              <a:ext cx="1543" cy="576"/>
            </a:xfrm>
            <a:custGeom>
              <a:avLst/>
              <a:gdLst>
                <a:gd name="T0" fmla="*/ 1543 w 1008"/>
                <a:gd name="T1" fmla="*/ 576 h 576"/>
                <a:gd name="T2" fmla="*/ 441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6577" name="Freeform 17"/>
            <p:cNvSpPr>
              <a:spLocks/>
            </p:cNvSpPr>
            <p:nvPr/>
          </p:nvSpPr>
          <p:spPr bwMode="auto">
            <a:xfrm>
              <a:off x="1805" y="2167"/>
              <a:ext cx="1789" cy="800"/>
            </a:xfrm>
            <a:custGeom>
              <a:avLst/>
              <a:gdLst>
                <a:gd name="T0" fmla="*/ 1789 w 912"/>
                <a:gd name="T1" fmla="*/ 576 h 800"/>
                <a:gd name="T2" fmla="*/ 1601 w 912"/>
                <a:gd name="T3" fmla="*/ 576 h 800"/>
                <a:gd name="T4" fmla="*/ 1318 w 912"/>
                <a:gd name="T5" fmla="*/ 720 h 800"/>
                <a:gd name="T6" fmla="*/ 753 w 912"/>
                <a:gd name="T7" fmla="*/ 768 h 800"/>
                <a:gd name="T8" fmla="*/ 282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6578" name="Text Box 18"/>
            <p:cNvSpPr txBox="1">
              <a:spLocks noChangeArrowheads="1"/>
            </p:cNvSpPr>
            <p:nvPr/>
          </p:nvSpPr>
          <p:spPr bwMode="auto">
            <a:xfrm>
              <a:off x="2554" y="3569"/>
              <a:ext cx="799" cy="212"/>
            </a:xfrm>
            <a:prstGeom prst="rect">
              <a:avLst/>
            </a:prstGeom>
            <a:noFill/>
            <a:ln w="9525">
              <a:noFill/>
              <a:miter lim="800000"/>
              <a:headEnd/>
              <a:tailEnd/>
            </a:ln>
          </p:spPr>
          <p:txBody>
            <a:bodyPr wrap="none">
              <a:spAutoFit/>
            </a:bodyPr>
            <a:lstStyle/>
            <a:p>
              <a:r>
                <a:rPr lang="en-US"/>
                <a:t>(Schematic)</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lstStyle/>
          <a:p>
            <a:pPr eaLnBrk="1" hangingPunct="1"/>
            <a:r>
              <a:rPr lang="en-US"/>
              <a:t>Bringing 5 Atoms Together</a:t>
            </a:r>
          </a:p>
        </p:txBody>
      </p:sp>
      <p:sp>
        <p:nvSpPr>
          <p:cNvPr id="67590" name="Line 4"/>
          <p:cNvSpPr>
            <a:spLocks noChangeShapeType="1"/>
          </p:cNvSpPr>
          <p:nvPr/>
        </p:nvSpPr>
        <p:spPr bwMode="auto">
          <a:xfrm>
            <a:off x="2286000" y="2286000"/>
            <a:ext cx="0" cy="2895600"/>
          </a:xfrm>
          <a:prstGeom prst="line">
            <a:avLst/>
          </a:prstGeom>
          <a:noFill/>
          <a:ln w="9525">
            <a:solidFill>
              <a:schemeClr val="tx1"/>
            </a:solidFill>
            <a:miter lim="800000"/>
            <a:headEnd/>
            <a:tailEnd/>
          </a:ln>
        </p:spPr>
        <p:txBody>
          <a:bodyPr wrap="none"/>
          <a:lstStyle/>
          <a:p>
            <a:endParaRPr lang="en-US"/>
          </a:p>
        </p:txBody>
      </p:sp>
      <p:sp>
        <p:nvSpPr>
          <p:cNvPr id="67591" name="Text Box 5"/>
          <p:cNvSpPr txBox="1">
            <a:spLocks noChangeArrowheads="1"/>
          </p:cNvSpPr>
          <p:nvPr/>
        </p:nvSpPr>
        <p:spPr bwMode="auto">
          <a:xfrm rot="16200000">
            <a:off x="1582737" y="3522663"/>
            <a:ext cx="827088" cy="336550"/>
          </a:xfrm>
          <a:prstGeom prst="rect">
            <a:avLst/>
          </a:prstGeom>
          <a:noFill/>
          <a:ln w="9525">
            <a:noFill/>
            <a:miter lim="800000"/>
            <a:headEnd/>
            <a:tailEnd/>
          </a:ln>
        </p:spPr>
        <p:txBody>
          <a:bodyPr wrap="none">
            <a:spAutoFit/>
          </a:bodyPr>
          <a:lstStyle/>
          <a:p>
            <a:r>
              <a:rPr lang="en-US"/>
              <a:t>Energy</a:t>
            </a:r>
          </a:p>
        </p:txBody>
      </p:sp>
      <p:sp>
        <p:nvSpPr>
          <p:cNvPr id="67592" name="Line 6"/>
          <p:cNvSpPr>
            <a:spLocks noChangeShapeType="1"/>
          </p:cNvSpPr>
          <p:nvPr/>
        </p:nvSpPr>
        <p:spPr bwMode="auto">
          <a:xfrm>
            <a:off x="2286000" y="5181600"/>
            <a:ext cx="4343400" cy="0"/>
          </a:xfrm>
          <a:prstGeom prst="line">
            <a:avLst/>
          </a:prstGeom>
          <a:noFill/>
          <a:ln w="9525">
            <a:solidFill>
              <a:schemeClr val="tx1"/>
            </a:solidFill>
            <a:miter lim="800000"/>
            <a:headEnd/>
            <a:tailEnd/>
          </a:ln>
        </p:spPr>
        <p:txBody>
          <a:bodyPr wrap="none"/>
          <a:lstStyle/>
          <a:p>
            <a:endParaRPr lang="en-US"/>
          </a:p>
        </p:txBody>
      </p:sp>
      <p:sp>
        <p:nvSpPr>
          <p:cNvPr id="67593" name="Text Box 7"/>
          <p:cNvSpPr txBox="1">
            <a:spLocks noChangeArrowheads="1"/>
          </p:cNvSpPr>
          <p:nvPr/>
        </p:nvSpPr>
        <p:spPr bwMode="auto">
          <a:xfrm>
            <a:off x="4191000" y="5257800"/>
            <a:ext cx="1155700" cy="336550"/>
          </a:xfrm>
          <a:prstGeom prst="rect">
            <a:avLst/>
          </a:prstGeom>
          <a:noFill/>
          <a:ln w="9525">
            <a:noFill/>
            <a:miter lim="800000"/>
            <a:headEnd/>
            <a:tailEnd/>
          </a:ln>
        </p:spPr>
        <p:txBody>
          <a:bodyPr wrap="none">
            <a:spAutoFit/>
          </a:bodyPr>
          <a:lstStyle/>
          <a:p>
            <a:r>
              <a:rPr lang="en-US"/>
              <a:t>Distance, r</a:t>
            </a:r>
          </a:p>
        </p:txBody>
      </p:sp>
      <p:sp>
        <p:nvSpPr>
          <p:cNvPr id="67594" name="Line 8"/>
          <p:cNvSpPr>
            <a:spLocks noChangeShapeType="1"/>
          </p:cNvSpPr>
          <p:nvPr/>
        </p:nvSpPr>
        <p:spPr bwMode="auto">
          <a:xfrm>
            <a:off x="5638800" y="4343400"/>
            <a:ext cx="533400" cy="0"/>
          </a:xfrm>
          <a:prstGeom prst="line">
            <a:avLst/>
          </a:prstGeom>
          <a:noFill/>
          <a:ln w="28575">
            <a:solidFill>
              <a:srgbClr val="FF9900"/>
            </a:solidFill>
            <a:miter lim="800000"/>
            <a:headEnd/>
            <a:tailEnd/>
          </a:ln>
        </p:spPr>
        <p:txBody>
          <a:bodyPr wrap="none"/>
          <a:lstStyle/>
          <a:p>
            <a:endParaRPr lang="en-US"/>
          </a:p>
        </p:txBody>
      </p:sp>
      <p:sp>
        <p:nvSpPr>
          <p:cNvPr id="67595" name="Line 9"/>
          <p:cNvSpPr>
            <a:spLocks noChangeShapeType="1"/>
          </p:cNvSpPr>
          <p:nvPr/>
        </p:nvSpPr>
        <p:spPr bwMode="auto">
          <a:xfrm>
            <a:off x="5562600" y="3352800"/>
            <a:ext cx="533400" cy="0"/>
          </a:xfrm>
          <a:prstGeom prst="line">
            <a:avLst/>
          </a:prstGeom>
          <a:noFill/>
          <a:ln w="28575">
            <a:solidFill>
              <a:srgbClr val="FF9900"/>
            </a:solidFill>
            <a:miter lim="800000"/>
            <a:headEnd/>
            <a:tailEnd/>
          </a:ln>
        </p:spPr>
        <p:txBody>
          <a:bodyPr wrap="none"/>
          <a:lstStyle/>
          <a:p>
            <a:endParaRPr lang="en-US"/>
          </a:p>
        </p:txBody>
      </p:sp>
      <p:sp>
        <p:nvSpPr>
          <p:cNvPr id="67596" name="Text Box 10"/>
          <p:cNvSpPr txBox="1">
            <a:spLocks noChangeArrowheads="1"/>
          </p:cNvSpPr>
          <p:nvPr/>
        </p:nvSpPr>
        <p:spPr bwMode="auto">
          <a:xfrm>
            <a:off x="6232525" y="4098925"/>
            <a:ext cx="398463" cy="336550"/>
          </a:xfrm>
          <a:prstGeom prst="rect">
            <a:avLst/>
          </a:prstGeom>
          <a:noFill/>
          <a:ln w="9525">
            <a:noFill/>
            <a:miter lim="800000"/>
            <a:headEnd/>
            <a:tailEnd/>
          </a:ln>
        </p:spPr>
        <p:txBody>
          <a:bodyPr wrap="none">
            <a:spAutoFit/>
          </a:bodyPr>
          <a:lstStyle/>
          <a:p>
            <a:r>
              <a:rPr lang="en-US"/>
              <a:t>1s</a:t>
            </a:r>
          </a:p>
        </p:txBody>
      </p:sp>
      <p:sp>
        <p:nvSpPr>
          <p:cNvPr id="67597" name="Text Box 11"/>
          <p:cNvSpPr txBox="1">
            <a:spLocks noChangeArrowheads="1"/>
          </p:cNvSpPr>
          <p:nvPr/>
        </p:nvSpPr>
        <p:spPr bwMode="auto">
          <a:xfrm>
            <a:off x="6172200" y="3124200"/>
            <a:ext cx="398463" cy="336550"/>
          </a:xfrm>
          <a:prstGeom prst="rect">
            <a:avLst/>
          </a:prstGeom>
          <a:noFill/>
          <a:ln w="9525">
            <a:noFill/>
            <a:miter lim="800000"/>
            <a:headEnd/>
            <a:tailEnd/>
          </a:ln>
        </p:spPr>
        <p:txBody>
          <a:bodyPr wrap="none">
            <a:spAutoFit/>
          </a:bodyPr>
          <a:lstStyle/>
          <a:p>
            <a:r>
              <a:rPr lang="en-US"/>
              <a:t>2s</a:t>
            </a:r>
          </a:p>
        </p:txBody>
      </p:sp>
      <p:sp>
        <p:nvSpPr>
          <p:cNvPr id="67598" name="Freeform 12"/>
          <p:cNvSpPr>
            <a:spLocks/>
          </p:cNvSpPr>
          <p:nvPr/>
        </p:nvSpPr>
        <p:spPr bwMode="auto">
          <a:xfrm>
            <a:off x="3962400" y="2438400"/>
            <a:ext cx="1600200" cy="914400"/>
          </a:xfrm>
          <a:custGeom>
            <a:avLst/>
            <a:gdLst>
              <a:gd name="T0" fmla="*/ 1008 w 1008"/>
              <a:gd name="T1" fmla="*/ 576 h 576"/>
              <a:gd name="T2" fmla="*/ 288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7599" name="Freeform 13"/>
          <p:cNvSpPr>
            <a:spLocks/>
          </p:cNvSpPr>
          <p:nvPr/>
        </p:nvSpPr>
        <p:spPr bwMode="auto">
          <a:xfrm>
            <a:off x="3505200" y="2447925"/>
            <a:ext cx="2057400" cy="1270000"/>
          </a:xfrm>
          <a:custGeom>
            <a:avLst/>
            <a:gdLst>
              <a:gd name="T0" fmla="*/ 1296 w 912"/>
              <a:gd name="T1" fmla="*/ 576 h 800"/>
              <a:gd name="T2" fmla="*/ 1160 w 912"/>
              <a:gd name="T3" fmla="*/ 576 h 800"/>
              <a:gd name="T4" fmla="*/ 955 w 912"/>
              <a:gd name="T5" fmla="*/ 720 h 800"/>
              <a:gd name="T6" fmla="*/ 546 w 912"/>
              <a:gd name="T7" fmla="*/ 768 h 800"/>
              <a:gd name="T8" fmla="*/ 205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7600" name="Freeform 14"/>
          <p:cNvSpPr>
            <a:spLocks/>
          </p:cNvSpPr>
          <p:nvPr/>
        </p:nvSpPr>
        <p:spPr bwMode="auto">
          <a:xfrm>
            <a:off x="3179763" y="3421063"/>
            <a:ext cx="2449513" cy="914400"/>
          </a:xfrm>
          <a:custGeom>
            <a:avLst/>
            <a:gdLst>
              <a:gd name="T0" fmla="*/ 1543 w 1008"/>
              <a:gd name="T1" fmla="*/ 576 h 576"/>
              <a:gd name="T2" fmla="*/ 441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7601" name="Freeform 15"/>
          <p:cNvSpPr>
            <a:spLocks/>
          </p:cNvSpPr>
          <p:nvPr/>
        </p:nvSpPr>
        <p:spPr bwMode="auto">
          <a:xfrm>
            <a:off x="2865438" y="3440113"/>
            <a:ext cx="2840038" cy="1270000"/>
          </a:xfrm>
          <a:custGeom>
            <a:avLst/>
            <a:gdLst>
              <a:gd name="T0" fmla="*/ 1789 w 912"/>
              <a:gd name="T1" fmla="*/ 576 h 800"/>
              <a:gd name="T2" fmla="*/ 1601 w 912"/>
              <a:gd name="T3" fmla="*/ 576 h 800"/>
              <a:gd name="T4" fmla="*/ 1318 w 912"/>
              <a:gd name="T5" fmla="*/ 720 h 800"/>
              <a:gd name="T6" fmla="*/ 753 w 912"/>
              <a:gd name="T7" fmla="*/ 768 h 800"/>
              <a:gd name="T8" fmla="*/ 282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7602" name="Text Box 16"/>
          <p:cNvSpPr txBox="1">
            <a:spLocks noChangeArrowheads="1"/>
          </p:cNvSpPr>
          <p:nvPr/>
        </p:nvSpPr>
        <p:spPr bwMode="auto">
          <a:xfrm>
            <a:off x="4054475" y="5665788"/>
            <a:ext cx="1268413" cy="336550"/>
          </a:xfrm>
          <a:prstGeom prst="rect">
            <a:avLst/>
          </a:prstGeom>
          <a:noFill/>
          <a:ln w="9525">
            <a:noFill/>
            <a:miter lim="800000"/>
            <a:headEnd/>
            <a:tailEnd/>
          </a:ln>
        </p:spPr>
        <p:txBody>
          <a:bodyPr wrap="none">
            <a:spAutoFit/>
          </a:bodyPr>
          <a:lstStyle/>
          <a:p>
            <a:r>
              <a:rPr lang="en-US"/>
              <a:t>(Schematic)</a:t>
            </a:r>
          </a:p>
        </p:txBody>
      </p:sp>
      <p:sp>
        <p:nvSpPr>
          <p:cNvPr id="67603" name="Freeform 17"/>
          <p:cNvSpPr>
            <a:spLocks/>
          </p:cNvSpPr>
          <p:nvPr/>
        </p:nvSpPr>
        <p:spPr bwMode="auto">
          <a:xfrm>
            <a:off x="3846513" y="2498725"/>
            <a:ext cx="1489075" cy="896938"/>
          </a:xfrm>
          <a:custGeom>
            <a:avLst/>
            <a:gdLst>
              <a:gd name="T0" fmla="*/ 938 w 938"/>
              <a:gd name="T1" fmla="*/ 540 h 565"/>
              <a:gd name="T2" fmla="*/ 659 w 938"/>
              <a:gd name="T3" fmla="*/ 546 h 565"/>
              <a:gd name="T4" fmla="*/ 255 w 938"/>
              <a:gd name="T5" fmla="*/ 427 h 565"/>
              <a:gd name="T6" fmla="*/ 0 w 938"/>
              <a:gd name="T7" fmla="*/ 0 h 565"/>
              <a:gd name="T8" fmla="*/ 0 60000 65536"/>
              <a:gd name="T9" fmla="*/ 0 60000 65536"/>
              <a:gd name="T10" fmla="*/ 0 60000 65536"/>
              <a:gd name="T11" fmla="*/ 0 60000 65536"/>
              <a:gd name="T12" fmla="*/ 0 w 938"/>
              <a:gd name="T13" fmla="*/ 0 h 565"/>
              <a:gd name="T14" fmla="*/ 938 w 938"/>
              <a:gd name="T15" fmla="*/ 565 h 565"/>
            </a:gdLst>
            <a:ahLst/>
            <a:cxnLst>
              <a:cxn ang="T8">
                <a:pos x="T0" y="T1"/>
              </a:cxn>
              <a:cxn ang="T9">
                <a:pos x="T2" y="T3"/>
              </a:cxn>
              <a:cxn ang="T10">
                <a:pos x="T4" y="T5"/>
              </a:cxn>
              <a:cxn ang="T11">
                <a:pos x="T6" y="T7"/>
              </a:cxn>
            </a:cxnLst>
            <a:rect l="T12" t="T13" r="T14" b="T15"/>
            <a:pathLst>
              <a:path w="938" h="565">
                <a:moveTo>
                  <a:pt x="938" y="540"/>
                </a:moveTo>
                <a:cubicBezTo>
                  <a:pt x="855" y="552"/>
                  <a:pt x="773" y="565"/>
                  <a:pt x="659" y="546"/>
                </a:cubicBezTo>
                <a:cubicBezTo>
                  <a:pt x="545" y="527"/>
                  <a:pt x="365" y="518"/>
                  <a:pt x="255" y="427"/>
                </a:cubicBezTo>
                <a:cubicBezTo>
                  <a:pt x="145" y="336"/>
                  <a:pt x="42" y="72"/>
                  <a:pt x="0" y="0"/>
                </a:cubicBezTo>
              </a:path>
            </a:pathLst>
          </a:custGeom>
          <a:noFill/>
          <a:ln w="9525">
            <a:solidFill>
              <a:schemeClr val="accent1"/>
            </a:solidFill>
            <a:miter lim="800000"/>
            <a:headEnd/>
            <a:tailEnd/>
          </a:ln>
        </p:spPr>
        <p:txBody>
          <a:bodyPr wrap="none"/>
          <a:lstStyle/>
          <a:p>
            <a:endParaRPr lang="en-US"/>
          </a:p>
        </p:txBody>
      </p:sp>
      <p:sp>
        <p:nvSpPr>
          <p:cNvPr id="67604" name="Freeform 18"/>
          <p:cNvSpPr>
            <a:spLocks/>
          </p:cNvSpPr>
          <p:nvPr/>
        </p:nvSpPr>
        <p:spPr bwMode="auto">
          <a:xfrm>
            <a:off x="3733800" y="2516188"/>
            <a:ext cx="1611313" cy="979488"/>
          </a:xfrm>
          <a:custGeom>
            <a:avLst/>
            <a:gdLst>
              <a:gd name="T0" fmla="*/ 1015 w 1015"/>
              <a:gd name="T1" fmla="*/ 529 h 617"/>
              <a:gd name="T2" fmla="*/ 801 w 1015"/>
              <a:gd name="T3" fmla="*/ 594 h 617"/>
              <a:gd name="T4" fmla="*/ 427 w 1015"/>
              <a:gd name="T5" fmla="*/ 582 h 617"/>
              <a:gd name="T6" fmla="*/ 160 w 1015"/>
              <a:gd name="T7" fmla="*/ 381 h 617"/>
              <a:gd name="T8" fmla="*/ 0 w 1015"/>
              <a:gd name="T9" fmla="*/ 0 h 617"/>
              <a:gd name="T10" fmla="*/ 0 60000 65536"/>
              <a:gd name="T11" fmla="*/ 0 60000 65536"/>
              <a:gd name="T12" fmla="*/ 0 60000 65536"/>
              <a:gd name="T13" fmla="*/ 0 60000 65536"/>
              <a:gd name="T14" fmla="*/ 0 60000 65536"/>
              <a:gd name="T15" fmla="*/ 0 w 1015"/>
              <a:gd name="T16" fmla="*/ 0 h 617"/>
              <a:gd name="T17" fmla="*/ 1015 w 1015"/>
              <a:gd name="T18" fmla="*/ 617 h 617"/>
            </a:gdLst>
            <a:ahLst/>
            <a:cxnLst>
              <a:cxn ang="T10">
                <a:pos x="T0" y="T1"/>
              </a:cxn>
              <a:cxn ang="T11">
                <a:pos x="T2" y="T3"/>
              </a:cxn>
              <a:cxn ang="T12">
                <a:pos x="T4" y="T5"/>
              </a:cxn>
              <a:cxn ang="T13">
                <a:pos x="T6" y="T7"/>
              </a:cxn>
              <a:cxn ang="T14">
                <a:pos x="T8" y="T9"/>
              </a:cxn>
            </a:cxnLst>
            <a:rect l="T15" t="T16" r="T17" b="T18"/>
            <a:pathLst>
              <a:path w="1015" h="617">
                <a:moveTo>
                  <a:pt x="1015" y="529"/>
                </a:moveTo>
                <a:cubicBezTo>
                  <a:pt x="957" y="557"/>
                  <a:pt x="899" y="585"/>
                  <a:pt x="801" y="594"/>
                </a:cubicBezTo>
                <a:cubicBezTo>
                  <a:pt x="703" y="603"/>
                  <a:pt x="534" y="617"/>
                  <a:pt x="427" y="582"/>
                </a:cubicBezTo>
                <a:cubicBezTo>
                  <a:pt x="320" y="547"/>
                  <a:pt x="231" y="478"/>
                  <a:pt x="160" y="381"/>
                </a:cubicBezTo>
                <a:cubicBezTo>
                  <a:pt x="89" y="284"/>
                  <a:pt x="44" y="142"/>
                  <a:pt x="0" y="0"/>
                </a:cubicBezTo>
              </a:path>
            </a:pathLst>
          </a:custGeom>
          <a:noFill/>
          <a:ln w="9525">
            <a:solidFill>
              <a:schemeClr val="accent1"/>
            </a:solidFill>
            <a:miter lim="800000"/>
            <a:headEnd/>
            <a:tailEnd/>
          </a:ln>
        </p:spPr>
        <p:txBody>
          <a:bodyPr wrap="none"/>
          <a:lstStyle/>
          <a:p>
            <a:endParaRPr lang="en-US"/>
          </a:p>
        </p:txBody>
      </p:sp>
      <p:sp>
        <p:nvSpPr>
          <p:cNvPr id="67605" name="Freeform 19"/>
          <p:cNvSpPr>
            <a:spLocks/>
          </p:cNvSpPr>
          <p:nvPr/>
        </p:nvSpPr>
        <p:spPr bwMode="auto">
          <a:xfrm>
            <a:off x="3629025" y="2498725"/>
            <a:ext cx="1677988" cy="1104900"/>
          </a:xfrm>
          <a:custGeom>
            <a:avLst/>
            <a:gdLst>
              <a:gd name="T0" fmla="*/ 1057 w 1057"/>
              <a:gd name="T1" fmla="*/ 552 h 696"/>
              <a:gd name="T2" fmla="*/ 760 w 1057"/>
              <a:gd name="T3" fmla="*/ 677 h 696"/>
              <a:gd name="T4" fmla="*/ 380 w 1057"/>
              <a:gd name="T5" fmla="*/ 635 h 696"/>
              <a:gd name="T6" fmla="*/ 95 w 1057"/>
              <a:gd name="T7" fmla="*/ 308 h 696"/>
              <a:gd name="T8" fmla="*/ 0 w 1057"/>
              <a:gd name="T9" fmla="*/ 0 h 696"/>
              <a:gd name="T10" fmla="*/ 0 60000 65536"/>
              <a:gd name="T11" fmla="*/ 0 60000 65536"/>
              <a:gd name="T12" fmla="*/ 0 60000 65536"/>
              <a:gd name="T13" fmla="*/ 0 60000 65536"/>
              <a:gd name="T14" fmla="*/ 0 60000 65536"/>
              <a:gd name="T15" fmla="*/ 0 w 1057"/>
              <a:gd name="T16" fmla="*/ 0 h 696"/>
              <a:gd name="T17" fmla="*/ 1057 w 1057"/>
              <a:gd name="T18" fmla="*/ 696 h 696"/>
            </a:gdLst>
            <a:ahLst/>
            <a:cxnLst>
              <a:cxn ang="T10">
                <a:pos x="T0" y="T1"/>
              </a:cxn>
              <a:cxn ang="T11">
                <a:pos x="T2" y="T3"/>
              </a:cxn>
              <a:cxn ang="T12">
                <a:pos x="T4" y="T5"/>
              </a:cxn>
              <a:cxn ang="T13">
                <a:pos x="T6" y="T7"/>
              </a:cxn>
              <a:cxn ang="T14">
                <a:pos x="T8" y="T9"/>
              </a:cxn>
            </a:cxnLst>
            <a:rect l="T15" t="T16" r="T17" b="T18"/>
            <a:pathLst>
              <a:path w="1057" h="696">
                <a:moveTo>
                  <a:pt x="1057" y="552"/>
                </a:moveTo>
                <a:cubicBezTo>
                  <a:pt x="965" y="607"/>
                  <a:pt x="873" y="663"/>
                  <a:pt x="760" y="677"/>
                </a:cubicBezTo>
                <a:cubicBezTo>
                  <a:pt x="647" y="691"/>
                  <a:pt x="491" y="696"/>
                  <a:pt x="380" y="635"/>
                </a:cubicBezTo>
                <a:cubicBezTo>
                  <a:pt x="269" y="574"/>
                  <a:pt x="158" y="414"/>
                  <a:pt x="95" y="308"/>
                </a:cubicBezTo>
                <a:cubicBezTo>
                  <a:pt x="32" y="202"/>
                  <a:pt x="16" y="52"/>
                  <a:pt x="0" y="0"/>
                </a:cubicBezTo>
              </a:path>
            </a:pathLst>
          </a:custGeom>
          <a:noFill/>
          <a:ln w="9525">
            <a:solidFill>
              <a:schemeClr val="accent1"/>
            </a:solidFill>
            <a:miter lim="800000"/>
            <a:headEnd/>
            <a:tailEnd/>
          </a:ln>
        </p:spPr>
        <p:txBody>
          <a:bodyPr wrap="none"/>
          <a:lstStyle/>
          <a:p>
            <a:endParaRPr lang="en-US"/>
          </a:p>
        </p:txBody>
      </p:sp>
      <p:sp>
        <p:nvSpPr>
          <p:cNvPr id="67606" name="Freeform 20"/>
          <p:cNvSpPr>
            <a:spLocks/>
          </p:cNvSpPr>
          <p:nvPr/>
        </p:nvSpPr>
        <p:spPr bwMode="auto">
          <a:xfrm>
            <a:off x="3082925" y="3430588"/>
            <a:ext cx="2365375" cy="944563"/>
          </a:xfrm>
          <a:custGeom>
            <a:avLst/>
            <a:gdLst>
              <a:gd name="T0" fmla="*/ 1490 w 1490"/>
              <a:gd name="T1" fmla="*/ 565 h 595"/>
              <a:gd name="T2" fmla="*/ 1140 w 1490"/>
              <a:gd name="T3" fmla="*/ 588 h 595"/>
              <a:gd name="T4" fmla="*/ 611 w 1490"/>
              <a:gd name="T5" fmla="*/ 523 h 595"/>
              <a:gd name="T6" fmla="*/ 273 w 1490"/>
              <a:gd name="T7" fmla="*/ 392 h 595"/>
              <a:gd name="T8" fmla="*/ 0 w 1490"/>
              <a:gd name="T9" fmla="*/ 0 h 595"/>
              <a:gd name="T10" fmla="*/ 0 60000 65536"/>
              <a:gd name="T11" fmla="*/ 0 60000 65536"/>
              <a:gd name="T12" fmla="*/ 0 60000 65536"/>
              <a:gd name="T13" fmla="*/ 0 60000 65536"/>
              <a:gd name="T14" fmla="*/ 0 60000 65536"/>
              <a:gd name="T15" fmla="*/ 0 w 1490"/>
              <a:gd name="T16" fmla="*/ 0 h 595"/>
              <a:gd name="T17" fmla="*/ 1490 w 1490"/>
              <a:gd name="T18" fmla="*/ 595 h 595"/>
            </a:gdLst>
            <a:ahLst/>
            <a:cxnLst>
              <a:cxn ang="T10">
                <a:pos x="T0" y="T1"/>
              </a:cxn>
              <a:cxn ang="T11">
                <a:pos x="T2" y="T3"/>
              </a:cxn>
              <a:cxn ang="T12">
                <a:pos x="T4" y="T5"/>
              </a:cxn>
              <a:cxn ang="T13">
                <a:pos x="T6" y="T7"/>
              </a:cxn>
              <a:cxn ang="T14">
                <a:pos x="T8" y="T9"/>
              </a:cxn>
            </a:cxnLst>
            <a:rect l="T15" t="T16" r="T17" b="T18"/>
            <a:pathLst>
              <a:path w="1490" h="595">
                <a:moveTo>
                  <a:pt x="1490" y="565"/>
                </a:moveTo>
                <a:cubicBezTo>
                  <a:pt x="1388" y="580"/>
                  <a:pt x="1286" y="595"/>
                  <a:pt x="1140" y="588"/>
                </a:cubicBezTo>
                <a:cubicBezTo>
                  <a:pt x="994" y="581"/>
                  <a:pt x="755" y="556"/>
                  <a:pt x="611" y="523"/>
                </a:cubicBezTo>
                <a:cubicBezTo>
                  <a:pt x="467" y="490"/>
                  <a:pt x="375" y="479"/>
                  <a:pt x="273" y="392"/>
                </a:cubicBezTo>
                <a:cubicBezTo>
                  <a:pt x="171" y="305"/>
                  <a:pt x="47" y="36"/>
                  <a:pt x="0" y="0"/>
                </a:cubicBezTo>
              </a:path>
            </a:pathLst>
          </a:custGeom>
          <a:noFill/>
          <a:ln w="9525">
            <a:solidFill>
              <a:schemeClr val="accent1"/>
            </a:solidFill>
            <a:miter lim="800000"/>
            <a:headEnd/>
            <a:tailEnd/>
          </a:ln>
        </p:spPr>
        <p:txBody>
          <a:bodyPr wrap="none"/>
          <a:lstStyle/>
          <a:p>
            <a:endParaRPr lang="en-US"/>
          </a:p>
        </p:txBody>
      </p:sp>
      <p:sp>
        <p:nvSpPr>
          <p:cNvPr id="67607" name="Freeform 21"/>
          <p:cNvSpPr>
            <a:spLocks/>
          </p:cNvSpPr>
          <p:nvPr/>
        </p:nvSpPr>
        <p:spPr bwMode="auto">
          <a:xfrm>
            <a:off x="3016250" y="3468688"/>
            <a:ext cx="2386013" cy="1006475"/>
          </a:xfrm>
          <a:custGeom>
            <a:avLst/>
            <a:gdLst>
              <a:gd name="T0" fmla="*/ 1503 w 1503"/>
              <a:gd name="T1" fmla="*/ 552 h 634"/>
              <a:gd name="T2" fmla="*/ 1194 w 1503"/>
              <a:gd name="T3" fmla="*/ 618 h 634"/>
              <a:gd name="T4" fmla="*/ 737 w 1503"/>
              <a:gd name="T5" fmla="*/ 606 h 634"/>
              <a:gd name="T6" fmla="*/ 303 w 1503"/>
              <a:gd name="T7" fmla="*/ 452 h 634"/>
              <a:gd name="T8" fmla="*/ 0 w 1503"/>
              <a:gd name="T9" fmla="*/ 0 h 634"/>
              <a:gd name="T10" fmla="*/ 0 60000 65536"/>
              <a:gd name="T11" fmla="*/ 0 60000 65536"/>
              <a:gd name="T12" fmla="*/ 0 60000 65536"/>
              <a:gd name="T13" fmla="*/ 0 60000 65536"/>
              <a:gd name="T14" fmla="*/ 0 60000 65536"/>
              <a:gd name="T15" fmla="*/ 0 w 1503"/>
              <a:gd name="T16" fmla="*/ 0 h 634"/>
              <a:gd name="T17" fmla="*/ 1503 w 1503"/>
              <a:gd name="T18" fmla="*/ 634 h 634"/>
            </a:gdLst>
            <a:ahLst/>
            <a:cxnLst>
              <a:cxn ang="T10">
                <a:pos x="T0" y="T1"/>
              </a:cxn>
              <a:cxn ang="T11">
                <a:pos x="T2" y="T3"/>
              </a:cxn>
              <a:cxn ang="T12">
                <a:pos x="T4" y="T5"/>
              </a:cxn>
              <a:cxn ang="T13">
                <a:pos x="T6" y="T7"/>
              </a:cxn>
              <a:cxn ang="T14">
                <a:pos x="T8" y="T9"/>
              </a:cxn>
            </a:cxnLst>
            <a:rect l="T15" t="T16" r="T17" b="T18"/>
            <a:pathLst>
              <a:path w="1503" h="634">
                <a:moveTo>
                  <a:pt x="1503" y="552"/>
                </a:moveTo>
                <a:cubicBezTo>
                  <a:pt x="1412" y="580"/>
                  <a:pt x="1322" y="609"/>
                  <a:pt x="1194" y="618"/>
                </a:cubicBezTo>
                <a:cubicBezTo>
                  <a:pt x="1066" y="627"/>
                  <a:pt x="885" y="634"/>
                  <a:pt x="737" y="606"/>
                </a:cubicBezTo>
                <a:cubicBezTo>
                  <a:pt x="589" y="578"/>
                  <a:pt x="426" y="553"/>
                  <a:pt x="303" y="452"/>
                </a:cubicBezTo>
                <a:cubicBezTo>
                  <a:pt x="180" y="351"/>
                  <a:pt x="90" y="175"/>
                  <a:pt x="0" y="0"/>
                </a:cubicBezTo>
              </a:path>
            </a:pathLst>
          </a:custGeom>
          <a:noFill/>
          <a:ln w="9525">
            <a:solidFill>
              <a:schemeClr val="accent1"/>
            </a:solidFill>
            <a:miter lim="800000"/>
            <a:headEnd/>
            <a:tailEnd/>
          </a:ln>
        </p:spPr>
        <p:txBody>
          <a:bodyPr wrap="none"/>
          <a:lstStyle/>
          <a:p>
            <a:endParaRPr lang="en-US"/>
          </a:p>
        </p:txBody>
      </p:sp>
      <p:sp>
        <p:nvSpPr>
          <p:cNvPr id="67608" name="Freeform 23"/>
          <p:cNvSpPr>
            <a:spLocks/>
          </p:cNvSpPr>
          <p:nvPr/>
        </p:nvSpPr>
        <p:spPr bwMode="auto">
          <a:xfrm>
            <a:off x="2932113" y="3440113"/>
            <a:ext cx="2460625" cy="1168400"/>
          </a:xfrm>
          <a:custGeom>
            <a:avLst/>
            <a:gdLst>
              <a:gd name="T0" fmla="*/ 1550 w 1550"/>
              <a:gd name="T1" fmla="*/ 570 h 736"/>
              <a:gd name="T2" fmla="*/ 1223 w 1550"/>
              <a:gd name="T3" fmla="*/ 689 h 736"/>
              <a:gd name="T4" fmla="*/ 706 w 1550"/>
              <a:gd name="T5" fmla="*/ 701 h 736"/>
              <a:gd name="T6" fmla="*/ 255 w 1550"/>
              <a:gd name="T7" fmla="*/ 481 h 736"/>
              <a:gd name="T8" fmla="*/ 0 w 1550"/>
              <a:gd name="T9" fmla="*/ 0 h 736"/>
              <a:gd name="T10" fmla="*/ 0 60000 65536"/>
              <a:gd name="T11" fmla="*/ 0 60000 65536"/>
              <a:gd name="T12" fmla="*/ 0 60000 65536"/>
              <a:gd name="T13" fmla="*/ 0 60000 65536"/>
              <a:gd name="T14" fmla="*/ 0 60000 65536"/>
              <a:gd name="T15" fmla="*/ 0 w 1550"/>
              <a:gd name="T16" fmla="*/ 0 h 736"/>
              <a:gd name="T17" fmla="*/ 1550 w 1550"/>
              <a:gd name="T18" fmla="*/ 736 h 736"/>
            </a:gdLst>
            <a:ahLst/>
            <a:cxnLst>
              <a:cxn ang="T10">
                <a:pos x="T0" y="T1"/>
              </a:cxn>
              <a:cxn ang="T11">
                <a:pos x="T2" y="T3"/>
              </a:cxn>
              <a:cxn ang="T12">
                <a:pos x="T4" y="T5"/>
              </a:cxn>
              <a:cxn ang="T13">
                <a:pos x="T6" y="T7"/>
              </a:cxn>
              <a:cxn ang="T14">
                <a:pos x="T8" y="T9"/>
              </a:cxn>
            </a:cxnLst>
            <a:rect l="T15" t="T16" r="T17" b="T18"/>
            <a:pathLst>
              <a:path w="1550" h="736">
                <a:moveTo>
                  <a:pt x="1550" y="570"/>
                </a:moveTo>
                <a:cubicBezTo>
                  <a:pt x="1457" y="618"/>
                  <a:pt x="1364" y="667"/>
                  <a:pt x="1223" y="689"/>
                </a:cubicBezTo>
                <a:cubicBezTo>
                  <a:pt x="1082" y="711"/>
                  <a:pt x="867" y="736"/>
                  <a:pt x="706" y="701"/>
                </a:cubicBezTo>
                <a:cubicBezTo>
                  <a:pt x="545" y="666"/>
                  <a:pt x="373" y="598"/>
                  <a:pt x="255" y="481"/>
                </a:cubicBezTo>
                <a:cubicBezTo>
                  <a:pt x="137" y="364"/>
                  <a:pt x="68" y="182"/>
                  <a:pt x="0" y="0"/>
                </a:cubicBezTo>
              </a:path>
            </a:pathLst>
          </a:custGeom>
          <a:noFill/>
          <a:ln w="9525">
            <a:solidFill>
              <a:schemeClr val="accent1"/>
            </a:solidFill>
            <a:miter lim="800000"/>
            <a:headEnd/>
            <a:tailEnd/>
          </a:ln>
        </p:spPr>
        <p:txBody>
          <a:bodyPr wrap="none"/>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pPr eaLnBrk="1" hangingPunct="1"/>
            <a:r>
              <a:rPr lang="en-US" sz="3200"/>
              <a:t>Many Atoms Together (A Solid)</a:t>
            </a:r>
          </a:p>
        </p:txBody>
      </p:sp>
      <p:grpSp>
        <p:nvGrpSpPr>
          <p:cNvPr id="2" name="Group 25"/>
          <p:cNvGrpSpPr>
            <a:grpSpLocks/>
          </p:cNvGrpSpPr>
          <p:nvPr/>
        </p:nvGrpSpPr>
        <p:grpSpPr bwMode="auto">
          <a:xfrm>
            <a:off x="1989056" y="2295427"/>
            <a:ext cx="4802188" cy="3716338"/>
            <a:chOff x="1152" y="1440"/>
            <a:chExt cx="3025" cy="2341"/>
          </a:xfrm>
        </p:grpSpPr>
        <p:sp>
          <p:nvSpPr>
            <p:cNvPr id="68614" name="Freeform 24"/>
            <p:cNvSpPr>
              <a:spLocks/>
            </p:cNvSpPr>
            <p:nvPr/>
          </p:nvSpPr>
          <p:spPr bwMode="auto">
            <a:xfrm>
              <a:off x="1817" y="2173"/>
              <a:ext cx="1603" cy="772"/>
            </a:xfrm>
            <a:custGeom>
              <a:avLst/>
              <a:gdLst>
                <a:gd name="T0" fmla="*/ 1603 w 1603"/>
                <a:gd name="T1" fmla="*/ 559 h 772"/>
                <a:gd name="T2" fmla="*/ 1485 w 1603"/>
                <a:gd name="T3" fmla="*/ 618 h 772"/>
                <a:gd name="T4" fmla="*/ 1318 w 1603"/>
                <a:gd name="T5" fmla="*/ 713 h 772"/>
                <a:gd name="T6" fmla="*/ 1027 w 1603"/>
                <a:gd name="T7" fmla="*/ 755 h 772"/>
                <a:gd name="T8" fmla="*/ 861 w 1603"/>
                <a:gd name="T9" fmla="*/ 772 h 772"/>
                <a:gd name="T10" fmla="*/ 659 w 1603"/>
                <a:gd name="T11" fmla="*/ 755 h 772"/>
                <a:gd name="T12" fmla="*/ 463 w 1603"/>
                <a:gd name="T13" fmla="*/ 665 h 772"/>
                <a:gd name="T14" fmla="*/ 273 w 1603"/>
                <a:gd name="T15" fmla="*/ 529 h 772"/>
                <a:gd name="T16" fmla="*/ 190 w 1603"/>
                <a:gd name="T17" fmla="*/ 422 h 772"/>
                <a:gd name="T18" fmla="*/ 59 w 1603"/>
                <a:gd name="T19" fmla="*/ 161 h 772"/>
                <a:gd name="T20" fmla="*/ 0 w 1603"/>
                <a:gd name="T21" fmla="*/ 6 h 772"/>
                <a:gd name="T22" fmla="*/ 202 w 1603"/>
                <a:gd name="T23" fmla="*/ 0 h 772"/>
                <a:gd name="T24" fmla="*/ 291 w 1603"/>
                <a:gd name="T25" fmla="*/ 167 h 772"/>
                <a:gd name="T26" fmla="*/ 380 w 1603"/>
                <a:gd name="T27" fmla="*/ 268 h 772"/>
                <a:gd name="T28" fmla="*/ 487 w 1603"/>
                <a:gd name="T29" fmla="*/ 351 h 772"/>
                <a:gd name="T30" fmla="*/ 665 w 1603"/>
                <a:gd name="T31" fmla="*/ 434 h 772"/>
                <a:gd name="T32" fmla="*/ 855 w 1603"/>
                <a:gd name="T33" fmla="*/ 481 h 772"/>
                <a:gd name="T34" fmla="*/ 1021 w 1603"/>
                <a:gd name="T35" fmla="*/ 499 h 772"/>
                <a:gd name="T36" fmla="*/ 1603 w 1603"/>
                <a:gd name="T37" fmla="*/ 559 h 7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03"/>
                <a:gd name="T58" fmla="*/ 0 h 772"/>
                <a:gd name="T59" fmla="*/ 1603 w 1603"/>
                <a:gd name="T60" fmla="*/ 772 h 7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03" h="772">
                  <a:moveTo>
                    <a:pt x="1603" y="559"/>
                  </a:moveTo>
                  <a:lnTo>
                    <a:pt x="1485" y="618"/>
                  </a:lnTo>
                  <a:lnTo>
                    <a:pt x="1318" y="713"/>
                  </a:lnTo>
                  <a:lnTo>
                    <a:pt x="1027" y="755"/>
                  </a:lnTo>
                  <a:lnTo>
                    <a:pt x="861" y="772"/>
                  </a:lnTo>
                  <a:lnTo>
                    <a:pt x="659" y="755"/>
                  </a:lnTo>
                  <a:lnTo>
                    <a:pt x="463" y="665"/>
                  </a:lnTo>
                  <a:lnTo>
                    <a:pt x="273" y="529"/>
                  </a:lnTo>
                  <a:lnTo>
                    <a:pt x="190" y="422"/>
                  </a:lnTo>
                  <a:lnTo>
                    <a:pt x="59" y="161"/>
                  </a:lnTo>
                  <a:lnTo>
                    <a:pt x="0" y="6"/>
                  </a:lnTo>
                  <a:lnTo>
                    <a:pt x="202" y="0"/>
                  </a:lnTo>
                  <a:lnTo>
                    <a:pt x="291" y="167"/>
                  </a:lnTo>
                  <a:lnTo>
                    <a:pt x="380" y="268"/>
                  </a:lnTo>
                  <a:lnTo>
                    <a:pt x="487" y="351"/>
                  </a:lnTo>
                  <a:lnTo>
                    <a:pt x="665" y="434"/>
                  </a:lnTo>
                  <a:lnTo>
                    <a:pt x="855" y="481"/>
                  </a:lnTo>
                  <a:lnTo>
                    <a:pt x="1021" y="499"/>
                  </a:lnTo>
                  <a:lnTo>
                    <a:pt x="1603" y="559"/>
                  </a:lnTo>
                  <a:close/>
                </a:path>
              </a:pathLst>
            </a:custGeom>
            <a:solidFill>
              <a:schemeClr val="accent1"/>
            </a:solidFill>
            <a:ln w="9525">
              <a:noFill/>
              <a:miter lim="800000"/>
              <a:headEnd/>
              <a:tailEnd/>
            </a:ln>
          </p:spPr>
          <p:txBody>
            <a:bodyPr wrap="none"/>
            <a:lstStyle/>
            <a:p>
              <a:endParaRPr lang="en-US"/>
            </a:p>
          </p:txBody>
        </p:sp>
        <p:sp>
          <p:nvSpPr>
            <p:cNvPr id="68615" name="Freeform 23"/>
            <p:cNvSpPr>
              <a:spLocks/>
            </p:cNvSpPr>
            <p:nvPr/>
          </p:nvSpPr>
          <p:spPr bwMode="auto">
            <a:xfrm>
              <a:off x="2209" y="1538"/>
              <a:ext cx="1176" cy="790"/>
            </a:xfrm>
            <a:custGeom>
              <a:avLst/>
              <a:gdLst>
                <a:gd name="T0" fmla="*/ 1176 w 1176"/>
                <a:gd name="T1" fmla="*/ 558 h 790"/>
                <a:gd name="T2" fmla="*/ 968 w 1176"/>
                <a:gd name="T3" fmla="*/ 540 h 790"/>
                <a:gd name="T4" fmla="*/ 819 w 1176"/>
                <a:gd name="T5" fmla="*/ 505 h 790"/>
                <a:gd name="T6" fmla="*/ 635 w 1176"/>
                <a:gd name="T7" fmla="*/ 463 h 790"/>
                <a:gd name="T8" fmla="*/ 505 w 1176"/>
                <a:gd name="T9" fmla="*/ 386 h 790"/>
                <a:gd name="T10" fmla="*/ 368 w 1176"/>
                <a:gd name="T11" fmla="*/ 220 h 790"/>
                <a:gd name="T12" fmla="*/ 279 w 1176"/>
                <a:gd name="T13" fmla="*/ 0 h 790"/>
                <a:gd name="T14" fmla="*/ 0 w 1176"/>
                <a:gd name="T15" fmla="*/ 6 h 790"/>
                <a:gd name="T16" fmla="*/ 65 w 1176"/>
                <a:gd name="T17" fmla="*/ 208 h 790"/>
                <a:gd name="T18" fmla="*/ 160 w 1176"/>
                <a:gd name="T19" fmla="*/ 469 h 790"/>
                <a:gd name="T20" fmla="*/ 291 w 1176"/>
                <a:gd name="T21" fmla="*/ 635 h 790"/>
                <a:gd name="T22" fmla="*/ 463 w 1176"/>
                <a:gd name="T23" fmla="*/ 742 h 790"/>
                <a:gd name="T24" fmla="*/ 629 w 1176"/>
                <a:gd name="T25" fmla="*/ 790 h 790"/>
                <a:gd name="T26" fmla="*/ 831 w 1176"/>
                <a:gd name="T27" fmla="*/ 748 h 790"/>
                <a:gd name="T28" fmla="*/ 1009 w 1176"/>
                <a:gd name="T29" fmla="*/ 707 h 790"/>
                <a:gd name="T30" fmla="*/ 1110 w 1176"/>
                <a:gd name="T31" fmla="*/ 606 h 790"/>
                <a:gd name="T32" fmla="*/ 1176 w 1176"/>
                <a:gd name="T33" fmla="*/ 558 h 7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6"/>
                <a:gd name="T52" fmla="*/ 0 h 790"/>
                <a:gd name="T53" fmla="*/ 1176 w 1176"/>
                <a:gd name="T54" fmla="*/ 790 h 7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6" h="790">
                  <a:moveTo>
                    <a:pt x="1176" y="558"/>
                  </a:moveTo>
                  <a:lnTo>
                    <a:pt x="968" y="540"/>
                  </a:lnTo>
                  <a:lnTo>
                    <a:pt x="819" y="505"/>
                  </a:lnTo>
                  <a:lnTo>
                    <a:pt x="635" y="463"/>
                  </a:lnTo>
                  <a:lnTo>
                    <a:pt x="505" y="386"/>
                  </a:lnTo>
                  <a:lnTo>
                    <a:pt x="368" y="220"/>
                  </a:lnTo>
                  <a:lnTo>
                    <a:pt x="279" y="0"/>
                  </a:lnTo>
                  <a:lnTo>
                    <a:pt x="0" y="6"/>
                  </a:lnTo>
                  <a:lnTo>
                    <a:pt x="65" y="208"/>
                  </a:lnTo>
                  <a:lnTo>
                    <a:pt x="160" y="469"/>
                  </a:lnTo>
                  <a:lnTo>
                    <a:pt x="291" y="635"/>
                  </a:lnTo>
                  <a:lnTo>
                    <a:pt x="463" y="742"/>
                  </a:lnTo>
                  <a:lnTo>
                    <a:pt x="629" y="790"/>
                  </a:lnTo>
                  <a:lnTo>
                    <a:pt x="831" y="748"/>
                  </a:lnTo>
                  <a:lnTo>
                    <a:pt x="1009" y="707"/>
                  </a:lnTo>
                  <a:lnTo>
                    <a:pt x="1110" y="606"/>
                  </a:lnTo>
                  <a:lnTo>
                    <a:pt x="1176" y="558"/>
                  </a:lnTo>
                  <a:close/>
                </a:path>
              </a:pathLst>
            </a:custGeom>
            <a:solidFill>
              <a:schemeClr val="accent1"/>
            </a:solidFill>
            <a:ln w="9525">
              <a:noFill/>
              <a:miter lim="800000"/>
              <a:headEnd/>
              <a:tailEnd/>
            </a:ln>
          </p:spPr>
          <p:txBody>
            <a:bodyPr wrap="none"/>
            <a:lstStyle/>
            <a:p>
              <a:endParaRPr lang="en-US"/>
            </a:p>
          </p:txBody>
        </p:sp>
        <p:sp>
          <p:nvSpPr>
            <p:cNvPr id="68616" name="Line 4"/>
            <p:cNvSpPr>
              <a:spLocks noChangeShapeType="1"/>
            </p:cNvSpPr>
            <p:nvPr/>
          </p:nvSpPr>
          <p:spPr bwMode="auto">
            <a:xfrm>
              <a:off x="1440" y="1440"/>
              <a:ext cx="0" cy="1824"/>
            </a:xfrm>
            <a:prstGeom prst="line">
              <a:avLst/>
            </a:prstGeom>
            <a:noFill/>
            <a:ln w="9525">
              <a:solidFill>
                <a:schemeClr val="tx1"/>
              </a:solidFill>
              <a:miter lim="800000"/>
              <a:headEnd/>
              <a:tailEnd/>
            </a:ln>
          </p:spPr>
          <p:txBody>
            <a:bodyPr wrap="none"/>
            <a:lstStyle/>
            <a:p>
              <a:endParaRPr lang="en-US"/>
            </a:p>
          </p:txBody>
        </p:sp>
        <p:sp>
          <p:nvSpPr>
            <p:cNvPr id="68617" name="Text Box 5"/>
            <p:cNvSpPr txBox="1">
              <a:spLocks noChangeArrowheads="1"/>
            </p:cNvSpPr>
            <p:nvPr/>
          </p:nvSpPr>
          <p:spPr bwMode="auto">
            <a:xfrm rot="-5400000">
              <a:off x="997" y="2219"/>
              <a:ext cx="521" cy="212"/>
            </a:xfrm>
            <a:prstGeom prst="rect">
              <a:avLst/>
            </a:prstGeom>
            <a:noFill/>
            <a:ln w="9525">
              <a:noFill/>
              <a:miter lim="800000"/>
              <a:headEnd/>
              <a:tailEnd/>
            </a:ln>
          </p:spPr>
          <p:txBody>
            <a:bodyPr wrap="none">
              <a:spAutoFit/>
            </a:bodyPr>
            <a:lstStyle/>
            <a:p>
              <a:r>
                <a:rPr lang="en-US"/>
                <a:t>Energy</a:t>
              </a:r>
            </a:p>
          </p:txBody>
        </p:sp>
        <p:sp>
          <p:nvSpPr>
            <p:cNvPr id="68618" name="Line 6"/>
            <p:cNvSpPr>
              <a:spLocks noChangeShapeType="1"/>
            </p:cNvSpPr>
            <p:nvPr/>
          </p:nvSpPr>
          <p:spPr bwMode="auto">
            <a:xfrm>
              <a:off x="1440" y="3264"/>
              <a:ext cx="2736" cy="0"/>
            </a:xfrm>
            <a:prstGeom prst="line">
              <a:avLst/>
            </a:prstGeom>
            <a:noFill/>
            <a:ln w="9525">
              <a:solidFill>
                <a:schemeClr val="tx1"/>
              </a:solidFill>
              <a:miter lim="800000"/>
              <a:headEnd/>
              <a:tailEnd/>
            </a:ln>
          </p:spPr>
          <p:txBody>
            <a:bodyPr wrap="none"/>
            <a:lstStyle/>
            <a:p>
              <a:endParaRPr lang="en-US"/>
            </a:p>
          </p:txBody>
        </p:sp>
        <p:sp>
          <p:nvSpPr>
            <p:cNvPr id="68619" name="Text Box 7"/>
            <p:cNvSpPr txBox="1">
              <a:spLocks noChangeArrowheads="1"/>
            </p:cNvSpPr>
            <p:nvPr/>
          </p:nvSpPr>
          <p:spPr bwMode="auto">
            <a:xfrm>
              <a:off x="2640" y="3312"/>
              <a:ext cx="728" cy="212"/>
            </a:xfrm>
            <a:prstGeom prst="rect">
              <a:avLst/>
            </a:prstGeom>
            <a:noFill/>
            <a:ln w="9525">
              <a:noFill/>
              <a:miter lim="800000"/>
              <a:headEnd/>
              <a:tailEnd/>
            </a:ln>
          </p:spPr>
          <p:txBody>
            <a:bodyPr wrap="none">
              <a:spAutoFit/>
            </a:bodyPr>
            <a:lstStyle/>
            <a:p>
              <a:r>
                <a:rPr lang="en-US" dirty="0"/>
                <a:t>Distance, r</a:t>
              </a:r>
            </a:p>
          </p:txBody>
        </p:sp>
        <p:sp>
          <p:nvSpPr>
            <p:cNvPr id="68620" name="Line 8"/>
            <p:cNvSpPr>
              <a:spLocks noChangeShapeType="1"/>
            </p:cNvSpPr>
            <p:nvPr/>
          </p:nvSpPr>
          <p:spPr bwMode="auto">
            <a:xfrm>
              <a:off x="3552" y="2736"/>
              <a:ext cx="336" cy="0"/>
            </a:xfrm>
            <a:prstGeom prst="line">
              <a:avLst/>
            </a:prstGeom>
            <a:noFill/>
            <a:ln w="28575">
              <a:solidFill>
                <a:srgbClr val="FF9900"/>
              </a:solidFill>
              <a:miter lim="800000"/>
              <a:headEnd/>
              <a:tailEnd/>
            </a:ln>
          </p:spPr>
          <p:txBody>
            <a:bodyPr wrap="none"/>
            <a:lstStyle/>
            <a:p>
              <a:endParaRPr lang="en-US"/>
            </a:p>
          </p:txBody>
        </p:sp>
        <p:sp>
          <p:nvSpPr>
            <p:cNvPr id="68621" name="Line 9"/>
            <p:cNvSpPr>
              <a:spLocks noChangeShapeType="1"/>
            </p:cNvSpPr>
            <p:nvPr/>
          </p:nvSpPr>
          <p:spPr bwMode="auto">
            <a:xfrm>
              <a:off x="3504" y="2112"/>
              <a:ext cx="336" cy="0"/>
            </a:xfrm>
            <a:prstGeom prst="line">
              <a:avLst/>
            </a:prstGeom>
            <a:noFill/>
            <a:ln w="28575">
              <a:solidFill>
                <a:srgbClr val="FF9900"/>
              </a:solidFill>
              <a:miter lim="800000"/>
              <a:headEnd/>
              <a:tailEnd/>
            </a:ln>
          </p:spPr>
          <p:txBody>
            <a:bodyPr wrap="none"/>
            <a:lstStyle/>
            <a:p>
              <a:endParaRPr lang="en-US"/>
            </a:p>
          </p:txBody>
        </p:sp>
        <p:sp>
          <p:nvSpPr>
            <p:cNvPr id="68622" name="Text Box 10"/>
            <p:cNvSpPr txBox="1">
              <a:spLocks noChangeArrowheads="1"/>
            </p:cNvSpPr>
            <p:nvPr/>
          </p:nvSpPr>
          <p:spPr bwMode="auto">
            <a:xfrm>
              <a:off x="3926" y="2582"/>
              <a:ext cx="251" cy="212"/>
            </a:xfrm>
            <a:prstGeom prst="rect">
              <a:avLst/>
            </a:prstGeom>
            <a:noFill/>
            <a:ln w="9525">
              <a:noFill/>
              <a:miter lim="800000"/>
              <a:headEnd/>
              <a:tailEnd/>
            </a:ln>
          </p:spPr>
          <p:txBody>
            <a:bodyPr wrap="none">
              <a:spAutoFit/>
            </a:bodyPr>
            <a:lstStyle/>
            <a:p>
              <a:r>
                <a:rPr lang="en-US"/>
                <a:t>1s</a:t>
              </a:r>
            </a:p>
          </p:txBody>
        </p:sp>
        <p:sp>
          <p:nvSpPr>
            <p:cNvPr id="68623" name="Text Box 11"/>
            <p:cNvSpPr txBox="1">
              <a:spLocks noChangeArrowheads="1"/>
            </p:cNvSpPr>
            <p:nvPr/>
          </p:nvSpPr>
          <p:spPr bwMode="auto">
            <a:xfrm>
              <a:off x="3888" y="1968"/>
              <a:ext cx="251" cy="212"/>
            </a:xfrm>
            <a:prstGeom prst="rect">
              <a:avLst/>
            </a:prstGeom>
            <a:noFill/>
            <a:ln w="9525">
              <a:noFill/>
              <a:miter lim="800000"/>
              <a:headEnd/>
              <a:tailEnd/>
            </a:ln>
          </p:spPr>
          <p:txBody>
            <a:bodyPr wrap="none">
              <a:spAutoFit/>
            </a:bodyPr>
            <a:lstStyle/>
            <a:p>
              <a:r>
                <a:rPr lang="en-US"/>
                <a:t>2s</a:t>
              </a:r>
            </a:p>
          </p:txBody>
        </p:sp>
        <p:sp>
          <p:nvSpPr>
            <p:cNvPr id="68624" name="Freeform 12"/>
            <p:cNvSpPr>
              <a:spLocks/>
            </p:cNvSpPr>
            <p:nvPr/>
          </p:nvSpPr>
          <p:spPr bwMode="auto">
            <a:xfrm>
              <a:off x="2496" y="1536"/>
              <a:ext cx="1008" cy="576"/>
            </a:xfrm>
            <a:custGeom>
              <a:avLst/>
              <a:gdLst>
                <a:gd name="T0" fmla="*/ 1008 w 1008"/>
                <a:gd name="T1" fmla="*/ 576 h 576"/>
                <a:gd name="T2" fmla="*/ 288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8625" name="Freeform 13"/>
            <p:cNvSpPr>
              <a:spLocks/>
            </p:cNvSpPr>
            <p:nvPr/>
          </p:nvSpPr>
          <p:spPr bwMode="auto">
            <a:xfrm>
              <a:off x="2208" y="1542"/>
              <a:ext cx="1296" cy="800"/>
            </a:xfrm>
            <a:custGeom>
              <a:avLst/>
              <a:gdLst>
                <a:gd name="T0" fmla="*/ 1296 w 912"/>
                <a:gd name="T1" fmla="*/ 576 h 800"/>
                <a:gd name="T2" fmla="*/ 1160 w 912"/>
                <a:gd name="T3" fmla="*/ 576 h 800"/>
                <a:gd name="T4" fmla="*/ 955 w 912"/>
                <a:gd name="T5" fmla="*/ 720 h 800"/>
                <a:gd name="T6" fmla="*/ 546 w 912"/>
                <a:gd name="T7" fmla="*/ 768 h 800"/>
                <a:gd name="T8" fmla="*/ 205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8626" name="Freeform 14"/>
            <p:cNvSpPr>
              <a:spLocks/>
            </p:cNvSpPr>
            <p:nvPr/>
          </p:nvSpPr>
          <p:spPr bwMode="auto">
            <a:xfrm>
              <a:off x="2003" y="2155"/>
              <a:ext cx="1543" cy="576"/>
            </a:xfrm>
            <a:custGeom>
              <a:avLst/>
              <a:gdLst>
                <a:gd name="T0" fmla="*/ 1543 w 1008"/>
                <a:gd name="T1" fmla="*/ 576 h 576"/>
                <a:gd name="T2" fmla="*/ 441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8627" name="Freeform 15"/>
            <p:cNvSpPr>
              <a:spLocks/>
            </p:cNvSpPr>
            <p:nvPr/>
          </p:nvSpPr>
          <p:spPr bwMode="auto">
            <a:xfrm>
              <a:off x="1805" y="2167"/>
              <a:ext cx="1789" cy="800"/>
            </a:xfrm>
            <a:custGeom>
              <a:avLst/>
              <a:gdLst>
                <a:gd name="T0" fmla="*/ 1789 w 912"/>
                <a:gd name="T1" fmla="*/ 576 h 800"/>
                <a:gd name="T2" fmla="*/ 1601 w 912"/>
                <a:gd name="T3" fmla="*/ 576 h 800"/>
                <a:gd name="T4" fmla="*/ 1318 w 912"/>
                <a:gd name="T5" fmla="*/ 720 h 800"/>
                <a:gd name="T6" fmla="*/ 753 w 912"/>
                <a:gd name="T7" fmla="*/ 768 h 800"/>
                <a:gd name="T8" fmla="*/ 282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8628" name="Text Box 16"/>
            <p:cNvSpPr txBox="1">
              <a:spLocks noChangeArrowheads="1"/>
            </p:cNvSpPr>
            <p:nvPr/>
          </p:nvSpPr>
          <p:spPr bwMode="auto">
            <a:xfrm>
              <a:off x="2554" y="3569"/>
              <a:ext cx="799" cy="212"/>
            </a:xfrm>
            <a:prstGeom prst="rect">
              <a:avLst/>
            </a:prstGeom>
            <a:noFill/>
            <a:ln w="9525">
              <a:noFill/>
              <a:miter lim="800000"/>
              <a:headEnd/>
              <a:tailEnd/>
            </a:ln>
          </p:spPr>
          <p:txBody>
            <a:bodyPr wrap="none">
              <a:spAutoFit/>
            </a:bodyPr>
            <a:lstStyle/>
            <a:p>
              <a:r>
                <a:rPr lang="en-US" dirty="0"/>
                <a:t>(Schematic)</a:t>
              </a: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lstStyle/>
          <a:p>
            <a:pPr eaLnBrk="1" hangingPunct="1"/>
            <a:r>
              <a:rPr lang="en-US" sz="3200"/>
              <a:t>Many Atoms Together (A Solid)</a:t>
            </a:r>
          </a:p>
        </p:txBody>
      </p:sp>
      <p:grpSp>
        <p:nvGrpSpPr>
          <p:cNvPr id="2" name="Group 21"/>
          <p:cNvGrpSpPr>
            <a:grpSpLocks/>
          </p:cNvGrpSpPr>
          <p:nvPr/>
        </p:nvGrpSpPr>
        <p:grpSpPr bwMode="auto">
          <a:xfrm>
            <a:off x="1989055" y="2092227"/>
            <a:ext cx="4802188" cy="3919538"/>
            <a:chOff x="1152" y="1312"/>
            <a:chExt cx="3025" cy="2469"/>
          </a:xfrm>
        </p:grpSpPr>
        <p:sp>
          <p:nvSpPr>
            <p:cNvPr id="69638" name="Freeform 2"/>
            <p:cNvSpPr>
              <a:spLocks/>
            </p:cNvSpPr>
            <p:nvPr/>
          </p:nvSpPr>
          <p:spPr bwMode="auto">
            <a:xfrm>
              <a:off x="1817" y="2173"/>
              <a:ext cx="1603" cy="772"/>
            </a:xfrm>
            <a:custGeom>
              <a:avLst/>
              <a:gdLst>
                <a:gd name="T0" fmla="*/ 1603 w 1603"/>
                <a:gd name="T1" fmla="*/ 559 h 772"/>
                <a:gd name="T2" fmla="*/ 1485 w 1603"/>
                <a:gd name="T3" fmla="*/ 618 h 772"/>
                <a:gd name="T4" fmla="*/ 1318 w 1603"/>
                <a:gd name="T5" fmla="*/ 713 h 772"/>
                <a:gd name="T6" fmla="*/ 1027 w 1603"/>
                <a:gd name="T7" fmla="*/ 755 h 772"/>
                <a:gd name="T8" fmla="*/ 861 w 1603"/>
                <a:gd name="T9" fmla="*/ 772 h 772"/>
                <a:gd name="T10" fmla="*/ 659 w 1603"/>
                <a:gd name="T11" fmla="*/ 755 h 772"/>
                <a:gd name="T12" fmla="*/ 463 w 1603"/>
                <a:gd name="T13" fmla="*/ 665 h 772"/>
                <a:gd name="T14" fmla="*/ 273 w 1603"/>
                <a:gd name="T15" fmla="*/ 529 h 772"/>
                <a:gd name="T16" fmla="*/ 190 w 1603"/>
                <a:gd name="T17" fmla="*/ 422 h 772"/>
                <a:gd name="T18" fmla="*/ 59 w 1603"/>
                <a:gd name="T19" fmla="*/ 161 h 772"/>
                <a:gd name="T20" fmla="*/ 0 w 1603"/>
                <a:gd name="T21" fmla="*/ 6 h 772"/>
                <a:gd name="T22" fmla="*/ 202 w 1603"/>
                <a:gd name="T23" fmla="*/ 0 h 772"/>
                <a:gd name="T24" fmla="*/ 291 w 1603"/>
                <a:gd name="T25" fmla="*/ 167 h 772"/>
                <a:gd name="T26" fmla="*/ 380 w 1603"/>
                <a:gd name="T27" fmla="*/ 268 h 772"/>
                <a:gd name="T28" fmla="*/ 487 w 1603"/>
                <a:gd name="T29" fmla="*/ 351 h 772"/>
                <a:gd name="T30" fmla="*/ 665 w 1603"/>
                <a:gd name="T31" fmla="*/ 434 h 772"/>
                <a:gd name="T32" fmla="*/ 855 w 1603"/>
                <a:gd name="T33" fmla="*/ 481 h 772"/>
                <a:gd name="T34" fmla="*/ 1021 w 1603"/>
                <a:gd name="T35" fmla="*/ 499 h 772"/>
                <a:gd name="T36" fmla="*/ 1603 w 1603"/>
                <a:gd name="T37" fmla="*/ 559 h 7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03"/>
                <a:gd name="T58" fmla="*/ 0 h 772"/>
                <a:gd name="T59" fmla="*/ 1603 w 1603"/>
                <a:gd name="T60" fmla="*/ 772 h 7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03" h="772">
                  <a:moveTo>
                    <a:pt x="1603" y="559"/>
                  </a:moveTo>
                  <a:lnTo>
                    <a:pt x="1485" y="618"/>
                  </a:lnTo>
                  <a:lnTo>
                    <a:pt x="1318" y="713"/>
                  </a:lnTo>
                  <a:lnTo>
                    <a:pt x="1027" y="755"/>
                  </a:lnTo>
                  <a:lnTo>
                    <a:pt x="861" y="772"/>
                  </a:lnTo>
                  <a:lnTo>
                    <a:pt x="659" y="755"/>
                  </a:lnTo>
                  <a:lnTo>
                    <a:pt x="463" y="665"/>
                  </a:lnTo>
                  <a:lnTo>
                    <a:pt x="273" y="529"/>
                  </a:lnTo>
                  <a:lnTo>
                    <a:pt x="190" y="422"/>
                  </a:lnTo>
                  <a:lnTo>
                    <a:pt x="59" y="161"/>
                  </a:lnTo>
                  <a:lnTo>
                    <a:pt x="0" y="6"/>
                  </a:lnTo>
                  <a:lnTo>
                    <a:pt x="202" y="0"/>
                  </a:lnTo>
                  <a:lnTo>
                    <a:pt x="291" y="167"/>
                  </a:lnTo>
                  <a:lnTo>
                    <a:pt x="380" y="268"/>
                  </a:lnTo>
                  <a:lnTo>
                    <a:pt x="487" y="351"/>
                  </a:lnTo>
                  <a:lnTo>
                    <a:pt x="665" y="434"/>
                  </a:lnTo>
                  <a:lnTo>
                    <a:pt x="855" y="481"/>
                  </a:lnTo>
                  <a:lnTo>
                    <a:pt x="1021" y="499"/>
                  </a:lnTo>
                  <a:lnTo>
                    <a:pt x="1603" y="559"/>
                  </a:lnTo>
                  <a:close/>
                </a:path>
              </a:pathLst>
            </a:custGeom>
            <a:solidFill>
              <a:schemeClr val="accent1"/>
            </a:solidFill>
            <a:ln w="9525">
              <a:noFill/>
              <a:miter lim="800000"/>
              <a:headEnd/>
              <a:tailEnd/>
            </a:ln>
          </p:spPr>
          <p:txBody>
            <a:bodyPr wrap="none"/>
            <a:lstStyle/>
            <a:p>
              <a:endParaRPr lang="en-US"/>
            </a:p>
          </p:txBody>
        </p:sp>
        <p:sp>
          <p:nvSpPr>
            <p:cNvPr id="69639" name="Freeform 3"/>
            <p:cNvSpPr>
              <a:spLocks/>
            </p:cNvSpPr>
            <p:nvPr/>
          </p:nvSpPr>
          <p:spPr bwMode="auto">
            <a:xfrm>
              <a:off x="2209" y="1538"/>
              <a:ext cx="1176" cy="790"/>
            </a:xfrm>
            <a:custGeom>
              <a:avLst/>
              <a:gdLst>
                <a:gd name="T0" fmla="*/ 1176 w 1176"/>
                <a:gd name="T1" fmla="*/ 558 h 790"/>
                <a:gd name="T2" fmla="*/ 968 w 1176"/>
                <a:gd name="T3" fmla="*/ 540 h 790"/>
                <a:gd name="T4" fmla="*/ 819 w 1176"/>
                <a:gd name="T5" fmla="*/ 505 h 790"/>
                <a:gd name="T6" fmla="*/ 635 w 1176"/>
                <a:gd name="T7" fmla="*/ 463 h 790"/>
                <a:gd name="T8" fmla="*/ 505 w 1176"/>
                <a:gd name="T9" fmla="*/ 386 h 790"/>
                <a:gd name="T10" fmla="*/ 368 w 1176"/>
                <a:gd name="T11" fmla="*/ 220 h 790"/>
                <a:gd name="T12" fmla="*/ 279 w 1176"/>
                <a:gd name="T13" fmla="*/ 0 h 790"/>
                <a:gd name="T14" fmla="*/ 0 w 1176"/>
                <a:gd name="T15" fmla="*/ 6 h 790"/>
                <a:gd name="T16" fmla="*/ 65 w 1176"/>
                <a:gd name="T17" fmla="*/ 208 h 790"/>
                <a:gd name="T18" fmla="*/ 160 w 1176"/>
                <a:gd name="T19" fmla="*/ 469 h 790"/>
                <a:gd name="T20" fmla="*/ 291 w 1176"/>
                <a:gd name="T21" fmla="*/ 635 h 790"/>
                <a:gd name="T22" fmla="*/ 463 w 1176"/>
                <a:gd name="T23" fmla="*/ 742 h 790"/>
                <a:gd name="T24" fmla="*/ 629 w 1176"/>
                <a:gd name="T25" fmla="*/ 790 h 790"/>
                <a:gd name="T26" fmla="*/ 831 w 1176"/>
                <a:gd name="T27" fmla="*/ 748 h 790"/>
                <a:gd name="T28" fmla="*/ 1009 w 1176"/>
                <a:gd name="T29" fmla="*/ 707 h 790"/>
                <a:gd name="T30" fmla="*/ 1110 w 1176"/>
                <a:gd name="T31" fmla="*/ 606 h 790"/>
                <a:gd name="T32" fmla="*/ 1176 w 1176"/>
                <a:gd name="T33" fmla="*/ 558 h 79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76"/>
                <a:gd name="T52" fmla="*/ 0 h 790"/>
                <a:gd name="T53" fmla="*/ 1176 w 1176"/>
                <a:gd name="T54" fmla="*/ 790 h 79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76" h="790">
                  <a:moveTo>
                    <a:pt x="1176" y="558"/>
                  </a:moveTo>
                  <a:lnTo>
                    <a:pt x="968" y="540"/>
                  </a:lnTo>
                  <a:lnTo>
                    <a:pt x="819" y="505"/>
                  </a:lnTo>
                  <a:lnTo>
                    <a:pt x="635" y="463"/>
                  </a:lnTo>
                  <a:lnTo>
                    <a:pt x="505" y="386"/>
                  </a:lnTo>
                  <a:lnTo>
                    <a:pt x="368" y="220"/>
                  </a:lnTo>
                  <a:lnTo>
                    <a:pt x="279" y="0"/>
                  </a:lnTo>
                  <a:lnTo>
                    <a:pt x="0" y="6"/>
                  </a:lnTo>
                  <a:lnTo>
                    <a:pt x="65" y="208"/>
                  </a:lnTo>
                  <a:lnTo>
                    <a:pt x="160" y="469"/>
                  </a:lnTo>
                  <a:lnTo>
                    <a:pt x="291" y="635"/>
                  </a:lnTo>
                  <a:lnTo>
                    <a:pt x="463" y="742"/>
                  </a:lnTo>
                  <a:lnTo>
                    <a:pt x="629" y="790"/>
                  </a:lnTo>
                  <a:lnTo>
                    <a:pt x="831" y="748"/>
                  </a:lnTo>
                  <a:lnTo>
                    <a:pt x="1009" y="707"/>
                  </a:lnTo>
                  <a:lnTo>
                    <a:pt x="1110" y="606"/>
                  </a:lnTo>
                  <a:lnTo>
                    <a:pt x="1176" y="558"/>
                  </a:lnTo>
                  <a:close/>
                </a:path>
              </a:pathLst>
            </a:custGeom>
            <a:solidFill>
              <a:schemeClr val="accent1"/>
            </a:solidFill>
            <a:ln w="9525">
              <a:noFill/>
              <a:miter lim="800000"/>
              <a:headEnd/>
              <a:tailEnd/>
            </a:ln>
          </p:spPr>
          <p:txBody>
            <a:bodyPr wrap="none"/>
            <a:lstStyle/>
            <a:p>
              <a:endParaRPr lang="en-US"/>
            </a:p>
          </p:txBody>
        </p:sp>
        <p:sp>
          <p:nvSpPr>
            <p:cNvPr id="69640" name="Line 6"/>
            <p:cNvSpPr>
              <a:spLocks noChangeShapeType="1"/>
            </p:cNvSpPr>
            <p:nvPr/>
          </p:nvSpPr>
          <p:spPr bwMode="auto">
            <a:xfrm>
              <a:off x="1440" y="1440"/>
              <a:ext cx="0" cy="1824"/>
            </a:xfrm>
            <a:prstGeom prst="line">
              <a:avLst/>
            </a:prstGeom>
            <a:noFill/>
            <a:ln w="9525">
              <a:solidFill>
                <a:schemeClr val="tx1"/>
              </a:solidFill>
              <a:miter lim="800000"/>
              <a:headEnd/>
              <a:tailEnd/>
            </a:ln>
          </p:spPr>
          <p:txBody>
            <a:bodyPr wrap="none"/>
            <a:lstStyle/>
            <a:p>
              <a:endParaRPr lang="en-US"/>
            </a:p>
          </p:txBody>
        </p:sp>
        <p:sp>
          <p:nvSpPr>
            <p:cNvPr id="69641" name="Text Box 7"/>
            <p:cNvSpPr txBox="1">
              <a:spLocks noChangeArrowheads="1"/>
            </p:cNvSpPr>
            <p:nvPr/>
          </p:nvSpPr>
          <p:spPr bwMode="auto">
            <a:xfrm rot="-5400000">
              <a:off x="997" y="2219"/>
              <a:ext cx="521" cy="212"/>
            </a:xfrm>
            <a:prstGeom prst="rect">
              <a:avLst/>
            </a:prstGeom>
            <a:noFill/>
            <a:ln w="9525">
              <a:noFill/>
              <a:miter lim="800000"/>
              <a:headEnd/>
              <a:tailEnd/>
            </a:ln>
          </p:spPr>
          <p:txBody>
            <a:bodyPr wrap="none">
              <a:spAutoFit/>
            </a:bodyPr>
            <a:lstStyle/>
            <a:p>
              <a:r>
                <a:rPr lang="en-US"/>
                <a:t>Energy</a:t>
              </a:r>
            </a:p>
          </p:txBody>
        </p:sp>
        <p:sp>
          <p:nvSpPr>
            <p:cNvPr id="69642" name="Line 8"/>
            <p:cNvSpPr>
              <a:spLocks noChangeShapeType="1"/>
            </p:cNvSpPr>
            <p:nvPr/>
          </p:nvSpPr>
          <p:spPr bwMode="auto">
            <a:xfrm>
              <a:off x="1440" y="3264"/>
              <a:ext cx="2736" cy="0"/>
            </a:xfrm>
            <a:prstGeom prst="line">
              <a:avLst/>
            </a:prstGeom>
            <a:noFill/>
            <a:ln w="9525">
              <a:solidFill>
                <a:schemeClr val="tx1"/>
              </a:solidFill>
              <a:miter lim="800000"/>
              <a:headEnd/>
              <a:tailEnd/>
            </a:ln>
          </p:spPr>
          <p:txBody>
            <a:bodyPr wrap="none"/>
            <a:lstStyle/>
            <a:p>
              <a:endParaRPr lang="en-US"/>
            </a:p>
          </p:txBody>
        </p:sp>
        <p:sp>
          <p:nvSpPr>
            <p:cNvPr id="69643" name="Text Box 9"/>
            <p:cNvSpPr txBox="1">
              <a:spLocks noChangeArrowheads="1"/>
            </p:cNvSpPr>
            <p:nvPr/>
          </p:nvSpPr>
          <p:spPr bwMode="auto">
            <a:xfrm>
              <a:off x="3448" y="3324"/>
              <a:ext cx="728" cy="212"/>
            </a:xfrm>
            <a:prstGeom prst="rect">
              <a:avLst/>
            </a:prstGeom>
            <a:noFill/>
            <a:ln w="9525">
              <a:noFill/>
              <a:miter lim="800000"/>
              <a:headEnd/>
              <a:tailEnd/>
            </a:ln>
          </p:spPr>
          <p:txBody>
            <a:bodyPr wrap="none">
              <a:spAutoFit/>
            </a:bodyPr>
            <a:lstStyle/>
            <a:p>
              <a:r>
                <a:rPr lang="en-US"/>
                <a:t>Distance, r</a:t>
              </a:r>
            </a:p>
          </p:txBody>
        </p:sp>
        <p:sp>
          <p:nvSpPr>
            <p:cNvPr id="69644" name="Line 10"/>
            <p:cNvSpPr>
              <a:spLocks noChangeShapeType="1"/>
            </p:cNvSpPr>
            <p:nvPr/>
          </p:nvSpPr>
          <p:spPr bwMode="auto">
            <a:xfrm>
              <a:off x="3552" y="2736"/>
              <a:ext cx="336" cy="0"/>
            </a:xfrm>
            <a:prstGeom prst="line">
              <a:avLst/>
            </a:prstGeom>
            <a:noFill/>
            <a:ln w="28575">
              <a:solidFill>
                <a:srgbClr val="FF9900"/>
              </a:solidFill>
              <a:miter lim="800000"/>
              <a:headEnd/>
              <a:tailEnd/>
            </a:ln>
          </p:spPr>
          <p:txBody>
            <a:bodyPr wrap="none"/>
            <a:lstStyle/>
            <a:p>
              <a:endParaRPr lang="en-US"/>
            </a:p>
          </p:txBody>
        </p:sp>
        <p:sp>
          <p:nvSpPr>
            <p:cNvPr id="69645" name="Line 11"/>
            <p:cNvSpPr>
              <a:spLocks noChangeShapeType="1"/>
            </p:cNvSpPr>
            <p:nvPr/>
          </p:nvSpPr>
          <p:spPr bwMode="auto">
            <a:xfrm>
              <a:off x="3504" y="2112"/>
              <a:ext cx="336" cy="0"/>
            </a:xfrm>
            <a:prstGeom prst="line">
              <a:avLst/>
            </a:prstGeom>
            <a:noFill/>
            <a:ln w="28575">
              <a:solidFill>
                <a:srgbClr val="FF9900"/>
              </a:solidFill>
              <a:miter lim="800000"/>
              <a:headEnd/>
              <a:tailEnd/>
            </a:ln>
          </p:spPr>
          <p:txBody>
            <a:bodyPr wrap="none"/>
            <a:lstStyle/>
            <a:p>
              <a:endParaRPr lang="en-US"/>
            </a:p>
          </p:txBody>
        </p:sp>
        <p:sp>
          <p:nvSpPr>
            <p:cNvPr id="69646" name="Text Box 12"/>
            <p:cNvSpPr txBox="1">
              <a:spLocks noChangeArrowheads="1"/>
            </p:cNvSpPr>
            <p:nvPr/>
          </p:nvSpPr>
          <p:spPr bwMode="auto">
            <a:xfrm>
              <a:off x="3926" y="2582"/>
              <a:ext cx="251" cy="212"/>
            </a:xfrm>
            <a:prstGeom prst="rect">
              <a:avLst/>
            </a:prstGeom>
            <a:noFill/>
            <a:ln w="9525">
              <a:noFill/>
              <a:miter lim="800000"/>
              <a:headEnd/>
              <a:tailEnd/>
            </a:ln>
          </p:spPr>
          <p:txBody>
            <a:bodyPr wrap="none">
              <a:spAutoFit/>
            </a:bodyPr>
            <a:lstStyle/>
            <a:p>
              <a:r>
                <a:rPr lang="en-US"/>
                <a:t>1s</a:t>
              </a:r>
            </a:p>
          </p:txBody>
        </p:sp>
        <p:sp>
          <p:nvSpPr>
            <p:cNvPr id="69647" name="Text Box 13"/>
            <p:cNvSpPr txBox="1">
              <a:spLocks noChangeArrowheads="1"/>
            </p:cNvSpPr>
            <p:nvPr/>
          </p:nvSpPr>
          <p:spPr bwMode="auto">
            <a:xfrm>
              <a:off x="3888" y="1968"/>
              <a:ext cx="251" cy="212"/>
            </a:xfrm>
            <a:prstGeom prst="rect">
              <a:avLst/>
            </a:prstGeom>
            <a:noFill/>
            <a:ln w="9525">
              <a:noFill/>
              <a:miter lim="800000"/>
              <a:headEnd/>
              <a:tailEnd/>
            </a:ln>
          </p:spPr>
          <p:txBody>
            <a:bodyPr wrap="none">
              <a:spAutoFit/>
            </a:bodyPr>
            <a:lstStyle/>
            <a:p>
              <a:r>
                <a:rPr lang="en-US"/>
                <a:t>2s</a:t>
              </a:r>
            </a:p>
          </p:txBody>
        </p:sp>
        <p:sp>
          <p:nvSpPr>
            <p:cNvPr id="69648" name="Freeform 14"/>
            <p:cNvSpPr>
              <a:spLocks/>
            </p:cNvSpPr>
            <p:nvPr/>
          </p:nvSpPr>
          <p:spPr bwMode="auto">
            <a:xfrm>
              <a:off x="2496" y="1536"/>
              <a:ext cx="1008" cy="576"/>
            </a:xfrm>
            <a:custGeom>
              <a:avLst/>
              <a:gdLst>
                <a:gd name="T0" fmla="*/ 1008 w 1008"/>
                <a:gd name="T1" fmla="*/ 576 h 576"/>
                <a:gd name="T2" fmla="*/ 288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9649" name="Freeform 15"/>
            <p:cNvSpPr>
              <a:spLocks/>
            </p:cNvSpPr>
            <p:nvPr/>
          </p:nvSpPr>
          <p:spPr bwMode="auto">
            <a:xfrm>
              <a:off x="2208" y="1542"/>
              <a:ext cx="1296" cy="800"/>
            </a:xfrm>
            <a:custGeom>
              <a:avLst/>
              <a:gdLst>
                <a:gd name="T0" fmla="*/ 1296 w 912"/>
                <a:gd name="T1" fmla="*/ 576 h 800"/>
                <a:gd name="T2" fmla="*/ 1160 w 912"/>
                <a:gd name="T3" fmla="*/ 576 h 800"/>
                <a:gd name="T4" fmla="*/ 955 w 912"/>
                <a:gd name="T5" fmla="*/ 720 h 800"/>
                <a:gd name="T6" fmla="*/ 546 w 912"/>
                <a:gd name="T7" fmla="*/ 768 h 800"/>
                <a:gd name="T8" fmla="*/ 205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9650" name="Freeform 16"/>
            <p:cNvSpPr>
              <a:spLocks/>
            </p:cNvSpPr>
            <p:nvPr/>
          </p:nvSpPr>
          <p:spPr bwMode="auto">
            <a:xfrm>
              <a:off x="2003" y="2155"/>
              <a:ext cx="1543" cy="576"/>
            </a:xfrm>
            <a:custGeom>
              <a:avLst/>
              <a:gdLst>
                <a:gd name="T0" fmla="*/ 1543 w 1008"/>
                <a:gd name="T1" fmla="*/ 576 h 576"/>
                <a:gd name="T2" fmla="*/ 441 w 1008"/>
                <a:gd name="T3" fmla="*/ 432 h 576"/>
                <a:gd name="T4" fmla="*/ 0 w 1008"/>
                <a:gd name="T5" fmla="*/ 0 h 576"/>
                <a:gd name="T6" fmla="*/ 0 60000 65536"/>
                <a:gd name="T7" fmla="*/ 0 60000 65536"/>
                <a:gd name="T8" fmla="*/ 0 60000 65536"/>
                <a:gd name="T9" fmla="*/ 0 w 1008"/>
                <a:gd name="T10" fmla="*/ 0 h 576"/>
                <a:gd name="T11" fmla="*/ 1008 w 1008"/>
                <a:gd name="T12" fmla="*/ 576 h 576"/>
              </a:gdLst>
              <a:ahLst/>
              <a:cxnLst>
                <a:cxn ang="T6">
                  <a:pos x="T0" y="T1"/>
                </a:cxn>
                <a:cxn ang="T7">
                  <a:pos x="T2" y="T3"/>
                </a:cxn>
                <a:cxn ang="T8">
                  <a:pos x="T4" y="T5"/>
                </a:cxn>
              </a:cxnLst>
              <a:rect l="T9" t="T10" r="T11" b="T12"/>
              <a:pathLst>
                <a:path w="1008" h="576">
                  <a:moveTo>
                    <a:pt x="1008" y="576"/>
                  </a:moveTo>
                  <a:cubicBezTo>
                    <a:pt x="732" y="552"/>
                    <a:pt x="456" y="528"/>
                    <a:pt x="288" y="432"/>
                  </a:cubicBezTo>
                  <a:cubicBezTo>
                    <a:pt x="120" y="336"/>
                    <a:pt x="60" y="168"/>
                    <a:pt x="0" y="0"/>
                  </a:cubicBezTo>
                </a:path>
              </a:pathLst>
            </a:custGeom>
            <a:noFill/>
            <a:ln w="28575">
              <a:solidFill>
                <a:srgbClr val="FF9900"/>
              </a:solidFill>
              <a:miter lim="800000"/>
              <a:headEnd/>
              <a:tailEnd/>
            </a:ln>
          </p:spPr>
          <p:txBody>
            <a:bodyPr wrap="none"/>
            <a:lstStyle/>
            <a:p>
              <a:endParaRPr lang="en-US"/>
            </a:p>
          </p:txBody>
        </p:sp>
        <p:sp>
          <p:nvSpPr>
            <p:cNvPr id="69651" name="Freeform 17"/>
            <p:cNvSpPr>
              <a:spLocks/>
            </p:cNvSpPr>
            <p:nvPr/>
          </p:nvSpPr>
          <p:spPr bwMode="auto">
            <a:xfrm>
              <a:off x="1805" y="2167"/>
              <a:ext cx="1789" cy="800"/>
            </a:xfrm>
            <a:custGeom>
              <a:avLst/>
              <a:gdLst>
                <a:gd name="T0" fmla="*/ 1789 w 912"/>
                <a:gd name="T1" fmla="*/ 576 h 800"/>
                <a:gd name="T2" fmla="*/ 1601 w 912"/>
                <a:gd name="T3" fmla="*/ 576 h 800"/>
                <a:gd name="T4" fmla="*/ 1318 w 912"/>
                <a:gd name="T5" fmla="*/ 720 h 800"/>
                <a:gd name="T6" fmla="*/ 753 w 912"/>
                <a:gd name="T7" fmla="*/ 768 h 800"/>
                <a:gd name="T8" fmla="*/ 282 w 912"/>
                <a:gd name="T9" fmla="*/ 528 h 800"/>
                <a:gd name="T10" fmla="*/ 0 w 912"/>
                <a:gd name="T11" fmla="*/ 0 h 800"/>
                <a:gd name="T12" fmla="*/ 0 60000 65536"/>
                <a:gd name="T13" fmla="*/ 0 60000 65536"/>
                <a:gd name="T14" fmla="*/ 0 60000 65536"/>
                <a:gd name="T15" fmla="*/ 0 60000 65536"/>
                <a:gd name="T16" fmla="*/ 0 60000 65536"/>
                <a:gd name="T17" fmla="*/ 0 60000 65536"/>
                <a:gd name="T18" fmla="*/ 0 w 912"/>
                <a:gd name="T19" fmla="*/ 0 h 800"/>
                <a:gd name="T20" fmla="*/ 912 w 912"/>
                <a:gd name="T21" fmla="*/ 800 h 800"/>
              </a:gdLst>
              <a:ahLst/>
              <a:cxnLst>
                <a:cxn ang="T12">
                  <a:pos x="T0" y="T1"/>
                </a:cxn>
                <a:cxn ang="T13">
                  <a:pos x="T2" y="T3"/>
                </a:cxn>
                <a:cxn ang="T14">
                  <a:pos x="T4" y="T5"/>
                </a:cxn>
                <a:cxn ang="T15">
                  <a:pos x="T6" y="T7"/>
                </a:cxn>
                <a:cxn ang="T16">
                  <a:pos x="T8" y="T9"/>
                </a:cxn>
                <a:cxn ang="T17">
                  <a:pos x="T10" y="T11"/>
                </a:cxn>
              </a:cxnLst>
              <a:rect l="T18" t="T19" r="T20" b="T21"/>
              <a:pathLst>
                <a:path w="912" h="800">
                  <a:moveTo>
                    <a:pt x="912" y="576"/>
                  </a:moveTo>
                  <a:cubicBezTo>
                    <a:pt x="884" y="564"/>
                    <a:pt x="856" y="552"/>
                    <a:pt x="816" y="576"/>
                  </a:cubicBezTo>
                  <a:cubicBezTo>
                    <a:pt x="776" y="600"/>
                    <a:pt x="744" y="688"/>
                    <a:pt x="672" y="720"/>
                  </a:cubicBezTo>
                  <a:cubicBezTo>
                    <a:pt x="600" y="752"/>
                    <a:pt x="472" y="800"/>
                    <a:pt x="384" y="768"/>
                  </a:cubicBezTo>
                  <a:cubicBezTo>
                    <a:pt x="296" y="736"/>
                    <a:pt x="208" y="656"/>
                    <a:pt x="144" y="528"/>
                  </a:cubicBezTo>
                  <a:cubicBezTo>
                    <a:pt x="80" y="400"/>
                    <a:pt x="40" y="200"/>
                    <a:pt x="0" y="0"/>
                  </a:cubicBezTo>
                </a:path>
              </a:pathLst>
            </a:custGeom>
            <a:noFill/>
            <a:ln w="28575">
              <a:solidFill>
                <a:srgbClr val="FF9900"/>
              </a:solidFill>
              <a:miter lim="800000"/>
              <a:headEnd/>
              <a:tailEnd/>
            </a:ln>
          </p:spPr>
          <p:txBody>
            <a:bodyPr wrap="none"/>
            <a:lstStyle/>
            <a:p>
              <a:endParaRPr lang="en-US"/>
            </a:p>
          </p:txBody>
        </p:sp>
        <p:sp>
          <p:nvSpPr>
            <p:cNvPr id="69652" name="Text Box 18"/>
            <p:cNvSpPr txBox="1">
              <a:spLocks noChangeArrowheads="1"/>
            </p:cNvSpPr>
            <p:nvPr/>
          </p:nvSpPr>
          <p:spPr bwMode="auto">
            <a:xfrm>
              <a:off x="2554" y="3569"/>
              <a:ext cx="799" cy="212"/>
            </a:xfrm>
            <a:prstGeom prst="rect">
              <a:avLst/>
            </a:prstGeom>
            <a:noFill/>
            <a:ln w="9525">
              <a:noFill/>
              <a:miter lim="800000"/>
              <a:headEnd/>
              <a:tailEnd/>
            </a:ln>
          </p:spPr>
          <p:txBody>
            <a:bodyPr wrap="none">
              <a:spAutoFit/>
            </a:bodyPr>
            <a:lstStyle/>
            <a:p>
              <a:r>
                <a:rPr lang="en-US"/>
                <a:t>(Schematic)</a:t>
              </a:r>
            </a:p>
          </p:txBody>
        </p:sp>
        <p:sp>
          <p:nvSpPr>
            <p:cNvPr id="69653" name="Line 19"/>
            <p:cNvSpPr>
              <a:spLocks noChangeShapeType="1"/>
            </p:cNvSpPr>
            <p:nvPr/>
          </p:nvSpPr>
          <p:spPr bwMode="auto">
            <a:xfrm>
              <a:off x="2749" y="1312"/>
              <a:ext cx="0" cy="1954"/>
            </a:xfrm>
            <a:prstGeom prst="line">
              <a:avLst/>
            </a:prstGeom>
            <a:noFill/>
            <a:ln w="9525">
              <a:solidFill>
                <a:schemeClr val="tx1"/>
              </a:solidFill>
              <a:prstDash val="dash"/>
              <a:miter lim="800000"/>
              <a:headEnd/>
              <a:tailEnd/>
            </a:ln>
          </p:spPr>
          <p:txBody>
            <a:bodyPr wrap="none"/>
            <a:lstStyle/>
            <a:p>
              <a:endParaRPr lang="en-US"/>
            </a:p>
          </p:txBody>
        </p:sp>
        <p:sp>
          <p:nvSpPr>
            <p:cNvPr id="69654" name="Text Box 20"/>
            <p:cNvSpPr txBox="1">
              <a:spLocks noChangeArrowheads="1"/>
            </p:cNvSpPr>
            <p:nvPr/>
          </p:nvSpPr>
          <p:spPr bwMode="auto">
            <a:xfrm>
              <a:off x="2641" y="3283"/>
              <a:ext cx="208" cy="212"/>
            </a:xfrm>
            <a:prstGeom prst="rect">
              <a:avLst/>
            </a:prstGeom>
            <a:noFill/>
            <a:ln w="9525">
              <a:noFill/>
              <a:miter lim="800000"/>
              <a:headEnd/>
              <a:tailEnd/>
            </a:ln>
          </p:spPr>
          <p:txBody>
            <a:bodyPr wrap="none">
              <a:spAutoFit/>
            </a:bodyPr>
            <a:lstStyle/>
            <a:p>
              <a:r>
                <a:rPr lang="en-US"/>
                <a:t>r</a:t>
              </a:r>
              <a:r>
                <a:rPr lang="en-US" baseline="-25000"/>
                <a:t>o</a:t>
              </a:r>
              <a:endParaRPr lang="en-US"/>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7B3B-84FF-EF2A-F106-70C7349F8FEB}"/>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D99AEE59-4DE9-49C2-F375-FDF7E847FB26}"/>
              </a:ext>
            </a:extLst>
          </p:cNvPr>
          <p:cNvSpPr>
            <a:spLocks noGrp="1"/>
          </p:cNvSpPr>
          <p:nvPr>
            <p:ph idx="1"/>
          </p:nvPr>
        </p:nvSpPr>
        <p:spPr/>
        <p:txBody>
          <a:bodyPr/>
          <a:lstStyle/>
          <a:p>
            <a:pPr marL="0" indent="0">
              <a:buNone/>
            </a:pPr>
            <a:r>
              <a:rPr lang="en-US" dirty="0"/>
              <a:t>What is an energy band?</a:t>
            </a:r>
          </a:p>
          <a:p>
            <a:pPr marL="514350" indent="-514350">
              <a:buFont typeface="+mj-lt"/>
              <a:buAutoNum type="alphaLcParenR"/>
            </a:pPr>
            <a:r>
              <a:rPr lang="en-US" dirty="0"/>
              <a:t>Guns and Roses</a:t>
            </a:r>
          </a:p>
          <a:p>
            <a:pPr marL="514350" indent="-514350">
              <a:buFont typeface="+mj-lt"/>
              <a:buAutoNum type="alphaLcParenR"/>
            </a:pPr>
            <a:r>
              <a:rPr lang="en-US" dirty="0"/>
              <a:t>It is a group of closely spaced allowed states for the electrons in a material to occupy.</a:t>
            </a:r>
          </a:p>
          <a:p>
            <a:pPr marL="514350" indent="-514350">
              <a:buFont typeface="+mj-lt"/>
              <a:buAutoNum type="alphaLcParenR"/>
            </a:pPr>
            <a:r>
              <a:rPr lang="en-US" dirty="0"/>
              <a:t>It is the group of frequencies that make up a laser beam</a:t>
            </a:r>
          </a:p>
        </p:txBody>
      </p:sp>
    </p:spTree>
    <p:extLst>
      <p:ext uri="{BB962C8B-B14F-4D97-AF65-F5344CB8AC3E}">
        <p14:creationId xmlns:p14="http://schemas.microsoft.com/office/powerpoint/2010/main" val="277526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a:xfrm>
            <a:off x="457200" y="1357746"/>
            <a:ext cx="8229600" cy="4768418"/>
          </a:xfrm>
        </p:spPr>
        <p:txBody>
          <a:bodyPr>
            <a:normAutofit/>
          </a:bodyPr>
          <a:lstStyle/>
          <a:p>
            <a:pPr>
              <a:lnSpc>
                <a:spcPct val="80000"/>
              </a:lnSpc>
            </a:pPr>
            <a:r>
              <a:rPr lang="en-US" sz="2400" dirty="0"/>
              <a:t>Some Studies show reading can be important</a:t>
            </a:r>
          </a:p>
          <a:p>
            <a:pPr lvl="1">
              <a:lnSpc>
                <a:spcPct val="80000"/>
              </a:lnSpc>
            </a:pPr>
            <a:r>
              <a:rPr lang="en-US" sz="2000" dirty="0"/>
              <a:t>Studies in 1990’s showed that in introductory physics courses…”</a:t>
            </a:r>
          </a:p>
          <a:p>
            <a:pPr lvl="2">
              <a:lnSpc>
                <a:spcPct val="80000"/>
              </a:lnSpc>
            </a:pPr>
            <a:r>
              <a:rPr lang="en-US" sz="1600" dirty="0"/>
              <a:t>30% of students read the book</a:t>
            </a:r>
          </a:p>
          <a:p>
            <a:pPr lvl="2">
              <a:lnSpc>
                <a:spcPct val="80000"/>
              </a:lnSpc>
            </a:pPr>
            <a:r>
              <a:rPr lang="en-US" sz="1600" dirty="0"/>
              <a:t>30% of students pass the course</a:t>
            </a:r>
          </a:p>
          <a:p>
            <a:pPr lvl="1">
              <a:lnSpc>
                <a:spcPct val="80000"/>
              </a:lnSpc>
            </a:pPr>
            <a:r>
              <a:rPr lang="en-US" sz="2000" dirty="0"/>
              <a:t>The studies showed that the book is most helpful if read in advance of lecture and homework</a:t>
            </a:r>
          </a:p>
          <a:p>
            <a:pPr lvl="2">
              <a:lnSpc>
                <a:spcPct val="80000"/>
              </a:lnSpc>
            </a:pPr>
            <a:r>
              <a:rPr lang="en-US" sz="1600" dirty="0"/>
              <a:t>Think of an English class, could you discuss and understand </a:t>
            </a:r>
            <a:r>
              <a:rPr lang="en-US" sz="1600" i="1" dirty="0"/>
              <a:t>Hamlet</a:t>
            </a:r>
            <a:r>
              <a:rPr lang="en-US" sz="1600" dirty="0"/>
              <a:t> without reading it?</a:t>
            </a:r>
          </a:p>
          <a:p>
            <a:pPr>
              <a:lnSpc>
                <a:spcPct val="80000"/>
              </a:lnSpc>
            </a:pPr>
            <a:r>
              <a:rPr lang="en-US" sz="2400" dirty="0"/>
              <a:t>I wanted to capitalize on this gain.</a:t>
            </a:r>
          </a:p>
          <a:p>
            <a:pPr lvl="1">
              <a:lnSpc>
                <a:spcPct val="80000"/>
              </a:lnSpc>
            </a:pPr>
            <a:r>
              <a:rPr lang="en-US" sz="2000" dirty="0"/>
              <a:t>I want every advantage we can get!</a:t>
            </a:r>
          </a:p>
          <a:p>
            <a:pPr lvl="1">
              <a:lnSpc>
                <a:spcPct val="80000"/>
              </a:lnSpc>
            </a:pPr>
            <a:r>
              <a:rPr lang="en-US" sz="2000" dirty="0"/>
              <a:t>Post graduate learning is mostly from books working on your own.</a:t>
            </a:r>
          </a:p>
          <a:p>
            <a:pPr>
              <a:lnSpc>
                <a:spcPct val="80000"/>
              </a:lnSpc>
            </a:pPr>
            <a:r>
              <a:rPr lang="en-US" sz="2400" dirty="0"/>
              <a:t>How to do this?</a:t>
            </a:r>
          </a:p>
          <a:p>
            <a:pPr lvl="1">
              <a:lnSpc>
                <a:spcPct val="80000"/>
              </a:lnSpc>
            </a:pPr>
            <a:r>
              <a:rPr lang="en-US" sz="2000" dirty="0"/>
              <a:t>We start off behind with a free book, you will need to watch to make sure there are no errors. (sorry)</a:t>
            </a:r>
          </a:p>
          <a:p>
            <a:pPr lvl="1">
              <a:lnSpc>
                <a:spcPct val="80000"/>
              </a:lnSpc>
            </a:pPr>
            <a:r>
              <a:rPr lang="en-US" sz="2000" dirty="0"/>
              <a:t>Quizzes will be given to help remind you to read – they will not be concept questions, just test whether or not you did the reading.</a:t>
            </a:r>
          </a:p>
          <a:p>
            <a:endParaRPr lang="en-US" sz="4000"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extLst>
      <p:ext uri="{BB962C8B-B14F-4D97-AF65-F5344CB8AC3E}">
        <p14:creationId xmlns:p14="http://schemas.microsoft.com/office/powerpoint/2010/main" val="451192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7"/>
          <p:cNvSpPr>
            <a:spLocks noGrp="1" noChangeArrowheads="1"/>
          </p:cNvSpPr>
          <p:nvPr>
            <p:ph type="title"/>
          </p:nvPr>
        </p:nvSpPr>
        <p:spPr/>
        <p:txBody>
          <a:bodyPr/>
          <a:lstStyle/>
          <a:p>
            <a:pPr eaLnBrk="1" hangingPunct="1"/>
            <a:r>
              <a:rPr lang="en-US"/>
              <a:t>Energy Bands, Detail</a:t>
            </a:r>
          </a:p>
        </p:txBody>
      </p:sp>
      <p:sp>
        <p:nvSpPr>
          <p:cNvPr id="70661" name="Rectangle 8"/>
          <p:cNvSpPr>
            <a:spLocks noGrp="1" noChangeArrowheads="1"/>
          </p:cNvSpPr>
          <p:nvPr>
            <p:ph type="body" sz="half" idx="1"/>
          </p:nvPr>
        </p:nvSpPr>
        <p:spPr>
          <a:xfrm>
            <a:off x="38100" y="1371600"/>
            <a:ext cx="4459288" cy="4459288"/>
          </a:xfrm>
        </p:spPr>
        <p:txBody>
          <a:bodyPr/>
          <a:lstStyle/>
          <a:p>
            <a:pPr eaLnBrk="1" hangingPunct="1">
              <a:lnSpc>
                <a:spcPct val="90000"/>
              </a:lnSpc>
            </a:pPr>
            <a:r>
              <a:rPr lang="en-US" sz="2100" dirty="0"/>
              <a:t>Sodium example</a:t>
            </a:r>
          </a:p>
          <a:p>
            <a:pPr eaLnBrk="1" hangingPunct="1">
              <a:lnSpc>
                <a:spcPct val="90000"/>
              </a:lnSpc>
            </a:pPr>
            <a:r>
              <a:rPr lang="en-US" sz="2100" dirty="0"/>
              <a:t>Blue represents energy bands occupied by the sodium electrons when the atoms are in their ground states</a:t>
            </a:r>
          </a:p>
          <a:p>
            <a:pPr eaLnBrk="1" hangingPunct="1">
              <a:lnSpc>
                <a:spcPct val="90000"/>
              </a:lnSpc>
            </a:pPr>
            <a:r>
              <a:rPr lang="en-US" sz="2100" dirty="0"/>
              <a:t>Yellow represents energy bands that are empty</a:t>
            </a:r>
          </a:p>
          <a:p>
            <a:pPr eaLnBrk="1" hangingPunct="1">
              <a:lnSpc>
                <a:spcPct val="90000"/>
              </a:lnSpc>
            </a:pPr>
            <a:r>
              <a:rPr lang="en-US" sz="2100" dirty="0"/>
              <a:t>White represents energy gaps</a:t>
            </a:r>
          </a:p>
          <a:p>
            <a:pPr eaLnBrk="1" hangingPunct="1">
              <a:lnSpc>
                <a:spcPct val="90000"/>
              </a:lnSpc>
            </a:pPr>
            <a:r>
              <a:rPr lang="en-US" sz="2100" dirty="0"/>
              <a:t>Electrons can have any energy within the allowed bands</a:t>
            </a:r>
          </a:p>
          <a:p>
            <a:pPr eaLnBrk="1" hangingPunct="1">
              <a:lnSpc>
                <a:spcPct val="90000"/>
              </a:lnSpc>
            </a:pPr>
            <a:r>
              <a:rPr lang="en-US" sz="2100" dirty="0"/>
              <a:t>Electrons cannot have energies in the gaps</a:t>
            </a:r>
          </a:p>
        </p:txBody>
      </p:sp>
      <p:sp>
        <p:nvSpPr>
          <p:cNvPr id="70662" name="Text Box 18"/>
          <p:cNvSpPr txBox="1">
            <a:spLocks noChangeArrowheads="1"/>
          </p:cNvSpPr>
          <p:nvPr/>
        </p:nvSpPr>
        <p:spPr bwMode="auto">
          <a:xfrm>
            <a:off x="4564063" y="5661025"/>
            <a:ext cx="398462" cy="336550"/>
          </a:xfrm>
          <a:prstGeom prst="rect">
            <a:avLst/>
          </a:prstGeom>
          <a:noFill/>
          <a:ln w="9525">
            <a:noFill/>
            <a:miter lim="800000"/>
            <a:headEnd/>
            <a:tailEnd/>
          </a:ln>
        </p:spPr>
        <p:txBody>
          <a:bodyPr wrap="none">
            <a:spAutoFit/>
          </a:bodyPr>
          <a:lstStyle/>
          <a:p>
            <a:r>
              <a:rPr lang="en-US"/>
              <a:t>1s</a:t>
            </a:r>
          </a:p>
        </p:txBody>
      </p:sp>
      <p:sp>
        <p:nvSpPr>
          <p:cNvPr id="70663" name="Text Box 19"/>
          <p:cNvSpPr txBox="1">
            <a:spLocks noChangeArrowheads="1"/>
          </p:cNvSpPr>
          <p:nvPr/>
        </p:nvSpPr>
        <p:spPr bwMode="auto">
          <a:xfrm>
            <a:off x="4564063" y="4921250"/>
            <a:ext cx="398462" cy="336550"/>
          </a:xfrm>
          <a:prstGeom prst="rect">
            <a:avLst/>
          </a:prstGeom>
          <a:noFill/>
          <a:ln w="9525">
            <a:noFill/>
            <a:miter lim="800000"/>
            <a:headEnd/>
            <a:tailEnd/>
          </a:ln>
        </p:spPr>
        <p:txBody>
          <a:bodyPr wrap="none">
            <a:spAutoFit/>
          </a:bodyPr>
          <a:lstStyle/>
          <a:p>
            <a:r>
              <a:rPr lang="en-US"/>
              <a:t>2s</a:t>
            </a:r>
          </a:p>
        </p:txBody>
      </p:sp>
      <p:sp>
        <p:nvSpPr>
          <p:cNvPr id="70664" name="Text Box 20"/>
          <p:cNvSpPr txBox="1">
            <a:spLocks noChangeArrowheads="1"/>
          </p:cNvSpPr>
          <p:nvPr/>
        </p:nvSpPr>
        <p:spPr bwMode="auto">
          <a:xfrm>
            <a:off x="4557713" y="4062413"/>
            <a:ext cx="409575" cy="336550"/>
          </a:xfrm>
          <a:prstGeom prst="rect">
            <a:avLst/>
          </a:prstGeom>
          <a:noFill/>
          <a:ln w="9525">
            <a:noFill/>
            <a:miter lim="800000"/>
            <a:headEnd/>
            <a:tailEnd/>
          </a:ln>
        </p:spPr>
        <p:txBody>
          <a:bodyPr wrap="none">
            <a:spAutoFit/>
          </a:bodyPr>
          <a:lstStyle/>
          <a:p>
            <a:r>
              <a:rPr lang="en-US"/>
              <a:t>2p</a:t>
            </a:r>
          </a:p>
        </p:txBody>
      </p:sp>
      <p:sp>
        <p:nvSpPr>
          <p:cNvPr id="70665" name="Text Box 21"/>
          <p:cNvSpPr txBox="1">
            <a:spLocks noChangeArrowheads="1"/>
          </p:cNvSpPr>
          <p:nvPr/>
        </p:nvSpPr>
        <p:spPr bwMode="auto">
          <a:xfrm>
            <a:off x="4562475" y="2967038"/>
            <a:ext cx="398463" cy="336550"/>
          </a:xfrm>
          <a:prstGeom prst="rect">
            <a:avLst/>
          </a:prstGeom>
          <a:noFill/>
          <a:ln w="9525">
            <a:noFill/>
            <a:miter lim="800000"/>
            <a:headEnd/>
            <a:tailEnd/>
          </a:ln>
        </p:spPr>
        <p:txBody>
          <a:bodyPr wrap="none">
            <a:spAutoFit/>
          </a:bodyPr>
          <a:lstStyle/>
          <a:p>
            <a:r>
              <a:rPr lang="en-US"/>
              <a:t>3s</a:t>
            </a:r>
          </a:p>
        </p:txBody>
      </p:sp>
      <p:sp>
        <p:nvSpPr>
          <p:cNvPr id="70666" name="Text Box 22"/>
          <p:cNvSpPr txBox="1">
            <a:spLocks noChangeArrowheads="1"/>
          </p:cNvSpPr>
          <p:nvPr/>
        </p:nvSpPr>
        <p:spPr bwMode="auto">
          <a:xfrm>
            <a:off x="4557713" y="2090738"/>
            <a:ext cx="409575" cy="336550"/>
          </a:xfrm>
          <a:prstGeom prst="rect">
            <a:avLst/>
          </a:prstGeom>
          <a:noFill/>
          <a:ln w="9525">
            <a:noFill/>
            <a:miter lim="800000"/>
            <a:headEnd/>
            <a:tailEnd/>
          </a:ln>
        </p:spPr>
        <p:txBody>
          <a:bodyPr wrap="none">
            <a:spAutoFit/>
          </a:bodyPr>
          <a:lstStyle/>
          <a:p>
            <a:r>
              <a:rPr lang="en-US"/>
              <a:t>3p</a:t>
            </a:r>
          </a:p>
        </p:txBody>
      </p:sp>
      <p:sp>
        <p:nvSpPr>
          <p:cNvPr id="70667" name="Rectangle 28"/>
          <p:cNvSpPr>
            <a:spLocks noChangeArrowheads="1"/>
          </p:cNvSpPr>
          <p:nvPr/>
        </p:nvSpPr>
        <p:spPr bwMode="auto">
          <a:xfrm>
            <a:off x="5478463" y="1628775"/>
            <a:ext cx="3200400" cy="1519238"/>
          </a:xfrm>
          <a:prstGeom prst="rect">
            <a:avLst/>
          </a:prstGeom>
          <a:solidFill>
            <a:srgbClr val="FFFF99"/>
          </a:solidFill>
          <a:ln w="9525">
            <a:noFill/>
            <a:miter lim="800000"/>
            <a:headEnd/>
            <a:tailEnd/>
          </a:ln>
        </p:spPr>
        <p:txBody>
          <a:bodyPr wrap="none" anchor="ctr"/>
          <a:lstStyle/>
          <a:p>
            <a:endParaRPr lang="en-US"/>
          </a:p>
        </p:txBody>
      </p:sp>
      <p:sp>
        <p:nvSpPr>
          <p:cNvPr id="70668" name="Rectangle 27"/>
          <p:cNvSpPr>
            <a:spLocks noChangeArrowheads="1"/>
          </p:cNvSpPr>
          <p:nvPr/>
        </p:nvSpPr>
        <p:spPr bwMode="auto">
          <a:xfrm>
            <a:off x="5476875" y="3138488"/>
            <a:ext cx="3200400" cy="271462"/>
          </a:xfrm>
          <a:prstGeom prst="rect">
            <a:avLst/>
          </a:prstGeom>
          <a:solidFill>
            <a:schemeClr val="accent1"/>
          </a:solidFill>
          <a:ln w="9525">
            <a:noFill/>
            <a:miter lim="800000"/>
            <a:headEnd/>
            <a:tailEnd/>
          </a:ln>
        </p:spPr>
        <p:txBody>
          <a:bodyPr wrap="none" anchor="ctr"/>
          <a:lstStyle/>
          <a:p>
            <a:endParaRPr lang="en-US"/>
          </a:p>
        </p:txBody>
      </p:sp>
      <p:sp>
        <p:nvSpPr>
          <p:cNvPr id="70669" name="Rectangle 26"/>
          <p:cNvSpPr>
            <a:spLocks noChangeArrowheads="1"/>
          </p:cNvSpPr>
          <p:nvPr/>
        </p:nvSpPr>
        <p:spPr bwMode="auto">
          <a:xfrm>
            <a:off x="5473700" y="3997325"/>
            <a:ext cx="3200400" cy="474663"/>
          </a:xfrm>
          <a:prstGeom prst="rect">
            <a:avLst/>
          </a:prstGeom>
          <a:solidFill>
            <a:schemeClr val="accent1"/>
          </a:solidFill>
          <a:ln w="9525">
            <a:noFill/>
            <a:miter lim="800000"/>
            <a:headEnd/>
            <a:tailEnd/>
          </a:ln>
        </p:spPr>
        <p:txBody>
          <a:bodyPr wrap="none" anchor="ctr"/>
          <a:lstStyle/>
          <a:p>
            <a:endParaRPr lang="en-US"/>
          </a:p>
        </p:txBody>
      </p:sp>
      <p:sp>
        <p:nvSpPr>
          <p:cNvPr id="70670" name="Rectangle 25"/>
          <p:cNvSpPr>
            <a:spLocks noChangeArrowheads="1"/>
          </p:cNvSpPr>
          <p:nvPr/>
        </p:nvSpPr>
        <p:spPr bwMode="auto">
          <a:xfrm>
            <a:off x="5470525" y="5022850"/>
            <a:ext cx="3200400" cy="166688"/>
          </a:xfrm>
          <a:prstGeom prst="rect">
            <a:avLst/>
          </a:prstGeom>
          <a:solidFill>
            <a:schemeClr val="accent1"/>
          </a:solidFill>
          <a:ln w="9525">
            <a:noFill/>
            <a:miter lim="800000"/>
            <a:headEnd/>
            <a:tailEnd/>
          </a:ln>
        </p:spPr>
        <p:txBody>
          <a:bodyPr wrap="none" anchor="ctr"/>
          <a:lstStyle/>
          <a:p>
            <a:endParaRPr lang="en-US"/>
          </a:p>
        </p:txBody>
      </p:sp>
      <p:sp>
        <p:nvSpPr>
          <p:cNvPr id="70671" name="Rectangle 24"/>
          <p:cNvSpPr>
            <a:spLocks noChangeArrowheads="1"/>
          </p:cNvSpPr>
          <p:nvPr/>
        </p:nvSpPr>
        <p:spPr bwMode="auto">
          <a:xfrm>
            <a:off x="5459413" y="5749925"/>
            <a:ext cx="3200400" cy="166688"/>
          </a:xfrm>
          <a:prstGeom prst="rect">
            <a:avLst/>
          </a:prstGeom>
          <a:solidFill>
            <a:schemeClr val="accent1"/>
          </a:solidFill>
          <a:ln w="9525">
            <a:noFill/>
            <a:miter lim="800000"/>
            <a:headEnd/>
            <a:tailEnd/>
          </a:ln>
        </p:spPr>
        <p:txBody>
          <a:bodyPr wrap="none" anchor="ctr"/>
          <a:lstStyle/>
          <a:p>
            <a:endParaRPr lang="en-US"/>
          </a:p>
        </p:txBody>
      </p:sp>
      <p:sp>
        <p:nvSpPr>
          <p:cNvPr id="70672" name="Line 10"/>
          <p:cNvSpPr>
            <a:spLocks noChangeShapeType="1"/>
          </p:cNvSpPr>
          <p:nvPr/>
        </p:nvSpPr>
        <p:spPr bwMode="auto">
          <a:xfrm flipV="1">
            <a:off x="5451475" y="5757863"/>
            <a:ext cx="3217863" cy="1587"/>
          </a:xfrm>
          <a:prstGeom prst="line">
            <a:avLst/>
          </a:prstGeom>
          <a:noFill/>
          <a:ln w="28575">
            <a:solidFill>
              <a:srgbClr val="FF9900"/>
            </a:solidFill>
            <a:miter lim="800000"/>
            <a:headEnd/>
            <a:tailEnd/>
          </a:ln>
        </p:spPr>
        <p:txBody>
          <a:bodyPr wrap="none"/>
          <a:lstStyle/>
          <a:p>
            <a:endParaRPr lang="en-US"/>
          </a:p>
        </p:txBody>
      </p:sp>
      <p:sp>
        <p:nvSpPr>
          <p:cNvPr id="70673" name="Line 11"/>
          <p:cNvSpPr>
            <a:spLocks noChangeShapeType="1"/>
          </p:cNvSpPr>
          <p:nvPr/>
        </p:nvSpPr>
        <p:spPr bwMode="auto">
          <a:xfrm flipV="1">
            <a:off x="5451475" y="5919788"/>
            <a:ext cx="3217863" cy="1587"/>
          </a:xfrm>
          <a:prstGeom prst="line">
            <a:avLst/>
          </a:prstGeom>
          <a:noFill/>
          <a:ln w="28575">
            <a:solidFill>
              <a:srgbClr val="FF9900"/>
            </a:solidFill>
            <a:miter lim="800000"/>
            <a:headEnd/>
            <a:tailEnd/>
          </a:ln>
        </p:spPr>
        <p:txBody>
          <a:bodyPr wrap="none"/>
          <a:lstStyle/>
          <a:p>
            <a:endParaRPr lang="en-US"/>
          </a:p>
        </p:txBody>
      </p:sp>
      <p:sp>
        <p:nvSpPr>
          <p:cNvPr id="70674" name="Line 12"/>
          <p:cNvSpPr>
            <a:spLocks noChangeShapeType="1"/>
          </p:cNvSpPr>
          <p:nvPr/>
        </p:nvSpPr>
        <p:spPr bwMode="auto">
          <a:xfrm flipV="1">
            <a:off x="5464175" y="5178425"/>
            <a:ext cx="3217863" cy="1588"/>
          </a:xfrm>
          <a:prstGeom prst="line">
            <a:avLst/>
          </a:prstGeom>
          <a:noFill/>
          <a:ln w="28575">
            <a:solidFill>
              <a:srgbClr val="FF9900"/>
            </a:solidFill>
            <a:miter lim="800000"/>
            <a:headEnd/>
            <a:tailEnd/>
          </a:ln>
        </p:spPr>
        <p:txBody>
          <a:bodyPr wrap="none"/>
          <a:lstStyle/>
          <a:p>
            <a:endParaRPr lang="en-US"/>
          </a:p>
        </p:txBody>
      </p:sp>
      <p:sp>
        <p:nvSpPr>
          <p:cNvPr id="70675" name="Line 13"/>
          <p:cNvSpPr>
            <a:spLocks noChangeShapeType="1"/>
          </p:cNvSpPr>
          <p:nvPr/>
        </p:nvSpPr>
        <p:spPr bwMode="auto">
          <a:xfrm flipV="1">
            <a:off x="5454650" y="5016500"/>
            <a:ext cx="3217863" cy="1588"/>
          </a:xfrm>
          <a:prstGeom prst="line">
            <a:avLst/>
          </a:prstGeom>
          <a:noFill/>
          <a:ln w="28575">
            <a:solidFill>
              <a:srgbClr val="FF9900"/>
            </a:solidFill>
            <a:miter lim="800000"/>
            <a:headEnd/>
            <a:tailEnd/>
          </a:ln>
        </p:spPr>
        <p:txBody>
          <a:bodyPr wrap="none"/>
          <a:lstStyle/>
          <a:p>
            <a:endParaRPr lang="en-US"/>
          </a:p>
        </p:txBody>
      </p:sp>
      <p:sp>
        <p:nvSpPr>
          <p:cNvPr id="70676" name="Line 14"/>
          <p:cNvSpPr>
            <a:spLocks noChangeShapeType="1"/>
          </p:cNvSpPr>
          <p:nvPr/>
        </p:nvSpPr>
        <p:spPr bwMode="auto">
          <a:xfrm flipV="1">
            <a:off x="5464175" y="4473575"/>
            <a:ext cx="3217863" cy="1588"/>
          </a:xfrm>
          <a:prstGeom prst="line">
            <a:avLst/>
          </a:prstGeom>
          <a:noFill/>
          <a:ln w="28575">
            <a:solidFill>
              <a:srgbClr val="FF9900"/>
            </a:solidFill>
            <a:miter lim="800000"/>
            <a:headEnd/>
            <a:tailEnd/>
          </a:ln>
        </p:spPr>
        <p:txBody>
          <a:bodyPr wrap="none"/>
          <a:lstStyle/>
          <a:p>
            <a:endParaRPr lang="en-US"/>
          </a:p>
        </p:txBody>
      </p:sp>
      <p:sp>
        <p:nvSpPr>
          <p:cNvPr id="70677" name="Line 15"/>
          <p:cNvSpPr>
            <a:spLocks noChangeShapeType="1"/>
          </p:cNvSpPr>
          <p:nvPr/>
        </p:nvSpPr>
        <p:spPr bwMode="auto">
          <a:xfrm flipV="1">
            <a:off x="5464175" y="3997325"/>
            <a:ext cx="3217863" cy="1588"/>
          </a:xfrm>
          <a:prstGeom prst="line">
            <a:avLst/>
          </a:prstGeom>
          <a:noFill/>
          <a:ln w="28575">
            <a:solidFill>
              <a:srgbClr val="FF9900"/>
            </a:solidFill>
            <a:miter lim="800000"/>
            <a:headEnd/>
            <a:tailEnd/>
          </a:ln>
        </p:spPr>
        <p:txBody>
          <a:bodyPr wrap="none"/>
          <a:lstStyle/>
          <a:p>
            <a:endParaRPr lang="en-US"/>
          </a:p>
        </p:txBody>
      </p:sp>
      <p:sp>
        <p:nvSpPr>
          <p:cNvPr id="70678" name="Line 16"/>
          <p:cNvSpPr>
            <a:spLocks noChangeShapeType="1"/>
          </p:cNvSpPr>
          <p:nvPr/>
        </p:nvSpPr>
        <p:spPr bwMode="auto">
          <a:xfrm flipV="1">
            <a:off x="5464175" y="3425825"/>
            <a:ext cx="3217863" cy="1588"/>
          </a:xfrm>
          <a:prstGeom prst="line">
            <a:avLst/>
          </a:prstGeom>
          <a:noFill/>
          <a:ln w="28575">
            <a:solidFill>
              <a:srgbClr val="FF9900"/>
            </a:solidFill>
            <a:miter lim="800000"/>
            <a:headEnd/>
            <a:tailEnd/>
          </a:ln>
        </p:spPr>
        <p:txBody>
          <a:bodyPr wrap="none"/>
          <a:lstStyle/>
          <a:p>
            <a:endParaRPr lang="en-US"/>
          </a:p>
        </p:txBody>
      </p:sp>
      <p:sp>
        <p:nvSpPr>
          <p:cNvPr id="70679" name="Line 17"/>
          <p:cNvSpPr>
            <a:spLocks noChangeShapeType="1"/>
          </p:cNvSpPr>
          <p:nvPr/>
        </p:nvSpPr>
        <p:spPr bwMode="auto">
          <a:xfrm flipV="1">
            <a:off x="5464175" y="1606550"/>
            <a:ext cx="3217863" cy="1588"/>
          </a:xfrm>
          <a:prstGeom prst="line">
            <a:avLst/>
          </a:prstGeom>
          <a:noFill/>
          <a:ln w="28575">
            <a:solidFill>
              <a:srgbClr val="FF9900"/>
            </a:solidFill>
            <a:miter lim="800000"/>
            <a:headEnd/>
            <a:tailEnd/>
          </a:ln>
        </p:spPr>
        <p:txBody>
          <a:bodyPr wrap="none"/>
          <a:lstStyle/>
          <a:p>
            <a:endParaRPr lang="en-US"/>
          </a:p>
        </p:txBody>
      </p:sp>
      <p:grpSp>
        <p:nvGrpSpPr>
          <p:cNvPr id="2" name="Group 32"/>
          <p:cNvGrpSpPr>
            <a:grpSpLocks/>
          </p:cNvGrpSpPr>
          <p:nvPr/>
        </p:nvGrpSpPr>
        <p:grpSpPr bwMode="auto">
          <a:xfrm>
            <a:off x="5086350" y="1628775"/>
            <a:ext cx="190500" cy="1600200"/>
            <a:chOff x="3112" y="1098"/>
            <a:chExt cx="108" cy="408"/>
          </a:xfrm>
        </p:grpSpPr>
        <p:sp>
          <p:nvSpPr>
            <p:cNvPr id="70693" name="Freeform 30"/>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94" name="Freeform 31"/>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grpSp>
        <p:nvGrpSpPr>
          <p:cNvPr id="3" name="Group 33"/>
          <p:cNvGrpSpPr>
            <a:grpSpLocks/>
          </p:cNvGrpSpPr>
          <p:nvPr/>
        </p:nvGrpSpPr>
        <p:grpSpPr bwMode="auto">
          <a:xfrm>
            <a:off x="5229225" y="5772150"/>
            <a:ext cx="85725" cy="171450"/>
            <a:chOff x="3112" y="1098"/>
            <a:chExt cx="108" cy="408"/>
          </a:xfrm>
        </p:grpSpPr>
        <p:sp>
          <p:nvSpPr>
            <p:cNvPr id="70691" name="Freeform 34"/>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92" name="Freeform 35"/>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grpSp>
        <p:nvGrpSpPr>
          <p:cNvPr id="4" name="Group 36"/>
          <p:cNvGrpSpPr>
            <a:grpSpLocks/>
          </p:cNvGrpSpPr>
          <p:nvPr/>
        </p:nvGrpSpPr>
        <p:grpSpPr bwMode="auto">
          <a:xfrm>
            <a:off x="5238750" y="5010150"/>
            <a:ext cx="85725" cy="171450"/>
            <a:chOff x="3112" y="1098"/>
            <a:chExt cx="108" cy="408"/>
          </a:xfrm>
        </p:grpSpPr>
        <p:sp>
          <p:nvSpPr>
            <p:cNvPr id="70689" name="Freeform 37"/>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90" name="Freeform 38"/>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grpSp>
        <p:nvGrpSpPr>
          <p:cNvPr id="5" name="Group 39"/>
          <p:cNvGrpSpPr>
            <a:grpSpLocks/>
          </p:cNvGrpSpPr>
          <p:nvPr/>
        </p:nvGrpSpPr>
        <p:grpSpPr bwMode="auto">
          <a:xfrm>
            <a:off x="5105400" y="4010025"/>
            <a:ext cx="142875" cy="504825"/>
            <a:chOff x="3112" y="1098"/>
            <a:chExt cx="108" cy="408"/>
          </a:xfrm>
        </p:grpSpPr>
        <p:sp>
          <p:nvSpPr>
            <p:cNvPr id="70687" name="Freeform 40"/>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88" name="Freeform 41"/>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grpSp>
        <p:nvGrpSpPr>
          <p:cNvPr id="6" name="Group 42"/>
          <p:cNvGrpSpPr>
            <a:grpSpLocks/>
          </p:cNvGrpSpPr>
          <p:nvPr/>
        </p:nvGrpSpPr>
        <p:grpSpPr bwMode="auto">
          <a:xfrm>
            <a:off x="5010150" y="2914650"/>
            <a:ext cx="142875" cy="504825"/>
            <a:chOff x="3112" y="1098"/>
            <a:chExt cx="108" cy="408"/>
          </a:xfrm>
        </p:grpSpPr>
        <p:sp>
          <p:nvSpPr>
            <p:cNvPr id="70685" name="Freeform 43"/>
            <p:cNvSpPr>
              <a:spLocks/>
            </p:cNvSpPr>
            <p:nvPr/>
          </p:nvSpPr>
          <p:spPr bwMode="auto">
            <a:xfrm>
              <a:off x="3114" y="1098"/>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sp>
          <p:nvSpPr>
            <p:cNvPr id="70686" name="Freeform 44"/>
            <p:cNvSpPr>
              <a:spLocks/>
            </p:cNvSpPr>
            <p:nvPr/>
          </p:nvSpPr>
          <p:spPr bwMode="auto">
            <a:xfrm flipV="1">
              <a:off x="3112" y="1302"/>
              <a:ext cx="106" cy="204"/>
            </a:xfrm>
            <a:custGeom>
              <a:avLst/>
              <a:gdLst>
                <a:gd name="T0" fmla="*/ 0 w 106"/>
                <a:gd name="T1" fmla="*/ 204 h 204"/>
                <a:gd name="T2" fmla="*/ 30 w 106"/>
                <a:gd name="T3" fmla="*/ 194 h 204"/>
                <a:gd name="T4" fmla="*/ 54 w 106"/>
                <a:gd name="T5" fmla="*/ 176 h 204"/>
                <a:gd name="T6" fmla="*/ 66 w 106"/>
                <a:gd name="T7" fmla="*/ 142 h 204"/>
                <a:gd name="T8" fmla="*/ 66 w 106"/>
                <a:gd name="T9" fmla="*/ 52 h 204"/>
                <a:gd name="T10" fmla="*/ 70 w 106"/>
                <a:gd name="T11" fmla="*/ 30 h 204"/>
                <a:gd name="T12" fmla="*/ 86 w 106"/>
                <a:gd name="T13" fmla="*/ 8 h 204"/>
                <a:gd name="T14" fmla="*/ 106 w 106"/>
                <a:gd name="T15" fmla="*/ 0 h 204"/>
                <a:gd name="T16" fmla="*/ 0 60000 65536"/>
                <a:gd name="T17" fmla="*/ 0 60000 65536"/>
                <a:gd name="T18" fmla="*/ 0 60000 65536"/>
                <a:gd name="T19" fmla="*/ 0 60000 65536"/>
                <a:gd name="T20" fmla="*/ 0 60000 65536"/>
                <a:gd name="T21" fmla="*/ 0 60000 65536"/>
                <a:gd name="T22" fmla="*/ 0 60000 65536"/>
                <a:gd name="T23" fmla="*/ 0 60000 65536"/>
                <a:gd name="T24" fmla="*/ 0 w 106"/>
                <a:gd name="T25" fmla="*/ 0 h 204"/>
                <a:gd name="T26" fmla="*/ 106 w 106"/>
                <a:gd name="T27" fmla="*/ 204 h 2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6" h="204">
                  <a:moveTo>
                    <a:pt x="0" y="204"/>
                  </a:moveTo>
                  <a:lnTo>
                    <a:pt x="30" y="194"/>
                  </a:lnTo>
                  <a:lnTo>
                    <a:pt x="54" y="176"/>
                  </a:lnTo>
                  <a:lnTo>
                    <a:pt x="66" y="142"/>
                  </a:lnTo>
                  <a:lnTo>
                    <a:pt x="66" y="52"/>
                  </a:lnTo>
                  <a:lnTo>
                    <a:pt x="70" y="30"/>
                  </a:lnTo>
                  <a:lnTo>
                    <a:pt x="86" y="8"/>
                  </a:lnTo>
                  <a:lnTo>
                    <a:pt x="106" y="0"/>
                  </a:lnTo>
                </a:path>
              </a:pathLst>
            </a:custGeom>
            <a:noFill/>
            <a:ln w="9525">
              <a:solidFill>
                <a:schemeClr val="tx1"/>
              </a:solidFill>
              <a:miter lim="800000"/>
              <a:headEnd/>
              <a:tailEnd/>
            </a:ln>
          </p:spPr>
          <p:txBody>
            <a:bodyPr wrap="none"/>
            <a:lstStyle/>
            <a:p>
              <a:endParaRPr lang="en-US"/>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lstStyle/>
          <a:p>
            <a:pPr eaLnBrk="1" hangingPunct="1"/>
            <a:r>
              <a:rPr lang="en-US"/>
              <a:t>Energy Level Definitions</a:t>
            </a:r>
          </a:p>
        </p:txBody>
      </p:sp>
      <p:sp>
        <p:nvSpPr>
          <p:cNvPr id="71685" name="Rectangle 3"/>
          <p:cNvSpPr>
            <a:spLocks noGrp="1" noChangeArrowheads="1"/>
          </p:cNvSpPr>
          <p:nvPr>
            <p:ph type="body" idx="1"/>
          </p:nvPr>
        </p:nvSpPr>
        <p:spPr/>
        <p:txBody>
          <a:bodyPr/>
          <a:lstStyle/>
          <a:p>
            <a:pPr eaLnBrk="1" hangingPunct="1"/>
            <a:r>
              <a:rPr lang="en-US" sz="2800"/>
              <a:t>The </a:t>
            </a:r>
            <a:r>
              <a:rPr lang="en-US" sz="2800" i="1"/>
              <a:t>valence band</a:t>
            </a:r>
            <a:r>
              <a:rPr lang="en-US" sz="2800"/>
              <a:t> is the highest filled band</a:t>
            </a:r>
          </a:p>
          <a:p>
            <a:pPr eaLnBrk="1" hangingPunct="1"/>
            <a:r>
              <a:rPr lang="en-US" sz="2800"/>
              <a:t>The </a:t>
            </a:r>
            <a:r>
              <a:rPr lang="en-US" sz="2800" i="1"/>
              <a:t>conduction band</a:t>
            </a:r>
            <a:r>
              <a:rPr lang="en-US" sz="2800"/>
              <a:t> is the next higher empty band</a:t>
            </a:r>
          </a:p>
          <a:p>
            <a:pPr eaLnBrk="1" hangingPunct="1"/>
            <a:r>
              <a:rPr lang="en-US" sz="2800"/>
              <a:t>The energy gap has an energy, E</a:t>
            </a:r>
            <a:r>
              <a:rPr lang="en-US" sz="2800" baseline="-25000"/>
              <a:t>g</a:t>
            </a:r>
            <a:r>
              <a:rPr lang="en-US" sz="2800"/>
              <a:t>, equal to the difference in energy between the top of the valence band and the bottom of the conduction band</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223.20.11</a:t>
            </a:r>
          </a:p>
        </p:txBody>
      </p:sp>
      <p:sp>
        <p:nvSpPr>
          <p:cNvPr id="3" name="Content Placeholder 2"/>
          <p:cNvSpPr>
            <a:spLocks noGrp="1"/>
          </p:cNvSpPr>
          <p:nvPr>
            <p:ph idx="1"/>
          </p:nvPr>
        </p:nvSpPr>
        <p:spPr/>
        <p:txBody>
          <a:bodyPr/>
          <a:lstStyle/>
          <a:p>
            <a:pPr>
              <a:buNone/>
            </a:pPr>
            <a:r>
              <a:rPr lang="en-US" dirty="0"/>
              <a:t>What is a conductor</a:t>
            </a:r>
          </a:p>
          <a:p>
            <a:pPr marL="514350" indent="-514350">
              <a:buFont typeface="+mj-lt"/>
              <a:buAutoNum type="alphaLcParenR"/>
            </a:pPr>
            <a:r>
              <a:rPr lang="en-US" dirty="0"/>
              <a:t>A person that tells you where to go on a train</a:t>
            </a:r>
          </a:p>
          <a:p>
            <a:pPr marL="514350" indent="-514350">
              <a:buFont typeface="+mj-lt"/>
              <a:buAutoNum type="alphaLcParenR"/>
            </a:pPr>
            <a:r>
              <a:rPr lang="en-US" dirty="0"/>
              <a:t>Something that keeps you warm</a:t>
            </a:r>
          </a:p>
          <a:p>
            <a:pPr marL="514350" indent="-514350">
              <a:buFont typeface="+mj-lt"/>
              <a:buAutoNum type="alphaLcParenR"/>
            </a:pPr>
            <a:r>
              <a:rPr lang="en-US" dirty="0"/>
              <a:t>Something that has fixed charge (charge that can’t move)</a:t>
            </a:r>
          </a:p>
          <a:p>
            <a:pPr marL="514350" indent="-514350">
              <a:buFont typeface="+mj-lt"/>
              <a:buAutoNum type="alphaLcParenR"/>
            </a:pPr>
            <a:r>
              <a:rPr lang="en-US" dirty="0"/>
              <a:t>Something that has charge that is free to move from atom to atom within the whole sample.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72</a:t>
            </a:fld>
            <a:endParaRPr lang="en-US"/>
          </a:p>
        </p:txBody>
      </p:sp>
    </p:spTree>
    <p:extLst>
      <p:ext uri="{BB962C8B-B14F-4D97-AF65-F5344CB8AC3E}">
        <p14:creationId xmlns:p14="http://schemas.microsoft.com/office/powerpoint/2010/main" val="5378018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pPr eaLnBrk="1" hangingPunct="1"/>
            <a:r>
              <a:rPr lang="en-US"/>
              <a:t>Conductors</a:t>
            </a:r>
          </a:p>
        </p:txBody>
      </p:sp>
      <p:sp>
        <p:nvSpPr>
          <p:cNvPr id="72709" name="Rectangle 3"/>
          <p:cNvSpPr>
            <a:spLocks noGrp="1" noChangeArrowheads="1"/>
          </p:cNvSpPr>
          <p:nvPr>
            <p:ph type="body" sz="half" idx="1"/>
          </p:nvPr>
        </p:nvSpPr>
        <p:spPr>
          <a:xfrm>
            <a:off x="0" y="1371600"/>
            <a:ext cx="4306888" cy="4114800"/>
          </a:xfrm>
        </p:spPr>
        <p:txBody>
          <a:bodyPr/>
          <a:lstStyle/>
          <a:p>
            <a:pPr eaLnBrk="1" hangingPunct="1">
              <a:lnSpc>
                <a:spcPct val="90000"/>
              </a:lnSpc>
            </a:pPr>
            <a:r>
              <a:rPr lang="en-US" sz="2100"/>
              <a:t>When a voltage is applied to a conductor, the electrons accelerate and gain energy</a:t>
            </a:r>
          </a:p>
          <a:p>
            <a:pPr eaLnBrk="1" hangingPunct="1">
              <a:lnSpc>
                <a:spcPct val="90000"/>
              </a:lnSpc>
            </a:pPr>
            <a:r>
              <a:rPr lang="en-US" sz="2100"/>
              <a:t>In quantum terms, electron energies increase if there are a high number of unoccupied energy levels for the electron to jump to</a:t>
            </a:r>
          </a:p>
          <a:p>
            <a:pPr eaLnBrk="1" hangingPunct="1">
              <a:lnSpc>
                <a:spcPct val="90000"/>
              </a:lnSpc>
            </a:pPr>
            <a:r>
              <a:rPr lang="en-US" sz="2100"/>
              <a:t>For example, it takes very little energy for electrons to jump from the partially filled to one of the nearby empty states</a:t>
            </a:r>
          </a:p>
        </p:txBody>
      </p:sp>
      <p:grpSp>
        <p:nvGrpSpPr>
          <p:cNvPr id="2" name="Group 12"/>
          <p:cNvGrpSpPr>
            <a:grpSpLocks/>
          </p:cNvGrpSpPr>
          <p:nvPr/>
        </p:nvGrpSpPr>
        <p:grpSpPr bwMode="auto">
          <a:xfrm>
            <a:off x="5016500" y="2482850"/>
            <a:ext cx="3217863" cy="1582738"/>
            <a:chOff x="3442" y="2218"/>
            <a:chExt cx="2027" cy="601"/>
          </a:xfrm>
        </p:grpSpPr>
        <p:sp>
          <p:nvSpPr>
            <p:cNvPr id="72711" name="Rectangle 11"/>
            <p:cNvSpPr>
              <a:spLocks noChangeArrowheads="1"/>
            </p:cNvSpPr>
            <p:nvPr/>
          </p:nvSpPr>
          <p:spPr bwMode="auto">
            <a:xfrm>
              <a:off x="3448" y="2218"/>
              <a:ext cx="2016" cy="299"/>
            </a:xfrm>
            <a:prstGeom prst="rect">
              <a:avLst/>
            </a:prstGeom>
            <a:solidFill>
              <a:srgbClr val="FFFF99"/>
            </a:solidFill>
            <a:ln w="9525">
              <a:noFill/>
              <a:miter lim="800000"/>
              <a:headEnd/>
              <a:tailEnd/>
            </a:ln>
          </p:spPr>
          <p:txBody>
            <a:bodyPr wrap="none" anchor="ctr"/>
            <a:lstStyle/>
            <a:p>
              <a:endParaRPr lang="en-US"/>
            </a:p>
          </p:txBody>
        </p:sp>
        <p:sp>
          <p:nvSpPr>
            <p:cNvPr id="72712" name="Rectangle 7"/>
            <p:cNvSpPr>
              <a:spLocks noChangeArrowheads="1"/>
            </p:cNvSpPr>
            <p:nvPr/>
          </p:nvSpPr>
          <p:spPr bwMode="auto">
            <a:xfrm>
              <a:off x="3448" y="2518"/>
              <a:ext cx="2016" cy="299"/>
            </a:xfrm>
            <a:prstGeom prst="rect">
              <a:avLst/>
            </a:prstGeom>
            <a:solidFill>
              <a:schemeClr val="accent1"/>
            </a:solidFill>
            <a:ln w="9525">
              <a:noFill/>
              <a:miter lim="800000"/>
              <a:headEnd/>
              <a:tailEnd/>
            </a:ln>
          </p:spPr>
          <p:txBody>
            <a:bodyPr wrap="none" anchor="ctr"/>
            <a:lstStyle/>
            <a:p>
              <a:endParaRPr lang="en-US"/>
            </a:p>
          </p:txBody>
        </p:sp>
        <p:sp>
          <p:nvSpPr>
            <p:cNvPr id="72713" name="Line 8"/>
            <p:cNvSpPr>
              <a:spLocks noChangeShapeType="1"/>
            </p:cNvSpPr>
            <p:nvPr/>
          </p:nvSpPr>
          <p:spPr bwMode="auto">
            <a:xfrm flipV="1">
              <a:off x="3442" y="2818"/>
              <a:ext cx="2027" cy="1"/>
            </a:xfrm>
            <a:prstGeom prst="line">
              <a:avLst/>
            </a:prstGeom>
            <a:noFill/>
            <a:ln w="28575">
              <a:solidFill>
                <a:srgbClr val="FF9900"/>
              </a:solidFill>
              <a:miter lim="800000"/>
              <a:headEnd/>
              <a:tailEnd/>
            </a:ln>
          </p:spPr>
          <p:txBody>
            <a:bodyPr wrap="none"/>
            <a:lstStyle/>
            <a:p>
              <a:endParaRPr lang="en-US"/>
            </a:p>
          </p:txBody>
        </p:sp>
        <p:sp>
          <p:nvSpPr>
            <p:cNvPr id="72714" name="Line 9"/>
            <p:cNvSpPr>
              <a:spLocks noChangeShapeType="1"/>
            </p:cNvSpPr>
            <p:nvPr/>
          </p:nvSpPr>
          <p:spPr bwMode="auto">
            <a:xfrm flipV="1">
              <a:off x="3442" y="2218"/>
              <a:ext cx="2027" cy="1"/>
            </a:xfrm>
            <a:prstGeom prst="line">
              <a:avLst/>
            </a:prstGeom>
            <a:noFill/>
            <a:ln w="28575">
              <a:solidFill>
                <a:srgbClr val="FF9900"/>
              </a:solidFill>
              <a:miter lim="800000"/>
              <a:headEnd/>
              <a:tailEnd/>
            </a:ln>
          </p:spPr>
          <p:txBody>
            <a:bodyPr wrap="none"/>
            <a:lstStyle/>
            <a:p>
              <a:endParaRPr lang="en-U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223.20.10</a:t>
            </a:r>
          </a:p>
        </p:txBody>
      </p:sp>
      <p:sp>
        <p:nvSpPr>
          <p:cNvPr id="3" name="Content Placeholder 2"/>
          <p:cNvSpPr>
            <a:spLocks noGrp="1"/>
          </p:cNvSpPr>
          <p:nvPr>
            <p:ph idx="1"/>
          </p:nvPr>
        </p:nvSpPr>
        <p:spPr/>
        <p:txBody>
          <a:bodyPr/>
          <a:lstStyle/>
          <a:p>
            <a:pPr>
              <a:buNone/>
            </a:pPr>
            <a:r>
              <a:rPr lang="en-US" dirty="0"/>
              <a:t>What is an insulator</a:t>
            </a:r>
          </a:p>
          <a:p>
            <a:pPr marL="514350" indent="-514350">
              <a:buFont typeface="+mj-lt"/>
              <a:buAutoNum type="alphaLcParenR"/>
            </a:pPr>
            <a:r>
              <a:rPr lang="en-US" dirty="0"/>
              <a:t>Something that absorbs sunlight</a:t>
            </a:r>
          </a:p>
          <a:p>
            <a:pPr marL="514350" indent="-514350">
              <a:buFont typeface="+mj-lt"/>
              <a:buAutoNum type="alphaLcParenR"/>
            </a:pPr>
            <a:r>
              <a:rPr lang="en-US" dirty="0"/>
              <a:t>Something that keeps you warm</a:t>
            </a:r>
          </a:p>
          <a:p>
            <a:pPr marL="514350" indent="-514350">
              <a:buFont typeface="+mj-lt"/>
              <a:buAutoNum type="alphaLcParenR"/>
            </a:pPr>
            <a:r>
              <a:rPr lang="en-US" dirty="0"/>
              <a:t>Something that has fixed charge (charge that can’t move)</a:t>
            </a:r>
          </a:p>
          <a:p>
            <a:pPr marL="514350" indent="-514350">
              <a:buFont typeface="+mj-lt"/>
              <a:buAutoNum type="alphaLcParenR"/>
            </a:pPr>
            <a:r>
              <a:rPr lang="en-US" dirty="0"/>
              <a:t>An evil device invented by Dr. </a:t>
            </a:r>
            <a:r>
              <a:rPr lang="en-US" dirty="0" err="1"/>
              <a:t>Doofenshmirtz</a:t>
            </a:r>
            <a:r>
              <a:rPr lang="en-US" dirty="0"/>
              <a:t>.</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74</a:t>
            </a:fld>
            <a:endParaRPr lang="en-US"/>
          </a:p>
        </p:txBody>
      </p:sp>
    </p:spTree>
    <p:extLst>
      <p:ext uri="{BB962C8B-B14F-4D97-AF65-F5344CB8AC3E}">
        <p14:creationId xmlns:p14="http://schemas.microsoft.com/office/powerpoint/2010/main" val="223700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lstStyle/>
          <a:p>
            <a:pPr eaLnBrk="1" hangingPunct="1"/>
            <a:r>
              <a:rPr lang="en-US"/>
              <a:t>Insulators</a:t>
            </a:r>
          </a:p>
        </p:txBody>
      </p:sp>
      <p:sp>
        <p:nvSpPr>
          <p:cNvPr id="73733" name="Rectangle 3"/>
          <p:cNvSpPr>
            <a:spLocks noGrp="1" noChangeArrowheads="1"/>
          </p:cNvSpPr>
          <p:nvPr>
            <p:ph type="body" sz="half" idx="1"/>
          </p:nvPr>
        </p:nvSpPr>
        <p:spPr>
          <a:xfrm>
            <a:off x="329938" y="1638300"/>
            <a:ext cx="4383088" cy="4114800"/>
          </a:xfrm>
        </p:spPr>
        <p:txBody>
          <a:bodyPr/>
          <a:lstStyle/>
          <a:p>
            <a:pPr eaLnBrk="1" hangingPunct="1">
              <a:lnSpc>
                <a:spcPct val="90000"/>
              </a:lnSpc>
            </a:pPr>
            <a:r>
              <a:rPr lang="en-US" sz="2400" dirty="0"/>
              <a:t>The valence band is completely full of electrons</a:t>
            </a:r>
          </a:p>
          <a:p>
            <a:pPr eaLnBrk="1" hangingPunct="1">
              <a:lnSpc>
                <a:spcPct val="90000"/>
              </a:lnSpc>
            </a:pPr>
            <a:r>
              <a:rPr lang="en-US" sz="2400" dirty="0"/>
              <a:t>A large band gap separates the valence and conduction bands</a:t>
            </a:r>
          </a:p>
          <a:p>
            <a:pPr eaLnBrk="1" hangingPunct="1">
              <a:lnSpc>
                <a:spcPct val="90000"/>
              </a:lnSpc>
            </a:pPr>
            <a:r>
              <a:rPr lang="en-US" sz="2400" dirty="0"/>
              <a:t>A large amount of energy is needed for an electron to be able to jump from the valence to the conduction band</a:t>
            </a:r>
          </a:p>
          <a:p>
            <a:pPr lvl="1" eaLnBrk="1" hangingPunct="1">
              <a:lnSpc>
                <a:spcPct val="90000"/>
              </a:lnSpc>
            </a:pPr>
            <a:r>
              <a:rPr lang="en-US" sz="2000" dirty="0"/>
              <a:t>The minimum required energy is </a:t>
            </a:r>
            <a:r>
              <a:rPr lang="en-US" sz="2000" dirty="0" err="1"/>
              <a:t>E</a:t>
            </a:r>
            <a:r>
              <a:rPr lang="en-US" sz="2000" baseline="-25000" dirty="0" err="1"/>
              <a:t>g</a:t>
            </a:r>
            <a:endParaRPr lang="en-US" sz="2000" dirty="0"/>
          </a:p>
          <a:p>
            <a:pPr eaLnBrk="1" hangingPunct="1">
              <a:lnSpc>
                <a:spcPct val="90000"/>
              </a:lnSpc>
            </a:pPr>
            <a:endParaRPr lang="en-US" sz="2400" dirty="0"/>
          </a:p>
        </p:txBody>
      </p:sp>
      <p:grpSp>
        <p:nvGrpSpPr>
          <p:cNvPr id="2" name="Group 22"/>
          <p:cNvGrpSpPr>
            <a:grpSpLocks/>
          </p:cNvGrpSpPr>
          <p:nvPr/>
        </p:nvGrpSpPr>
        <p:grpSpPr bwMode="auto">
          <a:xfrm>
            <a:off x="5245100" y="2044700"/>
            <a:ext cx="3341688" cy="3492500"/>
            <a:chOff x="3304" y="1288"/>
            <a:chExt cx="2105" cy="2200"/>
          </a:xfrm>
        </p:grpSpPr>
        <p:sp>
          <p:nvSpPr>
            <p:cNvPr id="73735" name="Rectangle 12"/>
            <p:cNvSpPr>
              <a:spLocks noChangeArrowheads="1"/>
            </p:cNvSpPr>
            <p:nvPr/>
          </p:nvSpPr>
          <p:spPr bwMode="auto">
            <a:xfrm>
              <a:off x="3316" y="1288"/>
              <a:ext cx="2016" cy="562"/>
            </a:xfrm>
            <a:prstGeom prst="rect">
              <a:avLst/>
            </a:prstGeom>
            <a:solidFill>
              <a:srgbClr val="FFFF99"/>
            </a:solidFill>
            <a:ln w="9525">
              <a:noFill/>
              <a:miter lim="800000"/>
              <a:headEnd/>
              <a:tailEnd/>
            </a:ln>
          </p:spPr>
          <p:txBody>
            <a:bodyPr wrap="none" anchor="ctr"/>
            <a:lstStyle/>
            <a:p>
              <a:pPr algn="ctr"/>
              <a:r>
                <a:rPr lang="en-US" sz="2000"/>
                <a:t>Conduction Band</a:t>
              </a:r>
            </a:p>
          </p:txBody>
        </p:sp>
        <p:sp>
          <p:nvSpPr>
            <p:cNvPr id="73736" name="Line 10"/>
            <p:cNvSpPr>
              <a:spLocks noChangeShapeType="1"/>
            </p:cNvSpPr>
            <p:nvPr/>
          </p:nvSpPr>
          <p:spPr bwMode="auto">
            <a:xfrm flipV="1">
              <a:off x="3382" y="2985"/>
              <a:ext cx="2027" cy="2"/>
            </a:xfrm>
            <a:prstGeom prst="line">
              <a:avLst/>
            </a:prstGeom>
            <a:noFill/>
            <a:ln w="28575">
              <a:solidFill>
                <a:srgbClr val="FF9900"/>
              </a:solidFill>
              <a:miter lim="800000"/>
              <a:headEnd/>
              <a:tailEnd/>
            </a:ln>
          </p:spPr>
          <p:txBody>
            <a:bodyPr wrap="none"/>
            <a:lstStyle/>
            <a:p>
              <a:endParaRPr lang="en-US"/>
            </a:p>
          </p:txBody>
        </p:sp>
        <p:sp>
          <p:nvSpPr>
            <p:cNvPr id="73737" name="Line 11"/>
            <p:cNvSpPr>
              <a:spLocks noChangeShapeType="1"/>
            </p:cNvSpPr>
            <p:nvPr/>
          </p:nvSpPr>
          <p:spPr bwMode="auto">
            <a:xfrm flipV="1">
              <a:off x="3310" y="1846"/>
              <a:ext cx="2027" cy="2"/>
            </a:xfrm>
            <a:prstGeom prst="line">
              <a:avLst/>
            </a:prstGeom>
            <a:noFill/>
            <a:ln w="28575">
              <a:solidFill>
                <a:srgbClr val="FF9900"/>
              </a:solidFill>
              <a:miter lim="800000"/>
              <a:headEnd/>
              <a:tailEnd/>
            </a:ln>
          </p:spPr>
          <p:txBody>
            <a:bodyPr wrap="none"/>
            <a:lstStyle/>
            <a:p>
              <a:endParaRPr lang="en-US"/>
            </a:p>
          </p:txBody>
        </p:sp>
        <p:sp>
          <p:nvSpPr>
            <p:cNvPr id="73738" name="Rectangle 13"/>
            <p:cNvSpPr>
              <a:spLocks noChangeArrowheads="1"/>
            </p:cNvSpPr>
            <p:nvPr/>
          </p:nvSpPr>
          <p:spPr bwMode="auto">
            <a:xfrm>
              <a:off x="3382" y="2992"/>
              <a:ext cx="2016" cy="496"/>
            </a:xfrm>
            <a:prstGeom prst="rect">
              <a:avLst/>
            </a:prstGeom>
            <a:solidFill>
              <a:schemeClr val="accent1"/>
            </a:solidFill>
            <a:ln w="9525">
              <a:noFill/>
              <a:miter lim="800000"/>
              <a:headEnd/>
              <a:tailEnd/>
            </a:ln>
          </p:spPr>
          <p:txBody>
            <a:bodyPr wrap="none" anchor="ctr"/>
            <a:lstStyle/>
            <a:p>
              <a:pPr algn="ctr"/>
              <a:r>
                <a:rPr lang="en-US" sz="2000"/>
                <a:t>Valance Band</a:t>
              </a:r>
            </a:p>
          </p:txBody>
        </p:sp>
        <p:sp>
          <p:nvSpPr>
            <p:cNvPr id="73739" name="Line 14"/>
            <p:cNvSpPr>
              <a:spLocks noChangeShapeType="1"/>
            </p:cNvSpPr>
            <p:nvPr/>
          </p:nvSpPr>
          <p:spPr bwMode="auto">
            <a:xfrm flipV="1">
              <a:off x="3376" y="3483"/>
              <a:ext cx="2027" cy="2"/>
            </a:xfrm>
            <a:prstGeom prst="line">
              <a:avLst/>
            </a:prstGeom>
            <a:noFill/>
            <a:ln w="28575">
              <a:solidFill>
                <a:srgbClr val="FF9900"/>
              </a:solidFill>
              <a:miter lim="800000"/>
              <a:headEnd/>
              <a:tailEnd/>
            </a:ln>
          </p:spPr>
          <p:txBody>
            <a:bodyPr wrap="none"/>
            <a:lstStyle/>
            <a:p>
              <a:endParaRPr lang="en-US"/>
            </a:p>
          </p:txBody>
        </p:sp>
        <p:sp>
          <p:nvSpPr>
            <p:cNvPr id="73740" name="Line 15"/>
            <p:cNvSpPr>
              <a:spLocks noChangeShapeType="1"/>
            </p:cNvSpPr>
            <p:nvPr/>
          </p:nvSpPr>
          <p:spPr bwMode="auto">
            <a:xfrm flipV="1">
              <a:off x="3304" y="1288"/>
              <a:ext cx="2027" cy="2"/>
            </a:xfrm>
            <a:prstGeom prst="line">
              <a:avLst/>
            </a:prstGeom>
            <a:noFill/>
            <a:ln w="28575">
              <a:solidFill>
                <a:srgbClr val="FF9900"/>
              </a:solidFill>
              <a:miter lim="800000"/>
              <a:headEnd/>
              <a:tailEnd/>
            </a:ln>
          </p:spPr>
          <p:txBody>
            <a:bodyPr wrap="none"/>
            <a:lstStyle/>
            <a:p>
              <a:endParaRPr lang="en-US"/>
            </a:p>
          </p:txBody>
        </p:sp>
        <p:sp>
          <p:nvSpPr>
            <p:cNvPr id="73741" name="Line 19"/>
            <p:cNvSpPr>
              <a:spLocks noChangeShapeType="1"/>
            </p:cNvSpPr>
            <p:nvPr/>
          </p:nvSpPr>
          <p:spPr bwMode="auto">
            <a:xfrm>
              <a:off x="3792" y="1854"/>
              <a:ext cx="0" cy="1122"/>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73742" name="Text Box 20"/>
            <p:cNvSpPr txBox="1">
              <a:spLocks noChangeArrowheads="1"/>
            </p:cNvSpPr>
            <p:nvPr/>
          </p:nvSpPr>
          <p:spPr bwMode="auto">
            <a:xfrm>
              <a:off x="3884" y="2222"/>
              <a:ext cx="1005" cy="212"/>
            </a:xfrm>
            <a:prstGeom prst="rect">
              <a:avLst/>
            </a:prstGeom>
            <a:noFill/>
            <a:ln w="9525">
              <a:noFill/>
              <a:miter lim="800000"/>
              <a:headEnd/>
              <a:tailEnd/>
            </a:ln>
          </p:spPr>
          <p:txBody>
            <a:bodyPr wrap="none">
              <a:spAutoFit/>
            </a:bodyPr>
            <a:lstStyle/>
            <a:p>
              <a:r>
                <a:rPr lang="en-US"/>
                <a:t>Energy Gap, E</a:t>
              </a:r>
              <a:r>
                <a:rPr lang="en-US" baseline="-25000"/>
                <a:t>g</a:t>
              </a: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7"/>
          <p:cNvSpPr>
            <a:spLocks noGrp="1" noChangeArrowheads="1"/>
          </p:cNvSpPr>
          <p:nvPr>
            <p:ph type="title"/>
          </p:nvPr>
        </p:nvSpPr>
        <p:spPr/>
        <p:txBody>
          <a:bodyPr/>
          <a:lstStyle/>
          <a:p>
            <a:pPr eaLnBrk="1" hangingPunct="1"/>
            <a:r>
              <a:rPr lang="en-US"/>
              <a:t>Semiconductors</a:t>
            </a:r>
          </a:p>
        </p:txBody>
      </p:sp>
      <p:sp>
        <p:nvSpPr>
          <p:cNvPr id="74757" name="Rectangle 8"/>
          <p:cNvSpPr>
            <a:spLocks noGrp="1" noChangeArrowheads="1"/>
          </p:cNvSpPr>
          <p:nvPr>
            <p:ph type="body" sz="half" idx="1"/>
          </p:nvPr>
        </p:nvSpPr>
        <p:spPr>
          <a:xfrm>
            <a:off x="0" y="1247775"/>
            <a:ext cx="4306888" cy="4114800"/>
          </a:xfrm>
        </p:spPr>
        <p:txBody>
          <a:bodyPr/>
          <a:lstStyle/>
          <a:p>
            <a:pPr eaLnBrk="1" hangingPunct="1">
              <a:lnSpc>
                <a:spcPct val="90000"/>
              </a:lnSpc>
            </a:pPr>
            <a:r>
              <a:rPr lang="en-US" sz="2200" dirty="0"/>
              <a:t>A semiconductor has a</a:t>
            </a:r>
            <a:r>
              <a:rPr lang="en-US" sz="2400" dirty="0"/>
              <a:t> </a:t>
            </a:r>
            <a:r>
              <a:rPr lang="en-US" sz="2200" dirty="0"/>
              <a:t>small energy gap</a:t>
            </a:r>
          </a:p>
          <a:p>
            <a:pPr eaLnBrk="1" hangingPunct="1">
              <a:lnSpc>
                <a:spcPct val="90000"/>
              </a:lnSpc>
            </a:pPr>
            <a:r>
              <a:rPr lang="en-US" sz="2200" dirty="0"/>
              <a:t>Thermally excited electrons have enough energy to cross the band gap</a:t>
            </a:r>
          </a:p>
          <a:p>
            <a:pPr eaLnBrk="1" hangingPunct="1">
              <a:lnSpc>
                <a:spcPct val="90000"/>
              </a:lnSpc>
            </a:pPr>
            <a:r>
              <a:rPr lang="en-US" sz="2200" dirty="0"/>
              <a:t>The resistivity of semiconductors decreases with increases </a:t>
            </a:r>
            <a:r>
              <a:rPr lang="en-US" sz="2200"/>
              <a:t>in temperature</a:t>
            </a:r>
            <a:endParaRPr lang="en-US" sz="2200" dirty="0"/>
          </a:p>
        </p:txBody>
      </p:sp>
      <p:grpSp>
        <p:nvGrpSpPr>
          <p:cNvPr id="2" name="Group 22"/>
          <p:cNvGrpSpPr>
            <a:grpSpLocks/>
          </p:cNvGrpSpPr>
          <p:nvPr/>
        </p:nvGrpSpPr>
        <p:grpSpPr bwMode="auto">
          <a:xfrm>
            <a:off x="5121275" y="1539875"/>
            <a:ext cx="3351213" cy="2273300"/>
            <a:chOff x="3190" y="1858"/>
            <a:chExt cx="2111" cy="1432"/>
          </a:xfrm>
        </p:grpSpPr>
        <p:sp>
          <p:nvSpPr>
            <p:cNvPr id="74759" name="Rectangle 20"/>
            <p:cNvSpPr>
              <a:spLocks noChangeArrowheads="1"/>
            </p:cNvSpPr>
            <p:nvPr/>
          </p:nvSpPr>
          <p:spPr bwMode="auto">
            <a:xfrm>
              <a:off x="3274" y="2788"/>
              <a:ext cx="2016" cy="82"/>
            </a:xfrm>
            <a:prstGeom prst="rect">
              <a:avLst/>
            </a:prstGeom>
            <a:solidFill>
              <a:schemeClr val="accent1">
                <a:alpha val="49019"/>
              </a:schemeClr>
            </a:solidFill>
            <a:ln w="9525">
              <a:noFill/>
              <a:miter lim="800000"/>
              <a:headEnd/>
              <a:tailEnd/>
            </a:ln>
          </p:spPr>
          <p:txBody>
            <a:bodyPr wrap="none" anchor="ctr"/>
            <a:lstStyle/>
            <a:p>
              <a:pPr algn="ctr"/>
              <a:endParaRPr lang="en-US" sz="2000"/>
            </a:p>
          </p:txBody>
        </p:sp>
        <p:sp>
          <p:nvSpPr>
            <p:cNvPr id="74760" name="Rectangle 21"/>
            <p:cNvSpPr>
              <a:spLocks noChangeArrowheads="1"/>
            </p:cNvSpPr>
            <p:nvPr/>
          </p:nvSpPr>
          <p:spPr bwMode="auto">
            <a:xfrm>
              <a:off x="3208" y="2344"/>
              <a:ext cx="2016" cy="82"/>
            </a:xfrm>
            <a:prstGeom prst="rect">
              <a:avLst/>
            </a:prstGeom>
            <a:solidFill>
              <a:schemeClr val="accent1">
                <a:alpha val="49019"/>
              </a:schemeClr>
            </a:solidFill>
            <a:ln w="9525">
              <a:noFill/>
              <a:miter lim="800000"/>
              <a:headEnd/>
              <a:tailEnd/>
            </a:ln>
          </p:spPr>
          <p:txBody>
            <a:bodyPr wrap="none" anchor="ctr"/>
            <a:lstStyle/>
            <a:p>
              <a:pPr algn="ctr"/>
              <a:endParaRPr lang="en-US" sz="2000"/>
            </a:p>
          </p:txBody>
        </p:sp>
        <p:sp>
          <p:nvSpPr>
            <p:cNvPr id="74761" name="Rectangle 11"/>
            <p:cNvSpPr>
              <a:spLocks noChangeArrowheads="1"/>
            </p:cNvSpPr>
            <p:nvPr/>
          </p:nvSpPr>
          <p:spPr bwMode="auto">
            <a:xfrm>
              <a:off x="3190" y="1858"/>
              <a:ext cx="2016" cy="502"/>
            </a:xfrm>
            <a:prstGeom prst="rect">
              <a:avLst/>
            </a:prstGeom>
            <a:solidFill>
              <a:srgbClr val="FFFF99"/>
            </a:solidFill>
            <a:ln w="9525">
              <a:noFill/>
              <a:miter lim="800000"/>
              <a:headEnd/>
              <a:tailEnd/>
            </a:ln>
          </p:spPr>
          <p:txBody>
            <a:bodyPr wrap="none" anchor="ctr"/>
            <a:lstStyle/>
            <a:p>
              <a:pPr algn="ctr"/>
              <a:r>
                <a:rPr lang="en-US" sz="2000"/>
                <a:t>Conduction Band</a:t>
              </a:r>
            </a:p>
          </p:txBody>
        </p:sp>
        <p:sp>
          <p:nvSpPr>
            <p:cNvPr id="74762" name="Line 12"/>
            <p:cNvSpPr>
              <a:spLocks noChangeShapeType="1"/>
            </p:cNvSpPr>
            <p:nvPr/>
          </p:nvSpPr>
          <p:spPr bwMode="auto">
            <a:xfrm flipV="1">
              <a:off x="3274" y="2787"/>
              <a:ext cx="2027" cy="2"/>
            </a:xfrm>
            <a:prstGeom prst="line">
              <a:avLst/>
            </a:prstGeom>
            <a:noFill/>
            <a:ln w="28575">
              <a:solidFill>
                <a:srgbClr val="FF9900"/>
              </a:solidFill>
              <a:miter lim="800000"/>
              <a:headEnd/>
              <a:tailEnd/>
            </a:ln>
          </p:spPr>
          <p:txBody>
            <a:bodyPr wrap="none"/>
            <a:lstStyle/>
            <a:p>
              <a:endParaRPr lang="en-US"/>
            </a:p>
          </p:txBody>
        </p:sp>
        <p:sp>
          <p:nvSpPr>
            <p:cNvPr id="74763" name="Line 13"/>
            <p:cNvSpPr>
              <a:spLocks noChangeShapeType="1"/>
            </p:cNvSpPr>
            <p:nvPr/>
          </p:nvSpPr>
          <p:spPr bwMode="auto">
            <a:xfrm flipV="1">
              <a:off x="3202" y="2422"/>
              <a:ext cx="2027" cy="2"/>
            </a:xfrm>
            <a:prstGeom prst="line">
              <a:avLst/>
            </a:prstGeom>
            <a:noFill/>
            <a:ln w="28575">
              <a:solidFill>
                <a:srgbClr val="FF9900"/>
              </a:solidFill>
              <a:miter lim="800000"/>
              <a:headEnd/>
              <a:tailEnd/>
            </a:ln>
          </p:spPr>
          <p:txBody>
            <a:bodyPr wrap="none"/>
            <a:lstStyle/>
            <a:p>
              <a:endParaRPr lang="en-US"/>
            </a:p>
          </p:txBody>
        </p:sp>
        <p:sp>
          <p:nvSpPr>
            <p:cNvPr id="74764" name="Rectangle 14"/>
            <p:cNvSpPr>
              <a:spLocks noChangeArrowheads="1"/>
            </p:cNvSpPr>
            <p:nvPr/>
          </p:nvSpPr>
          <p:spPr bwMode="auto">
            <a:xfrm>
              <a:off x="3274" y="2866"/>
              <a:ext cx="2016" cy="424"/>
            </a:xfrm>
            <a:prstGeom prst="rect">
              <a:avLst/>
            </a:prstGeom>
            <a:solidFill>
              <a:schemeClr val="accent1"/>
            </a:solidFill>
            <a:ln w="9525">
              <a:noFill/>
              <a:miter lim="800000"/>
              <a:headEnd/>
              <a:tailEnd/>
            </a:ln>
          </p:spPr>
          <p:txBody>
            <a:bodyPr wrap="none" anchor="ctr"/>
            <a:lstStyle/>
            <a:p>
              <a:pPr algn="ctr"/>
              <a:r>
                <a:rPr lang="en-US" sz="2000"/>
                <a:t>Valance Band</a:t>
              </a:r>
            </a:p>
          </p:txBody>
        </p:sp>
        <p:sp>
          <p:nvSpPr>
            <p:cNvPr id="74765" name="Line 15"/>
            <p:cNvSpPr>
              <a:spLocks noChangeShapeType="1"/>
            </p:cNvSpPr>
            <p:nvPr/>
          </p:nvSpPr>
          <p:spPr bwMode="auto">
            <a:xfrm flipV="1">
              <a:off x="3268" y="3285"/>
              <a:ext cx="2027" cy="2"/>
            </a:xfrm>
            <a:prstGeom prst="line">
              <a:avLst/>
            </a:prstGeom>
            <a:noFill/>
            <a:ln w="28575">
              <a:solidFill>
                <a:srgbClr val="FF9900"/>
              </a:solidFill>
              <a:miter lim="800000"/>
              <a:headEnd/>
              <a:tailEnd/>
            </a:ln>
          </p:spPr>
          <p:txBody>
            <a:bodyPr wrap="none"/>
            <a:lstStyle/>
            <a:p>
              <a:endParaRPr lang="en-US"/>
            </a:p>
          </p:txBody>
        </p:sp>
        <p:sp>
          <p:nvSpPr>
            <p:cNvPr id="74766" name="Line 16"/>
            <p:cNvSpPr>
              <a:spLocks noChangeShapeType="1"/>
            </p:cNvSpPr>
            <p:nvPr/>
          </p:nvSpPr>
          <p:spPr bwMode="auto">
            <a:xfrm flipV="1">
              <a:off x="3196" y="1864"/>
              <a:ext cx="2027" cy="2"/>
            </a:xfrm>
            <a:prstGeom prst="line">
              <a:avLst/>
            </a:prstGeom>
            <a:noFill/>
            <a:ln w="28575">
              <a:solidFill>
                <a:srgbClr val="FF9900"/>
              </a:solidFill>
              <a:miter lim="800000"/>
              <a:headEnd/>
              <a:tailEnd/>
            </a:ln>
          </p:spPr>
          <p:txBody>
            <a:bodyPr wrap="none"/>
            <a:lstStyle/>
            <a:p>
              <a:endParaRPr lang="en-US"/>
            </a:p>
          </p:txBody>
        </p:sp>
        <p:sp>
          <p:nvSpPr>
            <p:cNvPr id="74767" name="Line 17"/>
            <p:cNvSpPr>
              <a:spLocks noChangeShapeType="1"/>
            </p:cNvSpPr>
            <p:nvPr/>
          </p:nvSpPr>
          <p:spPr bwMode="auto">
            <a:xfrm flipH="1">
              <a:off x="3684" y="2430"/>
              <a:ext cx="6" cy="348"/>
            </a:xfrm>
            <a:prstGeom prst="line">
              <a:avLst/>
            </a:prstGeom>
            <a:noFill/>
            <a:ln w="9525">
              <a:solidFill>
                <a:schemeClr val="tx1"/>
              </a:solidFill>
              <a:miter lim="800000"/>
              <a:headEnd type="triangle" w="med" len="med"/>
              <a:tailEnd type="triangle" w="med" len="med"/>
            </a:ln>
          </p:spPr>
          <p:txBody>
            <a:bodyPr wrap="none"/>
            <a:lstStyle/>
            <a:p>
              <a:endParaRPr lang="en-US"/>
            </a:p>
          </p:txBody>
        </p:sp>
        <p:sp>
          <p:nvSpPr>
            <p:cNvPr id="74768" name="Text Box 18"/>
            <p:cNvSpPr txBox="1">
              <a:spLocks noChangeArrowheads="1"/>
            </p:cNvSpPr>
            <p:nvPr/>
          </p:nvSpPr>
          <p:spPr bwMode="auto">
            <a:xfrm>
              <a:off x="3806" y="2486"/>
              <a:ext cx="1005" cy="212"/>
            </a:xfrm>
            <a:prstGeom prst="rect">
              <a:avLst/>
            </a:prstGeom>
            <a:noFill/>
            <a:ln w="9525">
              <a:noFill/>
              <a:miter lim="800000"/>
              <a:headEnd/>
              <a:tailEnd/>
            </a:ln>
          </p:spPr>
          <p:txBody>
            <a:bodyPr wrap="none">
              <a:spAutoFit/>
            </a:bodyPr>
            <a:lstStyle/>
            <a:p>
              <a:r>
                <a:rPr lang="en-US"/>
                <a:t>Energy Gap, E</a:t>
              </a:r>
              <a:r>
                <a:rPr lang="en-US" baseline="-25000"/>
                <a:t>g</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223.20.6</a:t>
            </a:r>
          </a:p>
        </p:txBody>
      </p:sp>
      <p:sp>
        <p:nvSpPr>
          <p:cNvPr id="3" name="Content Placeholder 2"/>
          <p:cNvSpPr>
            <a:spLocks noGrp="1"/>
          </p:cNvSpPr>
          <p:nvPr>
            <p:ph idx="1"/>
          </p:nvPr>
        </p:nvSpPr>
        <p:spPr/>
        <p:txBody>
          <a:bodyPr/>
          <a:lstStyle/>
          <a:p>
            <a:pPr>
              <a:buNone/>
            </a:pPr>
            <a:r>
              <a:rPr lang="en-US" dirty="0"/>
              <a:t>Which of the following can add or remove charge from an object</a:t>
            </a:r>
          </a:p>
          <a:p>
            <a:pPr marL="514350" indent="-514350">
              <a:buFont typeface="+mj-lt"/>
              <a:buAutoNum type="alphaLcParenR"/>
            </a:pPr>
            <a:r>
              <a:rPr lang="en-US" dirty="0"/>
              <a:t>Frictional forces</a:t>
            </a:r>
          </a:p>
          <a:p>
            <a:pPr marL="514350" indent="-514350">
              <a:buFont typeface="+mj-lt"/>
              <a:buAutoNum type="alphaLcParenR"/>
            </a:pPr>
            <a:r>
              <a:rPr lang="en-US" dirty="0"/>
              <a:t>Gravitational forces</a:t>
            </a:r>
          </a:p>
          <a:p>
            <a:pPr marL="514350" indent="-514350">
              <a:buFont typeface="+mj-lt"/>
              <a:buAutoNum type="alphaLcParenR"/>
            </a:pPr>
            <a:r>
              <a:rPr lang="en-US" dirty="0"/>
              <a:t>Momentum transfer</a:t>
            </a:r>
          </a:p>
          <a:p>
            <a:pPr marL="514350" indent="-514350">
              <a:buFont typeface="+mj-lt"/>
              <a:buAutoNum type="alphaLcParenR"/>
            </a:pPr>
            <a:r>
              <a:rPr lang="en-US" dirty="0" err="1"/>
              <a:t>ElecTrocharge</a:t>
            </a:r>
            <a:r>
              <a:rPr lang="en-US" baseline="30000" dirty="0" err="1"/>
              <a:t>TM</a:t>
            </a:r>
            <a:r>
              <a:rPr lang="en-US" dirty="0"/>
              <a:t> Solution</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77</a:t>
            </a:fld>
            <a:endParaRPr lang="en-US"/>
          </a:p>
        </p:txBody>
      </p:sp>
    </p:spTree>
    <p:extLst>
      <p:ext uri="{BB962C8B-B14F-4D97-AF65-F5344CB8AC3E}">
        <p14:creationId xmlns:p14="http://schemas.microsoft.com/office/powerpoint/2010/main" val="24273544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flipV="1">
            <a:off x="961029" y="1602475"/>
            <a:ext cx="3092355" cy="2983173"/>
            <a:chOff x="228600" y="0"/>
            <a:chExt cx="7467600" cy="6934200"/>
          </a:xfrm>
        </p:grpSpPr>
        <p:grpSp>
          <p:nvGrpSpPr>
            <p:cNvPr id="43" name="Group 42"/>
            <p:cNvGrpSpPr/>
            <p:nvPr/>
          </p:nvGrpSpPr>
          <p:grpSpPr>
            <a:xfrm>
              <a:off x="990600" y="1066800"/>
              <a:ext cx="6705600" cy="5867400"/>
              <a:chOff x="533400" y="533400"/>
              <a:chExt cx="6781800" cy="6172200"/>
            </a:xfrm>
          </p:grpSpPr>
          <p:sp>
            <p:nvSpPr>
              <p:cNvPr id="44" name="Oval 43"/>
              <p:cNvSpPr/>
              <p:nvPr/>
            </p:nvSpPr>
            <p:spPr>
              <a:xfrm>
                <a:off x="6096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4478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0480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8862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4102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2484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096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4478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0480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38862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4102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62484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334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13716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29718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8100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3340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61722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609600" y="533400"/>
              <a:ext cx="6705600" cy="5867400"/>
              <a:chOff x="533400" y="533400"/>
              <a:chExt cx="6781800" cy="6172200"/>
            </a:xfrm>
          </p:grpSpPr>
          <p:sp>
            <p:nvSpPr>
              <p:cNvPr id="25" name="Oval 24"/>
              <p:cNvSpPr/>
              <p:nvPr/>
            </p:nvSpPr>
            <p:spPr>
              <a:xfrm>
                <a:off x="6096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14478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0480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8862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4102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2484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6096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4478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0480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8862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4102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62484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334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3716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29718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8100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53340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1722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228600" y="0"/>
              <a:ext cx="6781800" cy="6172200"/>
              <a:chOff x="533400" y="533400"/>
              <a:chExt cx="6781800" cy="6172200"/>
            </a:xfrm>
          </p:grpSpPr>
          <p:sp>
            <p:nvSpPr>
              <p:cNvPr id="6" name="Oval 5"/>
              <p:cNvSpPr/>
              <p:nvPr/>
            </p:nvSpPr>
            <p:spPr>
              <a:xfrm>
                <a:off x="6096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4478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862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410200" y="5334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248400" y="13716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96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4478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0480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8862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410200" y="27432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248400" y="3581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334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3716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9718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8100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334000" y="4876800"/>
                <a:ext cx="1905000" cy="1828800"/>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172200" y="57150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2" name="Group 121"/>
          <p:cNvGrpSpPr/>
          <p:nvPr/>
        </p:nvGrpSpPr>
        <p:grpSpPr>
          <a:xfrm>
            <a:off x="5117910" y="1801506"/>
            <a:ext cx="2702257" cy="2702255"/>
            <a:chOff x="5117910" y="1801506"/>
            <a:chExt cx="2702257" cy="2702255"/>
          </a:xfrm>
        </p:grpSpPr>
        <p:sp>
          <p:nvSpPr>
            <p:cNvPr id="66" name="Rectangle 65"/>
            <p:cNvSpPr/>
            <p:nvPr/>
          </p:nvSpPr>
          <p:spPr>
            <a:xfrm>
              <a:off x="5117910" y="1801506"/>
              <a:ext cx="2700248" cy="2702255"/>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7" name="Oval 66"/>
            <p:cNvSpPr/>
            <p:nvPr/>
          </p:nvSpPr>
          <p:spPr>
            <a:xfrm flipV="1">
              <a:off x="5389752" y="338788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8" name="Oval 67"/>
            <p:cNvSpPr/>
            <p:nvPr/>
          </p:nvSpPr>
          <p:spPr>
            <a:xfrm flipV="1">
              <a:off x="5760759" y="377839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9" name="Oval 68"/>
            <p:cNvSpPr/>
            <p:nvPr/>
          </p:nvSpPr>
          <p:spPr>
            <a:xfrm flipV="1">
              <a:off x="6203245" y="338788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0" name="Oval 69"/>
            <p:cNvSpPr/>
            <p:nvPr/>
          </p:nvSpPr>
          <p:spPr>
            <a:xfrm flipV="1">
              <a:off x="6574252" y="377839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1" name="Oval 70"/>
            <p:cNvSpPr/>
            <p:nvPr/>
          </p:nvSpPr>
          <p:spPr>
            <a:xfrm flipV="1">
              <a:off x="6976969" y="338788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2" name="Oval 71"/>
            <p:cNvSpPr/>
            <p:nvPr/>
          </p:nvSpPr>
          <p:spPr>
            <a:xfrm flipV="1">
              <a:off x="7347976" y="377839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3" name="Oval 72"/>
            <p:cNvSpPr/>
            <p:nvPr/>
          </p:nvSpPr>
          <p:spPr>
            <a:xfrm flipV="1">
              <a:off x="5389752" y="259364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4" name="Oval 73"/>
            <p:cNvSpPr/>
            <p:nvPr/>
          </p:nvSpPr>
          <p:spPr>
            <a:xfrm flipV="1">
              <a:off x="5760759" y="298414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5" name="Oval 74"/>
            <p:cNvSpPr/>
            <p:nvPr/>
          </p:nvSpPr>
          <p:spPr>
            <a:xfrm flipV="1">
              <a:off x="6203245" y="259364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6" name="Oval 75"/>
            <p:cNvSpPr/>
            <p:nvPr/>
          </p:nvSpPr>
          <p:spPr>
            <a:xfrm flipV="1">
              <a:off x="6574252" y="298414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7" name="Oval 76"/>
            <p:cNvSpPr/>
            <p:nvPr/>
          </p:nvSpPr>
          <p:spPr>
            <a:xfrm flipV="1">
              <a:off x="6976969" y="259364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8" name="Oval 77"/>
            <p:cNvSpPr/>
            <p:nvPr/>
          </p:nvSpPr>
          <p:spPr>
            <a:xfrm flipV="1">
              <a:off x="7347976" y="298414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9" name="Oval 78"/>
            <p:cNvSpPr/>
            <p:nvPr/>
          </p:nvSpPr>
          <p:spPr>
            <a:xfrm flipV="1">
              <a:off x="5356024" y="180310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0" name="Oval 79"/>
            <p:cNvSpPr/>
            <p:nvPr/>
          </p:nvSpPr>
          <p:spPr>
            <a:xfrm flipV="1">
              <a:off x="5727031" y="219360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1" name="Oval 80"/>
            <p:cNvSpPr/>
            <p:nvPr/>
          </p:nvSpPr>
          <p:spPr>
            <a:xfrm flipV="1">
              <a:off x="6169517" y="180310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2" name="Oval 81"/>
            <p:cNvSpPr/>
            <p:nvPr/>
          </p:nvSpPr>
          <p:spPr>
            <a:xfrm flipV="1">
              <a:off x="6540524" y="219360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3" name="Oval 82"/>
            <p:cNvSpPr/>
            <p:nvPr/>
          </p:nvSpPr>
          <p:spPr>
            <a:xfrm flipV="1">
              <a:off x="6943241" y="180310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4" name="Oval 83"/>
            <p:cNvSpPr/>
            <p:nvPr/>
          </p:nvSpPr>
          <p:spPr>
            <a:xfrm flipV="1">
              <a:off x="7314248" y="219360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5" name="Oval 84"/>
            <p:cNvSpPr/>
            <p:nvPr/>
          </p:nvSpPr>
          <p:spPr>
            <a:xfrm flipV="1">
              <a:off x="5275980" y="3497039"/>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6" name="Oval 85"/>
            <p:cNvSpPr/>
            <p:nvPr/>
          </p:nvSpPr>
          <p:spPr>
            <a:xfrm flipV="1">
              <a:off x="5646987" y="3887541"/>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7" name="Oval 86"/>
            <p:cNvSpPr/>
            <p:nvPr/>
          </p:nvSpPr>
          <p:spPr>
            <a:xfrm flipV="1">
              <a:off x="6089473" y="3497039"/>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8" name="Oval 87"/>
            <p:cNvSpPr/>
            <p:nvPr/>
          </p:nvSpPr>
          <p:spPr>
            <a:xfrm flipV="1">
              <a:off x="6460480" y="3887541"/>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9" name="Oval 88"/>
            <p:cNvSpPr/>
            <p:nvPr/>
          </p:nvSpPr>
          <p:spPr>
            <a:xfrm flipV="1">
              <a:off x="6863197" y="3497039"/>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0" name="Oval 89"/>
            <p:cNvSpPr/>
            <p:nvPr/>
          </p:nvSpPr>
          <p:spPr>
            <a:xfrm flipV="1">
              <a:off x="7234204" y="3887541"/>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1" name="Oval 90"/>
            <p:cNvSpPr/>
            <p:nvPr/>
          </p:nvSpPr>
          <p:spPr>
            <a:xfrm flipV="1">
              <a:off x="5275980" y="270279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2" name="Oval 91"/>
            <p:cNvSpPr/>
            <p:nvPr/>
          </p:nvSpPr>
          <p:spPr>
            <a:xfrm flipV="1">
              <a:off x="5646987" y="309329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3" name="Oval 92"/>
            <p:cNvSpPr/>
            <p:nvPr/>
          </p:nvSpPr>
          <p:spPr>
            <a:xfrm flipV="1">
              <a:off x="6089473" y="270279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4" name="Oval 93"/>
            <p:cNvSpPr/>
            <p:nvPr/>
          </p:nvSpPr>
          <p:spPr>
            <a:xfrm flipV="1">
              <a:off x="6460480" y="309329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5" name="Oval 94"/>
            <p:cNvSpPr/>
            <p:nvPr/>
          </p:nvSpPr>
          <p:spPr>
            <a:xfrm flipV="1">
              <a:off x="6863197" y="270279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6" name="Oval 95"/>
            <p:cNvSpPr/>
            <p:nvPr/>
          </p:nvSpPr>
          <p:spPr>
            <a:xfrm flipV="1">
              <a:off x="7234204" y="3093294"/>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7" name="Oval 96"/>
            <p:cNvSpPr/>
            <p:nvPr/>
          </p:nvSpPr>
          <p:spPr>
            <a:xfrm flipV="1">
              <a:off x="5242252" y="191225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8" name="Oval 97"/>
            <p:cNvSpPr/>
            <p:nvPr/>
          </p:nvSpPr>
          <p:spPr>
            <a:xfrm flipV="1">
              <a:off x="5613259" y="2302756"/>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9" name="Oval 98"/>
            <p:cNvSpPr/>
            <p:nvPr/>
          </p:nvSpPr>
          <p:spPr>
            <a:xfrm flipV="1">
              <a:off x="6055745" y="191225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0" name="Oval 99"/>
            <p:cNvSpPr/>
            <p:nvPr/>
          </p:nvSpPr>
          <p:spPr>
            <a:xfrm flipV="1">
              <a:off x="6426752" y="2302756"/>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1" name="Oval 100"/>
            <p:cNvSpPr/>
            <p:nvPr/>
          </p:nvSpPr>
          <p:spPr>
            <a:xfrm flipV="1">
              <a:off x="6829469" y="191225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2" name="Oval 101"/>
            <p:cNvSpPr/>
            <p:nvPr/>
          </p:nvSpPr>
          <p:spPr>
            <a:xfrm flipV="1">
              <a:off x="7200476" y="2302756"/>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3" name="Oval 102"/>
            <p:cNvSpPr/>
            <p:nvPr/>
          </p:nvSpPr>
          <p:spPr>
            <a:xfrm flipV="1">
              <a:off x="5174290" y="365069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4" name="Oval 103"/>
            <p:cNvSpPr/>
            <p:nvPr/>
          </p:nvSpPr>
          <p:spPr>
            <a:xfrm flipV="1">
              <a:off x="5545297" y="404120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5" name="Oval 104"/>
            <p:cNvSpPr/>
            <p:nvPr/>
          </p:nvSpPr>
          <p:spPr>
            <a:xfrm flipV="1">
              <a:off x="5987783" y="365069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6" name="Oval 105"/>
            <p:cNvSpPr/>
            <p:nvPr/>
          </p:nvSpPr>
          <p:spPr>
            <a:xfrm flipV="1">
              <a:off x="6358790" y="404120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7" name="Oval 106"/>
            <p:cNvSpPr/>
            <p:nvPr/>
          </p:nvSpPr>
          <p:spPr>
            <a:xfrm flipV="1">
              <a:off x="6761507" y="3650698"/>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8" name="Oval 107"/>
            <p:cNvSpPr/>
            <p:nvPr/>
          </p:nvSpPr>
          <p:spPr>
            <a:xfrm flipV="1">
              <a:off x="7132514" y="4041200"/>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9" name="Oval 108"/>
            <p:cNvSpPr/>
            <p:nvPr/>
          </p:nvSpPr>
          <p:spPr>
            <a:xfrm flipV="1">
              <a:off x="5174290" y="285645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0" name="Oval 109"/>
            <p:cNvSpPr/>
            <p:nvPr/>
          </p:nvSpPr>
          <p:spPr>
            <a:xfrm flipV="1">
              <a:off x="5545297" y="3246953"/>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1" name="Oval 110"/>
            <p:cNvSpPr/>
            <p:nvPr/>
          </p:nvSpPr>
          <p:spPr>
            <a:xfrm flipV="1">
              <a:off x="5987783" y="285645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2" name="Oval 111"/>
            <p:cNvSpPr/>
            <p:nvPr/>
          </p:nvSpPr>
          <p:spPr>
            <a:xfrm flipV="1">
              <a:off x="6358790" y="3246953"/>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3" name="Oval 112"/>
            <p:cNvSpPr/>
            <p:nvPr/>
          </p:nvSpPr>
          <p:spPr>
            <a:xfrm flipV="1">
              <a:off x="6761507" y="2856451"/>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4" name="Oval 113"/>
            <p:cNvSpPr/>
            <p:nvPr/>
          </p:nvSpPr>
          <p:spPr>
            <a:xfrm flipV="1">
              <a:off x="7132514" y="3246953"/>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5" name="Oval 114"/>
            <p:cNvSpPr/>
            <p:nvPr/>
          </p:nvSpPr>
          <p:spPr>
            <a:xfrm flipV="1">
              <a:off x="5140562" y="206591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6" name="Oval 115"/>
            <p:cNvSpPr/>
            <p:nvPr/>
          </p:nvSpPr>
          <p:spPr>
            <a:xfrm flipV="1">
              <a:off x="5511569" y="245641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7" name="Oval 116"/>
            <p:cNvSpPr/>
            <p:nvPr/>
          </p:nvSpPr>
          <p:spPr>
            <a:xfrm flipV="1">
              <a:off x="5954055" y="206591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8" name="Oval 117"/>
            <p:cNvSpPr/>
            <p:nvPr/>
          </p:nvSpPr>
          <p:spPr>
            <a:xfrm flipV="1">
              <a:off x="6325062" y="245641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9" name="Oval 118"/>
            <p:cNvSpPr/>
            <p:nvPr/>
          </p:nvSpPr>
          <p:spPr>
            <a:xfrm flipV="1">
              <a:off x="6727779" y="2065912"/>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0" name="Oval 119"/>
            <p:cNvSpPr/>
            <p:nvPr/>
          </p:nvSpPr>
          <p:spPr>
            <a:xfrm flipV="1">
              <a:off x="7098786" y="245641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21" name="TextBox 120"/>
          <p:cNvSpPr txBox="1"/>
          <p:nvPr/>
        </p:nvSpPr>
        <p:spPr>
          <a:xfrm>
            <a:off x="1746913" y="4790363"/>
            <a:ext cx="5457776" cy="523220"/>
          </a:xfrm>
          <a:prstGeom prst="rect">
            <a:avLst/>
          </a:prstGeom>
          <a:noFill/>
        </p:spPr>
        <p:txBody>
          <a:bodyPr wrap="none" rtlCol="0">
            <a:spAutoFit/>
          </a:bodyPr>
          <a:lstStyle/>
          <a:p>
            <a:r>
              <a:rPr lang="en-US" sz="2800" dirty="0"/>
              <a:t>Insulator                              Conductor</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223.20.12</a:t>
            </a:r>
          </a:p>
        </p:txBody>
      </p:sp>
      <p:sp>
        <p:nvSpPr>
          <p:cNvPr id="3" name="Content Placeholder 2"/>
          <p:cNvSpPr>
            <a:spLocks noGrp="1"/>
          </p:cNvSpPr>
          <p:nvPr>
            <p:ph idx="1"/>
          </p:nvPr>
        </p:nvSpPr>
        <p:spPr/>
        <p:txBody>
          <a:bodyPr>
            <a:normAutofit fontScale="92500" lnSpcReduction="10000"/>
          </a:bodyPr>
          <a:lstStyle/>
          <a:p>
            <a:pPr>
              <a:buNone/>
            </a:pPr>
            <a:r>
              <a:rPr lang="en-US" dirty="0"/>
              <a:t>Suppose you have a conductor in electrostatic equilibrium, but further suppose we add extra charge to this conductor. Where will the excess charge be?</a:t>
            </a:r>
          </a:p>
          <a:p>
            <a:pPr marL="514350" indent="-514350">
              <a:buFont typeface="+mj-lt"/>
              <a:buAutoNum type="alphaLcParenR"/>
            </a:pPr>
            <a:r>
              <a:rPr lang="en-US" dirty="0"/>
              <a:t>Uniformly distributed throughout the conductor volume</a:t>
            </a:r>
          </a:p>
          <a:p>
            <a:pPr marL="514350" indent="-514350">
              <a:buFont typeface="+mj-lt"/>
              <a:buAutoNum type="alphaLcParenR"/>
            </a:pPr>
            <a:r>
              <a:rPr lang="en-US" dirty="0"/>
              <a:t>Mostly near the center of the conductor volume</a:t>
            </a:r>
          </a:p>
          <a:p>
            <a:pPr marL="514350" indent="-514350">
              <a:buFont typeface="+mj-lt"/>
              <a:buAutoNum type="alphaLcParenR"/>
            </a:pPr>
            <a:r>
              <a:rPr lang="en-US" dirty="0"/>
              <a:t>It depends on the conductor</a:t>
            </a:r>
          </a:p>
          <a:p>
            <a:pPr marL="514350" indent="-514350">
              <a:buFont typeface="+mj-lt"/>
              <a:buAutoNum type="alphaLcParenR"/>
            </a:pPr>
            <a:r>
              <a:rPr lang="en-US" dirty="0"/>
              <a:t>On the conductor surface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79</a:t>
            </a:fld>
            <a:endParaRPr lang="en-US"/>
          </a:p>
        </p:txBody>
      </p:sp>
    </p:spTree>
    <p:extLst>
      <p:ext uri="{BB962C8B-B14F-4D97-AF65-F5344CB8AC3E}">
        <p14:creationId xmlns:p14="http://schemas.microsoft.com/office/powerpoint/2010/main" val="3782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968A24F9-8002-4144-83CD-1AE98AC4629B}" type="slidenum">
              <a:rPr lang="en-US"/>
              <a:pPr/>
              <a:t>8</a:t>
            </a:fld>
            <a:endParaRPr lang="en-US"/>
          </a:p>
        </p:txBody>
      </p:sp>
      <p:sp>
        <p:nvSpPr>
          <p:cNvPr id="31747" name="Rectangle 2"/>
          <p:cNvSpPr>
            <a:spLocks noGrp="1" noChangeArrowheads="1"/>
          </p:cNvSpPr>
          <p:nvPr>
            <p:ph type="title"/>
          </p:nvPr>
        </p:nvSpPr>
        <p:spPr/>
        <p:txBody>
          <a:bodyPr/>
          <a:lstStyle/>
          <a:p>
            <a:pPr eaLnBrk="1" hangingPunct="1"/>
            <a:r>
              <a:rPr lang="en-US"/>
              <a:t>Survey Results</a:t>
            </a:r>
          </a:p>
        </p:txBody>
      </p:sp>
      <p:sp>
        <p:nvSpPr>
          <p:cNvPr id="31748" name="Rectangle 3"/>
          <p:cNvSpPr>
            <a:spLocks noGrp="1" noChangeArrowheads="1"/>
          </p:cNvSpPr>
          <p:nvPr>
            <p:ph type="body" idx="1"/>
          </p:nvPr>
        </p:nvSpPr>
        <p:spPr>
          <a:xfrm>
            <a:off x="500063" y="1266825"/>
            <a:ext cx="8229600" cy="4525963"/>
          </a:xfrm>
        </p:spPr>
        <p:txBody>
          <a:bodyPr>
            <a:normAutofit fontScale="77500" lnSpcReduction="20000"/>
          </a:bodyPr>
          <a:lstStyle/>
          <a:p>
            <a:pPr eaLnBrk="1" hangingPunct="1"/>
            <a:r>
              <a:rPr lang="en-US" sz="2800" dirty="0"/>
              <a:t>How many hours a week do you think it will take to learn all you need to know from this course?</a:t>
            </a:r>
          </a:p>
          <a:p>
            <a:pPr lvl="1" eaLnBrk="1" hangingPunct="1"/>
            <a:r>
              <a:rPr lang="en-US" sz="2400" dirty="0"/>
              <a:t>Answers varied from 6 to 20.</a:t>
            </a:r>
          </a:p>
          <a:p>
            <a:pPr lvl="1" eaLnBrk="1" hangingPunct="1"/>
            <a:r>
              <a:rPr lang="en-US" sz="2400" dirty="0"/>
              <a:t>Average was about 8</a:t>
            </a:r>
          </a:p>
          <a:p>
            <a:pPr lvl="1" eaLnBrk="1" hangingPunct="1"/>
            <a:r>
              <a:rPr lang="en-US" sz="2400" dirty="0"/>
              <a:t>I hope that it will be no more than 15</a:t>
            </a:r>
          </a:p>
          <a:p>
            <a:pPr lvl="1" eaLnBrk="1" hangingPunct="1"/>
            <a:r>
              <a:rPr lang="en-US" sz="2400" dirty="0"/>
              <a:t>We meet 5 days a week and you expect two hours out of class for every hour in class = 15 hours</a:t>
            </a:r>
          </a:p>
          <a:p>
            <a:pPr lvl="1" eaLnBrk="1" hangingPunct="1"/>
            <a:r>
              <a:rPr lang="en-US" sz="2400" dirty="0"/>
              <a:t>This is a 4 credit hour class, so we all expect it to be more work than the average class</a:t>
            </a:r>
          </a:p>
          <a:p>
            <a:pPr lvl="1" eaLnBrk="1" hangingPunct="1"/>
            <a:r>
              <a:rPr lang="en-US" sz="2400" dirty="0"/>
              <a:t>It takes time and effort to grow new neurological connections that support these new skills</a:t>
            </a:r>
          </a:p>
          <a:p>
            <a:pPr lvl="1" eaLnBrk="1" hangingPunct="1"/>
            <a:r>
              <a:rPr lang="en-US" sz="2400" dirty="0"/>
              <a:t>I want you to tell me how we are doing.  </a:t>
            </a:r>
          </a:p>
          <a:p>
            <a:pPr lvl="2"/>
            <a:r>
              <a:rPr lang="en-US" sz="2000" dirty="0"/>
              <a:t>If you feel the load is too heavy</a:t>
            </a:r>
          </a:p>
          <a:p>
            <a:pPr lvl="2"/>
            <a:r>
              <a:rPr lang="en-US" sz="2000" dirty="0"/>
              <a:t>If you feel the load is too light</a:t>
            </a:r>
          </a:p>
          <a:p>
            <a:pPr lvl="2"/>
            <a:r>
              <a:rPr lang="en-US" sz="2000" dirty="0"/>
              <a:t>It will take some cooperation to make sure we neither kill you off nor send you to your jobs unprepared.</a:t>
            </a:r>
          </a:p>
        </p:txBody>
      </p:sp>
    </p:spTree>
    <p:extLst>
      <p:ext uri="{BB962C8B-B14F-4D97-AF65-F5344CB8AC3E}">
        <p14:creationId xmlns:p14="http://schemas.microsoft.com/office/powerpoint/2010/main" val="32385407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05200" y="2133600"/>
            <a:ext cx="3048000" cy="2895600"/>
            <a:chOff x="2208" y="1344"/>
            <a:chExt cx="1920" cy="1824"/>
          </a:xfrm>
        </p:grpSpPr>
        <p:sp>
          <p:nvSpPr>
            <p:cNvPr id="44035" name="Oval 3"/>
            <p:cNvSpPr>
              <a:spLocks noChangeArrowheads="1"/>
            </p:cNvSpPr>
            <p:nvPr/>
          </p:nvSpPr>
          <p:spPr bwMode="auto">
            <a:xfrm>
              <a:off x="2208" y="1344"/>
              <a:ext cx="1920" cy="1824"/>
            </a:xfrm>
            <a:prstGeom prst="ellipse">
              <a:avLst/>
            </a:prstGeom>
            <a:solidFill>
              <a:srgbClr val="C0C0C0"/>
            </a:solidFill>
            <a:ln w="9525">
              <a:noFill/>
              <a:round/>
              <a:headEnd/>
              <a:tailEnd/>
            </a:ln>
          </p:spPr>
          <p:txBody>
            <a:bodyPr wrap="none" anchor="ctr"/>
            <a:lstStyle/>
            <a:p>
              <a:pPr algn="ctr"/>
              <a:endParaRPr lang="en-US" sz="1800"/>
            </a:p>
          </p:txBody>
        </p:sp>
        <p:sp>
          <p:nvSpPr>
            <p:cNvPr id="44036" name="Freeform 4"/>
            <p:cNvSpPr>
              <a:spLocks/>
            </p:cNvSpPr>
            <p:nvPr/>
          </p:nvSpPr>
          <p:spPr bwMode="auto">
            <a:xfrm rot="-927673">
              <a:off x="3072" y="2640"/>
              <a:ext cx="864" cy="296"/>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sp>
          <p:nvSpPr>
            <p:cNvPr id="44037" name="Oval 5"/>
            <p:cNvSpPr>
              <a:spLocks noChangeArrowheads="1"/>
            </p:cNvSpPr>
            <p:nvPr/>
          </p:nvSpPr>
          <p:spPr bwMode="auto">
            <a:xfrm>
              <a:off x="2784" y="2208"/>
              <a:ext cx="144" cy="144"/>
            </a:xfrm>
            <a:prstGeom prst="ellipse">
              <a:avLst/>
            </a:prstGeom>
            <a:solidFill>
              <a:schemeClr val="accent1"/>
            </a:solidFill>
            <a:ln w="9525">
              <a:solidFill>
                <a:schemeClr val="tx1"/>
              </a:solidFill>
              <a:round/>
              <a:headEnd/>
              <a:tailEnd/>
            </a:ln>
          </p:spPr>
          <p:txBody>
            <a:bodyPr wrap="none" anchor="ctr"/>
            <a:lstStyle/>
            <a:p>
              <a:pPr algn="ctr"/>
              <a:r>
                <a:rPr lang="en-US" sz="2800"/>
                <a:t>-</a:t>
              </a:r>
            </a:p>
          </p:txBody>
        </p:sp>
        <p:sp>
          <p:nvSpPr>
            <p:cNvPr id="44038" name="Oval 6"/>
            <p:cNvSpPr>
              <a:spLocks noChangeArrowheads="1"/>
            </p:cNvSpPr>
            <p:nvPr/>
          </p:nvSpPr>
          <p:spPr bwMode="auto">
            <a:xfrm>
              <a:off x="3312" y="2208"/>
              <a:ext cx="144" cy="144"/>
            </a:xfrm>
            <a:prstGeom prst="ellipse">
              <a:avLst/>
            </a:prstGeom>
            <a:solidFill>
              <a:schemeClr val="accent1"/>
            </a:solidFill>
            <a:ln w="9525">
              <a:solidFill>
                <a:schemeClr val="tx1"/>
              </a:solidFill>
              <a:round/>
              <a:headEnd/>
              <a:tailEnd/>
            </a:ln>
          </p:spPr>
          <p:txBody>
            <a:bodyPr wrap="none" anchor="ctr"/>
            <a:lstStyle/>
            <a:p>
              <a:pPr algn="ctr"/>
              <a:r>
                <a:rPr lang="en-US" sz="2800"/>
                <a:t>-</a:t>
              </a:r>
            </a:p>
          </p:txBody>
        </p:sp>
        <p:sp>
          <p:nvSpPr>
            <p:cNvPr id="44039" name="Line 7"/>
            <p:cNvSpPr>
              <a:spLocks noChangeShapeType="1"/>
            </p:cNvSpPr>
            <p:nvPr/>
          </p:nvSpPr>
          <p:spPr bwMode="auto">
            <a:xfrm flipH="1">
              <a:off x="2304" y="2256"/>
              <a:ext cx="480" cy="0"/>
            </a:xfrm>
            <a:prstGeom prst="line">
              <a:avLst/>
            </a:prstGeom>
            <a:noFill/>
            <a:ln w="57150">
              <a:solidFill>
                <a:schemeClr val="accent2"/>
              </a:solidFill>
              <a:round/>
              <a:headEnd/>
              <a:tailEnd type="triangle" w="med" len="med"/>
            </a:ln>
          </p:spPr>
          <p:txBody>
            <a:bodyPr/>
            <a:lstStyle/>
            <a:p>
              <a:endParaRPr lang="en-US"/>
            </a:p>
          </p:txBody>
        </p:sp>
        <p:sp>
          <p:nvSpPr>
            <p:cNvPr id="44040" name="Line 8"/>
            <p:cNvSpPr>
              <a:spLocks noChangeShapeType="1"/>
            </p:cNvSpPr>
            <p:nvPr/>
          </p:nvSpPr>
          <p:spPr bwMode="auto">
            <a:xfrm>
              <a:off x="3456" y="2256"/>
              <a:ext cx="480" cy="0"/>
            </a:xfrm>
            <a:prstGeom prst="line">
              <a:avLst/>
            </a:prstGeom>
            <a:noFill/>
            <a:ln w="57150">
              <a:solidFill>
                <a:schemeClr val="accent2"/>
              </a:solidFill>
              <a:round/>
              <a:headEnd/>
              <a:tailEnd type="triangle" w="med" len="med"/>
            </a:ln>
          </p:spPr>
          <p:txBody>
            <a:bodyPr/>
            <a:lstStyle/>
            <a:p>
              <a:endParaRPr lang="en-US"/>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223.20.13</a:t>
            </a:r>
          </a:p>
        </p:txBody>
      </p:sp>
      <p:sp>
        <p:nvSpPr>
          <p:cNvPr id="3" name="Content Placeholder 2"/>
          <p:cNvSpPr>
            <a:spLocks noGrp="1"/>
          </p:cNvSpPr>
          <p:nvPr>
            <p:ph idx="1"/>
          </p:nvPr>
        </p:nvSpPr>
        <p:spPr/>
        <p:txBody>
          <a:bodyPr>
            <a:normAutofit/>
          </a:bodyPr>
          <a:lstStyle/>
          <a:p>
            <a:pPr>
              <a:buNone/>
            </a:pPr>
            <a:r>
              <a:rPr lang="en-US" dirty="0"/>
              <a:t>What does it mean to be grounded?</a:t>
            </a:r>
          </a:p>
          <a:p>
            <a:pPr marL="514350" indent="-514350">
              <a:buFont typeface="+mj-lt"/>
              <a:buAutoNum type="alphaLcParenR"/>
            </a:pPr>
            <a:r>
              <a:rPr lang="en-US" dirty="0"/>
              <a:t>To have your arguments based on fact</a:t>
            </a:r>
          </a:p>
          <a:p>
            <a:pPr marL="514350" indent="-514350">
              <a:buFont typeface="+mj-lt"/>
              <a:buAutoNum type="alphaLcParenR"/>
            </a:pPr>
            <a:r>
              <a:rPr lang="en-US" dirty="0"/>
              <a:t>To be less imaginative</a:t>
            </a:r>
          </a:p>
          <a:p>
            <a:pPr marL="514350" indent="-514350">
              <a:buFont typeface="+mj-lt"/>
              <a:buAutoNum type="alphaLcParenR"/>
            </a:pPr>
            <a:r>
              <a:rPr lang="en-US" dirty="0"/>
              <a:t>To have your freedom restricted for a period of time</a:t>
            </a:r>
          </a:p>
          <a:p>
            <a:pPr marL="514350" indent="-514350">
              <a:buFont typeface="+mj-lt"/>
              <a:buAutoNum type="alphaLcParenR"/>
            </a:pPr>
            <a:r>
              <a:rPr lang="en-US" dirty="0"/>
              <a:t>To be wired to the Earth</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81</a:t>
            </a:fld>
            <a:endParaRPr lang="en-US"/>
          </a:p>
        </p:txBody>
      </p:sp>
    </p:spTree>
    <p:extLst>
      <p:ext uri="{BB962C8B-B14F-4D97-AF65-F5344CB8AC3E}">
        <p14:creationId xmlns:p14="http://schemas.microsoft.com/office/powerpoint/2010/main" val="11164350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FE03-7477-5AE5-55D9-7D74D5F4A5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70E8CE-27E2-EB7F-01BC-E02498889FF1}"/>
              </a:ext>
            </a:extLst>
          </p:cNvPr>
          <p:cNvSpPr>
            <a:spLocks noGrp="1"/>
          </p:cNvSpPr>
          <p:nvPr>
            <p:ph idx="1"/>
          </p:nvPr>
        </p:nvSpPr>
        <p:spPr/>
        <p:txBody>
          <a:bodyPr/>
          <a:lstStyle/>
          <a:p>
            <a:endParaRPr lang="en-US"/>
          </a:p>
        </p:txBody>
      </p:sp>
      <p:pic>
        <p:nvPicPr>
          <p:cNvPr id="1028" name="Picture 4">
            <a:extLst>
              <a:ext uri="{FF2B5EF4-FFF2-40B4-BE49-F238E27FC236}">
                <a16:creationId xmlns:a16="http://schemas.microsoft.com/office/drawing/2014/main" id="{038862B6-2AC8-5972-C129-A30A7094F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863" y="0"/>
            <a:ext cx="626427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BD936C-82C2-7E47-8B63-59B05F724A51}"/>
              </a:ext>
            </a:extLst>
          </p:cNvPr>
          <p:cNvSpPr txBox="1"/>
          <p:nvPr/>
        </p:nvSpPr>
        <p:spPr>
          <a:xfrm>
            <a:off x="2889316" y="6211669"/>
            <a:ext cx="4572000" cy="646331"/>
          </a:xfrm>
          <a:prstGeom prst="rect">
            <a:avLst/>
          </a:prstGeom>
          <a:noFill/>
        </p:spPr>
        <p:txBody>
          <a:bodyPr wrap="square">
            <a:spAutoFit/>
          </a:bodyPr>
          <a:lstStyle/>
          <a:p>
            <a:r>
              <a:rPr lang="en-US" dirty="0"/>
              <a:t>https://commons.wikimedia.org/wiki/File:HomeEarthRodAustralia1.jpg</a:t>
            </a:r>
          </a:p>
        </p:txBody>
      </p:sp>
    </p:spTree>
    <p:extLst>
      <p:ext uri="{BB962C8B-B14F-4D97-AF65-F5344CB8AC3E}">
        <p14:creationId xmlns:p14="http://schemas.microsoft.com/office/powerpoint/2010/main" val="15271175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p:cNvGrpSpPr/>
          <p:nvPr/>
        </p:nvGrpSpPr>
        <p:grpSpPr>
          <a:xfrm>
            <a:off x="95536" y="1446663"/>
            <a:ext cx="8488907" cy="4312692"/>
            <a:chOff x="-1282890" y="1189626"/>
            <a:chExt cx="10454186" cy="5511425"/>
          </a:xfrm>
        </p:grpSpPr>
        <p:sp>
          <p:nvSpPr>
            <p:cNvPr id="11" name="Rectangle 10"/>
            <p:cNvSpPr/>
            <p:nvPr/>
          </p:nvSpPr>
          <p:spPr>
            <a:xfrm>
              <a:off x="8338782" y="4926842"/>
              <a:ext cx="341194" cy="368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p:cNvSpPr/>
            <p:nvPr/>
          </p:nvSpPr>
          <p:spPr>
            <a:xfrm>
              <a:off x="4599296" y="1787857"/>
              <a:ext cx="1828800" cy="16650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852382" y="1787857"/>
              <a:ext cx="2715905" cy="10099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 name="Rectangle 3"/>
            <p:cNvSpPr/>
            <p:nvPr/>
          </p:nvSpPr>
          <p:spPr>
            <a:xfrm>
              <a:off x="3340253" y="1838615"/>
              <a:ext cx="1398973" cy="369332"/>
            </a:xfrm>
            <a:prstGeom prst="rect">
              <a:avLst/>
            </a:prstGeom>
          </p:spPr>
          <p:txBody>
            <a:bodyPr wrap="none">
              <a:spAutoFit/>
            </a:bodyPr>
            <a:lstStyle/>
            <a:p>
              <a:pPr algn="ctr"/>
              <a:r>
                <a:rPr lang="en-US" dirty="0" err="1">
                  <a:solidFill>
                    <a:schemeClr val="bg1"/>
                  </a:solidFill>
                </a:rPr>
                <a:t>TurboBlow</a:t>
              </a:r>
              <a:r>
                <a:rPr lang="en-US" baseline="30000" dirty="0" err="1">
                  <a:solidFill>
                    <a:schemeClr val="bg1"/>
                  </a:solidFill>
                </a:rPr>
                <a:t>TM</a:t>
              </a:r>
              <a:endParaRPr lang="en-US" baseline="30000" dirty="0">
                <a:solidFill>
                  <a:schemeClr val="bg1"/>
                </a:solidFill>
              </a:endParaRPr>
            </a:p>
          </p:txBody>
        </p:sp>
        <p:sp>
          <p:nvSpPr>
            <p:cNvPr id="5" name="Rectangle 4"/>
            <p:cNvSpPr/>
            <p:nvPr/>
          </p:nvSpPr>
          <p:spPr>
            <a:xfrm>
              <a:off x="3454520" y="2348805"/>
              <a:ext cx="1334212" cy="584775"/>
            </a:xfrm>
            <a:prstGeom prst="rect">
              <a:avLst/>
            </a:prstGeom>
          </p:spPr>
          <p:txBody>
            <a:bodyPr wrap="none">
              <a:spAutoFit/>
            </a:bodyPr>
            <a:lstStyle/>
            <a:p>
              <a:pPr algn="ctr"/>
              <a:r>
                <a:rPr lang="en-US" sz="4800" baseline="30000" dirty="0">
                  <a:solidFill>
                    <a:schemeClr val="bg1"/>
                  </a:solidFill>
                  <a:latin typeface="Amienne" pitchFamily="82" charset="0"/>
                </a:rPr>
                <a:t>Blow Dryer</a:t>
              </a:r>
            </a:p>
          </p:txBody>
        </p:sp>
        <p:sp>
          <p:nvSpPr>
            <p:cNvPr id="6" name="Rectangle 5"/>
            <p:cNvSpPr/>
            <p:nvPr/>
          </p:nvSpPr>
          <p:spPr>
            <a:xfrm rot="4616409">
              <a:off x="4895363" y="3000654"/>
              <a:ext cx="1605703" cy="8993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7" name="Freeform 6"/>
            <p:cNvSpPr/>
            <p:nvPr/>
          </p:nvSpPr>
          <p:spPr>
            <a:xfrm>
              <a:off x="5145206" y="3398293"/>
              <a:ext cx="218364" cy="450376"/>
            </a:xfrm>
            <a:custGeom>
              <a:avLst/>
              <a:gdLst>
                <a:gd name="connsiteX0" fmla="*/ 0 w 218364"/>
                <a:gd name="connsiteY0" fmla="*/ 0 h 450376"/>
                <a:gd name="connsiteX1" fmla="*/ 27295 w 218364"/>
                <a:gd name="connsiteY1" fmla="*/ 450376 h 450376"/>
                <a:gd name="connsiteX2" fmla="*/ 218364 w 218364"/>
                <a:gd name="connsiteY2" fmla="*/ 436728 h 450376"/>
                <a:gd name="connsiteX3" fmla="*/ 95534 w 218364"/>
                <a:gd name="connsiteY3" fmla="*/ 0 h 450376"/>
                <a:gd name="connsiteX4" fmla="*/ 0 w 218364"/>
                <a:gd name="connsiteY4" fmla="*/ 0 h 45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364" h="450376">
                  <a:moveTo>
                    <a:pt x="0" y="0"/>
                  </a:moveTo>
                  <a:lnTo>
                    <a:pt x="27295" y="450376"/>
                  </a:lnTo>
                  <a:lnTo>
                    <a:pt x="218364" y="436728"/>
                  </a:lnTo>
                  <a:lnTo>
                    <a:pt x="95534"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6209731" y="4135272"/>
              <a:ext cx="2361063" cy="887104"/>
            </a:xfrm>
            <a:custGeom>
              <a:avLst/>
              <a:gdLst>
                <a:gd name="connsiteX0" fmla="*/ 0 w 2361063"/>
                <a:gd name="connsiteY0" fmla="*/ 0 h 887104"/>
                <a:gd name="connsiteX1" fmla="*/ 368490 w 2361063"/>
                <a:gd name="connsiteY1" fmla="*/ 709683 h 887104"/>
                <a:gd name="connsiteX2" fmla="*/ 1269242 w 2361063"/>
                <a:gd name="connsiteY2" fmla="*/ 859809 h 887104"/>
                <a:gd name="connsiteX3" fmla="*/ 2361063 w 2361063"/>
                <a:gd name="connsiteY3" fmla="*/ 873456 h 887104"/>
              </a:gdLst>
              <a:ahLst/>
              <a:cxnLst>
                <a:cxn ang="0">
                  <a:pos x="connsiteX0" y="connsiteY0"/>
                </a:cxn>
                <a:cxn ang="0">
                  <a:pos x="connsiteX1" y="connsiteY1"/>
                </a:cxn>
                <a:cxn ang="0">
                  <a:pos x="connsiteX2" y="connsiteY2"/>
                </a:cxn>
                <a:cxn ang="0">
                  <a:pos x="connsiteX3" y="connsiteY3"/>
                </a:cxn>
              </a:cxnLst>
              <a:rect l="l" t="t" r="r" b="b"/>
              <a:pathLst>
                <a:path w="2361063" h="887104">
                  <a:moveTo>
                    <a:pt x="0" y="0"/>
                  </a:moveTo>
                  <a:cubicBezTo>
                    <a:pt x="78475" y="283191"/>
                    <a:pt x="156950" y="566382"/>
                    <a:pt x="368490" y="709683"/>
                  </a:cubicBezTo>
                  <a:cubicBezTo>
                    <a:pt x="580030" y="852984"/>
                    <a:pt x="937147" y="832514"/>
                    <a:pt x="1269242" y="859809"/>
                  </a:cubicBezTo>
                  <a:cubicBezTo>
                    <a:pt x="1601337" y="887104"/>
                    <a:pt x="2149523" y="878005"/>
                    <a:pt x="2361063" y="873456"/>
                  </a:cubicBezTo>
                </a:path>
              </a:pathLst>
            </a:cu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8"/>
            <p:cNvSpPr/>
            <p:nvPr/>
          </p:nvSpPr>
          <p:spPr>
            <a:xfrm>
              <a:off x="6143766" y="4151193"/>
              <a:ext cx="2361063" cy="1021307"/>
            </a:xfrm>
            <a:custGeom>
              <a:avLst/>
              <a:gdLst>
                <a:gd name="connsiteX0" fmla="*/ 0 w 2361063"/>
                <a:gd name="connsiteY0" fmla="*/ 0 h 887104"/>
                <a:gd name="connsiteX1" fmla="*/ 368490 w 2361063"/>
                <a:gd name="connsiteY1" fmla="*/ 709683 h 887104"/>
                <a:gd name="connsiteX2" fmla="*/ 1269242 w 2361063"/>
                <a:gd name="connsiteY2" fmla="*/ 859809 h 887104"/>
                <a:gd name="connsiteX3" fmla="*/ 2361063 w 2361063"/>
                <a:gd name="connsiteY3" fmla="*/ 873456 h 887104"/>
              </a:gdLst>
              <a:ahLst/>
              <a:cxnLst>
                <a:cxn ang="0">
                  <a:pos x="connsiteX0" y="connsiteY0"/>
                </a:cxn>
                <a:cxn ang="0">
                  <a:pos x="connsiteX1" y="connsiteY1"/>
                </a:cxn>
                <a:cxn ang="0">
                  <a:pos x="connsiteX2" y="connsiteY2"/>
                </a:cxn>
                <a:cxn ang="0">
                  <a:pos x="connsiteX3" y="connsiteY3"/>
                </a:cxn>
              </a:cxnLst>
              <a:rect l="l" t="t" r="r" b="b"/>
              <a:pathLst>
                <a:path w="2361063" h="887104">
                  <a:moveTo>
                    <a:pt x="0" y="0"/>
                  </a:moveTo>
                  <a:cubicBezTo>
                    <a:pt x="78475" y="283191"/>
                    <a:pt x="156950" y="566382"/>
                    <a:pt x="368490" y="709683"/>
                  </a:cubicBezTo>
                  <a:cubicBezTo>
                    <a:pt x="580030" y="852984"/>
                    <a:pt x="937147" y="832514"/>
                    <a:pt x="1269242" y="859809"/>
                  </a:cubicBezTo>
                  <a:cubicBezTo>
                    <a:pt x="1601337" y="887104"/>
                    <a:pt x="2149523" y="878005"/>
                    <a:pt x="2361063" y="873456"/>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Freeform 9"/>
            <p:cNvSpPr/>
            <p:nvPr/>
          </p:nvSpPr>
          <p:spPr>
            <a:xfrm>
              <a:off x="6064154" y="4180763"/>
              <a:ext cx="2361063" cy="1128215"/>
            </a:xfrm>
            <a:custGeom>
              <a:avLst/>
              <a:gdLst>
                <a:gd name="connsiteX0" fmla="*/ 0 w 2361063"/>
                <a:gd name="connsiteY0" fmla="*/ 0 h 887104"/>
                <a:gd name="connsiteX1" fmla="*/ 368490 w 2361063"/>
                <a:gd name="connsiteY1" fmla="*/ 709683 h 887104"/>
                <a:gd name="connsiteX2" fmla="*/ 1269242 w 2361063"/>
                <a:gd name="connsiteY2" fmla="*/ 859809 h 887104"/>
                <a:gd name="connsiteX3" fmla="*/ 2361063 w 2361063"/>
                <a:gd name="connsiteY3" fmla="*/ 873456 h 887104"/>
              </a:gdLst>
              <a:ahLst/>
              <a:cxnLst>
                <a:cxn ang="0">
                  <a:pos x="connsiteX0" y="connsiteY0"/>
                </a:cxn>
                <a:cxn ang="0">
                  <a:pos x="connsiteX1" y="connsiteY1"/>
                </a:cxn>
                <a:cxn ang="0">
                  <a:pos x="connsiteX2" y="connsiteY2"/>
                </a:cxn>
                <a:cxn ang="0">
                  <a:pos x="connsiteX3" y="connsiteY3"/>
                </a:cxn>
              </a:cxnLst>
              <a:rect l="l" t="t" r="r" b="b"/>
              <a:pathLst>
                <a:path w="2361063" h="887104">
                  <a:moveTo>
                    <a:pt x="0" y="0"/>
                  </a:moveTo>
                  <a:cubicBezTo>
                    <a:pt x="78475" y="283191"/>
                    <a:pt x="156950" y="566382"/>
                    <a:pt x="368490" y="709683"/>
                  </a:cubicBezTo>
                  <a:cubicBezTo>
                    <a:pt x="580030" y="852984"/>
                    <a:pt x="937147" y="832514"/>
                    <a:pt x="1269242" y="859809"/>
                  </a:cubicBezTo>
                  <a:cubicBezTo>
                    <a:pt x="1601337" y="887104"/>
                    <a:pt x="2149523" y="878005"/>
                    <a:pt x="2361063" y="873456"/>
                  </a:cubicBezTo>
                </a:path>
              </a:pathLst>
            </a:cu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8325134" y="4954136"/>
              <a:ext cx="512927" cy="6317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25134" y="5090615"/>
              <a:ext cx="512927" cy="9875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8325134" y="5259457"/>
              <a:ext cx="512927" cy="6317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77421" y="1378424"/>
              <a:ext cx="2238233" cy="28523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1282890" y="1806058"/>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152400" y="1508081"/>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304800" y="1660481"/>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1130490" y="1958458"/>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1251045" y="2465700"/>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1098645" y="2618100"/>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764275" y="2729552"/>
              <a:ext cx="286603" cy="491320"/>
            </a:xfrm>
            <a:custGeom>
              <a:avLst/>
              <a:gdLst>
                <a:gd name="connsiteX0" fmla="*/ 95534 w 286603"/>
                <a:gd name="connsiteY0" fmla="*/ 0 h 491320"/>
                <a:gd name="connsiteX1" fmla="*/ 0 w 286603"/>
                <a:gd name="connsiteY1" fmla="*/ 477672 h 491320"/>
                <a:gd name="connsiteX2" fmla="*/ 286603 w 286603"/>
                <a:gd name="connsiteY2" fmla="*/ 491320 h 491320"/>
              </a:gdLst>
              <a:ahLst/>
              <a:cxnLst>
                <a:cxn ang="0">
                  <a:pos x="connsiteX0" y="connsiteY0"/>
                </a:cxn>
                <a:cxn ang="0">
                  <a:pos x="connsiteX1" y="connsiteY1"/>
                </a:cxn>
                <a:cxn ang="0">
                  <a:pos x="connsiteX2" y="connsiteY2"/>
                </a:cxn>
              </a:cxnLst>
              <a:rect l="l" t="t" r="r" b="b"/>
              <a:pathLst>
                <a:path w="286603" h="491320">
                  <a:moveTo>
                    <a:pt x="95534" y="0"/>
                  </a:moveTo>
                  <a:lnTo>
                    <a:pt x="0" y="477672"/>
                  </a:lnTo>
                  <a:lnTo>
                    <a:pt x="286603" y="491320"/>
                  </a:lnTo>
                </a:path>
              </a:pathLst>
            </a:cu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Elbow Connector 26"/>
            <p:cNvCxnSpPr>
              <a:stCxn id="14" idx="3"/>
            </p:cNvCxnSpPr>
            <p:nvPr/>
          </p:nvCxnSpPr>
          <p:spPr>
            <a:xfrm>
              <a:off x="8838061" y="5291042"/>
              <a:ext cx="114870" cy="110975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8666328" y="6359857"/>
              <a:ext cx="504968" cy="341194"/>
              <a:chOff x="2715904" y="5036024"/>
              <a:chExt cx="504968" cy="341194"/>
            </a:xfrm>
          </p:grpSpPr>
          <p:sp>
            <p:nvSpPr>
              <p:cNvPr id="30" name="Rectangle 29"/>
              <p:cNvSpPr/>
              <p:nvPr/>
            </p:nvSpPr>
            <p:spPr>
              <a:xfrm>
                <a:off x="2715904" y="5036024"/>
                <a:ext cx="50496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2813712" y="5161128"/>
                <a:ext cx="338920" cy="523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911520" y="5313528"/>
                <a:ext cx="172873" cy="636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Freeform 33"/>
            <p:cNvSpPr/>
            <p:nvPr/>
          </p:nvSpPr>
          <p:spPr>
            <a:xfrm>
              <a:off x="-1130490" y="1958458"/>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964442" y="1373879"/>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689212" y="2331497"/>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918950" y="1528554"/>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Freeform 37"/>
            <p:cNvSpPr/>
            <p:nvPr/>
          </p:nvSpPr>
          <p:spPr>
            <a:xfrm>
              <a:off x="-561830" y="1189626"/>
              <a:ext cx="1446663" cy="304800"/>
            </a:xfrm>
            <a:custGeom>
              <a:avLst/>
              <a:gdLst>
                <a:gd name="connsiteX0" fmla="*/ 1446663 w 1446663"/>
                <a:gd name="connsiteY0" fmla="*/ 272955 h 304800"/>
                <a:gd name="connsiteX1" fmla="*/ 968991 w 1446663"/>
                <a:gd name="connsiteY1" fmla="*/ 27296 h 304800"/>
                <a:gd name="connsiteX2" fmla="*/ 477672 w 1446663"/>
                <a:gd name="connsiteY2" fmla="*/ 300251 h 304800"/>
                <a:gd name="connsiteX3" fmla="*/ 0 w 1446663"/>
                <a:gd name="connsiteY3" fmla="*/ 0 h 304800"/>
              </a:gdLst>
              <a:ahLst/>
              <a:cxnLst>
                <a:cxn ang="0">
                  <a:pos x="connsiteX0" y="connsiteY0"/>
                </a:cxn>
                <a:cxn ang="0">
                  <a:pos x="connsiteX1" y="connsiteY1"/>
                </a:cxn>
                <a:cxn ang="0">
                  <a:pos x="connsiteX2" y="connsiteY2"/>
                </a:cxn>
                <a:cxn ang="0">
                  <a:pos x="connsiteX3" y="connsiteY3"/>
                </a:cxn>
              </a:cxnLst>
              <a:rect l="l" t="t" r="r" b="b"/>
              <a:pathLst>
                <a:path w="1446663" h="304800">
                  <a:moveTo>
                    <a:pt x="1446663" y="272955"/>
                  </a:moveTo>
                  <a:cubicBezTo>
                    <a:pt x="1288576" y="147851"/>
                    <a:pt x="1130489" y="22747"/>
                    <a:pt x="968991" y="27296"/>
                  </a:cubicBezTo>
                  <a:cubicBezTo>
                    <a:pt x="807493" y="31845"/>
                    <a:pt x="639170" y="304800"/>
                    <a:pt x="477672" y="300251"/>
                  </a:cubicBezTo>
                  <a:cubicBezTo>
                    <a:pt x="316174" y="295702"/>
                    <a:pt x="0" y="0"/>
                    <a:pt x="0" y="0"/>
                  </a:cubicBezTo>
                </a:path>
              </a:pathLst>
            </a:cu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TextBox 40"/>
          <p:cNvSpPr txBox="1"/>
          <p:nvPr/>
        </p:nvSpPr>
        <p:spPr>
          <a:xfrm>
            <a:off x="4230806" y="4926841"/>
            <a:ext cx="3916907" cy="646331"/>
          </a:xfrm>
          <a:prstGeom prst="rect">
            <a:avLst/>
          </a:prstGeom>
          <a:noFill/>
        </p:spPr>
        <p:txBody>
          <a:bodyPr wrap="square" rtlCol="0">
            <a:spAutoFit/>
          </a:bodyPr>
          <a:lstStyle/>
          <a:p>
            <a:r>
              <a:rPr lang="en-US" dirty="0"/>
              <a:t>The third wire in electrical devices is connect to the ground</a:t>
            </a:r>
          </a:p>
        </p:txBody>
      </p:sp>
      <p:sp>
        <p:nvSpPr>
          <p:cNvPr id="43" name="Freeform 42"/>
          <p:cNvSpPr/>
          <p:nvPr/>
        </p:nvSpPr>
        <p:spPr>
          <a:xfrm>
            <a:off x="7820167" y="4776716"/>
            <a:ext cx="491320" cy="300251"/>
          </a:xfrm>
          <a:custGeom>
            <a:avLst/>
            <a:gdLst>
              <a:gd name="connsiteX0" fmla="*/ 0 w 491320"/>
              <a:gd name="connsiteY0" fmla="*/ 300251 h 300251"/>
              <a:gd name="connsiteX1" fmla="*/ 286603 w 491320"/>
              <a:gd name="connsiteY1" fmla="*/ 232012 h 300251"/>
              <a:gd name="connsiteX2" fmla="*/ 491320 w 491320"/>
              <a:gd name="connsiteY2" fmla="*/ 0 h 300251"/>
            </a:gdLst>
            <a:ahLst/>
            <a:cxnLst>
              <a:cxn ang="0">
                <a:pos x="connsiteX0" y="connsiteY0"/>
              </a:cxn>
              <a:cxn ang="0">
                <a:pos x="connsiteX1" y="connsiteY1"/>
              </a:cxn>
              <a:cxn ang="0">
                <a:pos x="connsiteX2" y="connsiteY2"/>
              </a:cxn>
            </a:cxnLst>
            <a:rect l="l" t="t" r="r" b="b"/>
            <a:pathLst>
              <a:path w="491320" h="300251">
                <a:moveTo>
                  <a:pt x="0" y="300251"/>
                </a:moveTo>
                <a:cubicBezTo>
                  <a:pt x="102358" y="291152"/>
                  <a:pt x="204716" y="282054"/>
                  <a:pt x="286603" y="232012"/>
                </a:cubicBezTo>
                <a:cubicBezTo>
                  <a:pt x="368490" y="181970"/>
                  <a:pt x="429905" y="90985"/>
                  <a:pt x="491320" y="0"/>
                </a:cubicBezTo>
              </a:path>
            </a:pathLst>
          </a:cu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223.20.14</a:t>
            </a:r>
          </a:p>
        </p:txBody>
      </p:sp>
      <p:sp>
        <p:nvSpPr>
          <p:cNvPr id="3" name="Content Placeholder 2"/>
          <p:cNvSpPr>
            <a:spLocks noGrp="1"/>
          </p:cNvSpPr>
          <p:nvPr>
            <p:ph idx="1"/>
          </p:nvPr>
        </p:nvSpPr>
        <p:spPr/>
        <p:txBody>
          <a:bodyPr>
            <a:normAutofit/>
          </a:bodyPr>
          <a:lstStyle/>
          <a:p>
            <a:pPr>
              <a:buNone/>
            </a:pPr>
            <a:r>
              <a:rPr lang="en-US" dirty="0"/>
              <a:t>What is an electric dipole?</a:t>
            </a:r>
          </a:p>
          <a:p>
            <a:pPr marL="514350" indent="-514350">
              <a:buFont typeface="+mj-lt"/>
              <a:buAutoNum type="alphaLcParenR"/>
            </a:pPr>
            <a:r>
              <a:rPr lang="en-US" dirty="0"/>
              <a:t>A charged conducting cylinder</a:t>
            </a:r>
          </a:p>
          <a:p>
            <a:pPr marL="514350" indent="-514350">
              <a:buFont typeface="+mj-lt"/>
              <a:buAutoNum type="alphaLcParenR"/>
            </a:pPr>
            <a:r>
              <a:rPr lang="en-US" dirty="0"/>
              <a:t>Two charged conducting cylinders</a:t>
            </a:r>
          </a:p>
          <a:p>
            <a:pPr marL="514350" indent="-514350">
              <a:buFont typeface="+mj-lt"/>
              <a:buAutoNum type="alphaLcParenR"/>
            </a:pPr>
            <a:r>
              <a:rPr lang="en-US" dirty="0"/>
              <a:t>Two dissimilar charges that are somehow bound together</a:t>
            </a:r>
          </a:p>
          <a:p>
            <a:pPr marL="514350" indent="-514350">
              <a:buFont typeface="+mj-lt"/>
              <a:buAutoNum type="alphaLcParenR"/>
            </a:pPr>
            <a:r>
              <a:rPr lang="en-US" dirty="0"/>
              <a:t>A charged rod</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84</a:t>
            </a:fld>
            <a:endParaRPr lang="en-US"/>
          </a:p>
        </p:txBody>
      </p:sp>
    </p:spTree>
    <p:extLst>
      <p:ext uri="{BB962C8B-B14F-4D97-AF65-F5344CB8AC3E}">
        <p14:creationId xmlns:p14="http://schemas.microsoft.com/office/powerpoint/2010/main" val="32624884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69025" y="3124200"/>
            <a:ext cx="839788" cy="457200"/>
            <a:chOff x="1824" y="1008"/>
            <a:chExt cx="1969" cy="1011"/>
          </a:xfrm>
        </p:grpSpPr>
        <p:sp>
          <p:nvSpPr>
            <p:cNvPr id="41023" name="Arc 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4" name="Arc 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sp>
        <p:nvSpPr>
          <p:cNvPr id="40963" name="AutoShape 5"/>
          <p:cNvSpPr>
            <a:spLocks noChangeArrowheads="1"/>
          </p:cNvSpPr>
          <p:nvPr/>
        </p:nvSpPr>
        <p:spPr bwMode="auto">
          <a:xfrm>
            <a:off x="760413" y="28956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40964" name="Text Box 6"/>
          <p:cNvSpPr txBox="1">
            <a:spLocks noChangeArrowheads="1"/>
          </p:cNvSpPr>
          <p:nvPr/>
        </p:nvSpPr>
        <p:spPr bwMode="auto">
          <a:xfrm>
            <a:off x="41132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5" name="Text Box 7"/>
          <p:cNvSpPr txBox="1">
            <a:spLocks noChangeArrowheads="1"/>
          </p:cNvSpPr>
          <p:nvPr/>
        </p:nvSpPr>
        <p:spPr bwMode="auto">
          <a:xfrm>
            <a:off x="42656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6" name="Text Box 8"/>
          <p:cNvSpPr txBox="1">
            <a:spLocks noChangeArrowheads="1"/>
          </p:cNvSpPr>
          <p:nvPr/>
        </p:nvSpPr>
        <p:spPr bwMode="auto">
          <a:xfrm>
            <a:off x="39608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7" name="Text Box 9"/>
          <p:cNvSpPr txBox="1">
            <a:spLocks noChangeArrowheads="1"/>
          </p:cNvSpPr>
          <p:nvPr/>
        </p:nvSpPr>
        <p:spPr bwMode="auto">
          <a:xfrm>
            <a:off x="38084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8" name="Text Box 10"/>
          <p:cNvSpPr txBox="1">
            <a:spLocks noChangeArrowheads="1"/>
          </p:cNvSpPr>
          <p:nvPr/>
        </p:nvSpPr>
        <p:spPr bwMode="auto">
          <a:xfrm>
            <a:off x="44180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69" name="Text Box 11"/>
          <p:cNvSpPr txBox="1">
            <a:spLocks noChangeArrowheads="1"/>
          </p:cNvSpPr>
          <p:nvPr/>
        </p:nvSpPr>
        <p:spPr bwMode="auto">
          <a:xfrm>
            <a:off x="25892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0" name="Text Box 12"/>
          <p:cNvSpPr txBox="1">
            <a:spLocks noChangeArrowheads="1"/>
          </p:cNvSpPr>
          <p:nvPr/>
        </p:nvSpPr>
        <p:spPr bwMode="auto">
          <a:xfrm>
            <a:off x="27416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1" name="Text Box 13"/>
          <p:cNvSpPr txBox="1">
            <a:spLocks noChangeArrowheads="1"/>
          </p:cNvSpPr>
          <p:nvPr/>
        </p:nvSpPr>
        <p:spPr bwMode="auto">
          <a:xfrm>
            <a:off x="24368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2" name="Text Box 14"/>
          <p:cNvSpPr txBox="1">
            <a:spLocks noChangeArrowheads="1"/>
          </p:cNvSpPr>
          <p:nvPr/>
        </p:nvSpPr>
        <p:spPr bwMode="auto">
          <a:xfrm>
            <a:off x="22844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3" name="Text Box 15"/>
          <p:cNvSpPr txBox="1">
            <a:spLocks noChangeArrowheads="1"/>
          </p:cNvSpPr>
          <p:nvPr/>
        </p:nvSpPr>
        <p:spPr bwMode="auto">
          <a:xfrm>
            <a:off x="28940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4" name="Text Box 16"/>
          <p:cNvSpPr txBox="1">
            <a:spLocks noChangeArrowheads="1"/>
          </p:cNvSpPr>
          <p:nvPr/>
        </p:nvSpPr>
        <p:spPr bwMode="auto">
          <a:xfrm>
            <a:off x="34274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5" name="Text Box 17"/>
          <p:cNvSpPr txBox="1">
            <a:spLocks noChangeArrowheads="1"/>
          </p:cNvSpPr>
          <p:nvPr/>
        </p:nvSpPr>
        <p:spPr bwMode="auto">
          <a:xfrm>
            <a:off x="35798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6" name="Text Box 18"/>
          <p:cNvSpPr txBox="1">
            <a:spLocks noChangeArrowheads="1"/>
          </p:cNvSpPr>
          <p:nvPr/>
        </p:nvSpPr>
        <p:spPr bwMode="auto">
          <a:xfrm>
            <a:off x="32750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7" name="Text Box 19"/>
          <p:cNvSpPr txBox="1">
            <a:spLocks noChangeArrowheads="1"/>
          </p:cNvSpPr>
          <p:nvPr/>
        </p:nvSpPr>
        <p:spPr bwMode="auto">
          <a:xfrm>
            <a:off x="312261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8" name="Text Box 20"/>
          <p:cNvSpPr txBox="1">
            <a:spLocks noChangeArrowheads="1"/>
          </p:cNvSpPr>
          <p:nvPr/>
        </p:nvSpPr>
        <p:spPr bwMode="auto">
          <a:xfrm>
            <a:off x="37322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79" name="Text Box 21"/>
          <p:cNvSpPr txBox="1">
            <a:spLocks noChangeArrowheads="1"/>
          </p:cNvSpPr>
          <p:nvPr/>
        </p:nvSpPr>
        <p:spPr bwMode="auto">
          <a:xfrm>
            <a:off x="1751013" y="3048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0" name="Text Box 22"/>
          <p:cNvSpPr txBox="1">
            <a:spLocks noChangeArrowheads="1"/>
          </p:cNvSpPr>
          <p:nvPr/>
        </p:nvSpPr>
        <p:spPr bwMode="auto">
          <a:xfrm>
            <a:off x="1903413" y="3200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1" name="Text Box 23"/>
          <p:cNvSpPr txBox="1">
            <a:spLocks noChangeArrowheads="1"/>
          </p:cNvSpPr>
          <p:nvPr/>
        </p:nvSpPr>
        <p:spPr bwMode="auto">
          <a:xfrm>
            <a:off x="159861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2" name="Text Box 24"/>
          <p:cNvSpPr txBox="1">
            <a:spLocks noChangeArrowheads="1"/>
          </p:cNvSpPr>
          <p:nvPr/>
        </p:nvSpPr>
        <p:spPr bwMode="auto">
          <a:xfrm>
            <a:off x="1303338" y="3124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3" name="Text Box 25"/>
          <p:cNvSpPr txBox="1">
            <a:spLocks noChangeArrowheads="1"/>
          </p:cNvSpPr>
          <p:nvPr/>
        </p:nvSpPr>
        <p:spPr bwMode="auto">
          <a:xfrm>
            <a:off x="2055813" y="2971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4" name="Text Box 26"/>
          <p:cNvSpPr txBox="1">
            <a:spLocks noChangeArrowheads="1"/>
          </p:cNvSpPr>
          <p:nvPr/>
        </p:nvSpPr>
        <p:spPr bwMode="auto">
          <a:xfrm>
            <a:off x="1160463" y="2895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5" name="Text Box 27"/>
          <p:cNvSpPr txBox="1">
            <a:spLocks noChangeArrowheads="1"/>
          </p:cNvSpPr>
          <p:nvPr/>
        </p:nvSpPr>
        <p:spPr bwMode="auto">
          <a:xfrm>
            <a:off x="1008063"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40986" name="Line 28"/>
          <p:cNvSpPr>
            <a:spLocks noChangeShapeType="1"/>
          </p:cNvSpPr>
          <p:nvPr/>
        </p:nvSpPr>
        <p:spPr bwMode="auto">
          <a:xfrm flipH="1">
            <a:off x="5332413" y="3352800"/>
            <a:ext cx="760412" cy="0"/>
          </a:xfrm>
          <a:prstGeom prst="line">
            <a:avLst/>
          </a:prstGeom>
          <a:noFill/>
          <a:ln w="57150">
            <a:solidFill>
              <a:schemeClr val="accent2"/>
            </a:solidFill>
            <a:round/>
            <a:headEnd/>
            <a:tailEnd type="triangle" w="med" len="med"/>
          </a:ln>
        </p:spPr>
        <p:txBody>
          <a:bodyPr/>
          <a:lstStyle/>
          <a:p>
            <a:endParaRPr lang="en-US"/>
          </a:p>
        </p:txBody>
      </p:sp>
      <p:grpSp>
        <p:nvGrpSpPr>
          <p:cNvPr id="3" name="Group 29"/>
          <p:cNvGrpSpPr>
            <a:grpSpLocks/>
          </p:cNvGrpSpPr>
          <p:nvPr/>
        </p:nvGrpSpPr>
        <p:grpSpPr bwMode="auto">
          <a:xfrm>
            <a:off x="6627813" y="3048000"/>
            <a:ext cx="839787" cy="457200"/>
            <a:chOff x="1824" y="1008"/>
            <a:chExt cx="1969" cy="1011"/>
          </a:xfrm>
        </p:grpSpPr>
        <p:sp>
          <p:nvSpPr>
            <p:cNvPr id="41021" name="Arc 30"/>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2" name="Arc 31"/>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4" name="Group 32"/>
          <p:cNvGrpSpPr>
            <a:grpSpLocks/>
          </p:cNvGrpSpPr>
          <p:nvPr/>
        </p:nvGrpSpPr>
        <p:grpSpPr bwMode="auto">
          <a:xfrm>
            <a:off x="6475413" y="2743200"/>
            <a:ext cx="839787" cy="457200"/>
            <a:chOff x="1824" y="1008"/>
            <a:chExt cx="1969" cy="1011"/>
          </a:xfrm>
        </p:grpSpPr>
        <p:sp>
          <p:nvSpPr>
            <p:cNvPr id="41019" name="Arc 3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20" name="Arc 3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5" name="Group 35"/>
          <p:cNvGrpSpPr>
            <a:grpSpLocks/>
          </p:cNvGrpSpPr>
          <p:nvPr/>
        </p:nvGrpSpPr>
        <p:grpSpPr bwMode="auto">
          <a:xfrm>
            <a:off x="7085013" y="2819400"/>
            <a:ext cx="839787" cy="457200"/>
            <a:chOff x="1824" y="1008"/>
            <a:chExt cx="1969" cy="1011"/>
          </a:xfrm>
        </p:grpSpPr>
        <p:sp>
          <p:nvSpPr>
            <p:cNvPr id="41017" name="Arc 36"/>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8" name="Arc 37"/>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6" name="Group 38"/>
          <p:cNvGrpSpPr>
            <a:grpSpLocks/>
          </p:cNvGrpSpPr>
          <p:nvPr/>
        </p:nvGrpSpPr>
        <p:grpSpPr bwMode="auto">
          <a:xfrm>
            <a:off x="6627813" y="3429000"/>
            <a:ext cx="839787" cy="457200"/>
            <a:chOff x="1824" y="1008"/>
            <a:chExt cx="1969" cy="1011"/>
          </a:xfrm>
        </p:grpSpPr>
        <p:sp>
          <p:nvSpPr>
            <p:cNvPr id="41015" name="Arc 39"/>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6" name="Arc 40"/>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7" name="Group 41"/>
          <p:cNvGrpSpPr>
            <a:grpSpLocks/>
          </p:cNvGrpSpPr>
          <p:nvPr/>
        </p:nvGrpSpPr>
        <p:grpSpPr bwMode="auto">
          <a:xfrm>
            <a:off x="7237413" y="3200400"/>
            <a:ext cx="839787" cy="457200"/>
            <a:chOff x="1824" y="1008"/>
            <a:chExt cx="1969" cy="1011"/>
          </a:xfrm>
        </p:grpSpPr>
        <p:sp>
          <p:nvSpPr>
            <p:cNvPr id="41013" name="Arc 42"/>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4" name="Arc 43"/>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8" name="Group 44"/>
          <p:cNvGrpSpPr>
            <a:grpSpLocks/>
          </p:cNvGrpSpPr>
          <p:nvPr/>
        </p:nvGrpSpPr>
        <p:grpSpPr bwMode="auto">
          <a:xfrm>
            <a:off x="6170613" y="3581400"/>
            <a:ext cx="839787" cy="457200"/>
            <a:chOff x="1824" y="1008"/>
            <a:chExt cx="1969" cy="1011"/>
          </a:xfrm>
        </p:grpSpPr>
        <p:sp>
          <p:nvSpPr>
            <p:cNvPr id="41011" name="Arc 45"/>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2" name="Arc 46"/>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9" name="Group 47"/>
          <p:cNvGrpSpPr>
            <a:grpSpLocks/>
          </p:cNvGrpSpPr>
          <p:nvPr/>
        </p:nvGrpSpPr>
        <p:grpSpPr bwMode="auto">
          <a:xfrm>
            <a:off x="7237413" y="3657600"/>
            <a:ext cx="839787" cy="457200"/>
            <a:chOff x="1824" y="1008"/>
            <a:chExt cx="1969" cy="1011"/>
          </a:xfrm>
        </p:grpSpPr>
        <p:sp>
          <p:nvSpPr>
            <p:cNvPr id="41009" name="Arc 48"/>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10" name="Arc 49"/>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0" name="Group 50"/>
          <p:cNvGrpSpPr>
            <a:grpSpLocks/>
          </p:cNvGrpSpPr>
          <p:nvPr/>
        </p:nvGrpSpPr>
        <p:grpSpPr bwMode="auto">
          <a:xfrm>
            <a:off x="6704013" y="3886200"/>
            <a:ext cx="839787" cy="457200"/>
            <a:chOff x="1824" y="1008"/>
            <a:chExt cx="1969" cy="1011"/>
          </a:xfrm>
        </p:grpSpPr>
        <p:sp>
          <p:nvSpPr>
            <p:cNvPr id="41007" name="Arc 51"/>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8" name="Arc 52"/>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1" name="Group 53"/>
          <p:cNvGrpSpPr>
            <a:grpSpLocks/>
          </p:cNvGrpSpPr>
          <p:nvPr/>
        </p:nvGrpSpPr>
        <p:grpSpPr bwMode="auto">
          <a:xfrm>
            <a:off x="6856413" y="2438400"/>
            <a:ext cx="839787" cy="457200"/>
            <a:chOff x="1824" y="1008"/>
            <a:chExt cx="1969" cy="1011"/>
          </a:xfrm>
        </p:grpSpPr>
        <p:sp>
          <p:nvSpPr>
            <p:cNvPr id="41005" name="Arc 54"/>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6" name="Arc 55"/>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2" name="Group 56"/>
          <p:cNvGrpSpPr>
            <a:grpSpLocks/>
          </p:cNvGrpSpPr>
          <p:nvPr/>
        </p:nvGrpSpPr>
        <p:grpSpPr bwMode="auto">
          <a:xfrm>
            <a:off x="7237413" y="4038600"/>
            <a:ext cx="839787" cy="457200"/>
            <a:chOff x="1824" y="1008"/>
            <a:chExt cx="1969" cy="1011"/>
          </a:xfrm>
        </p:grpSpPr>
        <p:sp>
          <p:nvSpPr>
            <p:cNvPr id="41003" name="Arc 57"/>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4" name="Arc 58"/>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3" name="Group 59"/>
          <p:cNvGrpSpPr>
            <a:grpSpLocks/>
          </p:cNvGrpSpPr>
          <p:nvPr/>
        </p:nvGrpSpPr>
        <p:grpSpPr bwMode="auto">
          <a:xfrm>
            <a:off x="6627813" y="4267200"/>
            <a:ext cx="839787" cy="457200"/>
            <a:chOff x="1824" y="1008"/>
            <a:chExt cx="1969" cy="1011"/>
          </a:xfrm>
        </p:grpSpPr>
        <p:sp>
          <p:nvSpPr>
            <p:cNvPr id="41001" name="Arc 60"/>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2" name="Arc 61"/>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grpSp>
        <p:nvGrpSpPr>
          <p:cNvPr id="14" name="Group 62"/>
          <p:cNvGrpSpPr>
            <a:grpSpLocks/>
          </p:cNvGrpSpPr>
          <p:nvPr/>
        </p:nvGrpSpPr>
        <p:grpSpPr bwMode="auto">
          <a:xfrm>
            <a:off x="6170613" y="3962400"/>
            <a:ext cx="839787" cy="457200"/>
            <a:chOff x="1824" y="1008"/>
            <a:chExt cx="1969" cy="1011"/>
          </a:xfrm>
        </p:grpSpPr>
        <p:sp>
          <p:nvSpPr>
            <p:cNvPr id="40999" name="Arc 63"/>
            <p:cNvSpPr>
              <a:spLocks/>
            </p:cNvSpPr>
            <p:nvPr/>
          </p:nvSpPr>
          <p:spPr bwMode="auto">
            <a:xfrm>
              <a:off x="2786" y="1011"/>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chemeClr val="tx2"/>
            </a:solidFill>
            <a:ln w="9525">
              <a:solidFill>
                <a:schemeClr val="tx1"/>
              </a:solidFill>
              <a:round/>
              <a:headEnd/>
              <a:tailEnd/>
            </a:ln>
          </p:spPr>
          <p:txBody>
            <a:bodyPr wrap="none" anchor="ctr"/>
            <a:lstStyle/>
            <a:p>
              <a:pPr algn="ctr"/>
              <a:r>
                <a:rPr lang="en-US" sz="3600">
                  <a:solidFill>
                    <a:schemeClr val="bg1"/>
                  </a:solidFill>
                </a:rPr>
                <a:t>-</a:t>
              </a:r>
            </a:p>
          </p:txBody>
        </p:sp>
        <p:sp>
          <p:nvSpPr>
            <p:cNvPr id="41000" name="Arc 64"/>
            <p:cNvSpPr>
              <a:spLocks/>
            </p:cNvSpPr>
            <p:nvPr/>
          </p:nvSpPr>
          <p:spPr bwMode="auto">
            <a:xfrm flipH="1">
              <a:off x="1824" y="1008"/>
              <a:ext cx="1007" cy="1008"/>
            </a:xfrm>
            <a:custGeom>
              <a:avLst/>
              <a:gdLst>
                <a:gd name="T0" fmla="*/ 0 w 21600"/>
                <a:gd name="T1" fmla="*/ 0 h 43198"/>
                <a:gd name="T2" fmla="*/ 0 w 21600"/>
                <a:gd name="T3" fmla="*/ 1 h 43198"/>
                <a:gd name="T4" fmla="*/ 0 w 21600"/>
                <a:gd name="T5" fmla="*/ 0 h 43198"/>
                <a:gd name="T6" fmla="*/ 0 60000 65536"/>
                <a:gd name="T7" fmla="*/ 0 60000 65536"/>
                <a:gd name="T8" fmla="*/ 0 60000 65536"/>
                <a:gd name="T9" fmla="*/ 0 w 21600"/>
                <a:gd name="T10" fmla="*/ 0 h 43198"/>
                <a:gd name="T11" fmla="*/ 21600 w 21600"/>
                <a:gd name="T12" fmla="*/ 43198 h 43198"/>
              </a:gdLst>
              <a:ahLst/>
              <a:cxnLst>
                <a:cxn ang="T6">
                  <a:pos x="T0" y="T1"/>
                </a:cxn>
                <a:cxn ang="T7">
                  <a:pos x="T2" y="T3"/>
                </a:cxn>
                <a:cxn ang="T8">
                  <a:pos x="T4" y="T5"/>
                </a:cxn>
              </a:cxnLst>
              <a:rect l="T9" t="T10" r="T11" b="T12"/>
              <a:pathLst>
                <a:path w="21600" h="43198" fill="none" extrusionOk="0">
                  <a:moveTo>
                    <a:pt x="-1" y="0"/>
                  </a:moveTo>
                  <a:cubicBezTo>
                    <a:pt x="11929" y="0"/>
                    <a:pt x="21600" y="9670"/>
                    <a:pt x="21600" y="21600"/>
                  </a:cubicBezTo>
                  <a:cubicBezTo>
                    <a:pt x="21600" y="33428"/>
                    <a:pt x="12085" y="43057"/>
                    <a:pt x="258" y="43198"/>
                  </a:cubicBezTo>
                </a:path>
                <a:path w="21600" h="43198" stroke="0" extrusionOk="0">
                  <a:moveTo>
                    <a:pt x="-1" y="0"/>
                  </a:moveTo>
                  <a:cubicBezTo>
                    <a:pt x="11929" y="0"/>
                    <a:pt x="21600" y="9670"/>
                    <a:pt x="21600" y="21600"/>
                  </a:cubicBezTo>
                  <a:cubicBezTo>
                    <a:pt x="21600" y="33428"/>
                    <a:pt x="12085" y="43057"/>
                    <a:pt x="258" y="43198"/>
                  </a:cubicBezTo>
                  <a:lnTo>
                    <a:pt x="0" y="21600"/>
                  </a:lnTo>
                  <a:close/>
                </a:path>
              </a:pathLst>
            </a:custGeom>
            <a:solidFill>
              <a:srgbClr val="CCFFCC"/>
            </a:solidFill>
            <a:ln w="9525">
              <a:solidFill>
                <a:schemeClr val="tx1"/>
              </a:solidFill>
              <a:round/>
              <a:headEnd/>
              <a:tailEnd/>
            </a:ln>
          </p:spPr>
          <p:txBody>
            <a:bodyPr wrap="none" anchor="ctr"/>
            <a:lstStyle/>
            <a:p>
              <a:pPr algn="ctr"/>
              <a:r>
                <a:rPr lang="en-US" sz="1800"/>
                <a:t>+</a:t>
              </a: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Oval 3"/>
          <p:cNvSpPr>
            <a:spLocks noChangeArrowheads="1"/>
          </p:cNvSpPr>
          <p:nvPr/>
        </p:nvSpPr>
        <p:spPr bwMode="auto">
          <a:xfrm>
            <a:off x="4648200" y="1676400"/>
            <a:ext cx="4191000" cy="4191000"/>
          </a:xfrm>
          <a:prstGeom prst="ellipse">
            <a:avLst/>
          </a:prstGeom>
          <a:solidFill>
            <a:schemeClr val="bg1">
              <a:lumMod val="50000"/>
              <a:alpha val="27058"/>
            </a:schemeClr>
          </a:solidFill>
          <a:ln w="9525">
            <a:noFill/>
            <a:round/>
            <a:headEnd/>
            <a:tailEnd/>
          </a:ln>
        </p:spPr>
        <p:txBody>
          <a:bodyPr wrap="none" anchor="ctr"/>
          <a:lstStyle/>
          <a:p>
            <a:endParaRPr lang="en-US"/>
          </a:p>
        </p:txBody>
      </p:sp>
      <p:sp>
        <p:nvSpPr>
          <p:cNvPr id="36867" name="Oval 4"/>
          <p:cNvSpPr>
            <a:spLocks noChangeArrowheads="1"/>
          </p:cNvSpPr>
          <p:nvPr/>
        </p:nvSpPr>
        <p:spPr bwMode="auto">
          <a:xfrm>
            <a:off x="6172200" y="3276600"/>
            <a:ext cx="990600" cy="1066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36868" name="Text Box 5"/>
          <p:cNvSpPr txBox="1">
            <a:spLocks noChangeArrowheads="1"/>
          </p:cNvSpPr>
          <p:nvPr/>
        </p:nvSpPr>
        <p:spPr bwMode="auto">
          <a:xfrm>
            <a:off x="6648450" y="3886200"/>
            <a:ext cx="361950" cy="457200"/>
          </a:xfrm>
          <a:prstGeom prst="rect">
            <a:avLst/>
          </a:prstGeom>
          <a:noFill/>
          <a:ln w="9525">
            <a:noFill/>
            <a:miter lim="800000"/>
            <a:headEnd/>
            <a:tailEnd/>
          </a:ln>
        </p:spPr>
        <p:txBody>
          <a:bodyPr wrap="none">
            <a:spAutoFit/>
          </a:bodyPr>
          <a:lstStyle/>
          <a:p>
            <a:r>
              <a:rPr lang="en-US" sz="2400"/>
              <a:t>+</a:t>
            </a:r>
          </a:p>
        </p:txBody>
      </p:sp>
      <p:sp>
        <p:nvSpPr>
          <p:cNvPr id="36869" name="Text Box 6"/>
          <p:cNvSpPr txBox="1">
            <a:spLocks noChangeArrowheads="1"/>
          </p:cNvSpPr>
          <p:nvPr/>
        </p:nvSpPr>
        <p:spPr bwMode="auto">
          <a:xfrm>
            <a:off x="6629400" y="3276600"/>
            <a:ext cx="361950" cy="457200"/>
          </a:xfrm>
          <a:prstGeom prst="rect">
            <a:avLst/>
          </a:prstGeom>
          <a:noFill/>
          <a:ln w="9525">
            <a:noFill/>
            <a:miter lim="800000"/>
            <a:headEnd/>
            <a:tailEnd/>
          </a:ln>
        </p:spPr>
        <p:txBody>
          <a:bodyPr wrap="none">
            <a:spAutoFit/>
          </a:bodyPr>
          <a:lstStyle/>
          <a:p>
            <a:r>
              <a:rPr lang="en-US" sz="2400"/>
              <a:t>+</a:t>
            </a:r>
          </a:p>
        </p:txBody>
      </p:sp>
      <p:sp>
        <p:nvSpPr>
          <p:cNvPr id="36870" name="Text Box 7"/>
          <p:cNvSpPr txBox="1">
            <a:spLocks noChangeArrowheads="1"/>
          </p:cNvSpPr>
          <p:nvPr/>
        </p:nvSpPr>
        <p:spPr bwMode="auto">
          <a:xfrm>
            <a:off x="6400800" y="3276600"/>
            <a:ext cx="361950" cy="457200"/>
          </a:xfrm>
          <a:prstGeom prst="rect">
            <a:avLst/>
          </a:prstGeom>
          <a:noFill/>
          <a:ln w="9525">
            <a:noFill/>
            <a:miter lim="800000"/>
            <a:headEnd/>
            <a:tailEnd/>
          </a:ln>
        </p:spPr>
        <p:txBody>
          <a:bodyPr wrap="none">
            <a:spAutoFit/>
          </a:bodyPr>
          <a:lstStyle/>
          <a:p>
            <a:r>
              <a:rPr lang="en-US" sz="2400"/>
              <a:t>+</a:t>
            </a:r>
          </a:p>
        </p:txBody>
      </p:sp>
      <p:sp>
        <p:nvSpPr>
          <p:cNvPr id="36871" name="Text Box 8"/>
          <p:cNvSpPr txBox="1">
            <a:spLocks noChangeArrowheads="1"/>
          </p:cNvSpPr>
          <p:nvPr/>
        </p:nvSpPr>
        <p:spPr bwMode="auto">
          <a:xfrm>
            <a:off x="6400800" y="3886200"/>
            <a:ext cx="361950" cy="457200"/>
          </a:xfrm>
          <a:prstGeom prst="rect">
            <a:avLst/>
          </a:prstGeom>
          <a:noFill/>
          <a:ln w="9525">
            <a:noFill/>
            <a:miter lim="800000"/>
            <a:headEnd/>
            <a:tailEnd/>
          </a:ln>
        </p:spPr>
        <p:txBody>
          <a:bodyPr wrap="none">
            <a:spAutoFit/>
          </a:bodyPr>
          <a:lstStyle/>
          <a:p>
            <a:r>
              <a:rPr lang="en-US" sz="2400"/>
              <a:t>+</a:t>
            </a:r>
          </a:p>
        </p:txBody>
      </p:sp>
      <p:sp>
        <p:nvSpPr>
          <p:cNvPr id="36872" name="Oval 9"/>
          <p:cNvSpPr>
            <a:spLocks noChangeArrowheads="1"/>
          </p:cNvSpPr>
          <p:nvPr/>
        </p:nvSpPr>
        <p:spPr bwMode="auto">
          <a:xfrm>
            <a:off x="6172200" y="19050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3" name="Oval 10"/>
          <p:cNvSpPr>
            <a:spLocks noChangeArrowheads="1"/>
          </p:cNvSpPr>
          <p:nvPr/>
        </p:nvSpPr>
        <p:spPr bwMode="auto">
          <a:xfrm>
            <a:off x="8001000" y="5105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4" name="Oval 11"/>
          <p:cNvSpPr>
            <a:spLocks noChangeArrowheads="1"/>
          </p:cNvSpPr>
          <p:nvPr/>
        </p:nvSpPr>
        <p:spPr bwMode="auto">
          <a:xfrm>
            <a:off x="6172200" y="55626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5" name="Oval 12"/>
          <p:cNvSpPr>
            <a:spLocks noChangeArrowheads="1"/>
          </p:cNvSpPr>
          <p:nvPr/>
        </p:nvSpPr>
        <p:spPr bwMode="auto">
          <a:xfrm>
            <a:off x="7848600" y="2438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36876" name="Text Box 13"/>
          <p:cNvSpPr txBox="1">
            <a:spLocks noChangeArrowheads="1"/>
          </p:cNvSpPr>
          <p:nvPr/>
        </p:nvSpPr>
        <p:spPr bwMode="auto">
          <a:xfrm>
            <a:off x="6172200" y="3581400"/>
            <a:ext cx="1009650" cy="366713"/>
          </a:xfrm>
          <a:prstGeom prst="rect">
            <a:avLst/>
          </a:prstGeom>
          <a:noFill/>
          <a:ln w="9525">
            <a:noFill/>
            <a:miter lim="800000"/>
            <a:headEnd/>
            <a:tailEnd/>
          </a:ln>
        </p:spPr>
        <p:txBody>
          <a:bodyPr wrap="none">
            <a:spAutoFit/>
          </a:bodyPr>
          <a:lstStyle/>
          <a:p>
            <a:r>
              <a:rPr lang="en-US" sz="1800"/>
              <a:t>Nucleus</a:t>
            </a:r>
          </a:p>
        </p:txBody>
      </p:sp>
      <p:sp>
        <p:nvSpPr>
          <p:cNvPr id="36877" name="AutoShape 14"/>
          <p:cNvSpPr>
            <a:spLocks noChangeArrowheads="1"/>
          </p:cNvSpPr>
          <p:nvPr/>
        </p:nvSpPr>
        <p:spPr bwMode="auto">
          <a:xfrm>
            <a:off x="152400" y="3276600"/>
            <a:ext cx="4038600" cy="838200"/>
          </a:xfrm>
          <a:prstGeom prst="flowChartTerminator">
            <a:avLst/>
          </a:prstGeom>
          <a:solidFill>
            <a:srgbClr val="333333"/>
          </a:solidFill>
          <a:ln w="9525">
            <a:solidFill>
              <a:schemeClr val="tx1"/>
            </a:solidFill>
            <a:miter lim="800000"/>
            <a:headEnd/>
            <a:tailEnd/>
          </a:ln>
        </p:spPr>
        <p:txBody>
          <a:bodyPr wrap="none" anchor="ctr"/>
          <a:lstStyle/>
          <a:p>
            <a:endParaRPr lang="en-US"/>
          </a:p>
        </p:txBody>
      </p:sp>
      <p:sp>
        <p:nvSpPr>
          <p:cNvPr id="36878" name="Text Box 15"/>
          <p:cNvSpPr txBox="1">
            <a:spLocks noChangeArrowheads="1"/>
          </p:cNvSpPr>
          <p:nvPr/>
        </p:nvSpPr>
        <p:spPr bwMode="auto">
          <a:xfrm>
            <a:off x="35052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79" name="Text Box 16"/>
          <p:cNvSpPr txBox="1">
            <a:spLocks noChangeArrowheads="1"/>
          </p:cNvSpPr>
          <p:nvPr/>
        </p:nvSpPr>
        <p:spPr bwMode="auto">
          <a:xfrm>
            <a:off x="36576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0" name="Text Box 17"/>
          <p:cNvSpPr txBox="1">
            <a:spLocks noChangeArrowheads="1"/>
          </p:cNvSpPr>
          <p:nvPr/>
        </p:nvSpPr>
        <p:spPr bwMode="auto">
          <a:xfrm>
            <a:off x="33528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1" name="Text Box 18"/>
          <p:cNvSpPr txBox="1">
            <a:spLocks noChangeArrowheads="1"/>
          </p:cNvSpPr>
          <p:nvPr/>
        </p:nvSpPr>
        <p:spPr bwMode="auto">
          <a:xfrm>
            <a:off x="32004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2" name="Text Box 19"/>
          <p:cNvSpPr txBox="1">
            <a:spLocks noChangeArrowheads="1"/>
          </p:cNvSpPr>
          <p:nvPr/>
        </p:nvSpPr>
        <p:spPr bwMode="auto">
          <a:xfrm>
            <a:off x="38100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3" name="Text Box 20"/>
          <p:cNvSpPr txBox="1">
            <a:spLocks noChangeArrowheads="1"/>
          </p:cNvSpPr>
          <p:nvPr/>
        </p:nvSpPr>
        <p:spPr bwMode="auto">
          <a:xfrm>
            <a:off x="19812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4" name="Text Box 21"/>
          <p:cNvSpPr txBox="1">
            <a:spLocks noChangeArrowheads="1"/>
          </p:cNvSpPr>
          <p:nvPr/>
        </p:nvSpPr>
        <p:spPr bwMode="auto">
          <a:xfrm>
            <a:off x="21336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5" name="Text Box 22"/>
          <p:cNvSpPr txBox="1">
            <a:spLocks noChangeArrowheads="1"/>
          </p:cNvSpPr>
          <p:nvPr/>
        </p:nvSpPr>
        <p:spPr bwMode="auto">
          <a:xfrm>
            <a:off x="18288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6" name="Text Box 23"/>
          <p:cNvSpPr txBox="1">
            <a:spLocks noChangeArrowheads="1"/>
          </p:cNvSpPr>
          <p:nvPr/>
        </p:nvSpPr>
        <p:spPr bwMode="auto">
          <a:xfrm>
            <a:off x="16764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7" name="Text Box 24"/>
          <p:cNvSpPr txBox="1">
            <a:spLocks noChangeArrowheads="1"/>
          </p:cNvSpPr>
          <p:nvPr/>
        </p:nvSpPr>
        <p:spPr bwMode="auto">
          <a:xfrm>
            <a:off x="22860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8" name="Text Box 25"/>
          <p:cNvSpPr txBox="1">
            <a:spLocks noChangeArrowheads="1"/>
          </p:cNvSpPr>
          <p:nvPr/>
        </p:nvSpPr>
        <p:spPr bwMode="auto">
          <a:xfrm>
            <a:off x="28194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89" name="Text Box 26"/>
          <p:cNvSpPr txBox="1">
            <a:spLocks noChangeArrowheads="1"/>
          </p:cNvSpPr>
          <p:nvPr/>
        </p:nvSpPr>
        <p:spPr bwMode="auto">
          <a:xfrm>
            <a:off x="29718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0" name="Text Box 27"/>
          <p:cNvSpPr txBox="1">
            <a:spLocks noChangeArrowheads="1"/>
          </p:cNvSpPr>
          <p:nvPr/>
        </p:nvSpPr>
        <p:spPr bwMode="auto">
          <a:xfrm>
            <a:off x="26670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1" name="Text Box 28"/>
          <p:cNvSpPr txBox="1">
            <a:spLocks noChangeArrowheads="1"/>
          </p:cNvSpPr>
          <p:nvPr/>
        </p:nvSpPr>
        <p:spPr bwMode="auto">
          <a:xfrm>
            <a:off x="251460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2" name="Text Box 29"/>
          <p:cNvSpPr txBox="1">
            <a:spLocks noChangeArrowheads="1"/>
          </p:cNvSpPr>
          <p:nvPr/>
        </p:nvSpPr>
        <p:spPr bwMode="auto">
          <a:xfrm>
            <a:off x="31242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3" name="Text Box 30"/>
          <p:cNvSpPr txBox="1">
            <a:spLocks noChangeArrowheads="1"/>
          </p:cNvSpPr>
          <p:nvPr/>
        </p:nvSpPr>
        <p:spPr bwMode="auto">
          <a:xfrm>
            <a:off x="1143000" y="34290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4" name="Text Box 31"/>
          <p:cNvSpPr txBox="1">
            <a:spLocks noChangeArrowheads="1"/>
          </p:cNvSpPr>
          <p:nvPr/>
        </p:nvSpPr>
        <p:spPr bwMode="auto">
          <a:xfrm>
            <a:off x="1295400" y="35814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5" name="Text Box 32"/>
          <p:cNvSpPr txBox="1">
            <a:spLocks noChangeArrowheads="1"/>
          </p:cNvSpPr>
          <p:nvPr/>
        </p:nvSpPr>
        <p:spPr bwMode="auto">
          <a:xfrm>
            <a:off x="99060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6" name="Text Box 33"/>
          <p:cNvSpPr txBox="1">
            <a:spLocks noChangeArrowheads="1"/>
          </p:cNvSpPr>
          <p:nvPr/>
        </p:nvSpPr>
        <p:spPr bwMode="auto">
          <a:xfrm>
            <a:off x="695325" y="35052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7" name="Text Box 34"/>
          <p:cNvSpPr txBox="1">
            <a:spLocks noChangeArrowheads="1"/>
          </p:cNvSpPr>
          <p:nvPr/>
        </p:nvSpPr>
        <p:spPr bwMode="auto">
          <a:xfrm>
            <a:off x="1447800" y="33528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8" name="Text Box 35"/>
          <p:cNvSpPr txBox="1">
            <a:spLocks noChangeArrowheads="1"/>
          </p:cNvSpPr>
          <p:nvPr/>
        </p:nvSpPr>
        <p:spPr bwMode="auto">
          <a:xfrm>
            <a:off x="552450" y="3276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899" name="Text Box 36"/>
          <p:cNvSpPr txBox="1">
            <a:spLocks noChangeArrowheads="1"/>
          </p:cNvSpPr>
          <p:nvPr/>
        </p:nvSpPr>
        <p:spPr bwMode="auto">
          <a:xfrm>
            <a:off x="400050" y="3657600"/>
            <a:ext cx="285750" cy="457200"/>
          </a:xfrm>
          <a:prstGeom prst="rect">
            <a:avLst/>
          </a:prstGeom>
          <a:noFill/>
          <a:ln w="9525">
            <a:noFill/>
            <a:miter lim="800000"/>
            <a:headEnd/>
            <a:tailEnd/>
          </a:ln>
        </p:spPr>
        <p:txBody>
          <a:bodyPr wrap="none">
            <a:spAutoFit/>
          </a:bodyPr>
          <a:lstStyle/>
          <a:p>
            <a:r>
              <a:rPr lang="en-US" sz="2400">
                <a:solidFill>
                  <a:schemeClr val="bg1"/>
                </a:solidFill>
              </a:rPr>
              <a:t>-</a:t>
            </a:r>
          </a:p>
        </p:txBody>
      </p:sp>
      <p:sp>
        <p:nvSpPr>
          <p:cNvPr id="36900" name="Line 37"/>
          <p:cNvSpPr>
            <a:spLocks noChangeShapeType="1"/>
          </p:cNvSpPr>
          <p:nvPr/>
        </p:nvSpPr>
        <p:spPr bwMode="auto">
          <a:xfrm flipV="1">
            <a:off x="6400800" y="1371600"/>
            <a:ext cx="381000" cy="533400"/>
          </a:xfrm>
          <a:prstGeom prst="line">
            <a:avLst/>
          </a:prstGeom>
          <a:noFill/>
          <a:ln w="38100">
            <a:solidFill>
              <a:schemeClr val="accent2"/>
            </a:solidFill>
            <a:round/>
            <a:headEnd/>
            <a:tailEnd type="triangle" w="med" len="med"/>
          </a:ln>
        </p:spPr>
        <p:txBody>
          <a:bodyPr/>
          <a:lstStyle/>
          <a:p>
            <a:endParaRPr lang="en-US"/>
          </a:p>
        </p:txBody>
      </p:sp>
      <p:sp>
        <p:nvSpPr>
          <p:cNvPr id="36901" name="Line 38"/>
          <p:cNvSpPr>
            <a:spLocks noChangeShapeType="1"/>
          </p:cNvSpPr>
          <p:nvPr/>
        </p:nvSpPr>
        <p:spPr bwMode="auto">
          <a:xfrm>
            <a:off x="6400800" y="5715000"/>
            <a:ext cx="533400" cy="533400"/>
          </a:xfrm>
          <a:prstGeom prst="line">
            <a:avLst/>
          </a:prstGeom>
          <a:noFill/>
          <a:ln w="38100">
            <a:solidFill>
              <a:schemeClr val="accent2"/>
            </a:solidFill>
            <a:round/>
            <a:headEnd/>
            <a:tailEnd type="triangle" w="med" len="med"/>
          </a:ln>
        </p:spPr>
        <p:txBody>
          <a:bodyPr/>
          <a:lstStyle/>
          <a:p>
            <a:endParaRPr lang="en-US"/>
          </a:p>
        </p:txBody>
      </p:sp>
      <p:sp>
        <p:nvSpPr>
          <p:cNvPr id="36902" name="Line 39"/>
          <p:cNvSpPr>
            <a:spLocks noChangeShapeType="1"/>
          </p:cNvSpPr>
          <p:nvPr/>
        </p:nvSpPr>
        <p:spPr bwMode="auto">
          <a:xfrm flipV="1">
            <a:off x="8077200" y="2133600"/>
            <a:ext cx="609600" cy="304800"/>
          </a:xfrm>
          <a:prstGeom prst="line">
            <a:avLst/>
          </a:prstGeom>
          <a:noFill/>
          <a:ln w="38100">
            <a:solidFill>
              <a:schemeClr val="accent2"/>
            </a:solidFill>
            <a:round/>
            <a:headEnd/>
            <a:tailEnd type="triangle" w="med" len="med"/>
          </a:ln>
        </p:spPr>
        <p:txBody>
          <a:bodyPr/>
          <a:lstStyle/>
          <a:p>
            <a:endParaRPr lang="en-US"/>
          </a:p>
        </p:txBody>
      </p:sp>
      <p:sp>
        <p:nvSpPr>
          <p:cNvPr id="36903" name="Line 40"/>
          <p:cNvSpPr>
            <a:spLocks noChangeShapeType="1"/>
          </p:cNvSpPr>
          <p:nvPr/>
        </p:nvSpPr>
        <p:spPr bwMode="auto">
          <a:xfrm>
            <a:off x="8229600" y="5334000"/>
            <a:ext cx="685800" cy="381000"/>
          </a:xfrm>
          <a:prstGeom prst="line">
            <a:avLst/>
          </a:prstGeom>
          <a:noFill/>
          <a:ln w="38100">
            <a:solidFill>
              <a:schemeClr val="accent2"/>
            </a:solidFill>
            <a:round/>
            <a:headEnd/>
            <a:tailEnd type="triangle" w="med" len="med"/>
          </a:ln>
        </p:spPr>
        <p:txBody>
          <a:bodyPr/>
          <a:lstStyle/>
          <a:p>
            <a:endParaRPr lang="en-US"/>
          </a:p>
        </p:txBody>
      </p:sp>
      <p:sp>
        <p:nvSpPr>
          <p:cNvPr id="36904" name="Line 41"/>
          <p:cNvSpPr>
            <a:spLocks noChangeShapeType="1"/>
          </p:cNvSpPr>
          <p:nvPr/>
        </p:nvSpPr>
        <p:spPr bwMode="auto">
          <a:xfrm flipH="1">
            <a:off x="5562600" y="3810000"/>
            <a:ext cx="609600" cy="0"/>
          </a:xfrm>
          <a:prstGeom prst="line">
            <a:avLst/>
          </a:prstGeom>
          <a:noFill/>
          <a:ln w="38100">
            <a:solidFill>
              <a:schemeClr val="accent2"/>
            </a:solidFill>
            <a:round/>
            <a:headEnd/>
            <a:tailEnd type="triangle" w="med" len="med"/>
          </a:ln>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223.20.9</a:t>
            </a:r>
          </a:p>
        </p:txBody>
      </p:sp>
      <p:sp>
        <p:nvSpPr>
          <p:cNvPr id="3" name="Content Placeholder 2"/>
          <p:cNvSpPr>
            <a:spLocks noGrp="1"/>
          </p:cNvSpPr>
          <p:nvPr>
            <p:ph idx="1"/>
          </p:nvPr>
        </p:nvSpPr>
        <p:spPr>
          <a:xfrm>
            <a:off x="457200" y="1600200"/>
            <a:ext cx="8461948" cy="4525963"/>
          </a:xfrm>
        </p:spPr>
        <p:txBody>
          <a:bodyPr/>
          <a:lstStyle/>
          <a:p>
            <a:pPr>
              <a:buNone/>
            </a:pPr>
            <a:r>
              <a:rPr lang="en-US" dirty="0"/>
              <a:t>The force between charged objects</a:t>
            </a:r>
          </a:p>
          <a:p>
            <a:pPr marL="514350" indent="-514350">
              <a:buFont typeface="+mj-lt"/>
              <a:buAutoNum type="alphaLcParenR"/>
            </a:pPr>
            <a:r>
              <a:rPr lang="en-US" dirty="0"/>
              <a:t>Has no effect at distances larger than a meter</a:t>
            </a:r>
          </a:p>
          <a:p>
            <a:pPr marL="514350" indent="-514350">
              <a:buFont typeface="+mj-lt"/>
              <a:buAutoNum type="alphaLcParenR"/>
            </a:pPr>
            <a:r>
              <a:rPr lang="en-US" dirty="0"/>
              <a:t>Has no effect at distances larger than a kilometer</a:t>
            </a:r>
          </a:p>
          <a:p>
            <a:pPr marL="514350" indent="-514350">
              <a:buFont typeface="+mj-lt"/>
              <a:buAutoNum type="alphaLcParenR"/>
            </a:pPr>
            <a:r>
              <a:rPr lang="en-US" dirty="0"/>
              <a:t>Has no effect at distances larger than a light year</a:t>
            </a:r>
          </a:p>
          <a:p>
            <a:pPr marL="514350" indent="-514350">
              <a:buFont typeface="+mj-lt"/>
              <a:buAutoNum type="alphaLcParenR"/>
            </a:pPr>
            <a:r>
              <a:rPr lang="en-US" dirty="0"/>
              <a:t>Is long ranged, but is stronger near the charge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87</a:t>
            </a:fld>
            <a:endParaRPr lang="en-US"/>
          </a:p>
        </p:txBody>
      </p:sp>
    </p:spTree>
    <p:extLst>
      <p:ext uri="{BB962C8B-B14F-4D97-AF65-F5344CB8AC3E}">
        <p14:creationId xmlns:p14="http://schemas.microsoft.com/office/powerpoint/2010/main" val="30960726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3"/>
          <p:cNvSpPr>
            <a:spLocks noChangeArrowheads="1"/>
          </p:cNvSpPr>
          <p:nvPr/>
        </p:nvSpPr>
        <p:spPr bwMode="auto">
          <a:xfrm>
            <a:off x="4648200" y="1676400"/>
            <a:ext cx="4191000" cy="4191000"/>
          </a:xfrm>
          <a:prstGeom prst="ellipse">
            <a:avLst/>
          </a:prstGeom>
          <a:solidFill>
            <a:schemeClr val="bg1">
              <a:lumMod val="50000"/>
              <a:alpha val="27058"/>
            </a:schemeClr>
          </a:solidFill>
          <a:ln w="9525">
            <a:noFill/>
            <a:round/>
            <a:headEnd/>
            <a:tailEnd/>
          </a:ln>
        </p:spPr>
        <p:txBody>
          <a:bodyPr wrap="none" anchor="ctr"/>
          <a:lstStyle/>
          <a:p>
            <a:endParaRPr lang="en-US"/>
          </a:p>
        </p:txBody>
      </p:sp>
      <p:sp>
        <p:nvSpPr>
          <p:cNvPr id="4" name="Oval 4"/>
          <p:cNvSpPr>
            <a:spLocks noChangeArrowheads="1"/>
          </p:cNvSpPr>
          <p:nvPr/>
        </p:nvSpPr>
        <p:spPr bwMode="auto">
          <a:xfrm>
            <a:off x="5334000" y="3276600"/>
            <a:ext cx="990600" cy="10668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5" name="Text Box 5"/>
          <p:cNvSpPr txBox="1">
            <a:spLocks noChangeArrowheads="1"/>
          </p:cNvSpPr>
          <p:nvPr/>
        </p:nvSpPr>
        <p:spPr bwMode="auto">
          <a:xfrm>
            <a:off x="5646474" y="3886200"/>
            <a:ext cx="361950" cy="457200"/>
          </a:xfrm>
          <a:prstGeom prst="rect">
            <a:avLst/>
          </a:prstGeom>
          <a:noFill/>
          <a:ln w="9525">
            <a:noFill/>
            <a:miter lim="800000"/>
            <a:headEnd/>
            <a:tailEnd/>
          </a:ln>
        </p:spPr>
        <p:txBody>
          <a:bodyPr wrap="none">
            <a:spAutoFit/>
          </a:bodyPr>
          <a:lstStyle/>
          <a:p>
            <a:r>
              <a:rPr lang="en-US" sz="2400" dirty="0"/>
              <a:t>+</a:t>
            </a:r>
          </a:p>
        </p:txBody>
      </p:sp>
      <p:sp>
        <p:nvSpPr>
          <p:cNvPr id="6" name="Text Box 6"/>
          <p:cNvSpPr txBox="1">
            <a:spLocks noChangeArrowheads="1"/>
          </p:cNvSpPr>
          <p:nvPr/>
        </p:nvSpPr>
        <p:spPr bwMode="auto">
          <a:xfrm>
            <a:off x="5627424" y="3276600"/>
            <a:ext cx="361950" cy="457200"/>
          </a:xfrm>
          <a:prstGeom prst="rect">
            <a:avLst/>
          </a:prstGeom>
          <a:noFill/>
          <a:ln w="9525">
            <a:noFill/>
            <a:miter lim="800000"/>
            <a:headEnd/>
            <a:tailEnd/>
          </a:ln>
        </p:spPr>
        <p:txBody>
          <a:bodyPr wrap="none">
            <a:spAutoFit/>
          </a:bodyPr>
          <a:lstStyle/>
          <a:p>
            <a:r>
              <a:rPr lang="en-US" sz="2400" dirty="0"/>
              <a:t>+</a:t>
            </a:r>
          </a:p>
        </p:txBody>
      </p:sp>
      <p:sp>
        <p:nvSpPr>
          <p:cNvPr id="9" name="Oval 9"/>
          <p:cNvSpPr>
            <a:spLocks noChangeArrowheads="1"/>
          </p:cNvSpPr>
          <p:nvPr/>
        </p:nvSpPr>
        <p:spPr bwMode="auto">
          <a:xfrm>
            <a:off x="6172200" y="19050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10" name="Oval 10"/>
          <p:cNvSpPr>
            <a:spLocks noChangeArrowheads="1"/>
          </p:cNvSpPr>
          <p:nvPr/>
        </p:nvSpPr>
        <p:spPr bwMode="auto">
          <a:xfrm>
            <a:off x="8001000" y="5105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11" name="Oval 11"/>
          <p:cNvSpPr>
            <a:spLocks noChangeArrowheads="1"/>
          </p:cNvSpPr>
          <p:nvPr/>
        </p:nvSpPr>
        <p:spPr bwMode="auto">
          <a:xfrm>
            <a:off x="6172200" y="55626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12" name="Oval 12"/>
          <p:cNvSpPr>
            <a:spLocks noChangeArrowheads="1"/>
          </p:cNvSpPr>
          <p:nvPr/>
        </p:nvSpPr>
        <p:spPr bwMode="auto">
          <a:xfrm>
            <a:off x="7848600" y="2438400"/>
            <a:ext cx="228600" cy="228600"/>
          </a:xfrm>
          <a:prstGeom prst="ellipse">
            <a:avLst/>
          </a:prstGeom>
          <a:solidFill>
            <a:schemeClr val="accent1"/>
          </a:solidFill>
          <a:ln w="9525">
            <a:solidFill>
              <a:schemeClr val="tx1"/>
            </a:solidFill>
            <a:round/>
            <a:headEnd/>
            <a:tailEnd/>
          </a:ln>
        </p:spPr>
        <p:txBody>
          <a:bodyPr wrap="none" anchor="ctr"/>
          <a:lstStyle/>
          <a:p>
            <a:pPr algn="ctr"/>
            <a:r>
              <a:rPr lang="en-US" sz="2400" b="1"/>
              <a:t>-</a:t>
            </a:r>
          </a:p>
        </p:txBody>
      </p:sp>
      <p:sp>
        <p:nvSpPr>
          <p:cNvPr id="13" name="Text Box 13"/>
          <p:cNvSpPr txBox="1">
            <a:spLocks noChangeArrowheads="1"/>
          </p:cNvSpPr>
          <p:nvPr/>
        </p:nvSpPr>
        <p:spPr bwMode="auto">
          <a:xfrm>
            <a:off x="5334000" y="3581400"/>
            <a:ext cx="1059906" cy="461665"/>
          </a:xfrm>
          <a:prstGeom prst="rect">
            <a:avLst/>
          </a:prstGeom>
          <a:noFill/>
          <a:ln w="9525">
            <a:noFill/>
            <a:miter lim="800000"/>
            <a:headEnd/>
            <a:tailEnd/>
          </a:ln>
        </p:spPr>
        <p:txBody>
          <a:bodyPr wrap="none">
            <a:spAutoFit/>
          </a:bodyPr>
          <a:lstStyle/>
          <a:p>
            <a:r>
              <a:rPr lang="en-US" sz="2400" dirty="0"/>
              <a:t>+  +  +  </a:t>
            </a:r>
          </a:p>
        </p:txBody>
      </p:sp>
      <p:sp>
        <p:nvSpPr>
          <p:cNvPr id="42" name="Oval 41"/>
          <p:cNvSpPr/>
          <p:nvPr/>
        </p:nvSpPr>
        <p:spPr>
          <a:xfrm>
            <a:off x="5715000" y="3684896"/>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945592" y="367352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a:off x="4148919" y="3589361"/>
            <a:ext cx="1652021" cy="2224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52383" y="2947917"/>
            <a:ext cx="1883391" cy="1200329"/>
          </a:xfrm>
          <a:prstGeom prst="rect">
            <a:avLst/>
          </a:prstGeom>
          <a:noFill/>
        </p:spPr>
        <p:txBody>
          <a:bodyPr wrap="square" rtlCol="0">
            <a:spAutoFit/>
          </a:bodyPr>
          <a:lstStyle/>
          <a:p>
            <a:r>
              <a:rPr lang="en-US" sz="2400" dirty="0"/>
              <a:t>Center of Positive Charge</a:t>
            </a:r>
          </a:p>
        </p:txBody>
      </p:sp>
      <p:cxnSp>
        <p:nvCxnSpPr>
          <p:cNvPr id="48" name="Straight Arrow Connector 47"/>
          <p:cNvCxnSpPr/>
          <p:nvPr/>
        </p:nvCxnSpPr>
        <p:spPr>
          <a:xfrm>
            <a:off x="4995081" y="1897039"/>
            <a:ext cx="2047164" cy="18833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291387" y="1053152"/>
            <a:ext cx="1883391" cy="1200329"/>
          </a:xfrm>
          <a:prstGeom prst="rect">
            <a:avLst/>
          </a:prstGeom>
          <a:noFill/>
        </p:spPr>
        <p:txBody>
          <a:bodyPr wrap="square" rtlCol="0">
            <a:spAutoFit/>
          </a:bodyPr>
          <a:lstStyle/>
          <a:p>
            <a:r>
              <a:rPr lang="en-US" sz="2400" dirty="0"/>
              <a:t>Center of Negative Charge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p:cNvSpPr/>
          <p:nvPr/>
        </p:nvSpPr>
        <p:spPr>
          <a:xfrm>
            <a:off x="5715000" y="3684896"/>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945592" y="3673520"/>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a:off x="4148919" y="3589361"/>
            <a:ext cx="1652021" cy="2224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852383" y="2947917"/>
            <a:ext cx="1883391" cy="1200329"/>
          </a:xfrm>
          <a:prstGeom prst="rect">
            <a:avLst/>
          </a:prstGeom>
          <a:noFill/>
        </p:spPr>
        <p:txBody>
          <a:bodyPr wrap="square" rtlCol="0">
            <a:spAutoFit/>
          </a:bodyPr>
          <a:lstStyle/>
          <a:p>
            <a:r>
              <a:rPr lang="en-US" sz="2400" dirty="0"/>
              <a:t>Center of Positive Charge</a:t>
            </a:r>
          </a:p>
        </p:txBody>
      </p:sp>
      <p:cxnSp>
        <p:nvCxnSpPr>
          <p:cNvPr id="48" name="Straight Arrow Connector 47"/>
          <p:cNvCxnSpPr/>
          <p:nvPr/>
        </p:nvCxnSpPr>
        <p:spPr>
          <a:xfrm>
            <a:off x="4995081" y="1897039"/>
            <a:ext cx="2047164" cy="18833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291387" y="1053152"/>
            <a:ext cx="1883391" cy="1200329"/>
          </a:xfrm>
          <a:prstGeom prst="rect">
            <a:avLst/>
          </a:prstGeom>
          <a:noFill/>
        </p:spPr>
        <p:txBody>
          <a:bodyPr wrap="square" rtlCol="0">
            <a:spAutoFit/>
          </a:bodyPr>
          <a:lstStyle/>
          <a:p>
            <a:r>
              <a:rPr lang="en-US" sz="2400" dirty="0"/>
              <a:t>Center of Negative Charge</a:t>
            </a:r>
          </a:p>
        </p:txBody>
      </p:sp>
      <p:cxnSp>
        <p:nvCxnSpPr>
          <p:cNvPr id="18" name="Straight Connector 17"/>
          <p:cNvCxnSpPr>
            <a:stCxn id="42" idx="6"/>
            <a:endCxn id="43" idx="2"/>
          </p:cNvCxnSpPr>
          <p:nvPr/>
        </p:nvCxnSpPr>
        <p:spPr>
          <a:xfrm flipV="1">
            <a:off x="5943600" y="3787820"/>
            <a:ext cx="1001992" cy="11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2FF8E0E6-D3DD-492D-9184-B084242CFE26}" type="slidenum">
              <a:rPr lang="en-US"/>
              <a:pPr/>
              <a:t>9</a:t>
            </a:fld>
            <a:endParaRPr lang="en-US"/>
          </a:p>
        </p:txBody>
      </p:sp>
      <p:sp>
        <p:nvSpPr>
          <p:cNvPr id="32771" name="Rectangle 2"/>
          <p:cNvSpPr>
            <a:spLocks noGrp="1" noChangeArrowheads="1"/>
          </p:cNvSpPr>
          <p:nvPr>
            <p:ph type="title"/>
          </p:nvPr>
        </p:nvSpPr>
        <p:spPr/>
        <p:txBody>
          <a:bodyPr/>
          <a:lstStyle/>
          <a:p>
            <a:pPr eaLnBrk="1" hangingPunct="1"/>
            <a:r>
              <a:rPr lang="en-US" sz="3200" b="1"/>
              <a:t>Course Description</a:t>
            </a:r>
            <a:br>
              <a:rPr lang="en-US" sz="3200" b="1"/>
            </a:br>
            <a:endParaRPr lang="en-US" sz="3200" b="1"/>
          </a:p>
        </p:txBody>
      </p:sp>
      <p:sp>
        <p:nvSpPr>
          <p:cNvPr id="32772" name="Rectangle 3"/>
          <p:cNvSpPr>
            <a:spLocks noGrp="1" noChangeArrowheads="1"/>
          </p:cNvSpPr>
          <p:nvPr>
            <p:ph type="body" idx="1"/>
          </p:nvPr>
        </p:nvSpPr>
        <p:spPr>
          <a:xfrm>
            <a:off x="484910" y="1267691"/>
            <a:ext cx="8229600" cy="4525963"/>
          </a:xfrm>
        </p:spPr>
        <p:txBody>
          <a:bodyPr>
            <a:noAutofit/>
          </a:bodyPr>
          <a:lstStyle/>
          <a:p>
            <a:pPr>
              <a:lnSpc>
                <a:spcPct val="80000"/>
              </a:lnSpc>
            </a:pPr>
            <a:r>
              <a:rPr lang="en-US" sz="2400" dirty="0"/>
              <a:t>This course is a one semester class covering the second and third semesters of calculus-based physics. </a:t>
            </a:r>
          </a:p>
          <a:p>
            <a:pPr>
              <a:lnSpc>
                <a:spcPct val="80000"/>
              </a:lnSpc>
            </a:pPr>
            <a:r>
              <a:rPr lang="en-US" sz="2400" dirty="0"/>
              <a:t>The course is designed for students majoring in mechanical engineering. </a:t>
            </a:r>
          </a:p>
          <a:p>
            <a:pPr>
              <a:lnSpc>
                <a:spcPct val="80000"/>
              </a:lnSpc>
            </a:pPr>
            <a:r>
              <a:rPr lang="en-US" sz="2400" dirty="0"/>
              <a:t>The course covers topics in </a:t>
            </a:r>
          </a:p>
          <a:p>
            <a:pPr lvl="1">
              <a:lnSpc>
                <a:spcPct val="80000"/>
              </a:lnSpc>
            </a:pPr>
            <a:r>
              <a:rPr lang="en-US" sz="1800" dirty="0"/>
              <a:t>waves, </a:t>
            </a:r>
          </a:p>
          <a:p>
            <a:pPr lvl="1">
              <a:lnSpc>
                <a:spcPct val="80000"/>
              </a:lnSpc>
            </a:pPr>
            <a:r>
              <a:rPr lang="en-US" sz="1800" dirty="0"/>
              <a:t>electricity, magnetism, and </a:t>
            </a:r>
          </a:p>
          <a:p>
            <a:pPr lvl="1">
              <a:lnSpc>
                <a:spcPct val="80000"/>
              </a:lnSpc>
            </a:pPr>
            <a:r>
              <a:rPr lang="en-US" sz="1800" dirty="0"/>
              <a:t>optics. </a:t>
            </a:r>
          </a:p>
          <a:p>
            <a:pPr>
              <a:lnSpc>
                <a:spcPct val="80000"/>
              </a:lnSpc>
            </a:pPr>
            <a:r>
              <a:rPr lang="en-US" sz="2400" dirty="0"/>
              <a:t>These areas of study are important in a wide variety of engineering applications. </a:t>
            </a:r>
          </a:p>
          <a:p>
            <a:pPr lvl="1">
              <a:lnSpc>
                <a:spcPct val="80000"/>
              </a:lnSpc>
            </a:pPr>
            <a:r>
              <a:rPr lang="en-US" sz="1800" dirty="0"/>
              <a:t>For example, an understanding of wave properties is essential in the proper design of structures.  </a:t>
            </a:r>
          </a:p>
          <a:p>
            <a:pPr lvl="1">
              <a:lnSpc>
                <a:spcPct val="80000"/>
              </a:lnSpc>
            </a:pPr>
            <a:r>
              <a:rPr lang="en-US" sz="1800" dirty="0"/>
              <a:t>A knowledge of electric and magnetic fields is required for any system that involves transmission of electrons for either communication or power generation purposes.  </a:t>
            </a:r>
          </a:p>
          <a:p>
            <a:pPr lvl="1">
              <a:lnSpc>
                <a:spcPct val="80000"/>
              </a:lnSpc>
            </a:pPr>
            <a:r>
              <a:rPr lang="en-US" sz="1800" dirty="0"/>
              <a:t>Finally, principles of optics are involved in fiber-optic communication, instrument design, scanners, surveillance, etc.</a:t>
            </a:r>
            <a:endParaRPr lang="en-US" sz="16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F1F7-8F93-797F-13DC-2969F043DD4D}"/>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0D902C0F-A244-85F1-338A-214F3575F29F}"/>
              </a:ext>
            </a:extLst>
          </p:cNvPr>
          <p:cNvSpPr>
            <a:spLocks noGrp="1"/>
          </p:cNvSpPr>
          <p:nvPr>
            <p:ph idx="1"/>
          </p:nvPr>
        </p:nvSpPr>
        <p:spPr/>
        <p:txBody>
          <a:bodyPr/>
          <a:lstStyle/>
          <a:p>
            <a:pPr marL="0" indent="0">
              <a:buNone/>
            </a:pPr>
            <a:r>
              <a:rPr lang="en-US" dirty="0"/>
              <a:t>Are water molecules electric dipoles?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a:p>
            <a:pPr marL="514350" indent="-514350">
              <a:buFont typeface="+mj-lt"/>
              <a:buAutoNum type="alphaLcParenR"/>
            </a:pPr>
            <a:r>
              <a:rPr lang="en-US" dirty="0"/>
              <a:t>What is a dipole again?</a:t>
            </a:r>
          </a:p>
        </p:txBody>
      </p:sp>
    </p:spTree>
    <p:extLst>
      <p:ext uri="{BB962C8B-B14F-4D97-AF65-F5344CB8AC3E}">
        <p14:creationId xmlns:p14="http://schemas.microsoft.com/office/powerpoint/2010/main" val="17284460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p:cNvCxnSpPr/>
          <p:nvPr/>
        </p:nvCxnSpPr>
        <p:spPr>
          <a:xfrm>
            <a:off x="3234519" y="2975211"/>
            <a:ext cx="1652021" cy="22241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60813" y="2347415"/>
            <a:ext cx="1883391" cy="1200329"/>
          </a:xfrm>
          <a:prstGeom prst="rect">
            <a:avLst/>
          </a:prstGeom>
          <a:noFill/>
        </p:spPr>
        <p:txBody>
          <a:bodyPr wrap="square" rtlCol="0">
            <a:spAutoFit/>
          </a:bodyPr>
          <a:lstStyle/>
          <a:p>
            <a:r>
              <a:rPr lang="en-US" sz="2400" dirty="0"/>
              <a:t>Center of Positive Charge</a:t>
            </a:r>
          </a:p>
        </p:txBody>
      </p:sp>
      <p:grpSp>
        <p:nvGrpSpPr>
          <p:cNvPr id="2" name="Group 1"/>
          <p:cNvGrpSpPr/>
          <p:nvPr/>
        </p:nvGrpSpPr>
        <p:grpSpPr>
          <a:xfrm rot="10800000">
            <a:off x="4205884" y="2084529"/>
            <a:ext cx="2107797" cy="2288554"/>
            <a:chOff x="4285396" y="1912253"/>
            <a:chExt cx="2107797" cy="2288554"/>
          </a:xfrm>
        </p:grpSpPr>
        <p:grpSp>
          <p:nvGrpSpPr>
            <p:cNvPr id="9" name="Group 8"/>
            <p:cNvGrpSpPr/>
            <p:nvPr/>
          </p:nvGrpSpPr>
          <p:grpSpPr>
            <a:xfrm>
              <a:off x="5242252" y="1912253"/>
              <a:ext cx="843198" cy="852005"/>
              <a:chOff x="5242252" y="1912253"/>
              <a:chExt cx="843198" cy="852005"/>
            </a:xfrm>
          </p:grpSpPr>
          <p:sp>
            <p:nvSpPr>
              <p:cNvPr id="3" name="Oval 2"/>
              <p:cNvSpPr/>
              <p:nvPr/>
            </p:nvSpPr>
            <p:spPr>
              <a:xfrm flipV="1">
                <a:off x="5727031" y="2193605"/>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Oval 3"/>
              <p:cNvSpPr/>
              <p:nvPr/>
            </p:nvSpPr>
            <p:spPr>
              <a:xfrm flipV="1">
                <a:off x="5242252" y="1912253"/>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Oval 4"/>
              <p:cNvSpPr/>
              <p:nvPr/>
            </p:nvSpPr>
            <p:spPr>
              <a:xfrm flipV="1">
                <a:off x="5613259" y="2302756"/>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8" name="Group 7"/>
            <p:cNvGrpSpPr/>
            <p:nvPr/>
          </p:nvGrpSpPr>
          <p:grpSpPr>
            <a:xfrm>
              <a:off x="5549995" y="3348802"/>
              <a:ext cx="843198" cy="852005"/>
              <a:chOff x="4212514" y="2666414"/>
              <a:chExt cx="843198" cy="852005"/>
            </a:xfrm>
          </p:grpSpPr>
          <p:sp>
            <p:nvSpPr>
              <p:cNvPr id="6" name="Oval 5"/>
              <p:cNvSpPr/>
              <p:nvPr/>
            </p:nvSpPr>
            <p:spPr>
              <a:xfrm flipV="1">
                <a:off x="4212514" y="2666414"/>
                <a:ext cx="843198" cy="852005"/>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Oval 6"/>
              <p:cNvSpPr/>
              <p:nvPr/>
            </p:nvSpPr>
            <p:spPr>
              <a:xfrm flipV="1">
                <a:off x="4583521" y="3056917"/>
                <a:ext cx="67456" cy="71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2" name="Oval 11"/>
            <p:cNvSpPr/>
            <p:nvPr/>
          </p:nvSpPr>
          <p:spPr>
            <a:xfrm flipV="1">
              <a:off x="4285396" y="2511189"/>
              <a:ext cx="1474782" cy="1429052"/>
            </a:xfrm>
            <a:prstGeom prst="ellipse">
              <a:avLst/>
            </a:prstGeom>
            <a:gradFill flip="none" rotWithShape="1">
              <a:gsLst>
                <a:gs pos="2300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Oval 12"/>
            <p:cNvSpPr/>
            <p:nvPr/>
          </p:nvSpPr>
          <p:spPr>
            <a:xfrm flipV="1">
              <a:off x="4947946" y="3152525"/>
              <a:ext cx="117983" cy="11908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Oval 13"/>
            <p:cNvSpPr/>
            <p:nvPr/>
          </p:nvSpPr>
          <p:spPr>
            <a:xfrm>
              <a:off x="5442045" y="2893325"/>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71132" y="3086667"/>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8" name="Straight Arrow Connector 17"/>
          <p:cNvCxnSpPr/>
          <p:nvPr/>
        </p:nvCxnSpPr>
        <p:spPr>
          <a:xfrm>
            <a:off x="3452883" y="1091822"/>
            <a:ext cx="2047164" cy="18833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199566" y="479945"/>
            <a:ext cx="1883391" cy="1200329"/>
          </a:xfrm>
          <a:prstGeom prst="rect">
            <a:avLst/>
          </a:prstGeom>
          <a:noFill/>
        </p:spPr>
        <p:txBody>
          <a:bodyPr wrap="square" rtlCol="0">
            <a:spAutoFit/>
          </a:bodyPr>
          <a:lstStyle/>
          <a:p>
            <a:r>
              <a:rPr lang="en-US" sz="2400" dirty="0"/>
              <a:t>Center of Negative Charge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223.20.15</a:t>
            </a:r>
          </a:p>
        </p:txBody>
      </p:sp>
      <p:sp>
        <p:nvSpPr>
          <p:cNvPr id="3" name="Content Placeholder 2"/>
          <p:cNvSpPr>
            <a:spLocks noGrp="1"/>
          </p:cNvSpPr>
          <p:nvPr>
            <p:ph idx="1"/>
          </p:nvPr>
        </p:nvSpPr>
        <p:spPr>
          <a:xfrm>
            <a:off x="457200" y="1600201"/>
            <a:ext cx="8229600" cy="1721224"/>
          </a:xfrm>
        </p:spPr>
        <p:txBody>
          <a:bodyPr>
            <a:normAutofit/>
          </a:bodyPr>
          <a:lstStyle/>
          <a:p>
            <a:pPr>
              <a:buNone/>
            </a:pPr>
            <a:r>
              <a:rPr lang="en-US" dirty="0"/>
              <a:t>Which charge diagram shows a conductor in electrostatic equilibrium?</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92</a:t>
            </a:fld>
            <a:endParaRPr lang="en-US"/>
          </a:p>
        </p:txBody>
      </p:sp>
      <p:sp>
        <p:nvSpPr>
          <p:cNvPr id="6" name="Oval 5"/>
          <p:cNvSpPr>
            <a:spLocks noChangeArrowheads="1"/>
          </p:cNvSpPr>
          <p:nvPr/>
        </p:nvSpPr>
        <p:spPr bwMode="auto">
          <a:xfrm>
            <a:off x="1187556" y="2927444"/>
            <a:ext cx="3048000" cy="2895600"/>
          </a:xfrm>
          <a:prstGeom prst="ellipse">
            <a:avLst/>
          </a:prstGeom>
          <a:solidFill>
            <a:srgbClr val="C0C0C0"/>
          </a:solidFill>
          <a:ln w="9525">
            <a:noFill/>
            <a:round/>
            <a:headEnd/>
            <a:tailEnd/>
          </a:ln>
        </p:spPr>
        <p:txBody>
          <a:bodyPr wrap="none" anchor="ctr"/>
          <a:lstStyle/>
          <a:p>
            <a:pPr algn="ctr"/>
            <a:endParaRPr lang="en-US" sz="1800"/>
          </a:p>
        </p:txBody>
      </p:sp>
      <p:grpSp>
        <p:nvGrpSpPr>
          <p:cNvPr id="8" name="Group 7"/>
          <p:cNvGrpSpPr/>
          <p:nvPr/>
        </p:nvGrpSpPr>
        <p:grpSpPr>
          <a:xfrm>
            <a:off x="1167078" y="2797791"/>
            <a:ext cx="3068750" cy="3177717"/>
            <a:chOff x="1180525" y="1883391"/>
            <a:chExt cx="3068750" cy="3177717"/>
          </a:xfrm>
        </p:grpSpPr>
        <p:grpSp>
          <p:nvGrpSpPr>
            <p:cNvPr id="9" name="Group 22"/>
            <p:cNvGrpSpPr/>
            <p:nvPr/>
          </p:nvGrpSpPr>
          <p:grpSpPr>
            <a:xfrm>
              <a:off x="1285161" y="3211775"/>
              <a:ext cx="2964114" cy="1849333"/>
              <a:chOff x="1285161" y="3211775"/>
              <a:chExt cx="2964114" cy="1849333"/>
            </a:xfrm>
          </p:grpSpPr>
          <p:grpSp>
            <p:nvGrpSpPr>
              <p:cNvPr id="18" name="Group 12"/>
              <p:cNvGrpSpPr/>
              <p:nvPr/>
            </p:nvGrpSpPr>
            <p:grpSpPr>
              <a:xfrm rot="10800000">
                <a:off x="1285161" y="3755412"/>
                <a:ext cx="1556121" cy="1305696"/>
                <a:chOff x="2704531" y="2035791"/>
                <a:chExt cx="1556121" cy="1305696"/>
              </a:xfrm>
            </p:grpSpPr>
            <p:sp>
              <p:nvSpPr>
                <p:cNvPr id="23" name="TextBox 9"/>
                <p:cNvSpPr txBox="1"/>
                <p:nvPr/>
              </p:nvSpPr>
              <p:spPr>
                <a:xfrm>
                  <a:off x="2704531" y="2035791"/>
                  <a:ext cx="364202" cy="523220"/>
                </a:xfrm>
                <a:prstGeom prst="rect">
                  <a:avLst/>
                </a:prstGeom>
                <a:noFill/>
              </p:spPr>
              <p:txBody>
                <a:bodyPr wrap="none" rtlCol="0">
                  <a:spAutoFit/>
                </a:bodyPr>
                <a:lstStyle/>
                <a:p>
                  <a:r>
                    <a:rPr lang="en-US" sz="2800" dirty="0"/>
                    <a:t>+</a:t>
                  </a:r>
                </a:p>
              </p:txBody>
            </p:sp>
            <p:sp>
              <p:nvSpPr>
                <p:cNvPr id="24" name="TextBox 10"/>
                <p:cNvSpPr txBox="1"/>
                <p:nvPr/>
              </p:nvSpPr>
              <p:spPr>
                <a:xfrm>
                  <a:off x="3375555" y="2188191"/>
                  <a:ext cx="364202" cy="523220"/>
                </a:xfrm>
                <a:prstGeom prst="rect">
                  <a:avLst/>
                </a:prstGeom>
                <a:noFill/>
              </p:spPr>
              <p:txBody>
                <a:bodyPr wrap="none" rtlCol="0">
                  <a:spAutoFit/>
                </a:bodyPr>
                <a:lstStyle/>
                <a:p>
                  <a:r>
                    <a:rPr lang="en-US" sz="2800" dirty="0"/>
                    <a:t>+</a:t>
                  </a:r>
                </a:p>
              </p:txBody>
            </p:sp>
            <p:sp>
              <p:nvSpPr>
                <p:cNvPr id="25" name="TextBox 11"/>
                <p:cNvSpPr txBox="1"/>
                <p:nvPr/>
              </p:nvSpPr>
              <p:spPr>
                <a:xfrm>
                  <a:off x="3896450" y="2818267"/>
                  <a:ext cx="364202" cy="523220"/>
                </a:xfrm>
                <a:prstGeom prst="rect">
                  <a:avLst/>
                </a:prstGeom>
                <a:noFill/>
              </p:spPr>
              <p:txBody>
                <a:bodyPr wrap="none" rtlCol="0">
                  <a:spAutoFit/>
                </a:bodyPr>
                <a:lstStyle/>
                <a:p>
                  <a:r>
                    <a:rPr lang="en-US" sz="2800" dirty="0"/>
                    <a:t>+</a:t>
                  </a:r>
                </a:p>
              </p:txBody>
            </p:sp>
          </p:grpSp>
          <p:grpSp>
            <p:nvGrpSpPr>
              <p:cNvPr id="19" name="Group 13"/>
              <p:cNvGrpSpPr/>
              <p:nvPr/>
            </p:nvGrpSpPr>
            <p:grpSpPr>
              <a:xfrm rot="10800000" flipH="1">
                <a:off x="3184473" y="3211775"/>
                <a:ext cx="1064802" cy="1687835"/>
                <a:chOff x="2854656" y="1940256"/>
                <a:chExt cx="1064802" cy="1687835"/>
              </a:xfrm>
            </p:grpSpPr>
            <p:sp>
              <p:nvSpPr>
                <p:cNvPr id="20" name="TextBox 14"/>
                <p:cNvSpPr txBox="1"/>
                <p:nvPr/>
              </p:nvSpPr>
              <p:spPr>
                <a:xfrm>
                  <a:off x="2854656" y="1940256"/>
                  <a:ext cx="364202" cy="523220"/>
                </a:xfrm>
                <a:prstGeom prst="rect">
                  <a:avLst/>
                </a:prstGeom>
                <a:noFill/>
              </p:spPr>
              <p:txBody>
                <a:bodyPr wrap="none" rtlCol="0">
                  <a:spAutoFit/>
                </a:bodyPr>
                <a:lstStyle/>
                <a:p>
                  <a:r>
                    <a:rPr lang="en-US" sz="2800" dirty="0"/>
                    <a:t>+</a:t>
                  </a:r>
                </a:p>
              </p:txBody>
            </p:sp>
            <p:sp>
              <p:nvSpPr>
                <p:cNvPr id="21" name="TextBox 20"/>
                <p:cNvSpPr txBox="1"/>
                <p:nvPr/>
              </p:nvSpPr>
              <p:spPr>
                <a:xfrm>
                  <a:off x="3375555" y="2392908"/>
                  <a:ext cx="364202" cy="523220"/>
                </a:xfrm>
                <a:prstGeom prst="rect">
                  <a:avLst/>
                </a:prstGeom>
                <a:noFill/>
              </p:spPr>
              <p:txBody>
                <a:bodyPr wrap="none" rtlCol="0">
                  <a:spAutoFit/>
                </a:bodyPr>
                <a:lstStyle/>
                <a:p>
                  <a:r>
                    <a:rPr lang="en-US" sz="2800" dirty="0"/>
                    <a:t>+</a:t>
                  </a:r>
                </a:p>
              </p:txBody>
            </p:sp>
            <p:sp>
              <p:nvSpPr>
                <p:cNvPr id="22" name="TextBox 21"/>
                <p:cNvSpPr txBox="1"/>
                <p:nvPr/>
              </p:nvSpPr>
              <p:spPr>
                <a:xfrm>
                  <a:off x="3555256" y="3104871"/>
                  <a:ext cx="364202" cy="523220"/>
                </a:xfrm>
                <a:prstGeom prst="rect">
                  <a:avLst/>
                </a:prstGeom>
                <a:noFill/>
              </p:spPr>
              <p:txBody>
                <a:bodyPr wrap="none" rtlCol="0">
                  <a:spAutoFit/>
                </a:bodyPr>
                <a:lstStyle/>
                <a:p>
                  <a:r>
                    <a:rPr lang="en-US" sz="2800" dirty="0"/>
                    <a:t>+</a:t>
                  </a:r>
                </a:p>
              </p:txBody>
            </p:sp>
          </p:grpSp>
        </p:grpSp>
        <p:grpSp>
          <p:nvGrpSpPr>
            <p:cNvPr id="10" name="Group 21"/>
            <p:cNvGrpSpPr/>
            <p:nvPr/>
          </p:nvGrpSpPr>
          <p:grpSpPr>
            <a:xfrm>
              <a:off x="1180525" y="1883391"/>
              <a:ext cx="2955022" cy="1790193"/>
              <a:chOff x="1180525" y="1883391"/>
              <a:chExt cx="2955022" cy="1790193"/>
            </a:xfrm>
          </p:grpSpPr>
          <p:sp>
            <p:nvSpPr>
              <p:cNvPr id="11" name="TextBox 5"/>
              <p:cNvSpPr txBox="1"/>
              <p:nvPr/>
            </p:nvSpPr>
            <p:spPr>
              <a:xfrm>
                <a:off x="2552131" y="1883391"/>
                <a:ext cx="364202" cy="523220"/>
              </a:xfrm>
              <a:prstGeom prst="rect">
                <a:avLst/>
              </a:prstGeom>
              <a:noFill/>
            </p:spPr>
            <p:txBody>
              <a:bodyPr wrap="none" rtlCol="0">
                <a:spAutoFit/>
              </a:bodyPr>
              <a:lstStyle/>
              <a:p>
                <a:r>
                  <a:rPr lang="en-US" sz="2800" dirty="0"/>
                  <a:t>+</a:t>
                </a:r>
              </a:p>
            </p:txBody>
          </p:sp>
          <p:sp>
            <p:nvSpPr>
              <p:cNvPr id="12" name="TextBox 6"/>
              <p:cNvSpPr txBox="1"/>
              <p:nvPr/>
            </p:nvSpPr>
            <p:spPr>
              <a:xfrm>
                <a:off x="3223155" y="2035791"/>
                <a:ext cx="364202" cy="523220"/>
              </a:xfrm>
              <a:prstGeom prst="rect">
                <a:avLst/>
              </a:prstGeom>
              <a:noFill/>
            </p:spPr>
            <p:txBody>
              <a:bodyPr wrap="none" rtlCol="0">
                <a:spAutoFit/>
              </a:bodyPr>
              <a:lstStyle/>
              <a:p>
                <a:r>
                  <a:rPr lang="en-US" sz="2800" dirty="0"/>
                  <a:t>+</a:t>
                </a:r>
              </a:p>
            </p:txBody>
          </p:sp>
          <p:sp>
            <p:nvSpPr>
              <p:cNvPr id="13" name="TextBox 12"/>
              <p:cNvSpPr txBox="1"/>
              <p:nvPr/>
            </p:nvSpPr>
            <p:spPr>
              <a:xfrm>
                <a:off x="3771345" y="2624925"/>
                <a:ext cx="364202" cy="523220"/>
              </a:xfrm>
              <a:prstGeom prst="rect">
                <a:avLst/>
              </a:prstGeom>
              <a:noFill/>
            </p:spPr>
            <p:txBody>
              <a:bodyPr wrap="none" rtlCol="0">
                <a:spAutoFit/>
              </a:bodyPr>
              <a:lstStyle/>
              <a:p>
                <a:r>
                  <a:rPr lang="en-US" sz="2800" dirty="0"/>
                  <a:t>+</a:t>
                </a:r>
              </a:p>
            </p:txBody>
          </p:sp>
          <p:grpSp>
            <p:nvGrpSpPr>
              <p:cNvPr id="14" name="Group 17"/>
              <p:cNvGrpSpPr/>
              <p:nvPr/>
            </p:nvGrpSpPr>
            <p:grpSpPr>
              <a:xfrm rot="10800000" flipV="1">
                <a:off x="1180525" y="1985749"/>
                <a:ext cx="1064802" cy="1687835"/>
                <a:chOff x="2854656" y="1940256"/>
                <a:chExt cx="1064802" cy="1687835"/>
              </a:xfrm>
            </p:grpSpPr>
            <p:sp>
              <p:nvSpPr>
                <p:cNvPr id="15" name="TextBox 14"/>
                <p:cNvSpPr txBox="1"/>
                <p:nvPr/>
              </p:nvSpPr>
              <p:spPr>
                <a:xfrm>
                  <a:off x="2854656" y="1940256"/>
                  <a:ext cx="364202" cy="523220"/>
                </a:xfrm>
                <a:prstGeom prst="rect">
                  <a:avLst/>
                </a:prstGeom>
                <a:noFill/>
              </p:spPr>
              <p:txBody>
                <a:bodyPr wrap="none" rtlCol="0">
                  <a:spAutoFit/>
                </a:bodyPr>
                <a:lstStyle/>
                <a:p>
                  <a:r>
                    <a:rPr lang="en-US" sz="2800" dirty="0"/>
                    <a:t>+</a:t>
                  </a:r>
                </a:p>
              </p:txBody>
            </p:sp>
            <p:sp>
              <p:nvSpPr>
                <p:cNvPr id="16" name="TextBox 15"/>
                <p:cNvSpPr txBox="1"/>
                <p:nvPr/>
              </p:nvSpPr>
              <p:spPr>
                <a:xfrm>
                  <a:off x="3375555" y="2392908"/>
                  <a:ext cx="364202" cy="523220"/>
                </a:xfrm>
                <a:prstGeom prst="rect">
                  <a:avLst/>
                </a:prstGeom>
                <a:noFill/>
              </p:spPr>
              <p:txBody>
                <a:bodyPr wrap="none" rtlCol="0">
                  <a:spAutoFit/>
                </a:bodyPr>
                <a:lstStyle/>
                <a:p>
                  <a:r>
                    <a:rPr lang="en-US" sz="2800" dirty="0"/>
                    <a:t>+</a:t>
                  </a:r>
                </a:p>
              </p:txBody>
            </p:sp>
            <p:sp>
              <p:nvSpPr>
                <p:cNvPr id="17" name="TextBox 16"/>
                <p:cNvSpPr txBox="1"/>
                <p:nvPr/>
              </p:nvSpPr>
              <p:spPr>
                <a:xfrm>
                  <a:off x="3555256" y="3104871"/>
                  <a:ext cx="364202" cy="523220"/>
                </a:xfrm>
                <a:prstGeom prst="rect">
                  <a:avLst/>
                </a:prstGeom>
                <a:noFill/>
              </p:spPr>
              <p:txBody>
                <a:bodyPr wrap="none" rtlCol="0">
                  <a:spAutoFit/>
                </a:bodyPr>
                <a:lstStyle/>
                <a:p>
                  <a:r>
                    <a:rPr lang="en-US" sz="2800" dirty="0"/>
                    <a:t>+</a:t>
                  </a:r>
                </a:p>
              </p:txBody>
            </p:sp>
          </p:grpSp>
        </p:grpSp>
      </p:grpSp>
      <p:sp>
        <p:nvSpPr>
          <p:cNvPr id="26" name="Oval 25"/>
          <p:cNvSpPr>
            <a:spLocks noChangeArrowheads="1"/>
          </p:cNvSpPr>
          <p:nvPr/>
        </p:nvSpPr>
        <p:spPr bwMode="auto">
          <a:xfrm>
            <a:off x="4845140" y="2927440"/>
            <a:ext cx="3048000" cy="2895600"/>
          </a:xfrm>
          <a:prstGeom prst="ellipse">
            <a:avLst/>
          </a:prstGeom>
          <a:solidFill>
            <a:srgbClr val="FFC000"/>
          </a:solidFill>
          <a:ln w="9525">
            <a:noFill/>
            <a:round/>
            <a:headEnd/>
            <a:tailEnd/>
          </a:ln>
        </p:spPr>
        <p:txBody>
          <a:bodyPr wrap="none" anchor="ctr"/>
          <a:lstStyle/>
          <a:p>
            <a:pPr algn="ctr"/>
            <a:endParaRPr lang="en-US" sz="1600"/>
          </a:p>
        </p:txBody>
      </p:sp>
      <p:sp>
        <p:nvSpPr>
          <p:cNvPr id="28" name="TextBox 27"/>
          <p:cNvSpPr txBox="1"/>
          <p:nvPr/>
        </p:nvSpPr>
        <p:spPr>
          <a:xfrm>
            <a:off x="4723515" y="4107771"/>
            <a:ext cx="3256020" cy="523220"/>
          </a:xfrm>
          <a:prstGeom prst="rect">
            <a:avLst/>
          </a:prstGeom>
          <a:noFill/>
        </p:spPr>
        <p:txBody>
          <a:bodyPr wrap="none" rtlCol="0">
            <a:spAutoFit/>
          </a:bodyPr>
          <a:lstStyle/>
          <a:p>
            <a:r>
              <a:rPr lang="en-US" sz="2800" dirty="0"/>
              <a:t>+  +  +  +  +  +  +  +</a:t>
            </a:r>
          </a:p>
        </p:txBody>
      </p:sp>
      <p:sp>
        <p:nvSpPr>
          <p:cNvPr id="29" name="TextBox 28"/>
          <p:cNvSpPr txBox="1"/>
          <p:nvPr/>
        </p:nvSpPr>
        <p:spPr>
          <a:xfrm>
            <a:off x="4944153" y="3646022"/>
            <a:ext cx="2847254" cy="523220"/>
          </a:xfrm>
          <a:prstGeom prst="rect">
            <a:avLst/>
          </a:prstGeom>
          <a:noFill/>
        </p:spPr>
        <p:txBody>
          <a:bodyPr wrap="none" rtlCol="0">
            <a:spAutoFit/>
          </a:bodyPr>
          <a:lstStyle/>
          <a:p>
            <a:r>
              <a:rPr lang="en-US" sz="2800" dirty="0"/>
              <a:t>+  +  +  +  +  +  +</a:t>
            </a:r>
          </a:p>
        </p:txBody>
      </p:sp>
      <p:sp>
        <p:nvSpPr>
          <p:cNvPr id="30" name="TextBox 29"/>
          <p:cNvSpPr txBox="1"/>
          <p:nvPr/>
        </p:nvSpPr>
        <p:spPr>
          <a:xfrm>
            <a:off x="4919132" y="4494458"/>
            <a:ext cx="2847254" cy="523220"/>
          </a:xfrm>
          <a:prstGeom prst="rect">
            <a:avLst/>
          </a:prstGeom>
          <a:noFill/>
        </p:spPr>
        <p:txBody>
          <a:bodyPr wrap="none" rtlCol="0">
            <a:spAutoFit/>
          </a:bodyPr>
          <a:lstStyle/>
          <a:p>
            <a:r>
              <a:rPr lang="en-US" sz="2800" dirty="0"/>
              <a:t>+  +  +  +  +  +  +</a:t>
            </a:r>
          </a:p>
        </p:txBody>
      </p:sp>
      <p:sp>
        <p:nvSpPr>
          <p:cNvPr id="31" name="TextBox 30"/>
          <p:cNvSpPr txBox="1"/>
          <p:nvPr/>
        </p:nvSpPr>
        <p:spPr>
          <a:xfrm>
            <a:off x="5167066" y="4865222"/>
            <a:ext cx="2438488" cy="523220"/>
          </a:xfrm>
          <a:prstGeom prst="rect">
            <a:avLst/>
          </a:prstGeom>
          <a:noFill/>
        </p:spPr>
        <p:txBody>
          <a:bodyPr wrap="none" rtlCol="0">
            <a:spAutoFit/>
          </a:bodyPr>
          <a:lstStyle/>
          <a:p>
            <a:r>
              <a:rPr lang="en-US" sz="2800" dirty="0"/>
              <a:t>+  +  +  +  +  +</a:t>
            </a:r>
          </a:p>
        </p:txBody>
      </p:sp>
      <p:sp>
        <p:nvSpPr>
          <p:cNvPr id="32" name="TextBox 31"/>
          <p:cNvSpPr txBox="1"/>
          <p:nvPr/>
        </p:nvSpPr>
        <p:spPr>
          <a:xfrm>
            <a:off x="5196636" y="3284356"/>
            <a:ext cx="2438488" cy="523220"/>
          </a:xfrm>
          <a:prstGeom prst="rect">
            <a:avLst/>
          </a:prstGeom>
          <a:noFill/>
        </p:spPr>
        <p:txBody>
          <a:bodyPr wrap="none" rtlCol="0">
            <a:spAutoFit/>
          </a:bodyPr>
          <a:lstStyle/>
          <a:p>
            <a:r>
              <a:rPr lang="en-US" sz="2800" dirty="0"/>
              <a:t>+  +  +  +  +  +</a:t>
            </a:r>
          </a:p>
        </p:txBody>
      </p:sp>
      <p:sp>
        <p:nvSpPr>
          <p:cNvPr id="33" name="TextBox 32"/>
          <p:cNvSpPr txBox="1"/>
          <p:nvPr/>
        </p:nvSpPr>
        <p:spPr>
          <a:xfrm>
            <a:off x="5499161" y="2959084"/>
            <a:ext cx="1620957" cy="523220"/>
          </a:xfrm>
          <a:prstGeom prst="rect">
            <a:avLst/>
          </a:prstGeom>
          <a:noFill/>
        </p:spPr>
        <p:txBody>
          <a:bodyPr wrap="none" rtlCol="0">
            <a:spAutoFit/>
          </a:bodyPr>
          <a:lstStyle/>
          <a:p>
            <a:r>
              <a:rPr lang="en-US" sz="2800" dirty="0"/>
              <a:t>+  +  +  +</a:t>
            </a:r>
          </a:p>
        </p:txBody>
      </p:sp>
      <p:sp>
        <p:nvSpPr>
          <p:cNvPr id="34" name="TextBox 33"/>
          <p:cNvSpPr txBox="1"/>
          <p:nvPr/>
        </p:nvSpPr>
        <p:spPr>
          <a:xfrm>
            <a:off x="5542379" y="5226887"/>
            <a:ext cx="1620957" cy="523220"/>
          </a:xfrm>
          <a:prstGeom prst="rect">
            <a:avLst/>
          </a:prstGeom>
          <a:noFill/>
        </p:spPr>
        <p:txBody>
          <a:bodyPr wrap="none" rtlCol="0">
            <a:spAutoFit/>
          </a:bodyPr>
          <a:lstStyle/>
          <a:p>
            <a:r>
              <a:rPr lang="en-US" sz="2800" dirty="0"/>
              <a:t>+  +  +  +</a:t>
            </a:r>
          </a:p>
        </p:txBody>
      </p:sp>
      <p:sp>
        <p:nvSpPr>
          <p:cNvPr id="35" name="TextBox 34"/>
          <p:cNvSpPr txBox="1"/>
          <p:nvPr/>
        </p:nvSpPr>
        <p:spPr>
          <a:xfrm>
            <a:off x="2474259" y="6131859"/>
            <a:ext cx="423514" cy="523220"/>
          </a:xfrm>
          <a:prstGeom prst="rect">
            <a:avLst/>
          </a:prstGeom>
          <a:noFill/>
        </p:spPr>
        <p:txBody>
          <a:bodyPr wrap="none" rtlCol="0">
            <a:spAutoFit/>
          </a:bodyPr>
          <a:lstStyle/>
          <a:p>
            <a:r>
              <a:rPr lang="en-US" sz="2800" dirty="0"/>
              <a:t>A</a:t>
            </a:r>
          </a:p>
        </p:txBody>
      </p:sp>
      <p:sp>
        <p:nvSpPr>
          <p:cNvPr id="36" name="TextBox 35"/>
          <p:cNvSpPr txBox="1"/>
          <p:nvPr/>
        </p:nvSpPr>
        <p:spPr>
          <a:xfrm>
            <a:off x="6297706" y="6001871"/>
            <a:ext cx="423514" cy="523220"/>
          </a:xfrm>
          <a:prstGeom prst="rect">
            <a:avLst/>
          </a:prstGeom>
          <a:noFill/>
        </p:spPr>
        <p:txBody>
          <a:bodyPr wrap="none" rtlCol="0">
            <a:spAutoFit/>
          </a:bodyPr>
          <a:lstStyle/>
          <a:p>
            <a:r>
              <a:rPr lang="en-US" sz="2800" dirty="0"/>
              <a:t>B</a:t>
            </a:r>
          </a:p>
        </p:txBody>
      </p:sp>
    </p:spTree>
    <p:extLst>
      <p:ext uri="{BB962C8B-B14F-4D97-AF65-F5344CB8AC3E}">
        <p14:creationId xmlns:p14="http://schemas.microsoft.com/office/powerpoint/2010/main" val="6344602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Oval 3"/>
          <p:cNvSpPr>
            <a:spLocks noChangeArrowheads="1"/>
          </p:cNvSpPr>
          <p:nvPr/>
        </p:nvSpPr>
        <p:spPr bwMode="auto">
          <a:xfrm>
            <a:off x="3505200" y="2133600"/>
            <a:ext cx="3048000" cy="2895600"/>
          </a:xfrm>
          <a:prstGeom prst="ellipse">
            <a:avLst/>
          </a:prstGeom>
          <a:solidFill>
            <a:srgbClr val="C0C0C0"/>
          </a:solidFill>
          <a:ln w="9525">
            <a:noFill/>
            <a:round/>
            <a:headEnd/>
            <a:tailEnd/>
          </a:ln>
        </p:spPr>
        <p:txBody>
          <a:bodyPr wrap="none" anchor="ctr"/>
          <a:lstStyle/>
          <a:p>
            <a:pPr algn="ctr"/>
            <a:endParaRPr lang="en-US" sz="1800"/>
          </a:p>
        </p:txBody>
      </p:sp>
      <p:sp>
        <p:nvSpPr>
          <p:cNvPr id="44036" name="Freeform 4"/>
          <p:cNvSpPr>
            <a:spLocks/>
          </p:cNvSpPr>
          <p:nvPr/>
        </p:nvSpPr>
        <p:spPr bwMode="auto">
          <a:xfrm rot="20672327">
            <a:off x="4876800" y="4191000"/>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Oval 3"/>
          <p:cNvSpPr>
            <a:spLocks noChangeArrowheads="1"/>
          </p:cNvSpPr>
          <p:nvPr/>
        </p:nvSpPr>
        <p:spPr bwMode="auto">
          <a:xfrm>
            <a:off x="4910920" y="2092657"/>
            <a:ext cx="3048000" cy="2895600"/>
          </a:xfrm>
          <a:prstGeom prst="ellipse">
            <a:avLst/>
          </a:prstGeom>
          <a:solidFill>
            <a:srgbClr val="C0C0C0"/>
          </a:solidFill>
          <a:ln w="9525">
            <a:noFill/>
            <a:round/>
            <a:headEnd/>
            <a:tailEnd/>
          </a:ln>
        </p:spPr>
        <p:txBody>
          <a:bodyPr wrap="none" anchor="ctr"/>
          <a:lstStyle/>
          <a:p>
            <a:pPr algn="ctr"/>
            <a:endParaRPr lang="en-US" sz="2400"/>
          </a:p>
        </p:txBody>
      </p:sp>
      <p:sp>
        <p:nvSpPr>
          <p:cNvPr id="44036" name="Freeform 4"/>
          <p:cNvSpPr>
            <a:spLocks/>
          </p:cNvSpPr>
          <p:nvPr/>
        </p:nvSpPr>
        <p:spPr bwMode="auto">
          <a:xfrm rot="20672327">
            <a:off x="6282520" y="4150057"/>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sz="2400"/>
          </a:p>
        </p:txBody>
      </p:sp>
      <p:sp>
        <p:nvSpPr>
          <p:cNvPr id="4" name="Oval 3"/>
          <p:cNvSpPr>
            <a:spLocks noChangeArrowheads="1"/>
          </p:cNvSpPr>
          <p:nvPr/>
        </p:nvSpPr>
        <p:spPr bwMode="auto">
          <a:xfrm>
            <a:off x="1201003" y="2013044"/>
            <a:ext cx="3048000" cy="2895600"/>
          </a:xfrm>
          <a:prstGeom prst="ellipse">
            <a:avLst/>
          </a:prstGeom>
          <a:solidFill>
            <a:srgbClr val="C0C0C0"/>
          </a:solidFill>
          <a:ln w="9525">
            <a:noFill/>
            <a:round/>
            <a:headEnd/>
            <a:tailEnd/>
          </a:ln>
        </p:spPr>
        <p:txBody>
          <a:bodyPr wrap="none" anchor="ctr"/>
          <a:lstStyle/>
          <a:p>
            <a:pPr algn="ctr"/>
            <a:endParaRPr lang="en-US" sz="1800"/>
          </a:p>
        </p:txBody>
      </p:sp>
      <p:sp>
        <p:nvSpPr>
          <p:cNvPr id="5" name="Freeform 4"/>
          <p:cNvSpPr>
            <a:spLocks/>
          </p:cNvSpPr>
          <p:nvPr/>
        </p:nvSpPr>
        <p:spPr bwMode="auto">
          <a:xfrm rot="20672327">
            <a:off x="2504365" y="3947614"/>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grpSp>
        <p:nvGrpSpPr>
          <p:cNvPr id="24" name="Group 23"/>
          <p:cNvGrpSpPr/>
          <p:nvPr/>
        </p:nvGrpSpPr>
        <p:grpSpPr>
          <a:xfrm>
            <a:off x="1180525" y="1883391"/>
            <a:ext cx="3068750" cy="3177717"/>
            <a:chOff x="1180525" y="1883391"/>
            <a:chExt cx="3068750" cy="3177717"/>
          </a:xfrm>
        </p:grpSpPr>
        <p:grpSp>
          <p:nvGrpSpPr>
            <p:cNvPr id="23" name="Group 22"/>
            <p:cNvGrpSpPr/>
            <p:nvPr/>
          </p:nvGrpSpPr>
          <p:grpSpPr>
            <a:xfrm>
              <a:off x="1285161" y="3211775"/>
              <a:ext cx="2964114" cy="1849333"/>
              <a:chOff x="1285161" y="3211775"/>
              <a:chExt cx="2964114" cy="1849333"/>
            </a:xfrm>
          </p:grpSpPr>
          <p:grpSp>
            <p:nvGrpSpPr>
              <p:cNvPr id="13" name="Group 12"/>
              <p:cNvGrpSpPr/>
              <p:nvPr/>
            </p:nvGrpSpPr>
            <p:grpSpPr>
              <a:xfrm rot="10800000">
                <a:off x="1285161" y="3755412"/>
                <a:ext cx="1556121" cy="1305696"/>
                <a:chOff x="2704531" y="2035791"/>
                <a:chExt cx="1556121" cy="1305696"/>
              </a:xfrm>
            </p:grpSpPr>
            <p:sp>
              <p:nvSpPr>
                <p:cNvPr id="10" name="TextBox 9"/>
                <p:cNvSpPr txBox="1"/>
                <p:nvPr/>
              </p:nvSpPr>
              <p:spPr>
                <a:xfrm>
                  <a:off x="2704531" y="2035791"/>
                  <a:ext cx="364202" cy="523220"/>
                </a:xfrm>
                <a:prstGeom prst="rect">
                  <a:avLst/>
                </a:prstGeom>
                <a:noFill/>
              </p:spPr>
              <p:txBody>
                <a:bodyPr wrap="none" rtlCol="0">
                  <a:spAutoFit/>
                </a:bodyPr>
                <a:lstStyle/>
                <a:p>
                  <a:r>
                    <a:rPr lang="en-US" sz="2800" dirty="0"/>
                    <a:t>+</a:t>
                  </a:r>
                </a:p>
              </p:txBody>
            </p:sp>
            <p:sp>
              <p:nvSpPr>
                <p:cNvPr id="11" name="TextBox 10"/>
                <p:cNvSpPr txBox="1"/>
                <p:nvPr/>
              </p:nvSpPr>
              <p:spPr>
                <a:xfrm>
                  <a:off x="3375555" y="2188191"/>
                  <a:ext cx="364202" cy="523220"/>
                </a:xfrm>
                <a:prstGeom prst="rect">
                  <a:avLst/>
                </a:prstGeom>
                <a:noFill/>
              </p:spPr>
              <p:txBody>
                <a:bodyPr wrap="none" rtlCol="0">
                  <a:spAutoFit/>
                </a:bodyPr>
                <a:lstStyle/>
                <a:p>
                  <a:r>
                    <a:rPr lang="en-US" sz="2800" dirty="0"/>
                    <a:t>+</a:t>
                  </a:r>
                </a:p>
              </p:txBody>
            </p:sp>
            <p:sp>
              <p:nvSpPr>
                <p:cNvPr id="12" name="TextBox 11"/>
                <p:cNvSpPr txBox="1"/>
                <p:nvPr/>
              </p:nvSpPr>
              <p:spPr>
                <a:xfrm>
                  <a:off x="3896450" y="2818267"/>
                  <a:ext cx="364202" cy="523220"/>
                </a:xfrm>
                <a:prstGeom prst="rect">
                  <a:avLst/>
                </a:prstGeom>
                <a:noFill/>
              </p:spPr>
              <p:txBody>
                <a:bodyPr wrap="none" rtlCol="0">
                  <a:spAutoFit/>
                </a:bodyPr>
                <a:lstStyle/>
                <a:p>
                  <a:r>
                    <a:rPr lang="en-US" sz="2800" dirty="0"/>
                    <a:t>+</a:t>
                  </a:r>
                </a:p>
              </p:txBody>
            </p:sp>
          </p:grpSp>
          <p:grpSp>
            <p:nvGrpSpPr>
              <p:cNvPr id="14" name="Group 13"/>
              <p:cNvGrpSpPr/>
              <p:nvPr/>
            </p:nvGrpSpPr>
            <p:grpSpPr>
              <a:xfrm rot="10800000" flipH="1">
                <a:off x="3184473" y="3211775"/>
                <a:ext cx="1064802" cy="1687835"/>
                <a:chOff x="2854656" y="1940256"/>
                <a:chExt cx="1064802" cy="1687835"/>
              </a:xfrm>
            </p:grpSpPr>
            <p:sp>
              <p:nvSpPr>
                <p:cNvPr id="15" name="TextBox 14"/>
                <p:cNvSpPr txBox="1"/>
                <p:nvPr/>
              </p:nvSpPr>
              <p:spPr>
                <a:xfrm>
                  <a:off x="2854656" y="1940256"/>
                  <a:ext cx="364202" cy="523220"/>
                </a:xfrm>
                <a:prstGeom prst="rect">
                  <a:avLst/>
                </a:prstGeom>
                <a:noFill/>
              </p:spPr>
              <p:txBody>
                <a:bodyPr wrap="none" rtlCol="0">
                  <a:spAutoFit/>
                </a:bodyPr>
                <a:lstStyle/>
                <a:p>
                  <a:r>
                    <a:rPr lang="en-US" sz="2800" dirty="0"/>
                    <a:t>+</a:t>
                  </a:r>
                </a:p>
              </p:txBody>
            </p:sp>
            <p:sp>
              <p:nvSpPr>
                <p:cNvPr id="16" name="TextBox 15"/>
                <p:cNvSpPr txBox="1"/>
                <p:nvPr/>
              </p:nvSpPr>
              <p:spPr>
                <a:xfrm>
                  <a:off x="3375555" y="2392908"/>
                  <a:ext cx="364202" cy="523220"/>
                </a:xfrm>
                <a:prstGeom prst="rect">
                  <a:avLst/>
                </a:prstGeom>
                <a:noFill/>
              </p:spPr>
              <p:txBody>
                <a:bodyPr wrap="none" rtlCol="0">
                  <a:spAutoFit/>
                </a:bodyPr>
                <a:lstStyle/>
                <a:p>
                  <a:r>
                    <a:rPr lang="en-US" sz="2800" dirty="0"/>
                    <a:t>+</a:t>
                  </a:r>
                </a:p>
              </p:txBody>
            </p:sp>
            <p:sp>
              <p:nvSpPr>
                <p:cNvPr id="17" name="TextBox 16"/>
                <p:cNvSpPr txBox="1"/>
                <p:nvPr/>
              </p:nvSpPr>
              <p:spPr>
                <a:xfrm>
                  <a:off x="3555256" y="3104871"/>
                  <a:ext cx="364202" cy="523220"/>
                </a:xfrm>
                <a:prstGeom prst="rect">
                  <a:avLst/>
                </a:prstGeom>
                <a:noFill/>
              </p:spPr>
              <p:txBody>
                <a:bodyPr wrap="none" rtlCol="0">
                  <a:spAutoFit/>
                </a:bodyPr>
                <a:lstStyle/>
                <a:p>
                  <a:r>
                    <a:rPr lang="en-US" sz="2800" dirty="0"/>
                    <a:t>+</a:t>
                  </a:r>
                </a:p>
              </p:txBody>
            </p:sp>
          </p:grpSp>
        </p:grpSp>
        <p:grpSp>
          <p:nvGrpSpPr>
            <p:cNvPr id="22" name="Group 21"/>
            <p:cNvGrpSpPr/>
            <p:nvPr/>
          </p:nvGrpSpPr>
          <p:grpSpPr>
            <a:xfrm>
              <a:off x="1180525" y="1883391"/>
              <a:ext cx="2955022" cy="1790193"/>
              <a:chOff x="1180525" y="1883391"/>
              <a:chExt cx="2955022" cy="1790193"/>
            </a:xfrm>
          </p:grpSpPr>
          <p:sp>
            <p:nvSpPr>
              <p:cNvPr id="6" name="TextBox 5"/>
              <p:cNvSpPr txBox="1"/>
              <p:nvPr/>
            </p:nvSpPr>
            <p:spPr>
              <a:xfrm>
                <a:off x="2552131" y="1883391"/>
                <a:ext cx="364202" cy="523220"/>
              </a:xfrm>
              <a:prstGeom prst="rect">
                <a:avLst/>
              </a:prstGeom>
              <a:noFill/>
            </p:spPr>
            <p:txBody>
              <a:bodyPr wrap="none" rtlCol="0">
                <a:spAutoFit/>
              </a:bodyPr>
              <a:lstStyle/>
              <a:p>
                <a:r>
                  <a:rPr lang="en-US" sz="2800" dirty="0"/>
                  <a:t>+</a:t>
                </a:r>
              </a:p>
            </p:txBody>
          </p:sp>
          <p:sp>
            <p:nvSpPr>
              <p:cNvPr id="7" name="TextBox 6"/>
              <p:cNvSpPr txBox="1"/>
              <p:nvPr/>
            </p:nvSpPr>
            <p:spPr>
              <a:xfrm>
                <a:off x="3223155" y="2035791"/>
                <a:ext cx="364202" cy="523220"/>
              </a:xfrm>
              <a:prstGeom prst="rect">
                <a:avLst/>
              </a:prstGeom>
              <a:noFill/>
            </p:spPr>
            <p:txBody>
              <a:bodyPr wrap="none" rtlCol="0">
                <a:spAutoFit/>
              </a:bodyPr>
              <a:lstStyle/>
              <a:p>
                <a:r>
                  <a:rPr lang="en-US" sz="2800" dirty="0"/>
                  <a:t>+</a:t>
                </a:r>
              </a:p>
            </p:txBody>
          </p:sp>
          <p:sp>
            <p:nvSpPr>
              <p:cNvPr id="8" name="TextBox 7"/>
              <p:cNvSpPr txBox="1"/>
              <p:nvPr/>
            </p:nvSpPr>
            <p:spPr>
              <a:xfrm>
                <a:off x="3771345" y="2624925"/>
                <a:ext cx="364202" cy="523220"/>
              </a:xfrm>
              <a:prstGeom prst="rect">
                <a:avLst/>
              </a:prstGeom>
              <a:noFill/>
            </p:spPr>
            <p:txBody>
              <a:bodyPr wrap="none" rtlCol="0">
                <a:spAutoFit/>
              </a:bodyPr>
              <a:lstStyle/>
              <a:p>
                <a:r>
                  <a:rPr lang="en-US" sz="2800" dirty="0"/>
                  <a:t>+</a:t>
                </a:r>
              </a:p>
            </p:txBody>
          </p:sp>
          <p:grpSp>
            <p:nvGrpSpPr>
              <p:cNvPr id="18" name="Group 17"/>
              <p:cNvGrpSpPr/>
              <p:nvPr/>
            </p:nvGrpSpPr>
            <p:grpSpPr>
              <a:xfrm rot="10800000" flipV="1">
                <a:off x="1180525" y="1985749"/>
                <a:ext cx="1064802" cy="1687835"/>
                <a:chOff x="2854656" y="1940256"/>
                <a:chExt cx="1064802" cy="1687835"/>
              </a:xfrm>
            </p:grpSpPr>
            <p:sp>
              <p:nvSpPr>
                <p:cNvPr id="19" name="TextBox 18"/>
                <p:cNvSpPr txBox="1"/>
                <p:nvPr/>
              </p:nvSpPr>
              <p:spPr>
                <a:xfrm>
                  <a:off x="2854656" y="1940256"/>
                  <a:ext cx="364202" cy="523220"/>
                </a:xfrm>
                <a:prstGeom prst="rect">
                  <a:avLst/>
                </a:prstGeom>
                <a:noFill/>
              </p:spPr>
              <p:txBody>
                <a:bodyPr wrap="none" rtlCol="0">
                  <a:spAutoFit/>
                </a:bodyPr>
                <a:lstStyle/>
                <a:p>
                  <a:r>
                    <a:rPr lang="en-US" sz="2800" dirty="0"/>
                    <a:t>+</a:t>
                  </a:r>
                </a:p>
              </p:txBody>
            </p:sp>
            <p:sp>
              <p:nvSpPr>
                <p:cNvPr id="20" name="TextBox 19"/>
                <p:cNvSpPr txBox="1"/>
                <p:nvPr/>
              </p:nvSpPr>
              <p:spPr>
                <a:xfrm>
                  <a:off x="3375555" y="2392908"/>
                  <a:ext cx="364202" cy="523220"/>
                </a:xfrm>
                <a:prstGeom prst="rect">
                  <a:avLst/>
                </a:prstGeom>
                <a:noFill/>
              </p:spPr>
              <p:txBody>
                <a:bodyPr wrap="none" rtlCol="0">
                  <a:spAutoFit/>
                </a:bodyPr>
                <a:lstStyle/>
                <a:p>
                  <a:r>
                    <a:rPr lang="en-US" sz="2800" dirty="0"/>
                    <a:t>+</a:t>
                  </a:r>
                </a:p>
              </p:txBody>
            </p:sp>
            <p:sp>
              <p:nvSpPr>
                <p:cNvPr id="21" name="TextBox 20"/>
                <p:cNvSpPr txBox="1"/>
                <p:nvPr/>
              </p:nvSpPr>
              <p:spPr>
                <a:xfrm>
                  <a:off x="3555256" y="3104871"/>
                  <a:ext cx="364202" cy="523220"/>
                </a:xfrm>
                <a:prstGeom prst="rect">
                  <a:avLst/>
                </a:prstGeom>
                <a:noFill/>
              </p:spPr>
              <p:txBody>
                <a:bodyPr wrap="none" rtlCol="0">
                  <a:spAutoFit/>
                </a:bodyPr>
                <a:lstStyle/>
                <a:p>
                  <a:r>
                    <a:rPr lang="en-US" sz="2800" dirty="0"/>
                    <a:t>+</a:t>
                  </a:r>
                </a:p>
              </p:txBody>
            </p:sp>
          </p:grpSp>
        </p:grpSp>
      </p:grpSp>
      <p:grpSp>
        <p:nvGrpSpPr>
          <p:cNvPr id="25" name="Group 24"/>
          <p:cNvGrpSpPr/>
          <p:nvPr/>
        </p:nvGrpSpPr>
        <p:grpSpPr>
          <a:xfrm>
            <a:off x="4941524" y="1953902"/>
            <a:ext cx="3030278" cy="3239273"/>
            <a:chOff x="1199761" y="1883391"/>
            <a:chExt cx="3030278" cy="3239273"/>
          </a:xfrm>
        </p:grpSpPr>
        <p:grpSp>
          <p:nvGrpSpPr>
            <p:cNvPr id="26" name="Group 22"/>
            <p:cNvGrpSpPr/>
            <p:nvPr/>
          </p:nvGrpSpPr>
          <p:grpSpPr>
            <a:xfrm>
              <a:off x="1304397" y="3150220"/>
              <a:ext cx="2925642" cy="1972444"/>
              <a:chOff x="1304397" y="3150220"/>
              <a:chExt cx="2925642" cy="1972444"/>
            </a:xfrm>
          </p:grpSpPr>
          <p:grpSp>
            <p:nvGrpSpPr>
              <p:cNvPr id="35" name="Group 12"/>
              <p:cNvGrpSpPr/>
              <p:nvPr/>
            </p:nvGrpSpPr>
            <p:grpSpPr>
              <a:xfrm rot="10800000">
                <a:off x="1304397" y="3693857"/>
                <a:ext cx="1517649" cy="1428807"/>
                <a:chOff x="2723767" y="1974235"/>
                <a:chExt cx="1517649" cy="1428807"/>
              </a:xfrm>
            </p:grpSpPr>
            <p:sp>
              <p:nvSpPr>
                <p:cNvPr id="40" name="TextBox 39"/>
                <p:cNvSpPr txBox="1"/>
                <p:nvPr/>
              </p:nvSpPr>
              <p:spPr>
                <a:xfrm>
                  <a:off x="2723767" y="1974235"/>
                  <a:ext cx="325730" cy="646331"/>
                </a:xfrm>
                <a:prstGeom prst="rect">
                  <a:avLst/>
                </a:prstGeom>
                <a:noFill/>
              </p:spPr>
              <p:txBody>
                <a:bodyPr wrap="none" rtlCol="0">
                  <a:spAutoFit/>
                </a:bodyPr>
                <a:lstStyle/>
                <a:p>
                  <a:r>
                    <a:rPr lang="en-US" sz="3600" dirty="0"/>
                    <a:t>-</a:t>
                  </a:r>
                </a:p>
              </p:txBody>
            </p:sp>
            <p:sp>
              <p:nvSpPr>
                <p:cNvPr id="41" name="TextBox 40"/>
                <p:cNvSpPr txBox="1"/>
                <p:nvPr/>
              </p:nvSpPr>
              <p:spPr>
                <a:xfrm>
                  <a:off x="3394791" y="2126635"/>
                  <a:ext cx="325730" cy="646331"/>
                </a:xfrm>
                <a:prstGeom prst="rect">
                  <a:avLst/>
                </a:prstGeom>
                <a:noFill/>
              </p:spPr>
              <p:txBody>
                <a:bodyPr wrap="none" rtlCol="0">
                  <a:spAutoFit/>
                </a:bodyPr>
                <a:lstStyle/>
                <a:p>
                  <a:r>
                    <a:rPr lang="en-US" sz="3600" dirty="0"/>
                    <a:t>-</a:t>
                  </a:r>
                </a:p>
              </p:txBody>
            </p:sp>
            <p:sp>
              <p:nvSpPr>
                <p:cNvPr id="42" name="TextBox 11"/>
                <p:cNvSpPr txBox="1"/>
                <p:nvPr/>
              </p:nvSpPr>
              <p:spPr>
                <a:xfrm>
                  <a:off x="3915686" y="2756711"/>
                  <a:ext cx="325730" cy="646331"/>
                </a:xfrm>
                <a:prstGeom prst="rect">
                  <a:avLst/>
                </a:prstGeom>
                <a:noFill/>
              </p:spPr>
              <p:txBody>
                <a:bodyPr wrap="none" rtlCol="0">
                  <a:spAutoFit/>
                </a:bodyPr>
                <a:lstStyle/>
                <a:p>
                  <a:r>
                    <a:rPr lang="en-US" sz="3600" dirty="0"/>
                    <a:t>-</a:t>
                  </a:r>
                </a:p>
              </p:txBody>
            </p:sp>
          </p:grpSp>
          <p:grpSp>
            <p:nvGrpSpPr>
              <p:cNvPr id="36" name="Group 13"/>
              <p:cNvGrpSpPr/>
              <p:nvPr/>
            </p:nvGrpSpPr>
            <p:grpSpPr>
              <a:xfrm rot="10800000" flipH="1">
                <a:off x="3203709" y="3150220"/>
                <a:ext cx="1026330" cy="1810946"/>
                <a:chOff x="2873892" y="1878700"/>
                <a:chExt cx="1026330" cy="1810946"/>
              </a:xfrm>
            </p:grpSpPr>
            <p:sp>
              <p:nvSpPr>
                <p:cNvPr id="37" name="TextBox 36"/>
                <p:cNvSpPr txBox="1"/>
                <p:nvPr/>
              </p:nvSpPr>
              <p:spPr>
                <a:xfrm>
                  <a:off x="2873892" y="1878700"/>
                  <a:ext cx="325730" cy="646331"/>
                </a:xfrm>
                <a:prstGeom prst="rect">
                  <a:avLst/>
                </a:prstGeom>
                <a:noFill/>
              </p:spPr>
              <p:txBody>
                <a:bodyPr wrap="none" rtlCol="0">
                  <a:spAutoFit/>
                </a:bodyPr>
                <a:lstStyle/>
                <a:p>
                  <a:r>
                    <a:rPr lang="en-US" sz="3600" dirty="0"/>
                    <a:t>-</a:t>
                  </a:r>
                </a:p>
              </p:txBody>
            </p:sp>
            <p:sp>
              <p:nvSpPr>
                <p:cNvPr id="38" name="TextBox 37"/>
                <p:cNvSpPr txBox="1"/>
                <p:nvPr/>
              </p:nvSpPr>
              <p:spPr>
                <a:xfrm>
                  <a:off x="3394791" y="2331352"/>
                  <a:ext cx="325730" cy="646331"/>
                </a:xfrm>
                <a:prstGeom prst="rect">
                  <a:avLst/>
                </a:prstGeom>
                <a:noFill/>
              </p:spPr>
              <p:txBody>
                <a:bodyPr wrap="none" rtlCol="0">
                  <a:spAutoFit/>
                </a:bodyPr>
                <a:lstStyle/>
                <a:p>
                  <a:r>
                    <a:rPr lang="en-US" sz="3600" dirty="0"/>
                    <a:t>-</a:t>
                  </a:r>
                </a:p>
              </p:txBody>
            </p:sp>
            <p:sp>
              <p:nvSpPr>
                <p:cNvPr id="39" name="TextBox 38"/>
                <p:cNvSpPr txBox="1"/>
                <p:nvPr/>
              </p:nvSpPr>
              <p:spPr>
                <a:xfrm>
                  <a:off x="3574492" y="3043315"/>
                  <a:ext cx="325730" cy="646331"/>
                </a:xfrm>
                <a:prstGeom prst="rect">
                  <a:avLst/>
                </a:prstGeom>
                <a:noFill/>
              </p:spPr>
              <p:txBody>
                <a:bodyPr wrap="none" rtlCol="0">
                  <a:spAutoFit/>
                </a:bodyPr>
                <a:lstStyle/>
                <a:p>
                  <a:r>
                    <a:rPr lang="en-US" sz="3600" dirty="0"/>
                    <a:t>-</a:t>
                  </a:r>
                </a:p>
              </p:txBody>
            </p:sp>
          </p:grpSp>
        </p:grpSp>
        <p:grpSp>
          <p:nvGrpSpPr>
            <p:cNvPr id="27" name="Group 21"/>
            <p:cNvGrpSpPr/>
            <p:nvPr/>
          </p:nvGrpSpPr>
          <p:grpSpPr>
            <a:xfrm>
              <a:off x="1199761" y="1883391"/>
              <a:ext cx="2897314" cy="1851749"/>
              <a:chOff x="1199761" y="1883391"/>
              <a:chExt cx="2897314" cy="1851749"/>
            </a:xfrm>
          </p:grpSpPr>
          <p:sp>
            <p:nvSpPr>
              <p:cNvPr id="28" name="TextBox 27"/>
              <p:cNvSpPr txBox="1"/>
              <p:nvPr/>
            </p:nvSpPr>
            <p:spPr>
              <a:xfrm>
                <a:off x="2552131" y="1883391"/>
                <a:ext cx="325730" cy="646331"/>
              </a:xfrm>
              <a:prstGeom prst="rect">
                <a:avLst/>
              </a:prstGeom>
              <a:noFill/>
            </p:spPr>
            <p:txBody>
              <a:bodyPr wrap="none" rtlCol="0">
                <a:spAutoFit/>
              </a:bodyPr>
              <a:lstStyle/>
              <a:p>
                <a:r>
                  <a:rPr lang="en-US" sz="3600" dirty="0"/>
                  <a:t>-</a:t>
                </a:r>
              </a:p>
            </p:txBody>
          </p:sp>
          <p:sp>
            <p:nvSpPr>
              <p:cNvPr id="29" name="TextBox 28"/>
              <p:cNvSpPr txBox="1"/>
              <p:nvPr/>
            </p:nvSpPr>
            <p:spPr>
              <a:xfrm>
                <a:off x="3223155" y="2035791"/>
                <a:ext cx="325730" cy="646331"/>
              </a:xfrm>
              <a:prstGeom prst="rect">
                <a:avLst/>
              </a:prstGeom>
              <a:noFill/>
            </p:spPr>
            <p:txBody>
              <a:bodyPr wrap="none" rtlCol="0">
                <a:spAutoFit/>
              </a:bodyPr>
              <a:lstStyle/>
              <a:p>
                <a:r>
                  <a:rPr lang="en-US" sz="3600" dirty="0"/>
                  <a:t>-</a:t>
                </a:r>
              </a:p>
            </p:txBody>
          </p:sp>
          <p:sp>
            <p:nvSpPr>
              <p:cNvPr id="30" name="TextBox 29"/>
              <p:cNvSpPr txBox="1"/>
              <p:nvPr/>
            </p:nvSpPr>
            <p:spPr>
              <a:xfrm>
                <a:off x="3771345" y="2624925"/>
                <a:ext cx="325730" cy="646331"/>
              </a:xfrm>
              <a:prstGeom prst="rect">
                <a:avLst/>
              </a:prstGeom>
              <a:noFill/>
            </p:spPr>
            <p:txBody>
              <a:bodyPr wrap="none" rtlCol="0">
                <a:spAutoFit/>
              </a:bodyPr>
              <a:lstStyle/>
              <a:p>
                <a:r>
                  <a:rPr lang="en-US" sz="3600" dirty="0"/>
                  <a:t>-</a:t>
                </a:r>
              </a:p>
            </p:txBody>
          </p:sp>
          <p:grpSp>
            <p:nvGrpSpPr>
              <p:cNvPr id="31" name="Group 17"/>
              <p:cNvGrpSpPr/>
              <p:nvPr/>
            </p:nvGrpSpPr>
            <p:grpSpPr>
              <a:xfrm rot="10800000" flipV="1">
                <a:off x="1199761" y="1924194"/>
                <a:ext cx="1026330" cy="1810946"/>
                <a:chOff x="2873892" y="1878701"/>
                <a:chExt cx="1026330" cy="1810946"/>
              </a:xfrm>
            </p:grpSpPr>
            <p:sp>
              <p:nvSpPr>
                <p:cNvPr id="32" name="TextBox 31"/>
                <p:cNvSpPr txBox="1"/>
                <p:nvPr/>
              </p:nvSpPr>
              <p:spPr>
                <a:xfrm>
                  <a:off x="2873892" y="1878701"/>
                  <a:ext cx="325730" cy="646331"/>
                </a:xfrm>
                <a:prstGeom prst="rect">
                  <a:avLst/>
                </a:prstGeom>
                <a:noFill/>
              </p:spPr>
              <p:txBody>
                <a:bodyPr wrap="none" rtlCol="0">
                  <a:spAutoFit/>
                </a:bodyPr>
                <a:lstStyle/>
                <a:p>
                  <a:r>
                    <a:rPr lang="en-US" sz="3600" dirty="0"/>
                    <a:t>-</a:t>
                  </a:r>
                </a:p>
              </p:txBody>
            </p:sp>
            <p:sp>
              <p:nvSpPr>
                <p:cNvPr id="33" name="TextBox 32"/>
                <p:cNvSpPr txBox="1"/>
                <p:nvPr/>
              </p:nvSpPr>
              <p:spPr>
                <a:xfrm>
                  <a:off x="3394791" y="2331353"/>
                  <a:ext cx="325730" cy="646331"/>
                </a:xfrm>
                <a:prstGeom prst="rect">
                  <a:avLst/>
                </a:prstGeom>
                <a:noFill/>
              </p:spPr>
              <p:txBody>
                <a:bodyPr wrap="none" rtlCol="0">
                  <a:spAutoFit/>
                </a:bodyPr>
                <a:lstStyle/>
                <a:p>
                  <a:r>
                    <a:rPr lang="en-US" sz="3600" dirty="0"/>
                    <a:t>-</a:t>
                  </a:r>
                </a:p>
              </p:txBody>
            </p:sp>
            <p:sp>
              <p:nvSpPr>
                <p:cNvPr id="34" name="TextBox 33"/>
                <p:cNvSpPr txBox="1"/>
                <p:nvPr/>
              </p:nvSpPr>
              <p:spPr>
                <a:xfrm>
                  <a:off x="3574492" y="3043316"/>
                  <a:ext cx="325730" cy="646331"/>
                </a:xfrm>
                <a:prstGeom prst="rect">
                  <a:avLst/>
                </a:prstGeom>
                <a:noFill/>
              </p:spPr>
              <p:txBody>
                <a:bodyPr wrap="none" rtlCol="0">
                  <a:spAutoFit/>
                </a:bodyPr>
                <a:lstStyle/>
                <a:p>
                  <a:r>
                    <a:rPr lang="en-US" sz="3600" dirty="0"/>
                    <a:t>-</a:t>
                  </a:r>
                </a:p>
              </p:txBody>
            </p:sp>
          </p:grpSp>
        </p:gr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Oval 3"/>
          <p:cNvSpPr>
            <a:spLocks noChangeArrowheads="1"/>
          </p:cNvSpPr>
          <p:nvPr/>
        </p:nvSpPr>
        <p:spPr bwMode="auto">
          <a:xfrm>
            <a:off x="4910920" y="2092657"/>
            <a:ext cx="3048000" cy="2895600"/>
          </a:xfrm>
          <a:prstGeom prst="ellipse">
            <a:avLst/>
          </a:prstGeom>
          <a:solidFill>
            <a:srgbClr val="FFC000"/>
          </a:solidFill>
          <a:ln w="9525">
            <a:noFill/>
            <a:round/>
            <a:headEnd/>
            <a:tailEnd/>
          </a:ln>
        </p:spPr>
        <p:txBody>
          <a:bodyPr wrap="none" anchor="ctr"/>
          <a:lstStyle/>
          <a:p>
            <a:pPr algn="ctr"/>
            <a:endParaRPr lang="en-US" sz="2400"/>
          </a:p>
        </p:txBody>
      </p:sp>
      <p:sp>
        <p:nvSpPr>
          <p:cNvPr id="44036" name="Freeform 4"/>
          <p:cNvSpPr>
            <a:spLocks/>
          </p:cNvSpPr>
          <p:nvPr/>
        </p:nvSpPr>
        <p:spPr bwMode="auto">
          <a:xfrm rot="20672327">
            <a:off x="6282520" y="4150057"/>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sz="2400"/>
          </a:p>
        </p:txBody>
      </p:sp>
      <p:sp>
        <p:nvSpPr>
          <p:cNvPr id="4" name="Oval 3"/>
          <p:cNvSpPr>
            <a:spLocks noChangeArrowheads="1"/>
          </p:cNvSpPr>
          <p:nvPr/>
        </p:nvSpPr>
        <p:spPr bwMode="auto">
          <a:xfrm>
            <a:off x="1201003" y="2013044"/>
            <a:ext cx="3048000" cy="2895600"/>
          </a:xfrm>
          <a:prstGeom prst="ellipse">
            <a:avLst/>
          </a:prstGeom>
          <a:solidFill>
            <a:srgbClr val="FFC000"/>
          </a:solidFill>
          <a:ln w="9525">
            <a:noFill/>
            <a:round/>
            <a:headEnd/>
            <a:tailEnd/>
          </a:ln>
        </p:spPr>
        <p:txBody>
          <a:bodyPr wrap="none" anchor="ctr"/>
          <a:lstStyle/>
          <a:p>
            <a:pPr algn="ctr"/>
            <a:endParaRPr lang="en-US" sz="1800"/>
          </a:p>
        </p:txBody>
      </p:sp>
      <p:sp>
        <p:nvSpPr>
          <p:cNvPr id="5" name="Freeform 4"/>
          <p:cNvSpPr>
            <a:spLocks/>
          </p:cNvSpPr>
          <p:nvPr/>
        </p:nvSpPr>
        <p:spPr bwMode="auto">
          <a:xfrm rot="20672327">
            <a:off x="2504365" y="3947614"/>
            <a:ext cx="1371600" cy="469900"/>
          </a:xfrm>
          <a:custGeom>
            <a:avLst/>
            <a:gdLst>
              <a:gd name="T0" fmla="*/ 4 w 1216"/>
              <a:gd name="T1" fmla="*/ 88 h 584"/>
              <a:gd name="T2" fmla="*/ 222 w 1216"/>
              <a:gd name="T3" fmla="*/ 150 h 584"/>
              <a:gd name="T4" fmla="*/ 513 w 1216"/>
              <a:gd name="T5" fmla="*/ 88 h 584"/>
              <a:gd name="T6" fmla="*/ 610 w 1216"/>
              <a:gd name="T7" fmla="*/ 2 h 584"/>
              <a:gd name="T8" fmla="*/ 489 w 1216"/>
              <a:gd name="T9" fmla="*/ 76 h 584"/>
              <a:gd name="T10" fmla="*/ 247 w 1216"/>
              <a:gd name="T11" fmla="*/ 125 h 584"/>
              <a:gd name="T12" fmla="*/ 4 w 1216"/>
              <a:gd name="T13" fmla="*/ 88 h 584"/>
              <a:gd name="T14" fmla="*/ 0 60000 65536"/>
              <a:gd name="T15" fmla="*/ 0 60000 65536"/>
              <a:gd name="T16" fmla="*/ 0 60000 65536"/>
              <a:gd name="T17" fmla="*/ 0 60000 65536"/>
              <a:gd name="T18" fmla="*/ 0 60000 65536"/>
              <a:gd name="T19" fmla="*/ 0 60000 65536"/>
              <a:gd name="T20" fmla="*/ 0 60000 65536"/>
              <a:gd name="T21" fmla="*/ 0 w 1216"/>
              <a:gd name="T22" fmla="*/ 0 h 584"/>
              <a:gd name="T23" fmla="*/ 1216 w 1216"/>
              <a:gd name="T24" fmla="*/ 584 h 5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584">
                <a:moveTo>
                  <a:pt x="8" y="344"/>
                </a:moveTo>
                <a:cubicBezTo>
                  <a:pt x="0" y="360"/>
                  <a:pt x="272" y="584"/>
                  <a:pt x="440" y="584"/>
                </a:cubicBezTo>
                <a:cubicBezTo>
                  <a:pt x="608" y="584"/>
                  <a:pt x="888" y="440"/>
                  <a:pt x="1016" y="344"/>
                </a:cubicBezTo>
                <a:cubicBezTo>
                  <a:pt x="1144" y="248"/>
                  <a:pt x="1216" y="16"/>
                  <a:pt x="1208" y="8"/>
                </a:cubicBezTo>
                <a:cubicBezTo>
                  <a:pt x="1200" y="0"/>
                  <a:pt x="1088" y="216"/>
                  <a:pt x="968" y="296"/>
                </a:cubicBezTo>
                <a:cubicBezTo>
                  <a:pt x="848" y="376"/>
                  <a:pt x="648" y="480"/>
                  <a:pt x="488" y="488"/>
                </a:cubicBezTo>
                <a:cubicBezTo>
                  <a:pt x="328" y="496"/>
                  <a:pt x="16" y="328"/>
                  <a:pt x="8" y="344"/>
                </a:cubicBezTo>
                <a:close/>
              </a:path>
            </a:pathLst>
          </a:custGeom>
          <a:solidFill>
            <a:srgbClr val="FFFFFF"/>
          </a:solidFill>
          <a:ln w="9525">
            <a:noFill/>
            <a:round/>
            <a:headEnd/>
            <a:tailEnd/>
          </a:ln>
        </p:spPr>
        <p:txBody>
          <a:bodyPr/>
          <a:lstStyle/>
          <a:p>
            <a:endParaRPr lang="en-US"/>
          </a:p>
        </p:txBody>
      </p:sp>
      <p:sp>
        <p:nvSpPr>
          <p:cNvPr id="43" name="TextBox 42"/>
          <p:cNvSpPr txBox="1"/>
          <p:nvPr/>
        </p:nvSpPr>
        <p:spPr>
          <a:xfrm>
            <a:off x="1160060" y="3179928"/>
            <a:ext cx="3127779" cy="584775"/>
          </a:xfrm>
          <a:prstGeom prst="rect">
            <a:avLst/>
          </a:prstGeom>
          <a:noFill/>
        </p:spPr>
        <p:txBody>
          <a:bodyPr wrap="none" rtlCol="0">
            <a:spAutoFit/>
          </a:bodyPr>
          <a:lstStyle/>
          <a:p>
            <a:r>
              <a:rPr lang="en-US" sz="3200" dirty="0"/>
              <a:t>+  +  +  +  +  +  +  +</a:t>
            </a:r>
          </a:p>
        </p:txBody>
      </p:sp>
      <p:sp>
        <p:nvSpPr>
          <p:cNvPr id="44" name="TextBox 43"/>
          <p:cNvSpPr txBox="1"/>
          <p:nvPr/>
        </p:nvSpPr>
        <p:spPr>
          <a:xfrm>
            <a:off x="1380698" y="2718179"/>
            <a:ext cx="2736647" cy="584775"/>
          </a:xfrm>
          <a:prstGeom prst="rect">
            <a:avLst/>
          </a:prstGeom>
          <a:noFill/>
        </p:spPr>
        <p:txBody>
          <a:bodyPr wrap="none" rtlCol="0">
            <a:spAutoFit/>
          </a:bodyPr>
          <a:lstStyle/>
          <a:p>
            <a:r>
              <a:rPr lang="en-US" sz="3200" dirty="0"/>
              <a:t>+  +  +  +  +  +  +</a:t>
            </a:r>
          </a:p>
        </p:txBody>
      </p:sp>
      <p:sp>
        <p:nvSpPr>
          <p:cNvPr id="45" name="TextBox 44"/>
          <p:cNvSpPr txBox="1"/>
          <p:nvPr/>
        </p:nvSpPr>
        <p:spPr>
          <a:xfrm>
            <a:off x="1355677" y="3566615"/>
            <a:ext cx="2736647" cy="584775"/>
          </a:xfrm>
          <a:prstGeom prst="rect">
            <a:avLst/>
          </a:prstGeom>
          <a:noFill/>
        </p:spPr>
        <p:txBody>
          <a:bodyPr wrap="none" rtlCol="0">
            <a:spAutoFit/>
          </a:bodyPr>
          <a:lstStyle/>
          <a:p>
            <a:r>
              <a:rPr lang="en-US" sz="3200" dirty="0"/>
              <a:t>+  +  +  +  +  +  +</a:t>
            </a:r>
          </a:p>
        </p:txBody>
      </p:sp>
      <p:sp>
        <p:nvSpPr>
          <p:cNvPr id="46" name="TextBox 45"/>
          <p:cNvSpPr txBox="1"/>
          <p:nvPr/>
        </p:nvSpPr>
        <p:spPr>
          <a:xfrm>
            <a:off x="1603611" y="3937379"/>
            <a:ext cx="2345514" cy="584775"/>
          </a:xfrm>
          <a:prstGeom prst="rect">
            <a:avLst/>
          </a:prstGeom>
          <a:noFill/>
        </p:spPr>
        <p:txBody>
          <a:bodyPr wrap="none" rtlCol="0">
            <a:spAutoFit/>
          </a:bodyPr>
          <a:lstStyle/>
          <a:p>
            <a:r>
              <a:rPr lang="en-US" sz="3200" dirty="0"/>
              <a:t>+  +  +  +  +  +</a:t>
            </a:r>
          </a:p>
        </p:txBody>
      </p:sp>
      <p:sp>
        <p:nvSpPr>
          <p:cNvPr id="47" name="TextBox 46"/>
          <p:cNvSpPr txBox="1"/>
          <p:nvPr/>
        </p:nvSpPr>
        <p:spPr>
          <a:xfrm>
            <a:off x="1633181" y="2356513"/>
            <a:ext cx="2345514" cy="584775"/>
          </a:xfrm>
          <a:prstGeom prst="rect">
            <a:avLst/>
          </a:prstGeom>
          <a:noFill/>
        </p:spPr>
        <p:txBody>
          <a:bodyPr wrap="none" rtlCol="0">
            <a:spAutoFit/>
          </a:bodyPr>
          <a:lstStyle/>
          <a:p>
            <a:r>
              <a:rPr lang="en-US" sz="3200" dirty="0"/>
              <a:t>+  +  +  +  +  +</a:t>
            </a:r>
          </a:p>
        </p:txBody>
      </p:sp>
      <p:sp>
        <p:nvSpPr>
          <p:cNvPr id="48" name="TextBox 47"/>
          <p:cNvSpPr txBox="1"/>
          <p:nvPr/>
        </p:nvSpPr>
        <p:spPr>
          <a:xfrm>
            <a:off x="1935706" y="2031241"/>
            <a:ext cx="1563248" cy="584775"/>
          </a:xfrm>
          <a:prstGeom prst="rect">
            <a:avLst/>
          </a:prstGeom>
          <a:noFill/>
        </p:spPr>
        <p:txBody>
          <a:bodyPr wrap="none" rtlCol="0">
            <a:spAutoFit/>
          </a:bodyPr>
          <a:lstStyle/>
          <a:p>
            <a:r>
              <a:rPr lang="en-US" sz="3200" dirty="0"/>
              <a:t>+  +  +  +</a:t>
            </a:r>
          </a:p>
        </p:txBody>
      </p:sp>
      <p:sp>
        <p:nvSpPr>
          <p:cNvPr id="49" name="TextBox 48"/>
          <p:cNvSpPr txBox="1"/>
          <p:nvPr/>
        </p:nvSpPr>
        <p:spPr>
          <a:xfrm>
            <a:off x="1978924" y="4299044"/>
            <a:ext cx="1563248" cy="584775"/>
          </a:xfrm>
          <a:prstGeom prst="rect">
            <a:avLst/>
          </a:prstGeom>
          <a:noFill/>
        </p:spPr>
        <p:txBody>
          <a:bodyPr wrap="none" rtlCol="0">
            <a:spAutoFit/>
          </a:bodyPr>
          <a:lstStyle/>
          <a:p>
            <a:r>
              <a:rPr lang="en-US" sz="3200" dirty="0"/>
              <a:t>+  +  +  +</a:t>
            </a:r>
          </a:p>
        </p:txBody>
      </p:sp>
      <p:sp>
        <p:nvSpPr>
          <p:cNvPr id="58" name="TextBox 57"/>
          <p:cNvSpPr txBox="1"/>
          <p:nvPr/>
        </p:nvSpPr>
        <p:spPr>
          <a:xfrm>
            <a:off x="4888174" y="3318680"/>
            <a:ext cx="3057247" cy="707886"/>
          </a:xfrm>
          <a:prstGeom prst="rect">
            <a:avLst/>
          </a:prstGeom>
          <a:noFill/>
        </p:spPr>
        <p:txBody>
          <a:bodyPr wrap="none" rtlCol="0">
            <a:spAutoFit/>
          </a:bodyPr>
          <a:lstStyle/>
          <a:p>
            <a:r>
              <a:rPr lang="en-US" sz="4000" dirty="0"/>
              <a:t>-  -  -  -  -  -  -  -</a:t>
            </a:r>
          </a:p>
        </p:txBody>
      </p:sp>
      <p:sp>
        <p:nvSpPr>
          <p:cNvPr id="59" name="TextBox 58"/>
          <p:cNvSpPr txBox="1"/>
          <p:nvPr/>
        </p:nvSpPr>
        <p:spPr>
          <a:xfrm>
            <a:off x="5108812" y="2856931"/>
            <a:ext cx="2669320" cy="707886"/>
          </a:xfrm>
          <a:prstGeom prst="rect">
            <a:avLst/>
          </a:prstGeom>
          <a:noFill/>
        </p:spPr>
        <p:txBody>
          <a:bodyPr wrap="none" rtlCol="0">
            <a:spAutoFit/>
          </a:bodyPr>
          <a:lstStyle/>
          <a:p>
            <a:r>
              <a:rPr lang="en-US" sz="4000" dirty="0"/>
              <a:t>-  -  -  -  -  -  -</a:t>
            </a:r>
          </a:p>
        </p:txBody>
      </p:sp>
      <p:sp>
        <p:nvSpPr>
          <p:cNvPr id="62" name="TextBox 61"/>
          <p:cNvSpPr txBox="1"/>
          <p:nvPr/>
        </p:nvSpPr>
        <p:spPr>
          <a:xfrm>
            <a:off x="5361295" y="2495265"/>
            <a:ext cx="2281394" cy="707886"/>
          </a:xfrm>
          <a:prstGeom prst="rect">
            <a:avLst/>
          </a:prstGeom>
          <a:noFill/>
        </p:spPr>
        <p:txBody>
          <a:bodyPr wrap="none" rtlCol="0">
            <a:spAutoFit/>
          </a:bodyPr>
          <a:lstStyle/>
          <a:p>
            <a:r>
              <a:rPr lang="en-US" sz="4000" dirty="0"/>
              <a:t>-  -  -  -  -  -</a:t>
            </a:r>
          </a:p>
        </p:txBody>
      </p:sp>
      <p:sp>
        <p:nvSpPr>
          <p:cNvPr id="63" name="TextBox 62"/>
          <p:cNvSpPr txBox="1"/>
          <p:nvPr/>
        </p:nvSpPr>
        <p:spPr>
          <a:xfrm>
            <a:off x="5663820" y="2169993"/>
            <a:ext cx="1505540" cy="707886"/>
          </a:xfrm>
          <a:prstGeom prst="rect">
            <a:avLst/>
          </a:prstGeom>
          <a:noFill/>
        </p:spPr>
        <p:txBody>
          <a:bodyPr wrap="none" rtlCol="0">
            <a:spAutoFit/>
          </a:bodyPr>
          <a:lstStyle/>
          <a:p>
            <a:r>
              <a:rPr lang="en-US" sz="4000" dirty="0"/>
              <a:t>-  -  -  -</a:t>
            </a:r>
          </a:p>
        </p:txBody>
      </p:sp>
      <p:sp>
        <p:nvSpPr>
          <p:cNvPr id="64" name="TextBox 63"/>
          <p:cNvSpPr txBox="1"/>
          <p:nvPr/>
        </p:nvSpPr>
        <p:spPr>
          <a:xfrm>
            <a:off x="5707038" y="4437796"/>
            <a:ext cx="1242648" cy="584775"/>
          </a:xfrm>
          <a:prstGeom prst="rect">
            <a:avLst/>
          </a:prstGeom>
          <a:noFill/>
        </p:spPr>
        <p:txBody>
          <a:bodyPr wrap="none" rtlCol="0">
            <a:spAutoFit/>
          </a:bodyPr>
          <a:lstStyle/>
          <a:p>
            <a:r>
              <a:rPr lang="en-US" sz="3200" dirty="0"/>
              <a:t>-  -  -  -</a:t>
            </a:r>
          </a:p>
        </p:txBody>
      </p:sp>
      <p:sp>
        <p:nvSpPr>
          <p:cNvPr id="65" name="TextBox 64"/>
          <p:cNvSpPr txBox="1"/>
          <p:nvPr/>
        </p:nvSpPr>
        <p:spPr>
          <a:xfrm>
            <a:off x="5111087" y="3664421"/>
            <a:ext cx="2669320" cy="707886"/>
          </a:xfrm>
          <a:prstGeom prst="rect">
            <a:avLst/>
          </a:prstGeom>
          <a:noFill/>
        </p:spPr>
        <p:txBody>
          <a:bodyPr wrap="none" rtlCol="0">
            <a:spAutoFit/>
          </a:bodyPr>
          <a:lstStyle/>
          <a:p>
            <a:r>
              <a:rPr lang="en-US" sz="4000" dirty="0"/>
              <a:t>-  -  -  -  -  -  -</a:t>
            </a:r>
          </a:p>
        </p:txBody>
      </p:sp>
      <p:sp>
        <p:nvSpPr>
          <p:cNvPr id="66" name="TextBox 65"/>
          <p:cNvSpPr txBox="1"/>
          <p:nvPr/>
        </p:nvSpPr>
        <p:spPr>
          <a:xfrm>
            <a:off x="5322629" y="4012438"/>
            <a:ext cx="2281394" cy="707886"/>
          </a:xfrm>
          <a:prstGeom prst="rect">
            <a:avLst/>
          </a:prstGeom>
          <a:noFill/>
        </p:spPr>
        <p:txBody>
          <a:bodyPr wrap="none" rtlCol="0">
            <a:spAutoFit/>
          </a:bodyPr>
          <a:lstStyle/>
          <a:p>
            <a:r>
              <a:rPr lang="en-US" sz="4000" dirty="0"/>
              <a:t>-  -  -  -  -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Comparison to Gravity</a:t>
            </a:r>
          </a:p>
        </p:txBody>
      </p:sp>
      <p:pic>
        <p:nvPicPr>
          <p:cNvPr id="35843" name="Picture 4"/>
          <p:cNvPicPr>
            <a:picLocks noChangeAspect="1" noChangeArrowheads="1"/>
          </p:cNvPicPr>
          <p:nvPr/>
        </p:nvPicPr>
        <p:blipFill>
          <a:blip r:embed="rId2" cstate="print"/>
          <a:srcRect/>
          <a:stretch>
            <a:fillRect/>
          </a:stretch>
        </p:blipFill>
        <p:spPr bwMode="auto">
          <a:xfrm>
            <a:off x="293688" y="2484438"/>
            <a:ext cx="8542337" cy="12858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5496</Words>
  <Application>Microsoft Office PowerPoint</Application>
  <PresentationFormat>On-screen Show (4:3)</PresentationFormat>
  <Paragraphs>1388</Paragraphs>
  <Slides>96</Slides>
  <Notes>24</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Amienne</vt:lpstr>
      <vt:lpstr>Arial</vt:lpstr>
      <vt:lpstr>Calibri</vt:lpstr>
      <vt:lpstr>Monotype Sorts</vt:lpstr>
      <vt:lpstr>Times New Roman</vt:lpstr>
      <vt:lpstr>Office Theme</vt:lpstr>
      <vt:lpstr>Physics 223</vt:lpstr>
      <vt:lpstr>Instructor Introduction</vt:lpstr>
      <vt:lpstr>Survey Results:</vt:lpstr>
      <vt:lpstr>Survey Results:</vt:lpstr>
      <vt:lpstr>Survey Results</vt:lpstr>
      <vt:lpstr>Survey Results</vt:lpstr>
      <vt:lpstr>Reading</vt:lpstr>
      <vt:lpstr>Survey Results</vt:lpstr>
      <vt:lpstr>Course Description </vt:lpstr>
      <vt:lpstr>Course Objectives</vt:lpstr>
      <vt:lpstr>General Philosophy of the Course</vt:lpstr>
      <vt:lpstr>Learning Model Implementation</vt:lpstr>
      <vt:lpstr>Learning Model Implementation</vt:lpstr>
      <vt:lpstr>Learning Model Implementation</vt:lpstr>
      <vt:lpstr>Physics and Engineers</vt:lpstr>
      <vt:lpstr>Class Policies</vt:lpstr>
      <vt:lpstr>Procedures  </vt:lpstr>
      <vt:lpstr>Procedures </vt:lpstr>
      <vt:lpstr>Grading (1 of 2)</vt:lpstr>
      <vt:lpstr>Grading (2 of 2)</vt:lpstr>
      <vt:lpstr>Homework</vt:lpstr>
      <vt:lpstr>AI and Solution Manuals</vt:lpstr>
      <vt:lpstr>AI and Solution Manuals</vt:lpstr>
      <vt:lpstr>HI not AI</vt:lpstr>
      <vt:lpstr>Quizzes</vt:lpstr>
      <vt:lpstr>Examinations</vt:lpstr>
      <vt:lpstr>Teaching Method</vt:lpstr>
      <vt:lpstr>Disclaimer for Today’s Demonstrations</vt:lpstr>
      <vt:lpstr>Question</vt:lpstr>
      <vt:lpstr>PowerPoint Presentation</vt:lpstr>
      <vt:lpstr>PowerPoint Presentation</vt:lpstr>
      <vt:lpstr>Question 223.19.4 Electric Charge I</vt:lpstr>
      <vt:lpstr>ConcepTest 16.1a   Electric Charge I</vt:lpstr>
      <vt:lpstr>PowerPoint Presentation</vt:lpstr>
      <vt:lpstr>Question 223.19.5   Electric Charge II</vt:lpstr>
      <vt:lpstr>ConcepTest 16.1b   Electric Charge II</vt:lpstr>
      <vt:lpstr>Question 223.19.6 Conductors I</vt:lpstr>
      <vt:lpstr>ConcepTest 16.2a   Conductors I</vt:lpstr>
      <vt:lpstr>Concept Question 16.01   Glass Rod Question </vt:lpstr>
      <vt:lpstr>Concept Question 16.01   Glass Rod Question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223.19.7 Conductors II</vt:lpstr>
      <vt:lpstr>ConcepTest 16.2b   Conductors II</vt:lpstr>
      <vt:lpstr>Concept Question 16.05   Saltshaker and Charge </vt:lpstr>
      <vt:lpstr>Concept Question 16.0   Saltshaker and Charge </vt:lpstr>
      <vt:lpstr>Question 223.20.7</vt:lpstr>
      <vt:lpstr>Question 223.20.8</vt:lpstr>
      <vt:lpstr>Question 223.20.8.1</vt:lpstr>
      <vt:lpstr>Question 223.20.8.2</vt:lpstr>
      <vt:lpstr>Question 223.20.8.3</vt:lpstr>
      <vt:lpstr>Question 223.20.8.4</vt:lpstr>
      <vt:lpstr>PowerPoint Presentation</vt:lpstr>
      <vt:lpstr>PowerPoint Presentation</vt:lpstr>
      <vt:lpstr>Energy Levels in Atoms</vt:lpstr>
      <vt:lpstr>Energy Levels in Atoms</vt:lpstr>
      <vt:lpstr>Energy Levels in Atoms</vt:lpstr>
      <vt:lpstr>Question</vt:lpstr>
      <vt:lpstr>Bringing Two Atoms Together</vt:lpstr>
      <vt:lpstr>Bringing 5 Atoms Together</vt:lpstr>
      <vt:lpstr>Many Atoms Together (A Solid)</vt:lpstr>
      <vt:lpstr>Many Atoms Together (A Solid)</vt:lpstr>
      <vt:lpstr>Question</vt:lpstr>
      <vt:lpstr>Energy Bands, Detail</vt:lpstr>
      <vt:lpstr>Energy Level Definitions</vt:lpstr>
      <vt:lpstr>Question 223.20.11</vt:lpstr>
      <vt:lpstr>Conductors</vt:lpstr>
      <vt:lpstr>Question 223.20.10</vt:lpstr>
      <vt:lpstr>Insulators</vt:lpstr>
      <vt:lpstr>Semiconductors</vt:lpstr>
      <vt:lpstr>Question 223.20.6</vt:lpstr>
      <vt:lpstr>PowerPoint Presentation</vt:lpstr>
      <vt:lpstr>Question 223.20.12</vt:lpstr>
      <vt:lpstr>PowerPoint Presentation</vt:lpstr>
      <vt:lpstr>Question 223.20.13</vt:lpstr>
      <vt:lpstr>PowerPoint Presentation</vt:lpstr>
      <vt:lpstr>PowerPoint Presentation</vt:lpstr>
      <vt:lpstr>Question 223.20.14</vt:lpstr>
      <vt:lpstr>PowerPoint Presentation</vt:lpstr>
      <vt:lpstr>PowerPoint Presentation</vt:lpstr>
      <vt:lpstr>Question 223.20.9</vt:lpstr>
      <vt:lpstr>PowerPoint Presentation</vt:lpstr>
      <vt:lpstr>PowerPoint Presentation</vt:lpstr>
      <vt:lpstr>Question</vt:lpstr>
      <vt:lpstr>PowerPoint Presentation</vt:lpstr>
      <vt:lpstr>Question 223.20.15</vt:lpstr>
      <vt:lpstr>PowerPoint Presentation</vt:lpstr>
      <vt:lpstr>PowerPoint Presentation</vt:lpstr>
      <vt:lpstr>PowerPoint Presentation</vt:lpstr>
      <vt:lpstr>Comparison to Gravity</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10</cp:revision>
  <dcterms:created xsi:type="dcterms:W3CDTF">2011-10-12T14:32:03Z</dcterms:created>
  <dcterms:modified xsi:type="dcterms:W3CDTF">2025-09-03T20:33:05Z</dcterms:modified>
</cp:coreProperties>
</file>