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1420" r:id="rId2"/>
    <p:sldId id="1421" r:id="rId3"/>
    <p:sldId id="1422" r:id="rId4"/>
    <p:sldId id="1424" r:id="rId5"/>
    <p:sldId id="320" r:id="rId6"/>
    <p:sldId id="274" r:id="rId7"/>
    <p:sldId id="256" r:id="rId8"/>
    <p:sldId id="276" r:id="rId9"/>
    <p:sldId id="1430" r:id="rId10"/>
    <p:sldId id="1431" r:id="rId11"/>
    <p:sldId id="1432" r:id="rId12"/>
    <p:sldId id="1433" r:id="rId13"/>
    <p:sldId id="321" r:id="rId14"/>
    <p:sldId id="322" r:id="rId15"/>
    <p:sldId id="278" r:id="rId16"/>
    <p:sldId id="279" r:id="rId17"/>
    <p:sldId id="280" r:id="rId18"/>
    <p:sldId id="282" r:id="rId19"/>
    <p:sldId id="1418" r:id="rId20"/>
    <p:sldId id="1425" r:id="rId21"/>
    <p:sldId id="284" r:id="rId22"/>
    <p:sldId id="285" r:id="rId23"/>
    <p:sldId id="323" r:id="rId24"/>
    <p:sldId id="318" r:id="rId25"/>
    <p:sldId id="1295" r:id="rId26"/>
    <p:sldId id="1296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1428" r:id="rId46"/>
    <p:sldId id="1429" r:id="rId47"/>
    <p:sldId id="1427" r:id="rId48"/>
    <p:sldId id="308" r:id="rId49"/>
    <p:sldId id="316" r:id="rId50"/>
    <p:sldId id="317" r:id="rId51"/>
    <p:sldId id="309" r:id="rId52"/>
    <p:sldId id="319" r:id="rId53"/>
    <p:sldId id="703" r:id="rId54"/>
    <p:sldId id="704" r:id="rId55"/>
    <p:sldId id="1297" r:id="rId56"/>
    <p:sldId id="1298" r:id="rId57"/>
    <p:sldId id="1299" r:id="rId58"/>
    <p:sldId id="1300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76630-0E70-46BC-ACE6-930ADF066C32}" v="7" dt="2024-10-18T16:29:42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21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417B5FD-EFDE-4096-9E7B-80A2D0945C6A}"/>
    <pc:docChg chg="custSel modSld">
      <pc:chgData name="Lines, Todd" userId="afaf7c3a-e8aa-4568-882a-02ad8f9e19b0" providerId="ADAL" clId="{C417B5FD-EFDE-4096-9E7B-80A2D0945C6A}" dt="2024-02-12T23:58:12.612" v="89" actId="313"/>
      <pc:docMkLst>
        <pc:docMk/>
      </pc:docMkLst>
      <pc:sldChg chg="modSp mod">
        <pc:chgData name="Lines, Todd" userId="afaf7c3a-e8aa-4568-882a-02ad8f9e19b0" providerId="ADAL" clId="{C417B5FD-EFDE-4096-9E7B-80A2D0945C6A}" dt="2024-02-12T23:58:01.923" v="81" actId="313"/>
        <pc:sldMkLst>
          <pc:docMk/>
          <pc:sldMk cId="0" sldId="685"/>
        </pc:sldMkLst>
        <pc:spChg chg="mod">
          <ac:chgData name="Lines, Todd" userId="afaf7c3a-e8aa-4568-882a-02ad8f9e19b0" providerId="ADAL" clId="{C417B5FD-EFDE-4096-9E7B-80A2D0945C6A}" dt="2024-02-12T23:58:01.923" v="81" actId="313"/>
          <ac:spMkLst>
            <pc:docMk/>
            <pc:sldMk cId="0" sldId="685"/>
            <ac:spMk id="138035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2.611" v="82" actId="313"/>
        <pc:sldMkLst>
          <pc:docMk/>
          <pc:sldMk cId="0" sldId="686"/>
        </pc:sldMkLst>
        <pc:spChg chg="mod">
          <ac:chgData name="Lines, Todd" userId="afaf7c3a-e8aa-4568-882a-02ad8f9e19b0" providerId="ADAL" clId="{C417B5FD-EFDE-4096-9E7B-80A2D0945C6A}" dt="2024-02-12T23:58:02.611" v="82" actId="313"/>
          <ac:spMkLst>
            <pc:docMk/>
            <pc:sldMk cId="0" sldId="686"/>
            <ac:spMk id="138240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3.298" v="83" actId="313"/>
        <pc:sldMkLst>
          <pc:docMk/>
          <pc:sldMk cId="0" sldId="687"/>
        </pc:sldMkLst>
        <pc:spChg chg="mod">
          <ac:chgData name="Lines, Todd" userId="afaf7c3a-e8aa-4568-882a-02ad8f9e19b0" providerId="ADAL" clId="{C417B5FD-EFDE-4096-9E7B-80A2D0945C6A}" dt="2024-02-12T23:58:03.298" v="83" actId="313"/>
          <ac:spMkLst>
            <pc:docMk/>
            <pc:sldMk cId="0" sldId="687"/>
            <ac:spMk id="138445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4.004" v="84" actId="313"/>
        <pc:sldMkLst>
          <pc:docMk/>
          <pc:sldMk cId="0" sldId="688"/>
        </pc:sldMkLst>
        <pc:spChg chg="mod">
          <ac:chgData name="Lines, Todd" userId="afaf7c3a-e8aa-4568-882a-02ad8f9e19b0" providerId="ADAL" clId="{C417B5FD-EFDE-4096-9E7B-80A2D0945C6A}" dt="2024-02-12T23:58:04.004" v="84" actId="313"/>
          <ac:spMkLst>
            <pc:docMk/>
            <pc:sldMk cId="0" sldId="688"/>
            <ac:spMk id="1386502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29.817" v="63" actId="313"/>
        <pc:sldMkLst>
          <pc:docMk/>
          <pc:sldMk cId="0" sldId="689"/>
        </pc:sldMkLst>
        <pc:spChg chg="mod">
          <ac:chgData name="Lines, Todd" userId="afaf7c3a-e8aa-4568-882a-02ad8f9e19b0" providerId="ADAL" clId="{C417B5FD-EFDE-4096-9E7B-80A2D0945C6A}" dt="2024-02-12T23:57:29.817" v="63" actId="313"/>
          <ac:spMkLst>
            <pc:docMk/>
            <pc:sldMk cId="0" sldId="689"/>
            <ac:spMk id="138854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0.513" v="64" actId="313"/>
        <pc:sldMkLst>
          <pc:docMk/>
          <pc:sldMk cId="0" sldId="690"/>
        </pc:sldMkLst>
        <pc:spChg chg="mod">
          <ac:chgData name="Lines, Todd" userId="afaf7c3a-e8aa-4568-882a-02ad8f9e19b0" providerId="ADAL" clId="{C417B5FD-EFDE-4096-9E7B-80A2D0945C6A}" dt="2024-02-12T23:57:30.513" v="64" actId="313"/>
          <ac:spMkLst>
            <pc:docMk/>
            <pc:sldMk cId="0" sldId="690"/>
            <ac:spMk id="139059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1.202" v="65" actId="313"/>
        <pc:sldMkLst>
          <pc:docMk/>
          <pc:sldMk cId="0" sldId="693"/>
        </pc:sldMkLst>
        <pc:spChg chg="mod">
          <ac:chgData name="Lines, Todd" userId="afaf7c3a-e8aa-4568-882a-02ad8f9e19b0" providerId="ADAL" clId="{C417B5FD-EFDE-4096-9E7B-80A2D0945C6A}" dt="2024-02-12T23:57:31.202" v="65" actId="313"/>
          <ac:spMkLst>
            <pc:docMk/>
            <pc:sldMk cId="0" sldId="693"/>
            <ac:spMk id="139675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1.874" v="66" actId="313"/>
        <pc:sldMkLst>
          <pc:docMk/>
          <pc:sldMk cId="0" sldId="694"/>
        </pc:sldMkLst>
        <pc:spChg chg="mod">
          <ac:chgData name="Lines, Todd" userId="afaf7c3a-e8aa-4568-882a-02ad8f9e19b0" providerId="ADAL" clId="{C417B5FD-EFDE-4096-9E7B-80A2D0945C6A}" dt="2024-02-12T23:57:31.874" v="66" actId="313"/>
          <ac:spMkLst>
            <pc:docMk/>
            <pc:sldMk cId="0" sldId="694"/>
            <ac:spMk id="139880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2.531" v="67" actId="313"/>
        <pc:sldMkLst>
          <pc:docMk/>
          <pc:sldMk cId="0" sldId="695"/>
        </pc:sldMkLst>
        <pc:spChg chg="mod">
          <ac:chgData name="Lines, Todd" userId="afaf7c3a-e8aa-4568-882a-02ad8f9e19b0" providerId="ADAL" clId="{C417B5FD-EFDE-4096-9E7B-80A2D0945C6A}" dt="2024-02-12T23:57:32.531" v="67" actId="313"/>
          <ac:spMkLst>
            <pc:docMk/>
            <pc:sldMk cId="0" sldId="695"/>
            <ac:spMk id="140083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3.163" v="68" actId="313"/>
        <pc:sldMkLst>
          <pc:docMk/>
          <pc:sldMk cId="0" sldId="696"/>
        </pc:sldMkLst>
        <pc:spChg chg="mod">
          <ac:chgData name="Lines, Todd" userId="afaf7c3a-e8aa-4568-882a-02ad8f9e19b0" providerId="ADAL" clId="{C417B5FD-EFDE-4096-9E7B-80A2D0945C6A}" dt="2024-02-12T23:57:33.163" v="68" actId="313"/>
          <ac:spMkLst>
            <pc:docMk/>
            <pc:sldMk cId="0" sldId="696"/>
            <ac:spMk id="1402886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3.835" v="69" actId="313"/>
        <pc:sldMkLst>
          <pc:docMk/>
          <pc:sldMk cId="0" sldId="697"/>
        </pc:sldMkLst>
        <pc:spChg chg="mod">
          <ac:chgData name="Lines, Todd" userId="afaf7c3a-e8aa-4568-882a-02ad8f9e19b0" providerId="ADAL" clId="{C417B5FD-EFDE-4096-9E7B-80A2D0945C6A}" dt="2024-02-12T23:57:33.835" v="69" actId="313"/>
          <ac:spMkLst>
            <pc:docMk/>
            <pc:sldMk cId="0" sldId="697"/>
            <ac:spMk id="140493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4.451" v="70" actId="313"/>
        <pc:sldMkLst>
          <pc:docMk/>
          <pc:sldMk cId="0" sldId="698"/>
        </pc:sldMkLst>
        <pc:spChg chg="mod">
          <ac:chgData name="Lines, Todd" userId="afaf7c3a-e8aa-4568-882a-02ad8f9e19b0" providerId="ADAL" clId="{C417B5FD-EFDE-4096-9E7B-80A2D0945C6A}" dt="2024-02-12T23:57:34.451" v="70" actId="313"/>
          <ac:spMkLst>
            <pc:docMk/>
            <pc:sldMk cId="0" sldId="698"/>
            <ac:spMk id="1406981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5.203" v="71" actId="313"/>
        <pc:sldMkLst>
          <pc:docMk/>
          <pc:sldMk cId="0" sldId="699"/>
        </pc:sldMkLst>
        <pc:spChg chg="mod">
          <ac:chgData name="Lines, Todd" userId="afaf7c3a-e8aa-4568-882a-02ad8f9e19b0" providerId="ADAL" clId="{C417B5FD-EFDE-4096-9E7B-80A2D0945C6A}" dt="2024-02-12T23:57:35.203" v="71" actId="313"/>
          <ac:spMkLst>
            <pc:docMk/>
            <pc:sldMk cId="0" sldId="699"/>
            <ac:spMk id="140902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5.828" v="72" actId="313"/>
        <pc:sldMkLst>
          <pc:docMk/>
          <pc:sldMk cId="0" sldId="700"/>
        </pc:sldMkLst>
        <pc:spChg chg="mod">
          <ac:chgData name="Lines, Todd" userId="afaf7c3a-e8aa-4568-882a-02ad8f9e19b0" providerId="ADAL" clId="{C417B5FD-EFDE-4096-9E7B-80A2D0945C6A}" dt="2024-02-12T23:57:35.828" v="72" actId="313"/>
          <ac:spMkLst>
            <pc:docMk/>
            <pc:sldMk cId="0" sldId="700"/>
            <ac:spMk id="141107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4.683" v="85" actId="313"/>
        <pc:sldMkLst>
          <pc:docMk/>
          <pc:sldMk cId="0" sldId="703"/>
        </pc:sldMkLst>
        <pc:spChg chg="mod">
          <ac:chgData name="Lines, Todd" userId="afaf7c3a-e8aa-4568-882a-02ad8f9e19b0" providerId="ADAL" clId="{C417B5FD-EFDE-4096-9E7B-80A2D0945C6A}" dt="2024-02-12T23:58:04.683" v="85" actId="313"/>
          <ac:spMkLst>
            <pc:docMk/>
            <pc:sldMk cId="0" sldId="703"/>
            <ac:spMk id="141721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5.316" v="86" actId="313"/>
        <pc:sldMkLst>
          <pc:docMk/>
          <pc:sldMk cId="0" sldId="704"/>
        </pc:sldMkLst>
        <pc:spChg chg="mod">
          <ac:chgData name="Lines, Todd" userId="afaf7c3a-e8aa-4568-882a-02ad8f9e19b0" providerId="ADAL" clId="{C417B5FD-EFDE-4096-9E7B-80A2D0945C6A}" dt="2024-02-12T23:58:05.316" v="86" actId="313"/>
          <ac:spMkLst>
            <pc:docMk/>
            <pc:sldMk cId="0" sldId="704"/>
            <ac:spMk id="1419270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12.612" v="89" actId="313"/>
        <pc:sldMkLst>
          <pc:docMk/>
          <pc:sldMk cId="0" sldId="1295"/>
        </pc:sldMkLst>
        <pc:spChg chg="mod">
          <ac:chgData name="Lines, Todd" userId="afaf7c3a-e8aa-4568-882a-02ad8f9e19b0" providerId="ADAL" clId="{C417B5FD-EFDE-4096-9E7B-80A2D0945C6A}" dt="2024-02-12T23:58:12.612" v="89" actId="313"/>
          <ac:spMkLst>
            <pc:docMk/>
            <pc:sldMk cId="0" sldId="1295"/>
            <ac:spMk id="1376268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1.228" v="80" actId="313"/>
        <pc:sldMkLst>
          <pc:docMk/>
          <pc:sldMk cId="0" sldId="1296"/>
        </pc:sldMkLst>
        <pc:spChg chg="mod">
          <ac:chgData name="Lines, Todd" userId="afaf7c3a-e8aa-4568-882a-02ad8f9e19b0" providerId="ADAL" clId="{C417B5FD-EFDE-4096-9E7B-80A2D0945C6A}" dt="2024-02-12T23:58:01.228" v="80" actId="313"/>
          <ac:spMkLst>
            <pc:docMk/>
            <pc:sldMk cId="0" sldId="1296"/>
            <ac:spMk id="137831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6.025" v="87" actId="313"/>
        <pc:sldMkLst>
          <pc:docMk/>
          <pc:sldMk cId="0" sldId="1297"/>
        </pc:sldMkLst>
        <pc:spChg chg="mod">
          <ac:chgData name="Lines, Todd" userId="afaf7c3a-e8aa-4568-882a-02ad8f9e19b0" providerId="ADAL" clId="{C417B5FD-EFDE-4096-9E7B-80A2D0945C6A}" dt="2024-02-12T23:58:06.025" v="87" actId="313"/>
          <ac:spMkLst>
            <pc:docMk/>
            <pc:sldMk cId="0" sldId="1297"/>
            <ac:spMk id="1449989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8:06.699" v="88" actId="313"/>
        <pc:sldMkLst>
          <pc:docMk/>
          <pc:sldMk cId="0" sldId="1298"/>
        </pc:sldMkLst>
        <pc:spChg chg="mod">
          <ac:chgData name="Lines, Todd" userId="afaf7c3a-e8aa-4568-882a-02ad8f9e19b0" providerId="ADAL" clId="{C417B5FD-EFDE-4096-9E7B-80A2D0945C6A}" dt="2024-02-12T23:58:06.699" v="88" actId="313"/>
          <ac:spMkLst>
            <pc:docMk/>
            <pc:sldMk cId="0" sldId="1298"/>
            <ac:spMk id="145203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39.796" v="77" actId="313"/>
        <pc:sldMkLst>
          <pc:docMk/>
          <pc:sldMk cId="0" sldId="1299"/>
        </pc:sldMkLst>
        <pc:spChg chg="mod">
          <ac:chgData name="Lines, Todd" userId="afaf7c3a-e8aa-4568-882a-02ad8f9e19b0" providerId="ADAL" clId="{C417B5FD-EFDE-4096-9E7B-80A2D0945C6A}" dt="2024-02-12T23:57:39.796" v="77" actId="313"/>
          <ac:spMkLst>
            <pc:docMk/>
            <pc:sldMk cId="0" sldId="1299"/>
            <ac:spMk id="1454087" creationId="{00000000-0000-0000-0000-000000000000}"/>
          </ac:spMkLst>
        </pc:spChg>
      </pc:sldChg>
      <pc:sldChg chg="modSp mod">
        <pc:chgData name="Lines, Todd" userId="afaf7c3a-e8aa-4568-882a-02ad8f9e19b0" providerId="ADAL" clId="{C417B5FD-EFDE-4096-9E7B-80A2D0945C6A}" dt="2024-02-12T23:57:40.411" v="78" actId="313"/>
        <pc:sldMkLst>
          <pc:docMk/>
          <pc:sldMk cId="0" sldId="1300"/>
        </pc:sldMkLst>
        <pc:spChg chg="mod">
          <ac:chgData name="Lines, Todd" userId="afaf7c3a-e8aa-4568-882a-02ad8f9e19b0" providerId="ADAL" clId="{C417B5FD-EFDE-4096-9E7B-80A2D0945C6A}" dt="2024-02-12T23:57:40.411" v="78" actId="313"/>
          <ac:spMkLst>
            <pc:docMk/>
            <pc:sldMk cId="0" sldId="1300"/>
            <ac:spMk id="1456135" creationId="{00000000-0000-0000-0000-000000000000}"/>
          </ac:spMkLst>
        </pc:spChg>
      </pc:sldChg>
    </pc:docChg>
  </pc:docChgLst>
  <pc:docChgLst>
    <pc:chgData name="Lines, Todd" userId="afaf7c3a-e8aa-4568-882a-02ad8f9e19b0" providerId="ADAL" clId="{37B76630-0E70-46BC-ACE6-930ADF066C32}"/>
    <pc:docChg chg="undo custSel addSld delSld modSld sldOrd">
      <pc:chgData name="Lines, Todd" userId="afaf7c3a-e8aa-4568-882a-02ad8f9e19b0" providerId="ADAL" clId="{37B76630-0E70-46BC-ACE6-930ADF066C32}" dt="2024-10-18T16:30:16.244" v="159" actId="207"/>
      <pc:docMkLst>
        <pc:docMk/>
      </pc:docMkLst>
      <pc:sldChg chg="modSp mod">
        <pc:chgData name="Lines, Todd" userId="afaf7c3a-e8aa-4568-882a-02ad8f9e19b0" providerId="ADAL" clId="{37B76630-0E70-46BC-ACE6-930ADF066C32}" dt="2024-10-18T16:25:12.879" v="85" actId="27636"/>
        <pc:sldMkLst>
          <pc:docMk/>
          <pc:sldMk cId="0" sldId="685"/>
        </pc:sldMkLst>
        <pc:spChg chg="mod">
          <ac:chgData name="Lines, Todd" userId="afaf7c3a-e8aa-4568-882a-02ad8f9e19b0" providerId="ADAL" clId="{37B76630-0E70-46BC-ACE6-930ADF066C32}" dt="2024-10-18T16:25:12.879" v="85" actId="27636"/>
          <ac:spMkLst>
            <pc:docMk/>
            <pc:sldMk cId="0" sldId="685"/>
            <ac:spMk id="1380355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5:07.504" v="82" actId="113"/>
          <ac:spMkLst>
            <pc:docMk/>
            <pc:sldMk cId="0" sldId="685"/>
            <ac:spMk id="1380357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5:31.376" v="88" actId="478"/>
        <pc:sldMkLst>
          <pc:docMk/>
          <pc:sldMk cId="0" sldId="686"/>
        </pc:sldMkLst>
        <pc:spChg chg="mod">
          <ac:chgData name="Lines, Todd" userId="afaf7c3a-e8aa-4568-882a-02ad8f9e19b0" providerId="ADAL" clId="{37B76630-0E70-46BC-ACE6-930ADF066C32}" dt="2024-10-18T16:25:21.917" v="86" actId="207"/>
          <ac:spMkLst>
            <pc:docMk/>
            <pc:sldMk cId="0" sldId="686"/>
            <ac:spMk id="1382406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5:27.609" v="87" actId="113"/>
          <ac:spMkLst>
            <pc:docMk/>
            <pc:sldMk cId="0" sldId="686"/>
            <ac:spMk id="1382408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5:31.376" v="88" actId="478"/>
          <ac:spMkLst>
            <pc:docMk/>
            <pc:sldMk cId="0" sldId="686"/>
            <ac:spMk id="1382427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5:36.969" v="89" actId="113"/>
        <pc:sldMkLst>
          <pc:docMk/>
          <pc:sldMk cId="0" sldId="687"/>
        </pc:sldMkLst>
        <pc:spChg chg="mod">
          <ac:chgData name="Lines, Todd" userId="afaf7c3a-e8aa-4568-882a-02ad8f9e19b0" providerId="ADAL" clId="{37B76630-0E70-46BC-ACE6-930ADF066C32}" dt="2024-10-18T16:25:36.969" v="89" actId="113"/>
          <ac:spMkLst>
            <pc:docMk/>
            <pc:sldMk cId="0" sldId="687"/>
            <ac:spMk id="1384452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5:53.777" v="93" actId="478"/>
        <pc:sldMkLst>
          <pc:docMk/>
          <pc:sldMk cId="0" sldId="688"/>
        </pc:sldMkLst>
        <pc:spChg chg="mod">
          <ac:chgData name="Lines, Todd" userId="afaf7c3a-e8aa-4568-882a-02ad8f9e19b0" providerId="ADAL" clId="{37B76630-0E70-46BC-ACE6-930ADF066C32}" dt="2024-10-18T16:25:43.130" v="90" actId="113"/>
          <ac:spMkLst>
            <pc:docMk/>
            <pc:sldMk cId="0" sldId="688"/>
            <ac:spMk id="1386501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5:50.979" v="92" actId="113"/>
          <ac:spMkLst>
            <pc:docMk/>
            <pc:sldMk cId="0" sldId="688"/>
            <ac:spMk id="1386503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5:53.777" v="93" actId="478"/>
          <ac:spMkLst>
            <pc:docMk/>
            <pc:sldMk cId="0" sldId="688"/>
            <ac:spMk id="1386530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5:59.395" v="94" actId="113"/>
        <pc:sldMkLst>
          <pc:docMk/>
          <pc:sldMk cId="0" sldId="689"/>
        </pc:sldMkLst>
        <pc:spChg chg="mod">
          <ac:chgData name="Lines, Todd" userId="afaf7c3a-e8aa-4568-882a-02ad8f9e19b0" providerId="ADAL" clId="{37B76630-0E70-46BC-ACE6-930ADF066C32}" dt="2024-10-18T16:25:59.395" v="94" actId="113"/>
          <ac:spMkLst>
            <pc:docMk/>
            <pc:sldMk cId="0" sldId="689"/>
            <ac:spMk id="1388549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6:07.656" v="96" actId="207"/>
        <pc:sldMkLst>
          <pc:docMk/>
          <pc:sldMk cId="0" sldId="690"/>
        </pc:sldMkLst>
        <pc:spChg chg="mod">
          <ac:chgData name="Lines, Todd" userId="afaf7c3a-e8aa-4568-882a-02ad8f9e19b0" providerId="ADAL" clId="{37B76630-0E70-46BC-ACE6-930ADF066C32}" dt="2024-10-18T16:26:03.667" v="95" actId="113"/>
          <ac:spMkLst>
            <pc:docMk/>
            <pc:sldMk cId="0" sldId="690"/>
            <ac:spMk id="1390597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6:07.656" v="96" actId="207"/>
          <ac:spMkLst>
            <pc:docMk/>
            <pc:sldMk cId="0" sldId="690"/>
            <ac:spMk id="1390609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6:13.282" v="98"/>
        <pc:sldMkLst>
          <pc:docMk/>
          <pc:sldMk cId="0" sldId="691"/>
        </pc:sldMkLst>
        <pc:spChg chg="mod">
          <ac:chgData name="Lines, Todd" userId="afaf7c3a-e8aa-4568-882a-02ad8f9e19b0" providerId="ADAL" clId="{37B76630-0E70-46BC-ACE6-930ADF066C32}" dt="2024-10-18T16:26:13.282" v="98"/>
          <ac:spMkLst>
            <pc:docMk/>
            <pc:sldMk cId="0" sldId="691"/>
            <ac:spMk id="1392643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6:32.947" v="107" actId="113"/>
        <pc:sldMkLst>
          <pc:docMk/>
          <pc:sldMk cId="0" sldId="692"/>
        </pc:sldMkLst>
        <pc:spChg chg="mod">
          <ac:chgData name="Lines, Todd" userId="afaf7c3a-e8aa-4568-882a-02ad8f9e19b0" providerId="ADAL" clId="{37B76630-0E70-46BC-ACE6-930ADF066C32}" dt="2024-10-18T16:26:20.106" v="100" actId="113"/>
          <ac:spMkLst>
            <pc:docMk/>
            <pc:sldMk cId="0" sldId="692"/>
            <ac:spMk id="1394691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6:25.272" v="104" actId="207"/>
          <ac:spMkLst>
            <pc:docMk/>
            <pc:sldMk cId="0" sldId="692"/>
            <ac:spMk id="1394692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6:32.947" v="107" actId="113"/>
          <ac:spMkLst>
            <pc:docMk/>
            <pc:sldMk cId="0" sldId="692"/>
            <ac:spMk id="1394693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6:37.575" v="109"/>
        <pc:sldMkLst>
          <pc:docMk/>
          <pc:sldMk cId="0" sldId="693"/>
        </pc:sldMkLst>
        <pc:spChg chg="mod">
          <ac:chgData name="Lines, Todd" userId="afaf7c3a-e8aa-4568-882a-02ad8f9e19b0" providerId="ADAL" clId="{37B76630-0E70-46BC-ACE6-930ADF066C32}" dt="2024-10-18T16:26:37.575" v="109"/>
          <ac:spMkLst>
            <pc:docMk/>
            <pc:sldMk cId="0" sldId="693"/>
            <ac:spMk id="1396749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6:49.088" v="113" actId="478"/>
        <pc:sldMkLst>
          <pc:docMk/>
          <pc:sldMk cId="0" sldId="694"/>
        </pc:sldMkLst>
        <pc:spChg chg="mod">
          <ac:chgData name="Lines, Todd" userId="afaf7c3a-e8aa-4568-882a-02ad8f9e19b0" providerId="ADAL" clId="{37B76630-0E70-46BC-ACE6-930ADF066C32}" dt="2024-10-18T16:26:44.982" v="112" actId="207"/>
          <ac:spMkLst>
            <pc:docMk/>
            <pc:sldMk cId="0" sldId="694"/>
            <ac:spMk id="1398797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6:42.430" v="111" actId="113"/>
          <ac:spMkLst>
            <pc:docMk/>
            <pc:sldMk cId="0" sldId="694"/>
            <ac:spMk id="1398799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6:49.088" v="113" actId="478"/>
          <ac:spMkLst>
            <pc:docMk/>
            <pc:sldMk cId="0" sldId="694"/>
            <ac:spMk id="1398803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6:52.923" v="114" actId="113"/>
        <pc:sldMkLst>
          <pc:docMk/>
          <pc:sldMk cId="0" sldId="695"/>
        </pc:sldMkLst>
        <pc:spChg chg="mod">
          <ac:chgData name="Lines, Todd" userId="afaf7c3a-e8aa-4568-882a-02ad8f9e19b0" providerId="ADAL" clId="{37B76630-0E70-46BC-ACE6-930ADF066C32}" dt="2024-10-18T16:26:52.923" v="114" actId="113"/>
          <ac:spMkLst>
            <pc:docMk/>
            <pc:sldMk cId="0" sldId="695"/>
            <ac:spMk id="1400835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7:05.407" v="118" actId="478"/>
        <pc:sldMkLst>
          <pc:docMk/>
          <pc:sldMk cId="0" sldId="696"/>
        </pc:sldMkLst>
        <pc:spChg chg="mod">
          <ac:chgData name="Lines, Todd" userId="afaf7c3a-e8aa-4568-882a-02ad8f9e19b0" providerId="ADAL" clId="{37B76630-0E70-46BC-ACE6-930ADF066C32}" dt="2024-10-18T16:27:01.545" v="117" actId="207"/>
          <ac:spMkLst>
            <pc:docMk/>
            <pc:sldMk cId="0" sldId="696"/>
            <ac:spMk id="1402883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6:57.186" v="115" actId="113"/>
          <ac:spMkLst>
            <pc:docMk/>
            <pc:sldMk cId="0" sldId="696"/>
            <ac:spMk id="1402885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7:05.407" v="118" actId="478"/>
          <ac:spMkLst>
            <pc:docMk/>
            <pc:sldMk cId="0" sldId="696"/>
            <ac:spMk id="1402901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7:09.697" v="119" actId="113"/>
        <pc:sldMkLst>
          <pc:docMk/>
          <pc:sldMk cId="0" sldId="697"/>
        </pc:sldMkLst>
        <pc:spChg chg="mod">
          <ac:chgData name="Lines, Todd" userId="afaf7c3a-e8aa-4568-882a-02ad8f9e19b0" providerId="ADAL" clId="{37B76630-0E70-46BC-ACE6-930ADF066C32}" dt="2024-10-18T16:27:09.697" v="119" actId="113"/>
          <ac:spMkLst>
            <pc:docMk/>
            <pc:sldMk cId="0" sldId="697"/>
            <ac:spMk id="1404942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7:18.725" v="122" actId="207"/>
        <pc:sldMkLst>
          <pc:docMk/>
          <pc:sldMk cId="0" sldId="698"/>
        </pc:sldMkLst>
        <pc:spChg chg="mod">
          <ac:chgData name="Lines, Todd" userId="afaf7c3a-e8aa-4568-882a-02ad8f9e19b0" providerId="ADAL" clId="{37B76630-0E70-46BC-ACE6-930ADF066C32}" dt="2024-10-18T16:27:18.725" v="122" actId="207"/>
          <ac:spMkLst>
            <pc:docMk/>
            <pc:sldMk cId="0" sldId="698"/>
            <ac:spMk id="1406979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7:15.489" v="121" actId="113"/>
          <ac:spMkLst>
            <pc:docMk/>
            <pc:sldMk cId="0" sldId="698"/>
            <ac:spMk id="1406996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7:24.885" v="123" actId="113"/>
        <pc:sldMkLst>
          <pc:docMk/>
          <pc:sldMk cId="0" sldId="699"/>
        </pc:sldMkLst>
        <pc:spChg chg="mod">
          <ac:chgData name="Lines, Todd" userId="afaf7c3a-e8aa-4568-882a-02ad8f9e19b0" providerId="ADAL" clId="{37B76630-0E70-46BC-ACE6-930ADF066C32}" dt="2024-10-18T16:27:24.885" v="123" actId="113"/>
          <ac:spMkLst>
            <pc:docMk/>
            <pc:sldMk cId="0" sldId="699"/>
            <ac:spMk id="1409027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7:34.410" v="126" actId="207"/>
        <pc:sldMkLst>
          <pc:docMk/>
          <pc:sldMk cId="0" sldId="700"/>
        </pc:sldMkLst>
        <pc:spChg chg="mod">
          <ac:chgData name="Lines, Todd" userId="afaf7c3a-e8aa-4568-882a-02ad8f9e19b0" providerId="ADAL" clId="{37B76630-0E70-46BC-ACE6-930ADF066C32}" dt="2024-10-18T16:27:34.410" v="126" actId="207"/>
          <ac:spMkLst>
            <pc:docMk/>
            <pc:sldMk cId="0" sldId="700"/>
            <ac:spMk id="1411075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7:29.861" v="124" actId="113"/>
          <ac:spMkLst>
            <pc:docMk/>
            <pc:sldMk cId="0" sldId="700"/>
            <ac:spMk id="1411077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7:38.628" v="127" actId="113"/>
        <pc:sldMkLst>
          <pc:docMk/>
          <pc:sldMk cId="0" sldId="701"/>
        </pc:sldMkLst>
        <pc:spChg chg="mod">
          <ac:chgData name="Lines, Todd" userId="afaf7c3a-e8aa-4568-882a-02ad8f9e19b0" providerId="ADAL" clId="{37B76630-0E70-46BC-ACE6-930ADF066C32}" dt="2024-10-18T16:27:38.628" v="127" actId="113"/>
          <ac:spMkLst>
            <pc:docMk/>
            <pc:sldMk cId="0" sldId="701"/>
            <ac:spMk id="1413123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7:48.577" v="130" actId="478"/>
        <pc:sldMkLst>
          <pc:docMk/>
          <pc:sldMk cId="0" sldId="702"/>
        </pc:sldMkLst>
        <pc:spChg chg="mod">
          <ac:chgData name="Lines, Todd" userId="afaf7c3a-e8aa-4568-882a-02ad8f9e19b0" providerId="ADAL" clId="{37B76630-0E70-46BC-ACE6-930ADF066C32}" dt="2024-10-18T16:27:45.819" v="129" actId="207"/>
          <ac:spMkLst>
            <pc:docMk/>
            <pc:sldMk cId="0" sldId="702"/>
            <ac:spMk id="1415174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7:42.012" v="128" actId="113"/>
          <ac:spMkLst>
            <pc:docMk/>
            <pc:sldMk cId="0" sldId="702"/>
            <ac:spMk id="1415214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7:48.577" v="130" actId="478"/>
          <ac:spMkLst>
            <pc:docMk/>
            <pc:sldMk cId="0" sldId="702"/>
            <ac:spMk id="1415215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9:35.875" v="149" actId="403"/>
        <pc:sldMkLst>
          <pc:docMk/>
          <pc:sldMk cId="0" sldId="703"/>
        </pc:sldMkLst>
        <pc:spChg chg="mod">
          <ac:chgData name="Lines, Todd" userId="afaf7c3a-e8aa-4568-882a-02ad8f9e19b0" providerId="ADAL" clId="{37B76630-0E70-46BC-ACE6-930ADF066C32}" dt="2024-10-18T16:29:35.875" v="149" actId="403"/>
          <ac:spMkLst>
            <pc:docMk/>
            <pc:sldMk cId="0" sldId="703"/>
            <ac:spMk id="1417219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9:26.444" v="144" actId="27636"/>
          <ac:spMkLst>
            <pc:docMk/>
            <pc:sldMk cId="0" sldId="703"/>
            <ac:spMk id="1417220" creationId="{00000000-0000-0000-0000-000000000000}"/>
          </ac:spMkLst>
        </pc:spChg>
      </pc:sldChg>
      <pc:sldChg chg="delSp modSp mod">
        <pc:chgData name="Lines, Todd" userId="afaf7c3a-e8aa-4568-882a-02ad8f9e19b0" providerId="ADAL" clId="{37B76630-0E70-46BC-ACE6-930ADF066C32}" dt="2024-10-18T16:29:51.617" v="153" actId="478"/>
        <pc:sldMkLst>
          <pc:docMk/>
          <pc:sldMk cId="0" sldId="704"/>
        </pc:sldMkLst>
        <pc:spChg chg="mod">
          <ac:chgData name="Lines, Todd" userId="afaf7c3a-e8aa-4568-882a-02ad8f9e19b0" providerId="ADAL" clId="{37B76630-0E70-46BC-ACE6-930ADF066C32}" dt="2024-10-18T16:29:48.254" v="152" actId="207"/>
          <ac:spMkLst>
            <pc:docMk/>
            <pc:sldMk cId="0" sldId="704"/>
            <ac:spMk id="1419269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9:42.930" v="151"/>
          <ac:spMkLst>
            <pc:docMk/>
            <pc:sldMk cId="0" sldId="704"/>
            <ac:spMk id="1419271" creationId="{00000000-0000-0000-0000-000000000000}"/>
          </ac:spMkLst>
        </pc:spChg>
        <pc:spChg chg="del">
          <ac:chgData name="Lines, Todd" userId="afaf7c3a-e8aa-4568-882a-02ad8f9e19b0" providerId="ADAL" clId="{37B76630-0E70-46BC-ACE6-930ADF066C32}" dt="2024-10-18T16:29:51.617" v="153" actId="478"/>
          <ac:spMkLst>
            <pc:docMk/>
            <pc:sldMk cId="0" sldId="704"/>
            <ac:spMk id="1419273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4:35.410" v="77" actId="6549"/>
        <pc:sldMkLst>
          <pc:docMk/>
          <pc:sldMk cId="0" sldId="1295"/>
        </pc:sldMkLst>
        <pc:spChg chg="mod">
          <ac:chgData name="Lines, Todd" userId="afaf7c3a-e8aa-4568-882a-02ad8f9e19b0" providerId="ADAL" clId="{37B76630-0E70-46BC-ACE6-930ADF066C32}" dt="2024-10-18T16:24:29.508" v="76" actId="27636"/>
          <ac:spMkLst>
            <pc:docMk/>
            <pc:sldMk cId="0" sldId="1295"/>
            <ac:spMk id="1376269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4:35.410" v="77" actId="6549"/>
          <ac:spMkLst>
            <pc:docMk/>
            <pc:sldMk cId="0" sldId="1295"/>
            <ac:spMk id="1376270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4:59.954" v="81" actId="207"/>
        <pc:sldMkLst>
          <pc:docMk/>
          <pc:sldMk cId="0" sldId="1296"/>
        </pc:sldMkLst>
        <pc:spChg chg="mod">
          <ac:chgData name="Lines, Todd" userId="afaf7c3a-e8aa-4568-882a-02ad8f9e19b0" providerId="ADAL" clId="{37B76630-0E70-46BC-ACE6-930ADF066C32}" dt="2024-10-18T16:24:59.954" v="81" actId="207"/>
          <ac:spMkLst>
            <pc:docMk/>
            <pc:sldMk cId="0" sldId="1296"/>
            <ac:spMk id="1378309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24:51.794" v="79" actId="27636"/>
          <ac:spMkLst>
            <pc:docMk/>
            <pc:sldMk cId="0" sldId="1296"/>
            <ac:spMk id="1378320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29:56.243" v="154" actId="113"/>
        <pc:sldMkLst>
          <pc:docMk/>
          <pc:sldMk cId="0" sldId="1297"/>
        </pc:sldMkLst>
        <pc:spChg chg="mod">
          <ac:chgData name="Lines, Todd" userId="afaf7c3a-e8aa-4568-882a-02ad8f9e19b0" providerId="ADAL" clId="{37B76630-0E70-46BC-ACE6-930ADF066C32}" dt="2024-10-18T16:29:56.243" v="154" actId="113"/>
          <ac:spMkLst>
            <pc:docMk/>
            <pc:sldMk cId="0" sldId="1297"/>
            <ac:spMk id="1449988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30:03.485" v="156" actId="207"/>
        <pc:sldMkLst>
          <pc:docMk/>
          <pc:sldMk cId="0" sldId="1298"/>
        </pc:sldMkLst>
        <pc:spChg chg="mod">
          <ac:chgData name="Lines, Todd" userId="afaf7c3a-e8aa-4568-882a-02ad8f9e19b0" providerId="ADAL" clId="{37B76630-0E70-46BC-ACE6-930ADF066C32}" dt="2024-10-18T16:30:00.266" v="155" actId="113"/>
          <ac:spMkLst>
            <pc:docMk/>
            <pc:sldMk cId="0" sldId="1298"/>
            <ac:spMk id="1452036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30:03.485" v="156" actId="207"/>
          <ac:spMkLst>
            <pc:docMk/>
            <pc:sldMk cId="0" sldId="1298"/>
            <ac:spMk id="1452069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30:10.754" v="157" actId="113"/>
        <pc:sldMkLst>
          <pc:docMk/>
          <pc:sldMk cId="0" sldId="1299"/>
        </pc:sldMkLst>
        <pc:spChg chg="mod">
          <ac:chgData name="Lines, Todd" userId="afaf7c3a-e8aa-4568-882a-02ad8f9e19b0" providerId="ADAL" clId="{37B76630-0E70-46BC-ACE6-930ADF066C32}" dt="2024-10-18T16:30:10.754" v="157" actId="113"/>
          <ac:spMkLst>
            <pc:docMk/>
            <pc:sldMk cId="0" sldId="1299"/>
            <ac:spMk id="1454084" creationId="{00000000-0000-0000-0000-000000000000}"/>
          </ac:spMkLst>
        </pc:spChg>
      </pc:sldChg>
      <pc:sldChg chg="modSp mod">
        <pc:chgData name="Lines, Todd" userId="afaf7c3a-e8aa-4568-882a-02ad8f9e19b0" providerId="ADAL" clId="{37B76630-0E70-46BC-ACE6-930ADF066C32}" dt="2024-10-18T16:30:16.244" v="159" actId="207"/>
        <pc:sldMkLst>
          <pc:docMk/>
          <pc:sldMk cId="0" sldId="1300"/>
        </pc:sldMkLst>
        <pc:spChg chg="mod">
          <ac:chgData name="Lines, Todd" userId="afaf7c3a-e8aa-4568-882a-02ad8f9e19b0" providerId="ADAL" clId="{37B76630-0E70-46BC-ACE6-930ADF066C32}" dt="2024-10-18T16:30:13.850" v="158" actId="113"/>
          <ac:spMkLst>
            <pc:docMk/>
            <pc:sldMk cId="0" sldId="1300"/>
            <ac:spMk id="1456132" creationId="{00000000-0000-0000-0000-000000000000}"/>
          </ac:spMkLst>
        </pc:spChg>
        <pc:spChg chg="mod">
          <ac:chgData name="Lines, Todd" userId="afaf7c3a-e8aa-4568-882a-02ad8f9e19b0" providerId="ADAL" clId="{37B76630-0E70-46BC-ACE6-930ADF066C32}" dt="2024-10-18T16:30:16.244" v="159" actId="207"/>
          <ac:spMkLst>
            <pc:docMk/>
            <pc:sldMk cId="0" sldId="1300"/>
            <ac:spMk id="1456138" creationId="{00000000-0000-0000-0000-000000000000}"/>
          </ac:spMkLst>
        </pc:spChg>
      </pc:sldChg>
      <pc:sldChg chg="ord">
        <pc:chgData name="Lines, Todd" userId="afaf7c3a-e8aa-4568-882a-02ad8f9e19b0" providerId="ADAL" clId="{37B76630-0E70-46BC-ACE6-930ADF066C32}" dt="2024-10-18T16:24:02.118" v="68"/>
        <pc:sldMkLst>
          <pc:docMk/>
          <pc:sldMk cId="1850808194" sldId="1418"/>
        </pc:sldMkLst>
      </pc:sldChg>
      <pc:sldChg chg="add del">
        <pc:chgData name="Lines, Todd" userId="afaf7c3a-e8aa-4568-882a-02ad8f9e19b0" providerId="ADAL" clId="{37B76630-0E70-46BC-ACE6-930ADF066C32}" dt="2024-10-18T16:20:31.545" v="3" actId="47"/>
        <pc:sldMkLst>
          <pc:docMk/>
          <pc:sldMk cId="503835902" sldId="1419"/>
        </pc:sldMkLst>
      </pc:sldChg>
      <pc:sldChg chg="del">
        <pc:chgData name="Lines, Todd" userId="afaf7c3a-e8aa-4568-882a-02ad8f9e19b0" providerId="ADAL" clId="{37B76630-0E70-46BC-ACE6-930ADF066C32}" dt="2024-10-18T16:20:05.908" v="0" actId="47"/>
        <pc:sldMkLst>
          <pc:docMk/>
          <pc:sldMk cId="2771949569" sldId="1423"/>
        </pc:sldMkLst>
      </pc:sldChg>
      <pc:sldChg chg="del">
        <pc:chgData name="Lines, Todd" userId="afaf7c3a-e8aa-4568-882a-02ad8f9e19b0" providerId="ADAL" clId="{37B76630-0E70-46BC-ACE6-930ADF066C32}" dt="2024-10-18T16:29:13.551" v="140" actId="47"/>
        <pc:sldMkLst>
          <pc:docMk/>
          <pc:sldMk cId="776865359" sldId="1426"/>
        </pc:sldMkLst>
      </pc:sldChg>
      <pc:sldChg chg="modSp mod">
        <pc:chgData name="Lines, Todd" userId="afaf7c3a-e8aa-4568-882a-02ad8f9e19b0" providerId="ADAL" clId="{37B76630-0E70-46BC-ACE6-930ADF066C32}" dt="2024-10-18T16:28:54.392" v="139"/>
        <pc:sldMkLst>
          <pc:docMk/>
          <pc:sldMk cId="4071952708" sldId="1427"/>
        </pc:sldMkLst>
        <pc:spChg chg="mod">
          <ac:chgData name="Lines, Todd" userId="afaf7c3a-e8aa-4568-882a-02ad8f9e19b0" providerId="ADAL" clId="{37B76630-0E70-46BC-ACE6-930ADF066C32}" dt="2024-10-18T16:28:54.392" v="139"/>
          <ac:spMkLst>
            <pc:docMk/>
            <pc:sldMk cId="4071952708" sldId="1427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37B76630-0E70-46BC-ACE6-930ADF066C32}" dt="2024-10-18T16:22:48.015" v="36" actId="20577"/>
        <pc:sldMkLst>
          <pc:docMk/>
          <pc:sldMk cId="1363606942" sldId="1430"/>
        </pc:sldMkLst>
        <pc:spChg chg="mod">
          <ac:chgData name="Lines, Todd" userId="afaf7c3a-e8aa-4568-882a-02ad8f9e19b0" providerId="ADAL" clId="{37B76630-0E70-46BC-ACE6-930ADF066C32}" dt="2024-10-18T16:21:12.158" v="6" actId="20577"/>
          <ac:spMkLst>
            <pc:docMk/>
            <pc:sldMk cId="1363606942" sldId="1430"/>
            <ac:spMk id="2" creationId="{36A6BBFC-7A05-EF7F-0C92-9B52FF97A1DC}"/>
          </ac:spMkLst>
        </pc:spChg>
        <pc:spChg chg="mod">
          <ac:chgData name="Lines, Todd" userId="afaf7c3a-e8aa-4568-882a-02ad8f9e19b0" providerId="ADAL" clId="{37B76630-0E70-46BC-ACE6-930ADF066C32}" dt="2024-10-18T16:22:48.015" v="36" actId="20577"/>
          <ac:spMkLst>
            <pc:docMk/>
            <pc:sldMk cId="1363606942" sldId="1430"/>
            <ac:spMk id="3" creationId="{49C3B422-DB54-82D3-7469-CCC3ED86F5BD}"/>
          </ac:spMkLst>
        </pc:spChg>
      </pc:sldChg>
      <pc:sldChg chg="modSp add mod">
        <pc:chgData name="Lines, Todd" userId="afaf7c3a-e8aa-4568-882a-02ad8f9e19b0" providerId="ADAL" clId="{37B76630-0E70-46BC-ACE6-930ADF066C32}" dt="2024-10-18T16:22:54.320" v="43" actId="20577"/>
        <pc:sldMkLst>
          <pc:docMk/>
          <pc:sldMk cId="3999124176" sldId="1431"/>
        </pc:sldMkLst>
        <pc:spChg chg="mod">
          <ac:chgData name="Lines, Todd" userId="afaf7c3a-e8aa-4568-882a-02ad8f9e19b0" providerId="ADAL" clId="{37B76630-0E70-46BC-ACE6-930ADF066C32}" dt="2024-10-18T16:21:17.294" v="8" actId="20577"/>
          <ac:spMkLst>
            <pc:docMk/>
            <pc:sldMk cId="3999124176" sldId="1431"/>
            <ac:spMk id="2" creationId="{686A2255-2586-6BAF-0876-B57D807C1A04}"/>
          </ac:spMkLst>
        </pc:spChg>
        <pc:spChg chg="mod">
          <ac:chgData name="Lines, Todd" userId="afaf7c3a-e8aa-4568-882a-02ad8f9e19b0" providerId="ADAL" clId="{37B76630-0E70-46BC-ACE6-930ADF066C32}" dt="2024-10-18T16:22:54.320" v="43" actId="20577"/>
          <ac:spMkLst>
            <pc:docMk/>
            <pc:sldMk cId="3999124176" sldId="1431"/>
            <ac:spMk id="3" creationId="{4B48D53F-9E47-A8BF-89B0-EE2AD04F498D}"/>
          </ac:spMkLst>
        </pc:spChg>
      </pc:sldChg>
      <pc:sldChg chg="modSp add mod">
        <pc:chgData name="Lines, Todd" userId="afaf7c3a-e8aa-4568-882a-02ad8f9e19b0" providerId="ADAL" clId="{37B76630-0E70-46BC-ACE6-930ADF066C32}" dt="2024-10-18T16:23:00.382" v="50" actId="20577"/>
        <pc:sldMkLst>
          <pc:docMk/>
          <pc:sldMk cId="3196902404" sldId="1432"/>
        </pc:sldMkLst>
        <pc:spChg chg="mod">
          <ac:chgData name="Lines, Todd" userId="afaf7c3a-e8aa-4568-882a-02ad8f9e19b0" providerId="ADAL" clId="{37B76630-0E70-46BC-ACE6-930ADF066C32}" dt="2024-10-18T16:21:22.782" v="10" actId="20577"/>
          <ac:spMkLst>
            <pc:docMk/>
            <pc:sldMk cId="3196902404" sldId="1432"/>
            <ac:spMk id="2" creationId="{A687A78D-0203-7928-1F13-3DB035CAF9EF}"/>
          </ac:spMkLst>
        </pc:spChg>
        <pc:spChg chg="mod">
          <ac:chgData name="Lines, Todd" userId="afaf7c3a-e8aa-4568-882a-02ad8f9e19b0" providerId="ADAL" clId="{37B76630-0E70-46BC-ACE6-930ADF066C32}" dt="2024-10-18T16:23:00.382" v="50" actId="20577"/>
          <ac:spMkLst>
            <pc:docMk/>
            <pc:sldMk cId="3196902404" sldId="1432"/>
            <ac:spMk id="3" creationId="{80255660-23EB-AE11-B29E-E73A0377DF5B}"/>
          </ac:spMkLst>
        </pc:spChg>
      </pc:sldChg>
      <pc:sldChg chg="modSp add mod">
        <pc:chgData name="Lines, Todd" userId="afaf7c3a-e8aa-4568-882a-02ad8f9e19b0" providerId="ADAL" clId="{37B76630-0E70-46BC-ACE6-930ADF066C32}" dt="2024-10-18T16:23:24.678" v="66"/>
        <pc:sldMkLst>
          <pc:docMk/>
          <pc:sldMk cId="2812955077" sldId="1433"/>
        </pc:sldMkLst>
        <pc:spChg chg="mod">
          <ac:chgData name="Lines, Todd" userId="afaf7c3a-e8aa-4568-882a-02ad8f9e19b0" providerId="ADAL" clId="{37B76630-0E70-46BC-ACE6-930ADF066C32}" dt="2024-10-18T16:21:29.198" v="12" actId="20577"/>
          <ac:spMkLst>
            <pc:docMk/>
            <pc:sldMk cId="2812955077" sldId="1433"/>
            <ac:spMk id="2" creationId="{1866B139-B2F5-B59A-938C-D46C3E23E94A}"/>
          </ac:spMkLst>
        </pc:spChg>
        <pc:spChg chg="mod">
          <ac:chgData name="Lines, Todd" userId="afaf7c3a-e8aa-4568-882a-02ad8f9e19b0" providerId="ADAL" clId="{37B76630-0E70-46BC-ACE6-930ADF066C32}" dt="2024-10-18T16:23:24.678" v="66"/>
          <ac:spMkLst>
            <pc:docMk/>
            <pc:sldMk cId="2812955077" sldId="1433"/>
            <ac:spMk id="3" creationId="{239F398A-B8F5-FF57-04B5-69F0B3885314}"/>
          </ac:spMkLst>
        </pc:spChg>
      </pc:sldChg>
    </pc:docChg>
  </pc:docChgLst>
  <pc:docChgLst>
    <pc:chgData name="Lines, Todd" userId="afaf7c3a-e8aa-4568-882a-02ad8f9e19b0" providerId="ADAL" clId="{922364A1-144B-4062-AB16-FFE2A0F8BF8A}"/>
    <pc:docChg chg="custSel addSld modSld sldOrd">
      <pc:chgData name="Lines, Todd" userId="afaf7c3a-e8aa-4568-882a-02ad8f9e19b0" providerId="ADAL" clId="{922364A1-144B-4062-AB16-FFE2A0F8BF8A}" dt="2023-10-16T14:57:57.614" v="327"/>
      <pc:docMkLst>
        <pc:docMk/>
      </pc:docMkLst>
      <pc:sldChg chg="addSp modSp">
        <pc:chgData name="Lines, Todd" userId="afaf7c3a-e8aa-4568-882a-02ad8f9e19b0" providerId="ADAL" clId="{922364A1-144B-4062-AB16-FFE2A0F8BF8A}" dt="2023-10-15T02:36:27.138" v="26" actId="164"/>
        <pc:sldMkLst>
          <pc:docMk/>
          <pc:sldMk cId="0" sldId="285"/>
        </pc:sldMkLst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3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4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5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6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7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9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0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1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2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1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13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5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8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89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0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27.138" v="26" actId="164"/>
          <ac:spMkLst>
            <pc:docMk/>
            <pc:sldMk cId="0" sldId="285"/>
            <ac:spMk id="24591" creationId="{00000000-0000-0000-0000-000000000000}"/>
          </ac:spMkLst>
        </pc:spChg>
        <pc:grpChg chg="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22364A1-144B-4062-AB16-FFE2A0F8BF8A}" dt="2023-10-15T02:36:27.138" v="26" actId="164"/>
          <ac:grpSpMkLst>
            <pc:docMk/>
            <pc:sldMk cId="0" sldId="285"/>
            <ac:grpSpMk id="3" creationId="{7700FFD4-E249-2643-337C-D66B7B58EA57}"/>
          </ac:grpSpMkLst>
        </pc:grpChg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89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0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1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2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3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6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7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8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699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0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1"/>
        </pc:sldMkLst>
      </pc:sldChg>
      <pc:sldChg chg="add ord">
        <pc:chgData name="Lines, Todd" userId="afaf7c3a-e8aa-4568-882a-02ad8f9e19b0" providerId="ADAL" clId="{922364A1-144B-4062-AB16-FFE2A0F8BF8A}" dt="2023-10-16T14:57:57.614" v="327"/>
        <pc:sldMkLst>
          <pc:docMk/>
          <pc:sldMk cId="0" sldId="702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3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704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5"/>
        </pc:sldMkLst>
      </pc:sldChg>
      <pc:sldChg chg="add ord">
        <pc:chgData name="Lines, Todd" userId="afaf7c3a-e8aa-4568-882a-02ad8f9e19b0" providerId="ADAL" clId="{922364A1-144B-4062-AB16-FFE2A0F8BF8A}" dt="2023-10-15T02:45:34.560" v="92"/>
        <pc:sldMkLst>
          <pc:docMk/>
          <pc:sldMk cId="0" sldId="1296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7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8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299"/>
        </pc:sldMkLst>
      </pc:sldChg>
      <pc:sldChg chg="add">
        <pc:chgData name="Lines, Todd" userId="afaf7c3a-e8aa-4568-882a-02ad8f9e19b0" providerId="ADAL" clId="{922364A1-144B-4062-AB16-FFE2A0F8BF8A}" dt="2023-10-15T01:18:38.730" v="0"/>
        <pc:sldMkLst>
          <pc:docMk/>
          <pc:sldMk cId="0" sldId="1300"/>
        </pc:sldMkLst>
      </pc:sldChg>
      <pc:sldChg chg="modSp add mod ord">
        <pc:chgData name="Lines, Todd" userId="afaf7c3a-e8aa-4568-882a-02ad8f9e19b0" providerId="ADAL" clId="{922364A1-144B-4062-AB16-FFE2A0F8BF8A}" dt="2023-10-15T02:35:13.369" v="24" actId="313"/>
        <pc:sldMkLst>
          <pc:docMk/>
          <pc:sldMk cId="1850808194" sldId="1418"/>
        </pc:sldMkLst>
        <pc:spChg chg="mod">
          <ac:chgData name="Lines, Todd" userId="afaf7c3a-e8aa-4568-882a-02ad8f9e19b0" providerId="ADAL" clId="{922364A1-144B-4062-AB16-FFE2A0F8BF8A}" dt="2023-10-15T02:35:13.369" v="24" actId="313"/>
          <ac:spMkLst>
            <pc:docMk/>
            <pc:sldMk cId="1850808194" sldId="1418"/>
            <ac:spMk id="3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39.426" v="13" actId="1038"/>
          <ac:spMkLst>
            <pc:docMk/>
            <pc:sldMk cId="1850808194" sldId="1418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1:20:24.046" v="8" actId="1038"/>
          <ac:spMkLst>
            <pc:docMk/>
            <pc:sldMk cId="1850808194" sldId="1418"/>
            <ac:spMk id="28" creationId="{00000000-0000-0000-0000-000000000000}"/>
          </ac:spMkLst>
        </pc:spChg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503835902" sldId="1419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1862819916" sldId="1420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940874167" sldId="1421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672731119" sldId="1422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2771949569" sldId="1423"/>
        </pc:sldMkLst>
      </pc:sldChg>
      <pc:sldChg chg="add ord">
        <pc:chgData name="Lines, Todd" userId="afaf7c3a-e8aa-4568-882a-02ad8f9e19b0" providerId="ADAL" clId="{922364A1-144B-4062-AB16-FFE2A0F8BF8A}" dt="2023-10-15T01:19:48.503" v="2"/>
        <pc:sldMkLst>
          <pc:docMk/>
          <pc:sldMk cId="3493635768" sldId="1424"/>
        </pc:sldMkLst>
      </pc:sldChg>
      <pc:sldChg chg="addSp delSp modSp add mod">
        <pc:chgData name="Lines, Todd" userId="afaf7c3a-e8aa-4568-882a-02ad8f9e19b0" providerId="ADAL" clId="{922364A1-144B-4062-AB16-FFE2A0F8BF8A}" dt="2023-10-15T02:39:15.937" v="90" actId="20577"/>
        <pc:sldMkLst>
          <pc:docMk/>
          <pc:sldMk cId="3551984821" sldId="1425"/>
        </pc:sldMkLst>
        <pc:spChg chg="mod">
          <ac:chgData name="Lines, Todd" userId="afaf7c3a-e8aa-4568-882a-02ad8f9e19b0" providerId="ADAL" clId="{922364A1-144B-4062-AB16-FFE2A0F8BF8A}" dt="2023-10-15T02:36:40.149" v="28" actId="20577"/>
          <ac:spMkLst>
            <pc:docMk/>
            <pc:sldMk cId="3551984821" sldId="1425"/>
            <ac:spMk id="2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9:15.937" v="90" actId="20577"/>
          <ac:spMkLst>
            <pc:docMk/>
            <pc:sldMk cId="3551984821" sldId="1425"/>
            <ac:spMk id="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5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7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" creationId="{4626D438-8E06-3BB2-B59A-13934F0F194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" creationId="{CCA6D591-A1A7-E09B-BF52-BDD7746D2C56}"/>
          </ac:spMkLst>
        </pc:spChg>
        <pc:spChg chg="mod">
          <ac:chgData name="Lines, Todd" userId="afaf7c3a-e8aa-4568-882a-02ad8f9e19b0" providerId="ADAL" clId="{922364A1-144B-4062-AB16-FFE2A0F8BF8A}" dt="2023-10-15T02:37:09.561" v="33" actId="207"/>
          <ac:spMkLst>
            <pc:docMk/>
            <pc:sldMk cId="3551984821" sldId="1425"/>
            <ac:spMk id="11" creationId="{8C1CFD72-28D5-318F-71B7-CBDABECABF70}"/>
          </ac:spMkLst>
        </pc:spChg>
        <pc:spChg chg="del mod">
          <ac:chgData name="Lines, Todd" userId="afaf7c3a-e8aa-4568-882a-02ad8f9e19b0" providerId="ADAL" clId="{922364A1-144B-4062-AB16-FFE2A0F8BF8A}" dt="2023-10-15T02:37:16.882" v="35" actId="478"/>
          <ac:spMkLst>
            <pc:docMk/>
            <pc:sldMk cId="3551984821" sldId="1425"/>
            <ac:spMk id="12" creationId="{DD24F46F-C322-18EF-E2EA-BD805A97C96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13" creationId="{00000000-0000-0000-0000-000000000000}"/>
          </ac:spMkLst>
        </pc:spChg>
        <pc:spChg chg="del mod">
          <ac:chgData name="Lines, Todd" userId="afaf7c3a-e8aa-4568-882a-02ad8f9e19b0" providerId="ADAL" clId="{922364A1-144B-4062-AB16-FFE2A0F8BF8A}" dt="2023-10-15T02:37:12.839" v="34" actId="478"/>
          <ac:spMkLst>
            <pc:docMk/>
            <pc:sldMk cId="3551984821" sldId="1425"/>
            <ac:spMk id="14" creationId="{F5A7269B-7790-4717-7BCE-89D41C56F516}"/>
          </ac:spMkLst>
        </pc:spChg>
        <pc:spChg chg="mod">
          <ac:chgData name="Lines, Todd" userId="afaf7c3a-e8aa-4568-882a-02ad8f9e19b0" providerId="ADAL" clId="{922364A1-144B-4062-AB16-FFE2A0F8BF8A}" dt="2023-10-15T02:37:42.692" v="40" actId="207"/>
          <ac:spMkLst>
            <pc:docMk/>
            <pc:sldMk cId="3551984821" sldId="1425"/>
            <ac:spMk id="15" creationId="{7C5C6395-7CAF-BF6B-C980-B0A1E0B73142}"/>
          </ac:spMkLst>
        </pc:spChg>
        <pc:spChg chg="del mod">
          <ac:chgData name="Lines, Todd" userId="afaf7c3a-e8aa-4568-882a-02ad8f9e19b0" providerId="ADAL" clId="{922364A1-144B-4062-AB16-FFE2A0F8BF8A}" dt="2023-10-15T02:37:21.553" v="36" actId="478"/>
          <ac:spMkLst>
            <pc:docMk/>
            <pc:sldMk cId="3551984821" sldId="1425"/>
            <ac:spMk id="16" creationId="{03823BD0-E2B4-AA7E-AE09-283BDF711D1D}"/>
          </ac:spMkLst>
        </pc:spChg>
        <pc:spChg chg="del mod">
          <ac:chgData name="Lines, Todd" userId="afaf7c3a-e8aa-4568-882a-02ad8f9e19b0" providerId="ADAL" clId="{922364A1-144B-4062-AB16-FFE2A0F8BF8A}" dt="2023-10-15T02:37:28.099" v="38" actId="478"/>
          <ac:spMkLst>
            <pc:docMk/>
            <pc:sldMk cId="3551984821" sldId="1425"/>
            <ac:spMk id="17" creationId="{67D5E6AA-B358-3069-453A-5ED397637990}"/>
          </ac:spMkLst>
        </pc:spChg>
        <pc:spChg chg="del mod">
          <ac:chgData name="Lines, Todd" userId="afaf7c3a-e8aa-4568-882a-02ad8f9e19b0" providerId="ADAL" clId="{922364A1-144B-4062-AB16-FFE2A0F8BF8A}" dt="2023-10-15T02:37:24.329" v="37" actId="478"/>
          <ac:spMkLst>
            <pc:docMk/>
            <pc:sldMk cId="3551984821" sldId="1425"/>
            <ac:spMk id="18" creationId="{B5C804FD-BCF5-3F9A-467F-64C99B4EBFA1}"/>
          </ac:spMkLst>
        </pc:spChg>
        <pc:spChg chg="del mod">
          <ac:chgData name="Lines, Todd" userId="afaf7c3a-e8aa-4568-882a-02ad8f9e19b0" providerId="ADAL" clId="{922364A1-144B-4062-AB16-FFE2A0F8BF8A}" dt="2023-10-15T02:37:29.970" v="39" actId="478"/>
          <ac:spMkLst>
            <pc:docMk/>
            <pc:sldMk cId="3551984821" sldId="1425"/>
            <ac:spMk id="19" creationId="{BDEC7A46-35B1-CDCA-9593-959B0B5E8A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0" creationId="{0CC4474D-5181-0539-10A2-7E0C50385DA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1" creationId="{F0772176-6DED-3BAA-DF4D-2B8A359C39E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2" creationId="{D78C3762-1F44-C80C-2F28-3C5E927E77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3" creationId="{40FB3AEE-5456-54C1-D6B0-2C1A2B4795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4" creationId="{A1345F48-18B3-BB28-1FEC-B4CC565C5AD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5" creationId="{F51FFCE5-9C16-6151-7787-62CEEE47CA95}"/>
          </ac:spMkLst>
        </pc:spChg>
        <pc:spChg chg="del">
          <ac:chgData name="Lines, Todd" userId="afaf7c3a-e8aa-4568-882a-02ad8f9e19b0" providerId="ADAL" clId="{922364A1-144B-4062-AB16-FFE2A0F8BF8A}" dt="2023-10-15T02:36:45.067" v="29" actId="478"/>
          <ac:spMkLst>
            <pc:docMk/>
            <pc:sldMk cId="3551984821" sldId="1425"/>
            <ac:spMk id="26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27" creationId="{1ADE3D2E-0841-F46A-BEDD-3DBC6033C126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8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29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0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1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2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3" creationId="{00000000-0000-0000-0000-000000000000}"/>
          </ac:spMkLst>
        </pc:spChg>
        <pc:spChg chg="del">
          <ac:chgData name="Lines, Todd" userId="afaf7c3a-e8aa-4568-882a-02ad8f9e19b0" providerId="ADAL" clId="{922364A1-144B-4062-AB16-FFE2A0F8BF8A}" dt="2023-10-15T02:36:50.186" v="30" actId="478"/>
          <ac:spMkLst>
            <pc:docMk/>
            <pc:sldMk cId="3551984821" sldId="1425"/>
            <ac:spMk id="34" creationId="{00000000-0000-0000-0000-00000000000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5" creationId="{D75401B5-ED52-5C6B-ECBE-AD95D355E6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6" creationId="{E58FF8F2-444D-098F-E010-40199255469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7" creationId="{9535AA5C-658C-FC38-12B9-3984BCAF423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8" creationId="{A40A1763-23B2-DC95-9396-017B2143151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39" creationId="{9B14D30B-B16E-5381-6BF8-333013DCE11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0" creationId="{BA5C022F-4866-6090-6EB0-A8ADD4CAE7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1" creationId="{FB0B839C-1196-0038-E30E-D3C31B5DAC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2" creationId="{2FC36D0F-1AF6-6AE0-B594-12249F1C462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3" creationId="{A5D2FB13-34C6-B339-BE60-A1945F4A7A9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4" creationId="{B1308C90-EA9F-42E0-32D5-75505958C6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5" creationId="{B65EDFC9-E994-F6A1-A558-4A833D48F60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6" creationId="{308C8F8E-610E-2EC2-DCC8-45BEBD6D8A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7" creationId="{69E8E8A8-D4B7-4F57-F1ED-1EA0DC8FF9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8" creationId="{17059A52-5C3A-DA1F-440F-14F548AA494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49" creationId="{7A05A597-DCF9-EB87-E16F-B2FD768E3EF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0" creationId="{A8194469-EA8A-5499-4E2F-09BFA5E32A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1" creationId="{EC7CEEF1-36DB-1F3B-67C9-F3A272DC024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2" creationId="{96C20311-C1EC-1CD0-6741-0E8F6D4CBFD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3" creationId="{C6A3051E-94A5-51CF-2B41-F203ED2CE62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4" creationId="{54E64B57-E9EF-AE6A-3C96-2156E54EAFA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5" creationId="{37F4FEA7-EFC9-CA61-7A27-87D2D779844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6" creationId="{8D0D6EB2-4E73-A888-B107-B9C8BF8AC5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7" creationId="{38AF6BAB-2FE2-7512-FA4D-F6CC1393FA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8" creationId="{FF755D67-8260-54F5-E5C8-E29C6EC6C4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59" creationId="{5EB59941-E11E-88D5-8286-6ECBBC4CEE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0" creationId="{41B6BBCF-AEDB-F577-6B84-CB31918FCDB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1" creationId="{1E20BDB7-3884-6784-47F0-7C1811CFA54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2" creationId="{300ED930-4DC7-9BFF-BDBE-9D9FE3AA1DE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3" creationId="{B11AFD66-A483-9671-5FCE-ECD21789589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4" creationId="{5BC3D33A-537E-FA8D-9FC6-FF17007A4DF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5" creationId="{C0A2027B-932E-1A63-DB45-BDCDD9C518F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6" creationId="{92417C51-33B1-390A-77AC-30E329BCC65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7" creationId="{541B4ACF-792B-CBE0-6F96-5DDC8AA2D3E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8" creationId="{676CC8F5-E7BF-5E84-AD08-84E2A99154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69" creationId="{9DD3473E-509D-B9A2-F7F0-5ECFF765C8B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0" creationId="{ACBD0B4D-3377-76BA-9F3C-E001E3DAC6E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1" creationId="{2C78172C-4277-5A43-C2A4-2E5C46D89C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2" creationId="{604D5305-B713-60F4-C363-6E397D6288D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3" creationId="{B8CC5FA9-5CE0-3699-9DFC-CD49EDB34A3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4" creationId="{1F43787C-EF6A-CADA-5310-1BB44325F8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5" creationId="{77F01D30-EA84-6655-47D3-2869120CC83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6" creationId="{098568EA-99AF-0FBD-E9E0-7E2914DED5B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7" creationId="{3B22AF7E-22AB-7D0F-6FE8-906EABD8196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8" creationId="{3E552E73-091B-A65E-2110-64C8A2F453E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79" creationId="{B7CC4B94-C23B-EB4E-1CDC-4D548486220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0" creationId="{53B2897D-B0E6-89DA-AAD9-C371D7E6D05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1" creationId="{883B2D42-37C6-6AA0-822C-54DDA022C6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2" creationId="{878F5729-8E8A-E332-A2CC-6C6A5C65B74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3" creationId="{4DFB6383-0538-4DF5-6080-17894F37915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4" creationId="{A6B6EFC5-6598-2519-8B5B-96730489BEC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5" creationId="{601E30FB-8465-DF56-1454-92EA5B0C7A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6" creationId="{522F8F14-2031-6014-2E5B-6FD8627F2E2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7" creationId="{3D7CBDEB-9DCB-A7B9-F3C5-8AB9ACF8799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8" creationId="{1508240F-381E-C601-7493-90991F3EDEF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89" creationId="{D9D00B11-261F-F536-8850-1C42FEF7295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0" creationId="{48A0ED6B-8326-90D1-D15A-D6A5898EB992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1" creationId="{E313B589-5844-8D3E-8951-2B54D854B1F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2" creationId="{BD363DF1-6C3E-0054-DF3C-34AA740519D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3" creationId="{8197767C-ABCF-5D7A-6038-23EEDAF9BC8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4" creationId="{4045B0BE-964B-054F-A3E9-3B99322FC06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5" creationId="{5F655BD8-FA0C-0029-AB84-0205B01606C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6" creationId="{E0EA5EAF-2006-40B3-B254-ACBBAA3DC2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7" creationId="{D934630C-6504-979B-A345-90D8AC279463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8" creationId="{C41F87B6-6BBC-A785-8A00-2BAB2E4673A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99" creationId="{AE4C19BA-53A4-2664-43C8-4A123AF84D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0" creationId="{FB3DC67D-F77C-B2E3-8FFF-2647B63EC09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1" creationId="{CBBB73A4-BA3B-138C-DA80-F9AA9DDE8E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2" creationId="{672837A8-B2DA-4035-4350-EE0B0D7554A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3" creationId="{3102D813-20B6-05A3-8229-CB604669260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4" creationId="{7842AE55-002E-6A89-071D-3AFA1C008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5" creationId="{7F2FF517-9672-EB29-97E8-A382490305F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6" creationId="{C0E4D8B4-2C7B-035E-7D0C-2EE7CA6B8EE6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7" creationId="{7A501FCE-1FFC-9976-6052-A0F5FD2A4B2E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8" creationId="{42D25411-BF78-2F84-19EB-BB82ACE63A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09" creationId="{E926518F-0B95-8C0B-9BFE-241947B7CDB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0" creationId="{B9AF91CC-A1B1-0E98-DE4F-12448036685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1" creationId="{E0F5DE22-B0B9-D166-922A-1E691A1D14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2" creationId="{9B7E4613-3678-0FC7-8DEF-D2001C490B4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3" creationId="{FB1DA3DF-46D7-851C-A838-0D6532EC3A6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4" creationId="{5735F671-12C7-4A5A-65A4-1ED1675D8BA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5" creationId="{0B74683E-BB43-F06B-D33D-0479186B042B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6" creationId="{2CDB3DAA-E576-8A99-26D9-0C5665EC00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7" creationId="{8865A18B-8EE1-D96D-DC76-18334D62086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8" creationId="{C9673939-CBD3-73C5-70E4-ABB38CB454E8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19" creationId="{A82630B3-F0DC-DE4A-84DF-A3223314D11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0" creationId="{753F67F8-B815-885A-7642-78726DF70B7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1" creationId="{2DF4E088-8442-B2EE-D31C-B7136D105CE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2" creationId="{88340038-2B49-DBBF-0430-24CB36DA477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3" creationId="{F5C3E0D5-D9CE-2B42-7821-83EBF015481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4" creationId="{5EE59889-42B1-677C-3B31-B46177348C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5" creationId="{D8DE12A6-F718-5FC8-6580-2B38995CA170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6" creationId="{98D4E982-2AC3-A218-9BE1-84B175440B47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7" creationId="{B9355977-F476-2138-2BF0-E54AB588A25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8" creationId="{F7419F97-224F-E8A9-A3A1-5FA8E185D81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29" creationId="{443D636F-8303-DBBC-677C-77C5C406A1E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0" creationId="{B21FE4FE-E911-6A14-33F1-80434B5BD8A1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1" creationId="{CF323538-75B5-424C-86B6-59B746EA947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2" creationId="{20154410-3817-6CB0-2C1C-703E37126505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3" creationId="{81A34910-ABC4-9917-B98C-B07ED16ED4DF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4" creationId="{AF6D6442-ACF5-0B1D-65A1-D61529E17FBC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5" creationId="{DFCE0FED-5DA8-5DD3-E213-7B6DF910397A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6" creationId="{9396BAF5-47B5-7EB4-AE0D-8E7C7F11373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7" creationId="{1E2E63E9-5C60-B163-93F5-634D8DF95A39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8" creationId="{BF4D8195-0EDD-B3AE-6445-B3BCAB9BAE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39" creationId="{4629F445-BBC2-3347-1E83-51B24DDBE284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0" creationId="{DD3AFED4-6692-AF40-8022-95A567015ABD}"/>
          </ac:spMkLst>
        </pc:spChg>
        <pc:spChg chg="mod">
          <ac:chgData name="Lines, Todd" userId="afaf7c3a-e8aa-4568-882a-02ad8f9e19b0" providerId="ADAL" clId="{922364A1-144B-4062-AB16-FFE2A0F8BF8A}" dt="2023-10-15T02:36:52.267" v="31"/>
          <ac:spMkLst>
            <pc:docMk/>
            <pc:sldMk cId="3551984821" sldId="1425"/>
            <ac:spMk id="141" creationId="{7EAFC0A5-8BCA-4C6B-51B4-7119470A2D9B}"/>
          </ac:spMkLst>
        </pc:spChg>
        <pc:grpChg chg="add mod">
          <ac:chgData name="Lines, Todd" userId="afaf7c3a-e8aa-4568-882a-02ad8f9e19b0" providerId="ADAL" clId="{922364A1-144B-4062-AB16-FFE2A0F8BF8A}" dt="2023-10-15T02:36:58.931" v="32" actId="1076"/>
          <ac:grpSpMkLst>
            <pc:docMk/>
            <pc:sldMk cId="3551984821" sldId="1425"/>
            <ac:grpSpMk id="6" creationId="{53404F86-7839-09AB-2BCC-7A352ADD35D4}"/>
          </ac:grpSpMkLst>
        </pc:grpChg>
        <pc:grpChg chg="mod">
          <ac:chgData name="Lines, Todd" userId="afaf7c3a-e8aa-4568-882a-02ad8f9e19b0" providerId="ADAL" clId="{922364A1-144B-4062-AB16-FFE2A0F8BF8A}" dt="2023-10-15T02:36:52.267" v="31"/>
          <ac:grpSpMkLst>
            <pc:docMk/>
            <pc:sldMk cId="3551984821" sldId="1425"/>
            <ac:grpSpMk id="8" creationId="{BDDC840F-891B-EE0C-FEFE-641C20B36A36}"/>
          </ac:grpSpMkLst>
        </pc:grpChg>
      </pc:sldChg>
      <pc:sldChg chg="modSp new mod">
        <pc:chgData name="Lines, Todd" userId="afaf7c3a-e8aa-4568-882a-02ad8f9e19b0" providerId="ADAL" clId="{922364A1-144B-4062-AB16-FFE2A0F8BF8A}" dt="2023-10-16T14:53:45.863" v="226" actId="20577"/>
        <pc:sldMkLst>
          <pc:docMk/>
          <pc:sldMk cId="776865359" sldId="1426"/>
        </pc:sldMkLst>
        <pc:spChg chg="mod">
          <ac:chgData name="Lines, Todd" userId="afaf7c3a-e8aa-4568-882a-02ad8f9e19b0" providerId="ADAL" clId="{922364A1-144B-4062-AB16-FFE2A0F8BF8A}" dt="2023-10-16T14:47:23.607" v="101" actId="20577"/>
          <ac:spMkLst>
            <pc:docMk/>
            <pc:sldMk cId="776865359" sldId="1426"/>
            <ac:spMk id="2" creationId="{7A851510-1740-72E4-332C-871A34EE81B4}"/>
          </ac:spMkLst>
        </pc:spChg>
        <pc:spChg chg="mod">
          <ac:chgData name="Lines, Todd" userId="afaf7c3a-e8aa-4568-882a-02ad8f9e19b0" providerId="ADAL" clId="{922364A1-144B-4062-AB16-FFE2A0F8BF8A}" dt="2023-10-16T14:53:45.863" v="226" actId="20577"/>
          <ac:spMkLst>
            <pc:docMk/>
            <pc:sldMk cId="776865359" sldId="1426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58.644" v="325" actId="20577"/>
        <pc:sldMkLst>
          <pc:docMk/>
          <pc:sldMk cId="4071952708" sldId="1427"/>
        </pc:sldMkLst>
        <pc:spChg chg="mod">
          <ac:chgData name="Lines, Todd" userId="afaf7c3a-e8aa-4568-882a-02ad8f9e19b0" providerId="ADAL" clId="{922364A1-144B-4062-AB16-FFE2A0F8BF8A}" dt="2023-10-16T14:56:58.644" v="325" actId="20577"/>
          <ac:spMkLst>
            <pc:docMk/>
            <pc:sldMk cId="4071952708" sldId="1427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35.827" v="312" actId="20577"/>
        <pc:sldMkLst>
          <pc:docMk/>
          <pc:sldMk cId="2484996957" sldId="1428"/>
        </pc:sldMkLst>
        <pc:spChg chg="mod">
          <ac:chgData name="Lines, Todd" userId="afaf7c3a-e8aa-4568-882a-02ad8f9e19b0" providerId="ADAL" clId="{922364A1-144B-4062-AB16-FFE2A0F8BF8A}" dt="2023-10-16T14:56:35.827" v="312" actId="20577"/>
          <ac:spMkLst>
            <pc:docMk/>
            <pc:sldMk cId="2484996957" sldId="1428"/>
            <ac:spMk id="3" creationId="{3DAA9125-C756-F9E2-6C9E-269E50A60EE0}"/>
          </ac:spMkLst>
        </pc:spChg>
      </pc:sldChg>
      <pc:sldChg chg="modSp add mod">
        <pc:chgData name="Lines, Todd" userId="afaf7c3a-e8aa-4568-882a-02ad8f9e19b0" providerId="ADAL" clId="{922364A1-144B-4062-AB16-FFE2A0F8BF8A}" dt="2023-10-16T14:56:48.645" v="319" actId="20577"/>
        <pc:sldMkLst>
          <pc:docMk/>
          <pc:sldMk cId="2520663715" sldId="1429"/>
        </pc:sldMkLst>
        <pc:spChg chg="mod">
          <ac:chgData name="Lines, Todd" userId="afaf7c3a-e8aa-4568-882a-02ad8f9e19b0" providerId="ADAL" clId="{922364A1-144B-4062-AB16-FFE2A0F8BF8A}" dt="2023-10-16T14:56:48.645" v="319" actId="20577"/>
          <ac:spMkLst>
            <pc:docMk/>
            <pc:sldMk cId="2520663715" sldId="1429"/>
            <ac:spMk id="3" creationId="{3DAA9125-C756-F9E2-6C9E-269E50A60E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7F508-F0AF-421B-80E1-51835879F53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2013-F072-4D41-A36C-81F1C9095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20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1844A7-FADA-40F3-B8D8-73A7F61FA359}" type="slidenum">
              <a:rPr lang="en-US"/>
              <a:pPr/>
              <a:t>25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647DA8-E26B-4589-A77C-FA752A9AA9F5}" type="slidenum">
              <a:rPr lang="en-US"/>
              <a:pPr/>
              <a:t>34</a:t>
            </a:fld>
            <a:endParaRPr lang="en-US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C8E335-1B37-4239-9DF0-3EEB51B17590}" type="slidenum">
              <a:rPr lang="en-US"/>
              <a:pPr/>
              <a:t>35</a:t>
            </a:fld>
            <a:endParaRPr lang="en-US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9DDAB-8FBE-4C69-8622-8D4D68D4DE9F}" type="slidenum">
              <a:rPr lang="en-US"/>
              <a:pPr/>
              <a:t>36</a:t>
            </a:fld>
            <a:endParaRPr lang="en-US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31ADDD-FA7C-4323-90FF-63E0F4556695}" type="slidenum">
              <a:rPr lang="en-US"/>
              <a:pPr/>
              <a:t>37</a:t>
            </a:fld>
            <a:endParaRPr lang="en-US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42F27-90D7-4311-83FA-36EA5AA53AAC}" type="slidenum">
              <a:rPr lang="en-US"/>
              <a:pPr/>
              <a:t>38</a:t>
            </a:fld>
            <a:endParaRPr lang="en-US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07D55-077B-41DC-87B9-F4AFF96C9B4A}" type="slidenum">
              <a:rPr lang="en-US"/>
              <a:pPr/>
              <a:t>39</a:t>
            </a:fld>
            <a:endParaRPr lang="en-US"/>
          </a:p>
        </p:txBody>
      </p:sp>
      <p:sp>
        <p:nvSpPr>
          <p:cNvPr id="140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06538-CE81-4BA0-9FCD-E7747B4A4A89}" type="slidenum">
              <a:rPr lang="en-US"/>
              <a:pPr/>
              <a:t>40</a:t>
            </a:fld>
            <a:endParaRPr lang="en-US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7775E-207B-47CA-8828-83FC86D36D39}" type="slidenum">
              <a:rPr lang="en-US"/>
              <a:pPr/>
              <a:t>41</a:t>
            </a:fld>
            <a:endParaRPr lang="en-US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2BF582-4293-43AC-BA95-5630AB1AD392}" type="slidenum">
              <a:rPr lang="en-US"/>
              <a:pPr/>
              <a:t>42</a:t>
            </a:fld>
            <a:endParaRPr lang="en-US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BA643-ACBE-4B2B-A176-FBC9C4E90F93}" type="slidenum">
              <a:rPr lang="en-US"/>
              <a:pPr/>
              <a:t>43</a:t>
            </a:fld>
            <a:endParaRPr lang="en-US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[CORRECT 5 ANSWER]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53F1B6-9F76-4832-91E6-651399BA2FD9}" type="slidenum">
              <a:rPr lang="en-US"/>
              <a:pPr/>
              <a:t>26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B4394-1E28-4062-A3F0-3347C2B72FEB}" type="slidenum">
              <a:rPr lang="en-US"/>
              <a:pPr/>
              <a:t>44</a:t>
            </a:fld>
            <a:endParaRPr lang="en-US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4E6273-D310-429E-9C71-1EC40980B8DA}" type="slidenum">
              <a:rPr lang="en-US"/>
              <a:pPr/>
              <a:t>53</a:t>
            </a:fld>
            <a:endParaRPr lang="en-US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A1A980-5088-47DA-B094-D68A4E64F9BD}" type="slidenum">
              <a:rPr lang="en-US"/>
              <a:pPr/>
              <a:t>54</a:t>
            </a:fld>
            <a:endParaRPr lang="en-US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6D584-FD40-49A9-88BF-F3A49A15A6B8}" type="slidenum">
              <a:rPr lang="en-US"/>
              <a:pPr/>
              <a:t>55</a:t>
            </a:fld>
            <a:endParaRPr lang="en-US"/>
          </a:p>
        </p:txBody>
      </p:sp>
      <p:sp>
        <p:nvSpPr>
          <p:cNvPr id="145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615E45-80E8-4D2D-9A67-025266B83AA8}" type="slidenum">
              <a:rPr lang="en-US"/>
              <a:pPr/>
              <a:t>56</a:t>
            </a:fld>
            <a:endParaRPr lang="en-US"/>
          </a:p>
        </p:txBody>
      </p:sp>
      <p:sp>
        <p:nvSpPr>
          <p:cNvPr id="145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F1AE13-048D-4BA3-A80A-120666B04D1E}" type="slidenum">
              <a:rPr lang="en-US"/>
              <a:pPr/>
              <a:t>57</a:t>
            </a:fld>
            <a:endParaRPr lang="en-US"/>
          </a:p>
        </p:txBody>
      </p:sp>
      <p:sp>
        <p:nvSpPr>
          <p:cNvPr id="145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003912-A923-45A1-A5CB-2B6CD6A6857A}" type="slidenum">
              <a:rPr lang="en-US"/>
              <a:pPr/>
              <a:t>58</a:t>
            </a:fld>
            <a:endParaRPr lang="en-US"/>
          </a:p>
        </p:txBody>
      </p:sp>
      <p:sp>
        <p:nvSpPr>
          <p:cNvPr id="145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4854" tIns="47427" rIns="94854" bIns="4742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B7BEE-970D-477D-A17E-56D4D913E357}" type="slidenum">
              <a:rPr lang="en-US"/>
              <a:pPr/>
              <a:t>27</a:t>
            </a:fld>
            <a:endParaRPr lang="en-US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5832EB-17A7-400F-A9C2-20B04CF0DE82}" type="slidenum">
              <a:rPr lang="en-US"/>
              <a:pPr/>
              <a:t>28</a:t>
            </a:fld>
            <a:endParaRPr lang="en-US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FB26F-C29B-4FB8-BD4B-793DE74C2458}" type="slidenum">
              <a:rPr lang="en-US"/>
              <a:pPr/>
              <a:t>29</a:t>
            </a:fld>
            <a:endParaRPr lang="en-US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10ED4-5D8F-4602-B98B-FFECADF62ABE}" type="slidenum">
              <a:rPr lang="en-US"/>
              <a:pPr/>
              <a:t>30</a:t>
            </a:fld>
            <a:endParaRPr lang="en-US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8C193-1C20-4EF5-8084-3A4B4DBF5E9F}" type="slidenum">
              <a:rPr lang="en-US"/>
              <a:pPr/>
              <a:t>31</a:t>
            </a:fld>
            <a:endParaRPr lang="en-US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FAA2EC-D49C-4600-B44C-64C47F1B1711}" type="slidenum">
              <a:rPr lang="en-US"/>
              <a:pPr/>
              <a:t>32</a:t>
            </a:fld>
            <a:endParaRPr lang="en-US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BC072-74D7-4C38-A455-D1EB101C679C}" type="slidenum">
              <a:rPr lang="en-US"/>
              <a:pPr/>
              <a:t>33</a:t>
            </a:fld>
            <a:endParaRPr lang="en-US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FB3C4-3DB4-438C-87D7-EDFB3267BC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7A8C5-B02E-4AFA-A617-2AF9691B0515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0249E-384E-451C-B0B9-EEF43AB8EB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. Will they attract each other?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6D9BE-4F3D-BCDC-C985-93E70A631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2255-2586-6BAF-0876-B57D807C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8D53F-9E47-A8BF-89B0-EE2AD04F4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charges, q</a:t>
            </a:r>
            <a:r>
              <a:rPr lang="en-US" baseline="-25000" dirty="0"/>
              <a:t>1</a:t>
            </a:r>
            <a:r>
              <a:rPr lang="en-US" dirty="0"/>
              <a:t> and  q</a:t>
            </a:r>
            <a:r>
              <a:rPr lang="en-US" baseline="-25000" dirty="0"/>
              <a:t>2</a:t>
            </a:r>
            <a:r>
              <a:rPr lang="en-US" dirty="0"/>
              <a:t> and I increase the charge of q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9021A-5F67-F8E4-774B-624161CA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62FB0-4651-56CD-29CD-3AE995ECA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A78D-0203-7928-1F13-3DB035CA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5660-23EB-AE11-B29E-E73A0377D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charges, q</a:t>
            </a:r>
            <a:r>
              <a:rPr lang="en-US" baseline="-25000" dirty="0"/>
              <a:t>1</a:t>
            </a:r>
            <a:r>
              <a:rPr lang="en-US" dirty="0"/>
              <a:t> and  q</a:t>
            </a:r>
            <a:r>
              <a:rPr lang="en-US" baseline="-25000" dirty="0"/>
              <a:t>2</a:t>
            </a:r>
            <a:r>
              <a:rPr lang="en-US" dirty="0"/>
              <a:t> and I increase the charge of q</a:t>
            </a:r>
            <a:r>
              <a:rPr lang="en-US" baseline="-25000" dirty="0"/>
              <a:t>1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D2457-0C7C-5B24-4369-EF519E38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BF61-F603-C212-6E00-CCA9322F5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B139-B2F5-B59A-938C-D46C3E23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398A-B8F5-FF57-04B5-69F0B388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charges, q</a:t>
            </a:r>
            <a:r>
              <a:rPr lang="en-US" baseline="-25000" dirty="0"/>
              <a:t>1</a:t>
            </a:r>
            <a:r>
              <a:rPr lang="en-US" dirty="0"/>
              <a:t> and  q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charges.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ADB7A-1C12-AD59-271F-11ED84E8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55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-1" y="2057400"/>
          <a:ext cx="905140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57800" imgH="749300" progId="Equation.3">
                  <p:embed/>
                </p:oleObj>
              </mc:Choice>
              <mc:Fallback>
                <p:oleObj name="Equation" r:id="rId2" imgW="5257800" imgH="7493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2057400"/>
                        <a:ext cx="905140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49859"/>
              </p:ext>
            </p:extLst>
          </p:nvPr>
        </p:nvGraphicFramePr>
        <p:xfrm>
          <a:off x="0" y="3063587"/>
          <a:ext cx="9144000" cy="387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800" imgH="1422400" progId="Equation.3">
                  <p:embed/>
                </p:oleObj>
              </mc:Choice>
              <mc:Fallback>
                <p:oleObj name="Equation" r:id="rId2" imgW="33528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63587"/>
                        <a:ext cx="9144000" cy="387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228600" y="228600"/>
            <a:ext cx="8534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AutoNum type="alphaLcParenR"/>
            </a:pPr>
            <a:r>
              <a:rPr lang="en-US" sz="3600" dirty="0"/>
              <a:t>Calculate the magnitude of the electric force between the proton and electron in a hydrogen atom. </a:t>
            </a:r>
          </a:p>
          <a:p>
            <a:pPr marL="742950" indent="-742950">
              <a:buAutoNum type="alphaLcParenR"/>
            </a:pPr>
            <a:r>
              <a:rPr lang="en-US" sz="3600" dirty="0"/>
              <a:t>Compare to their gravitational attraction.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482975" y="2230438"/>
            <a:ext cx="2692400" cy="2390775"/>
            <a:chOff x="2194" y="1405"/>
            <a:chExt cx="1696" cy="1506"/>
          </a:xfrm>
        </p:grpSpPr>
        <p:sp>
          <p:nvSpPr>
            <p:cNvPr id="19460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19461" name="Oval 5"/>
            <p:cNvSpPr>
              <a:spLocks noChangeArrowheads="1"/>
            </p:cNvSpPr>
            <p:nvPr/>
          </p:nvSpPr>
          <p:spPr bwMode="auto">
            <a:xfrm>
              <a:off x="3159" y="2419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 flipH="1" flipV="1">
              <a:off x="2999" y="2213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 rot="10800000" flipH="1" flipV="1">
              <a:off x="2710" y="1898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9466" name="Text Box 10"/>
            <p:cNvSpPr txBox="1">
              <a:spLocks noChangeArrowheads="1"/>
            </p:cNvSpPr>
            <p:nvPr/>
          </p:nvSpPr>
          <p:spPr bwMode="auto">
            <a:xfrm>
              <a:off x="2557" y="203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2726" y="2292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19468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9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492375"/>
            <a:ext cx="3044825" cy="2652713"/>
            <a:chOff x="1972" y="1390"/>
            <a:chExt cx="1918" cy="1671"/>
          </a:xfrm>
        </p:grpSpPr>
        <p:sp>
          <p:nvSpPr>
            <p:cNvPr id="20484" name="Oval 16"/>
            <p:cNvSpPr>
              <a:spLocks noChangeArrowheads="1"/>
            </p:cNvSpPr>
            <p:nvPr/>
          </p:nvSpPr>
          <p:spPr bwMode="auto">
            <a:xfrm>
              <a:off x="3159" y="2418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5" name="Oval 4"/>
            <p:cNvSpPr>
              <a:spLocks noChangeArrowheads="1"/>
            </p:cNvSpPr>
            <p:nvPr/>
          </p:nvSpPr>
          <p:spPr bwMode="auto">
            <a:xfrm>
              <a:off x="2396" y="1610"/>
              <a:ext cx="365" cy="356"/>
            </a:xfrm>
            <a:prstGeom prst="ellipse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</a:rPr>
                <a:t>+</a:t>
              </a:r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0492" name="Line 12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3" name="Line 13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Coulomb Force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130550" y="2206625"/>
            <a:ext cx="3044825" cy="2652713"/>
            <a:chOff x="1972" y="1390"/>
            <a:chExt cx="1918" cy="1671"/>
          </a:xfrm>
        </p:grpSpPr>
        <p:sp>
          <p:nvSpPr>
            <p:cNvPr id="21508" name="Oval 15"/>
            <p:cNvSpPr>
              <a:spLocks noChangeArrowheads="1"/>
            </p:cNvSpPr>
            <p:nvPr/>
          </p:nvSpPr>
          <p:spPr bwMode="auto">
            <a:xfrm>
              <a:off x="3154" y="2414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09" name="Oval 16"/>
            <p:cNvSpPr>
              <a:spLocks noChangeArrowheads="1"/>
            </p:cNvSpPr>
            <p:nvPr/>
          </p:nvSpPr>
          <p:spPr bwMode="auto">
            <a:xfrm>
              <a:off x="2391" y="1605"/>
              <a:ext cx="365" cy="3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sym typeface="Symbol" pitchFamily="18" charset="2"/>
                </a:rPr>
                <a:t>-</a:t>
              </a: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 flipH="1" flipV="1">
              <a:off x="2222" y="139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1" name="Line 6"/>
            <p:cNvSpPr>
              <a:spLocks noChangeShapeType="1"/>
            </p:cNvSpPr>
            <p:nvPr/>
          </p:nvSpPr>
          <p:spPr bwMode="auto">
            <a:xfrm rot="10800000" flipH="1" flipV="1">
              <a:off x="3478" y="2730"/>
              <a:ext cx="219" cy="25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2" name="Text Box 7"/>
            <p:cNvSpPr txBox="1">
              <a:spLocks noChangeArrowheads="1"/>
            </p:cNvSpPr>
            <p:nvPr/>
          </p:nvSpPr>
          <p:spPr bwMode="auto">
            <a:xfrm>
              <a:off x="3654" y="241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21513" name="Text Box 8"/>
            <p:cNvSpPr txBox="1">
              <a:spLocks noChangeArrowheads="1"/>
            </p:cNvSpPr>
            <p:nvPr/>
          </p:nvSpPr>
          <p:spPr bwMode="auto">
            <a:xfrm>
              <a:off x="2753" y="1405"/>
              <a:ext cx="2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21514" name="Text Box 9"/>
            <p:cNvSpPr txBox="1">
              <a:spLocks noChangeArrowheads="1"/>
            </p:cNvSpPr>
            <p:nvPr/>
          </p:nvSpPr>
          <p:spPr bwMode="auto">
            <a:xfrm>
              <a:off x="1972" y="163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21</a:t>
              </a:r>
            </a:p>
          </p:txBody>
        </p:sp>
        <p:sp>
          <p:nvSpPr>
            <p:cNvPr id="21515" name="Text Box 10"/>
            <p:cNvSpPr txBox="1">
              <a:spLocks noChangeArrowheads="1"/>
            </p:cNvSpPr>
            <p:nvPr/>
          </p:nvSpPr>
          <p:spPr bwMode="auto">
            <a:xfrm>
              <a:off x="3138" y="2849"/>
              <a:ext cx="4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12</a:t>
              </a:r>
            </a:p>
          </p:txBody>
        </p:sp>
        <p:sp>
          <p:nvSpPr>
            <p:cNvPr id="21516" name="Line 11"/>
            <p:cNvSpPr>
              <a:spLocks noChangeShapeType="1"/>
            </p:cNvSpPr>
            <p:nvPr/>
          </p:nvSpPr>
          <p:spPr bwMode="auto">
            <a:xfrm flipH="1">
              <a:off x="2194" y="1929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7" name="Line 12"/>
            <p:cNvSpPr>
              <a:spLocks noChangeShapeType="1"/>
            </p:cNvSpPr>
            <p:nvPr/>
          </p:nvSpPr>
          <p:spPr bwMode="auto">
            <a:xfrm flipH="1">
              <a:off x="2976" y="2774"/>
              <a:ext cx="192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8" name="Line 13"/>
            <p:cNvSpPr>
              <a:spLocks noChangeShapeType="1"/>
            </p:cNvSpPr>
            <p:nvPr/>
          </p:nvSpPr>
          <p:spPr bwMode="auto">
            <a:xfrm>
              <a:off x="2231" y="2048"/>
              <a:ext cx="713" cy="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9" name="Text Box 14"/>
            <p:cNvSpPr txBox="1">
              <a:spLocks noChangeArrowheads="1"/>
            </p:cNvSpPr>
            <p:nvPr/>
          </p:nvSpPr>
          <p:spPr bwMode="auto">
            <a:xfrm>
              <a:off x="2519" y="2386"/>
              <a:ext cx="159" cy="2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Characteristics of Particles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172" y="1556658"/>
            <a:ext cx="8229600" cy="4525963"/>
          </a:xfrm>
        </p:spPr>
        <p:txBody>
          <a:bodyPr/>
          <a:lstStyle/>
          <a:p>
            <a:r>
              <a:rPr lang="en-US" dirty="0"/>
              <a:t>Electron</a:t>
            </a:r>
          </a:p>
          <a:p>
            <a:pPr lvl="1"/>
            <a:r>
              <a:rPr lang="en-US" dirty="0"/>
              <a:t>Charge    -1.60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 9.11 x 10</a:t>
            </a:r>
            <a:r>
              <a:rPr lang="en-US" baseline="30000" dirty="0"/>
              <a:t>-31</a:t>
            </a:r>
            <a:r>
              <a:rPr lang="en-US" dirty="0"/>
              <a:t> Kg</a:t>
            </a:r>
          </a:p>
          <a:p>
            <a:r>
              <a:rPr lang="en-US" dirty="0"/>
              <a:t>Proton </a:t>
            </a:r>
          </a:p>
          <a:p>
            <a:pPr lvl="1"/>
            <a:r>
              <a:rPr lang="en-US" dirty="0"/>
              <a:t>Charge    +1.60 x 10</a:t>
            </a:r>
            <a:r>
              <a:rPr lang="en-US" baseline="30000" dirty="0"/>
              <a:t>-19</a:t>
            </a:r>
            <a:r>
              <a:rPr lang="en-US" dirty="0"/>
              <a:t> C</a:t>
            </a:r>
          </a:p>
          <a:p>
            <a:pPr lvl="1"/>
            <a:r>
              <a:rPr lang="en-US" dirty="0"/>
              <a:t>Mass        1.67 x 10</a:t>
            </a:r>
            <a:r>
              <a:rPr lang="en-US" baseline="30000" dirty="0"/>
              <a:t>-27</a:t>
            </a:r>
            <a:r>
              <a:rPr lang="en-US" dirty="0"/>
              <a:t> Kg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3393696" y="4169242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charge interfere with or “screen off” the force on q due to the red charge?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93696" y="406254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64820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821180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+</a:t>
            </a:r>
            <a:r>
              <a:rPr lang="en-US" sz="2800" dirty="0"/>
              <a:t>  +  +  +  +  +  +  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93696" y="45714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5080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2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74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313149" cy="17212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/>
              <a:t>Does the blue rock interfere with or “screen off” the gravitational force on the satellite due to the red rock?</a:t>
            </a:r>
          </a:p>
          <a:p>
            <a:pPr marL="514350" indent="-514350">
              <a:buAutoNum type="alphaLcParenR"/>
            </a:pPr>
            <a:r>
              <a:rPr lang="en-US" sz="2800" dirty="0"/>
              <a:t>Yes</a:t>
            </a:r>
          </a:p>
          <a:p>
            <a:pPr marL="514350" indent="-514350">
              <a:buAutoNum type="alphaLcParenR"/>
            </a:pPr>
            <a:r>
              <a:rPr lang="en-US" sz="2800" dirty="0"/>
              <a:t>No</a:t>
            </a:r>
          </a:p>
          <a:p>
            <a:pPr marL="514350" indent="-514350">
              <a:buAutoNum type="alphaLcParenR"/>
            </a:pPr>
            <a:r>
              <a:rPr lang="en-US" sz="2800" dirty="0"/>
              <a:t>maybe</a:t>
            </a:r>
          </a:p>
          <a:p>
            <a:pPr marL="514350" indent="-514350">
              <a:buFont typeface="+mj-lt"/>
              <a:buAutoNum type="alphaLcParenR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404F86-7839-09AB-2BCC-7A352ADD35D4}"/>
              </a:ext>
            </a:extLst>
          </p:cNvPr>
          <p:cNvGrpSpPr/>
          <p:nvPr/>
        </p:nvGrpSpPr>
        <p:grpSpPr>
          <a:xfrm>
            <a:off x="2286000" y="1981200"/>
            <a:ext cx="6965950" cy="5167313"/>
            <a:chOff x="887413" y="1584325"/>
            <a:chExt cx="6965950" cy="5167313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BDDC840F-891B-EE0C-FEFE-641C20B36A36}"/>
                </a:ext>
              </a:extLst>
            </p:cNvPr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138" name="Line 4">
                <a:extLst>
                  <a:ext uri="{FF2B5EF4-FFF2-40B4-BE49-F238E27FC236}">
                    <a16:creationId xmlns:a16="http://schemas.microsoft.com/office/drawing/2014/main" id="{BF4D8195-0EDD-B3AE-6445-B3BCAB9BA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9" name="AutoShape 5">
                <a:extLst>
                  <a:ext uri="{FF2B5EF4-FFF2-40B4-BE49-F238E27FC236}">
                    <a16:creationId xmlns:a16="http://schemas.microsoft.com/office/drawing/2014/main" id="{4629F445-BBC2-3347-1E83-51B24DDBE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6">
                <a:extLst>
                  <a:ext uri="{FF2B5EF4-FFF2-40B4-BE49-F238E27FC236}">
                    <a16:creationId xmlns:a16="http://schemas.microsoft.com/office/drawing/2014/main" id="{DD3AFED4-6692-AF40-8022-95A567015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7">
                <a:extLst>
                  <a:ext uri="{FF2B5EF4-FFF2-40B4-BE49-F238E27FC236}">
                    <a16:creationId xmlns:a16="http://schemas.microsoft.com/office/drawing/2014/main" id="{7EAFC0A5-8BCA-4C6B-51B4-7119470A2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" name="Oval 8" descr="Shingle">
              <a:extLst>
                <a:ext uri="{FF2B5EF4-FFF2-40B4-BE49-F238E27FC236}">
                  <a16:creationId xmlns:a16="http://schemas.microsoft.com/office/drawing/2014/main" id="{4626D438-8E06-3BB2-B59A-13934F0F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CCA6D591-A1A7-E09B-BF52-BDD7746D2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C1CFD72-28D5-318F-71B7-CBDABECAB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7C5C6395-7CAF-BF6B-C980-B0A1E0B73142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0CC4474D-5181-0539-10A2-7E0C50385DA7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0772176-6DED-3BAA-DF4D-2B8A359C39E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D78C3762-1F44-C80C-2F28-3C5E927E77EF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40FB3AEE-5456-54C1-D6B0-2C1A2B4795EA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1345F48-18B3-BB28-1FEC-B4CC565C5AD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F51FFCE5-9C16-6151-7787-62CEEE47CA95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1ADE3D2E-0841-F46A-BEDD-3DBC6033C126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D75401B5-ED52-5C6B-ECBE-AD95D355E690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58FF8F2-444D-098F-E010-40199255469C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9535AA5C-658C-FC38-12B9-3984BCAF423F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A40A1763-23B2-DC95-9396-017B2143151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9B14D30B-B16E-5381-6BF8-333013DCE112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>
              <a:extLst>
                <a:ext uri="{FF2B5EF4-FFF2-40B4-BE49-F238E27FC236}">
                  <a16:creationId xmlns:a16="http://schemas.microsoft.com/office/drawing/2014/main" id="{BA5C022F-4866-6090-6EB0-A8ADD4CAE7CE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FB0B839C-1196-0038-E30E-D3C31B5DACA1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2FC36D0F-1AF6-6AE0-B594-12249F1C4628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A5D2FB13-34C6-B339-BE60-A1945F4A7A93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B1308C90-EA9F-42E0-32D5-75505958C6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B65EDFC9-E994-F6A1-A558-4A833D48F60E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308C8F8E-610E-2EC2-DCC8-45BEBD6D8AE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>
              <a:extLst>
                <a:ext uri="{FF2B5EF4-FFF2-40B4-BE49-F238E27FC236}">
                  <a16:creationId xmlns:a16="http://schemas.microsoft.com/office/drawing/2014/main" id="{69E8E8A8-D4B7-4F57-F1ED-1EA0DC8FF93B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17059A52-5C3A-DA1F-440F-14F548AA4944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7A05A597-DCF9-EB87-E16F-B2FD768E3EF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A8194469-EA8A-5499-4E2F-09BFA5E32AA1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EC7CEEF1-36DB-1F3B-67C9-F3A272DC024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>
              <a:extLst>
                <a:ext uri="{FF2B5EF4-FFF2-40B4-BE49-F238E27FC236}">
                  <a16:creationId xmlns:a16="http://schemas.microsoft.com/office/drawing/2014/main" id="{96C20311-C1EC-1CD0-6741-0E8F6D4CBFD8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C6A3051E-94A5-51CF-2B41-F203ED2CE62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>
              <a:extLst>
                <a:ext uri="{FF2B5EF4-FFF2-40B4-BE49-F238E27FC236}">
                  <a16:creationId xmlns:a16="http://schemas.microsoft.com/office/drawing/2014/main" id="{54E64B57-E9EF-AE6A-3C96-2156E54EAFA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>
              <a:extLst>
                <a:ext uri="{FF2B5EF4-FFF2-40B4-BE49-F238E27FC236}">
                  <a16:creationId xmlns:a16="http://schemas.microsoft.com/office/drawing/2014/main" id="{37F4FEA7-EFC9-CA61-7A27-87D2D7798443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8D0D6EB2-4E73-A888-B107-B9C8BF8AC5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38AF6BAB-2FE2-7512-FA4D-F6CC1393FA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>
              <a:extLst>
                <a:ext uri="{FF2B5EF4-FFF2-40B4-BE49-F238E27FC236}">
                  <a16:creationId xmlns:a16="http://schemas.microsoft.com/office/drawing/2014/main" id="{FF755D67-8260-54F5-E5C8-E29C6EC6C4B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5EB59941-E11E-88D5-8286-6ECBBC4CEE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41B6BBCF-AEDB-F577-6B84-CB31918FCDB9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1E20BDB7-3884-6784-47F0-7C1811CFA546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300ED930-4DC7-9BFF-BDBE-9D9FE3AA1DE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>
              <a:extLst>
                <a:ext uri="{FF2B5EF4-FFF2-40B4-BE49-F238E27FC236}">
                  <a16:creationId xmlns:a16="http://schemas.microsoft.com/office/drawing/2014/main" id="{B11AFD66-A483-9671-5FCE-ECD21789589B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5BC3D33A-537E-FA8D-9FC6-FF17007A4DF7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C0A2027B-932E-1A63-DB45-BDCDD9C518F1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>
              <a:extLst>
                <a:ext uri="{FF2B5EF4-FFF2-40B4-BE49-F238E27FC236}">
                  <a16:creationId xmlns:a16="http://schemas.microsoft.com/office/drawing/2014/main" id="{92417C51-33B1-390A-77AC-30E329BCC651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>
              <a:extLst>
                <a:ext uri="{FF2B5EF4-FFF2-40B4-BE49-F238E27FC236}">
                  <a16:creationId xmlns:a16="http://schemas.microsoft.com/office/drawing/2014/main" id="{541B4ACF-792B-CBE0-6F96-5DDC8AA2D3EF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676CC8F5-E7BF-5E84-AD08-84E2A99154E6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9DD3473E-509D-B9A2-F7F0-5ECFF765C8B7}"/>
                </a:ext>
              </a:extLst>
            </p:cNvPr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ACBD0B4D-3377-76BA-9F3C-E001E3DAC6E9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2C78172C-4277-5A43-C2A4-2E5C46D89CFC}"/>
                </a:ext>
              </a:extLst>
            </p:cNvPr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>
              <a:extLst>
                <a:ext uri="{FF2B5EF4-FFF2-40B4-BE49-F238E27FC236}">
                  <a16:creationId xmlns:a16="http://schemas.microsoft.com/office/drawing/2014/main" id="{604D5305-B713-60F4-C363-6E397D6288DA}"/>
                </a:ext>
              </a:extLst>
            </p:cNvPr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>
              <a:extLst>
                <a:ext uri="{FF2B5EF4-FFF2-40B4-BE49-F238E27FC236}">
                  <a16:creationId xmlns:a16="http://schemas.microsoft.com/office/drawing/2014/main" id="{B8CC5FA9-5CE0-3699-9DFC-CD49EDB34A37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1F43787C-EF6A-CADA-5310-1BB44325F890}"/>
                </a:ext>
              </a:extLst>
            </p:cNvPr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77F01D30-EA84-6655-47D3-2869120CC83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098568EA-99AF-0FBD-E9E0-7E2914DED5B6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3B22AF7E-22AB-7D0F-6FE8-906EABD81969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3E552E73-091B-A65E-2110-64C8A2F453E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B7CC4B94-C23B-EB4E-1CDC-4D548486220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53B2897D-B0E6-89DA-AAD9-C371D7E6D05E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83B2D42-37C6-6AA0-822C-54DDA022C6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878F5729-8E8A-E332-A2CC-6C6A5C65B74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4DFB6383-0538-4DF5-6080-17894F379152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A6B6EFC5-6598-2519-8B5B-96730489BECE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>
              <a:extLst>
                <a:ext uri="{FF2B5EF4-FFF2-40B4-BE49-F238E27FC236}">
                  <a16:creationId xmlns:a16="http://schemas.microsoft.com/office/drawing/2014/main" id="{601E30FB-8465-DF56-1454-92EA5B0C7A05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522F8F14-2031-6014-2E5B-6FD8627F2E25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3D7CBDEB-9DCB-A7B9-F3C5-8AB9ACF87994}"/>
                </a:ext>
              </a:extLst>
            </p:cNvPr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>
              <a:extLst>
                <a:ext uri="{FF2B5EF4-FFF2-40B4-BE49-F238E27FC236}">
                  <a16:creationId xmlns:a16="http://schemas.microsoft.com/office/drawing/2014/main" id="{1508240F-381E-C601-7493-90991F3EDEFC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D9D00B11-261F-F536-8850-1C42FEF7295F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>
              <a:extLst>
                <a:ext uri="{FF2B5EF4-FFF2-40B4-BE49-F238E27FC236}">
                  <a16:creationId xmlns:a16="http://schemas.microsoft.com/office/drawing/2014/main" id="{48A0ED6B-8326-90D1-D15A-D6A5898EB992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>
              <a:extLst>
                <a:ext uri="{FF2B5EF4-FFF2-40B4-BE49-F238E27FC236}">
                  <a16:creationId xmlns:a16="http://schemas.microsoft.com/office/drawing/2014/main" id="{E313B589-5844-8D3E-8951-2B54D854B1F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>
              <a:extLst>
                <a:ext uri="{FF2B5EF4-FFF2-40B4-BE49-F238E27FC236}">
                  <a16:creationId xmlns:a16="http://schemas.microsoft.com/office/drawing/2014/main" id="{BD363DF1-6C3E-0054-DF3C-34AA740519D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8197767C-ABCF-5D7A-6038-23EEDAF9BC8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4045B0BE-964B-054F-A3E9-3B99322FC06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>
              <a:extLst>
                <a:ext uri="{FF2B5EF4-FFF2-40B4-BE49-F238E27FC236}">
                  <a16:creationId xmlns:a16="http://schemas.microsoft.com/office/drawing/2014/main" id="{5F655BD8-FA0C-0029-AB84-0205B01606C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>
              <a:extLst>
                <a:ext uri="{FF2B5EF4-FFF2-40B4-BE49-F238E27FC236}">
                  <a16:creationId xmlns:a16="http://schemas.microsoft.com/office/drawing/2014/main" id="{E0EA5EAF-2006-40B3-B254-ACBBAA3DC2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>
              <a:extLst>
                <a:ext uri="{FF2B5EF4-FFF2-40B4-BE49-F238E27FC236}">
                  <a16:creationId xmlns:a16="http://schemas.microsoft.com/office/drawing/2014/main" id="{D934630C-6504-979B-A345-90D8AC279463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>
              <a:extLst>
                <a:ext uri="{FF2B5EF4-FFF2-40B4-BE49-F238E27FC236}">
                  <a16:creationId xmlns:a16="http://schemas.microsoft.com/office/drawing/2014/main" id="{C41F87B6-6BBC-A785-8A00-2BAB2E4673A4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>
              <a:extLst>
                <a:ext uri="{FF2B5EF4-FFF2-40B4-BE49-F238E27FC236}">
                  <a16:creationId xmlns:a16="http://schemas.microsoft.com/office/drawing/2014/main" id="{AE4C19BA-53A4-2664-43C8-4A123AF84D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FB3DC67D-F77C-B2E3-8FFF-2647B63EC09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CBBB73A4-BA3B-138C-DA80-F9AA9DDE8E60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>
              <a:extLst>
                <a:ext uri="{FF2B5EF4-FFF2-40B4-BE49-F238E27FC236}">
                  <a16:creationId xmlns:a16="http://schemas.microsoft.com/office/drawing/2014/main" id="{672837A8-B2DA-4035-4350-EE0B0D7554A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3102D813-20B6-05A3-8229-CB6046692606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7842AE55-002E-6A89-071D-3AFA1C00873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7F2FF517-9672-EB29-97E8-A382490305F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C0E4D8B4-2C7B-035E-7D0C-2EE7CA6B8EE6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>
              <a:extLst>
                <a:ext uri="{FF2B5EF4-FFF2-40B4-BE49-F238E27FC236}">
                  <a16:creationId xmlns:a16="http://schemas.microsoft.com/office/drawing/2014/main" id="{7A501FCE-1FFC-9976-6052-A0F5FD2A4B2E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id="{42D25411-BF78-2F84-19EB-BB82ACE63A1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>
              <a:extLst>
                <a:ext uri="{FF2B5EF4-FFF2-40B4-BE49-F238E27FC236}">
                  <a16:creationId xmlns:a16="http://schemas.microsoft.com/office/drawing/2014/main" id="{E926518F-0B95-8C0B-9BFE-241947B7CDBB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B9AF91CC-A1B1-0E98-DE4F-12448036685D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>
              <a:extLst>
                <a:ext uri="{FF2B5EF4-FFF2-40B4-BE49-F238E27FC236}">
                  <a16:creationId xmlns:a16="http://schemas.microsoft.com/office/drawing/2014/main" id="{E0F5DE22-B0B9-D166-922A-1E691A1D14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>
              <a:extLst>
                <a:ext uri="{FF2B5EF4-FFF2-40B4-BE49-F238E27FC236}">
                  <a16:creationId xmlns:a16="http://schemas.microsoft.com/office/drawing/2014/main" id="{9B7E4613-3678-0FC7-8DEF-D2001C490B4F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>
              <a:extLst>
                <a:ext uri="{FF2B5EF4-FFF2-40B4-BE49-F238E27FC236}">
                  <a16:creationId xmlns:a16="http://schemas.microsoft.com/office/drawing/2014/main" id="{FB1DA3DF-46D7-851C-A838-0D6532EC3A61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>
              <a:extLst>
                <a:ext uri="{FF2B5EF4-FFF2-40B4-BE49-F238E27FC236}">
                  <a16:creationId xmlns:a16="http://schemas.microsoft.com/office/drawing/2014/main" id="{5735F671-12C7-4A5A-65A4-1ED1675D8BAB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0B74683E-BB43-F06B-D33D-0479186B042B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2CDB3DAA-E576-8A99-26D9-0C5665EC00EA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8865A18B-8EE1-D96D-DC76-18334D62086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C9673939-CBD3-73C5-70E4-ABB38CB454E8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>
              <a:extLst>
                <a:ext uri="{FF2B5EF4-FFF2-40B4-BE49-F238E27FC236}">
                  <a16:creationId xmlns:a16="http://schemas.microsoft.com/office/drawing/2014/main" id="{A82630B3-F0DC-DE4A-84DF-A3223314D117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>
              <a:extLst>
                <a:ext uri="{FF2B5EF4-FFF2-40B4-BE49-F238E27FC236}">
                  <a16:creationId xmlns:a16="http://schemas.microsoft.com/office/drawing/2014/main" id="{753F67F8-B815-885A-7642-78726DF70B7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2DF4E088-8442-B2EE-D31C-B7136D105CE0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88340038-2B49-DBBF-0430-24CB36DA477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>
              <a:extLst>
                <a:ext uri="{FF2B5EF4-FFF2-40B4-BE49-F238E27FC236}">
                  <a16:creationId xmlns:a16="http://schemas.microsoft.com/office/drawing/2014/main" id="{F5C3E0D5-D9CE-2B42-7821-83EBF015481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5EE59889-42B1-677C-3B31-B46177348C39}"/>
                </a:ext>
              </a:extLst>
            </p:cNvPr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>
              <a:extLst>
                <a:ext uri="{FF2B5EF4-FFF2-40B4-BE49-F238E27FC236}">
                  <a16:creationId xmlns:a16="http://schemas.microsoft.com/office/drawing/2014/main" id="{D8DE12A6-F718-5FC8-6580-2B38995CA170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>
              <a:extLst>
                <a:ext uri="{FF2B5EF4-FFF2-40B4-BE49-F238E27FC236}">
                  <a16:creationId xmlns:a16="http://schemas.microsoft.com/office/drawing/2014/main" id="{98D4E982-2AC3-A218-9BE1-84B175440B47}"/>
                </a:ext>
              </a:extLst>
            </p:cNvPr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>
              <a:extLst>
                <a:ext uri="{FF2B5EF4-FFF2-40B4-BE49-F238E27FC236}">
                  <a16:creationId xmlns:a16="http://schemas.microsoft.com/office/drawing/2014/main" id="{B9355977-F476-2138-2BF0-E54AB588A254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>
              <a:extLst>
                <a:ext uri="{FF2B5EF4-FFF2-40B4-BE49-F238E27FC236}">
                  <a16:creationId xmlns:a16="http://schemas.microsoft.com/office/drawing/2014/main" id="{F7419F97-224F-E8A9-A3A1-5FA8E185D814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443D636F-8303-DBBC-677C-77C5C406A1EA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B21FE4FE-E911-6A14-33F1-80434B5BD8A1}"/>
                </a:ext>
              </a:extLst>
            </p:cNvPr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>
              <a:extLst>
                <a:ext uri="{FF2B5EF4-FFF2-40B4-BE49-F238E27FC236}">
                  <a16:creationId xmlns:a16="http://schemas.microsoft.com/office/drawing/2014/main" id="{CF323538-75B5-424C-86B6-59B746EA9479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>
              <a:extLst>
                <a:ext uri="{FF2B5EF4-FFF2-40B4-BE49-F238E27FC236}">
                  <a16:creationId xmlns:a16="http://schemas.microsoft.com/office/drawing/2014/main" id="{20154410-3817-6CB0-2C1C-703E37126505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81A34910-ABC4-9917-B98C-B07ED16ED4DF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Freeform 13">
              <a:extLst>
                <a:ext uri="{FF2B5EF4-FFF2-40B4-BE49-F238E27FC236}">
                  <a16:creationId xmlns:a16="http://schemas.microsoft.com/office/drawing/2014/main" id="{AF6D6442-ACF5-0B1D-65A1-D61529E17FBC}"/>
                </a:ext>
              </a:extLst>
            </p:cNvPr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Freeform 13">
              <a:extLst>
                <a:ext uri="{FF2B5EF4-FFF2-40B4-BE49-F238E27FC236}">
                  <a16:creationId xmlns:a16="http://schemas.microsoft.com/office/drawing/2014/main" id="{DFCE0FED-5DA8-5DD3-E213-7B6DF910397A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9396BAF5-47B5-7EB4-AE0D-8E7C7F11373D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Freeform 13">
              <a:extLst>
                <a:ext uri="{FF2B5EF4-FFF2-40B4-BE49-F238E27FC236}">
                  <a16:creationId xmlns:a16="http://schemas.microsoft.com/office/drawing/2014/main" id="{1E2E63E9-5C60-B163-93F5-634D8DF95A39}"/>
                </a:ext>
              </a:extLst>
            </p:cNvPr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1984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 rot="1772841">
            <a:off x="6219825" y="2032000"/>
            <a:ext cx="544513" cy="331788"/>
            <a:chOff x="3067" y="1508"/>
            <a:chExt cx="581" cy="392"/>
          </a:xfrm>
        </p:grpSpPr>
        <p:sp>
          <p:nvSpPr>
            <p:cNvPr id="23565" name="Line 5"/>
            <p:cNvSpPr>
              <a:spLocks noChangeShapeType="1"/>
            </p:cNvSpPr>
            <p:nvPr/>
          </p:nvSpPr>
          <p:spPr bwMode="auto">
            <a:xfrm flipV="1">
              <a:off x="3126" y="1728"/>
              <a:ext cx="431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566" name="AutoShape 4"/>
            <p:cNvSpPr>
              <a:spLocks noChangeArrowheads="1"/>
            </p:cNvSpPr>
            <p:nvPr/>
          </p:nvSpPr>
          <p:spPr bwMode="auto">
            <a:xfrm flipV="1">
              <a:off x="3263" y="1635"/>
              <a:ext cx="165" cy="265"/>
            </a:xfrm>
            <a:prstGeom prst="can">
              <a:avLst>
                <a:gd name="adj" fmla="val 17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AutoShape 7"/>
            <p:cNvSpPr>
              <a:spLocks noChangeArrowheads="1"/>
            </p:cNvSpPr>
            <p:nvPr/>
          </p:nvSpPr>
          <p:spPr bwMode="auto">
            <a:xfrm>
              <a:off x="3502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3067" y="1508"/>
              <a:ext cx="146" cy="384"/>
            </a:xfrm>
            <a:prstGeom prst="parallelogram">
              <a:avLst>
                <a:gd name="adj" fmla="val 25000"/>
              </a:avLst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Oval 10"/>
          <p:cNvSpPr>
            <a:spLocks noChangeArrowheads="1"/>
          </p:cNvSpPr>
          <p:nvPr/>
        </p:nvSpPr>
        <p:spPr bwMode="auto">
          <a:xfrm>
            <a:off x="2627313" y="3005138"/>
            <a:ext cx="3657600" cy="3454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Earth</a:t>
            </a:r>
          </a:p>
        </p:txBody>
      </p:sp>
      <p:sp>
        <p:nvSpPr>
          <p:cNvPr id="23557" name="Arc 11"/>
          <p:cNvSpPr>
            <a:spLocks/>
          </p:cNvSpPr>
          <p:nvPr/>
        </p:nvSpPr>
        <p:spPr bwMode="auto">
          <a:xfrm>
            <a:off x="887413" y="1584325"/>
            <a:ext cx="6965950" cy="5167313"/>
          </a:xfrm>
          <a:custGeom>
            <a:avLst/>
            <a:gdLst>
              <a:gd name="T0" fmla="*/ 101820585 w 43200"/>
              <a:gd name="T1" fmla="*/ 753593979 h 34710"/>
              <a:gd name="T2" fmla="*/ 1007987758 w 43200"/>
              <a:gd name="T3" fmla="*/ 769262944 h 34710"/>
              <a:gd name="T4" fmla="*/ 561625484 w 43200"/>
              <a:gd name="T5" fmla="*/ 478711660 h 34710"/>
              <a:gd name="T6" fmla="*/ 0 60000 65536"/>
              <a:gd name="T7" fmla="*/ 0 60000 65536"/>
              <a:gd name="T8" fmla="*/ 0 60000 65536"/>
              <a:gd name="T9" fmla="*/ 0 w 43200"/>
              <a:gd name="T10" fmla="*/ 0 h 34710"/>
              <a:gd name="T11" fmla="*/ 43200 w 43200"/>
              <a:gd name="T12" fmla="*/ 34710 h 347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34710" fill="none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</a:path>
              <a:path w="43200" h="34710" stroke="0" extrusionOk="0">
                <a:moveTo>
                  <a:pt x="3915" y="34003"/>
                </a:moveTo>
                <a:cubicBezTo>
                  <a:pt x="1367" y="30369"/>
                  <a:pt x="0" y="26038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6337"/>
                  <a:pt x="41642" y="30944"/>
                  <a:pt x="38766" y="3470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Freeform 12"/>
          <p:cNvSpPr>
            <a:spLocks/>
          </p:cNvSpPr>
          <p:nvPr/>
        </p:nvSpPr>
        <p:spPr bwMode="auto">
          <a:xfrm>
            <a:off x="5384800" y="3192463"/>
            <a:ext cx="406400" cy="319087"/>
          </a:xfrm>
          <a:custGeom>
            <a:avLst/>
            <a:gdLst>
              <a:gd name="T0" fmla="*/ 0 w 256"/>
              <a:gd name="T1" fmla="*/ 203200 h 201"/>
              <a:gd name="T2" fmla="*/ 28575 w 256"/>
              <a:gd name="T3" fmla="*/ 28575 h 201"/>
              <a:gd name="T4" fmla="*/ 276225 w 256"/>
              <a:gd name="T5" fmla="*/ 0 h 201"/>
              <a:gd name="T6" fmla="*/ 406400 w 256"/>
              <a:gd name="T7" fmla="*/ 144462 h 201"/>
              <a:gd name="T8" fmla="*/ 377825 w 256"/>
              <a:gd name="T9" fmla="*/ 319087 h 201"/>
              <a:gd name="T10" fmla="*/ 0 w 256"/>
              <a:gd name="T11" fmla="*/ 203200 h 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6"/>
              <a:gd name="T19" fmla="*/ 0 h 201"/>
              <a:gd name="T20" fmla="*/ 256 w 256"/>
              <a:gd name="T21" fmla="*/ 201 h 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6" h="201">
                <a:moveTo>
                  <a:pt x="0" y="128"/>
                </a:moveTo>
                <a:lnTo>
                  <a:pt x="18" y="18"/>
                </a:lnTo>
                <a:lnTo>
                  <a:pt x="174" y="0"/>
                </a:lnTo>
                <a:lnTo>
                  <a:pt x="256" y="91"/>
                </a:lnTo>
                <a:lnTo>
                  <a:pt x="238" y="201"/>
                </a:lnTo>
                <a:lnTo>
                  <a:pt x="0" y="128"/>
                </a:lnTo>
                <a:close/>
              </a:path>
            </a:pathLst>
          </a:cu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59" name="Text Box 13"/>
          <p:cNvSpPr txBox="1">
            <a:spLocks noChangeArrowheads="1"/>
          </p:cNvSpPr>
          <p:nvPr/>
        </p:nvSpPr>
        <p:spPr bwMode="auto">
          <a:xfrm>
            <a:off x="6148388" y="3282950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Rexburg Rock</a:t>
            </a:r>
          </a:p>
        </p:txBody>
      </p:sp>
      <p:sp>
        <p:nvSpPr>
          <p:cNvPr id="23561" name="Line 16"/>
          <p:cNvSpPr>
            <a:spLocks noChangeShapeType="1"/>
          </p:cNvSpPr>
          <p:nvPr/>
        </p:nvSpPr>
        <p:spPr bwMode="auto">
          <a:xfrm flipV="1">
            <a:off x="5646738" y="2830513"/>
            <a:ext cx="319087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2" name="Line 17"/>
          <p:cNvSpPr>
            <a:spLocks noChangeShapeType="1"/>
          </p:cNvSpPr>
          <p:nvPr/>
        </p:nvSpPr>
        <p:spPr bwMode="auto">
          <a:xfrm flipV="1">
            <a:off x="6061075" y="2316163"/>
            <a:ext cx="319088" cy="392112"/>
          </a:xfrm>
          <a:prstGeom prst="line">
            <a:avLst/>
          </a:prstGeom>
          <a:noFill/>
          <a:ln w="9525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5089525" y="2797175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RS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6229350" y="2528888"/>
            <a:ext cx="5032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F</a:t>
            </a:r>
            <a:r>
              <a:rPr lang="en-US" baseline="-25000"/>
              <a:t>SR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00FFD4-E249-2643-337C-D66B7B58EA57}"/>
              </a:ext>
            </a:extLst>
          </p:cNvPr>
          <p:cNvGrpSpPr/>
          <p:nvPr/>
        </p:nvGrpSpPr>
        <p:grpSpPr>
          <a:xfrm>
            <a:off x="887413" y="1584325"/>
            <a:ext cx="6965950" cy="5167313"/>
            <a:chOff x="887413" y="1584325"/>
            <a:chExt cx="6965950" cy="516731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 rot="1772841">
              <a:off x="6219825" y="2032000"/>
              <a:ext cx="544513" cy="331788"/>
              <a:chOff x="3067" y="1508"/>
              <a:chExt cx="581" cy="392"/>
            </a:xfrm>
          </p:grpSpPr>
          <p:sp>
            <p:nvSpPr>
              <p:cNvPr id="24592" name="Line 4"/>
              <p:cNvSpPr>
                <a:spLocks noChangeShapeType="1"/>
              </p:cNvSpPr>
              <p:nvPr/>
            </p:nvSpPr>
            <p:spPr bwMode="auto">
              <a:xfrm flipV="1">
                <a:off x="3126" y="1728"/>
                <a:ext cx="431" cy="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593" name="AutoShape 5"/>
              <p:cNvSpPr>
                <a:spLocks noChangeArrowheads="1"/>
              </p:cNvSpPr>
              <p:nvPr/>
            </p:nvSpPr>
            <p:spPr bwMode="auto">
              <a:xfrm flipV="1">
                <a:off x="3263" y="1635"/>
                <a:ext cx="165" cy="265"/>
              </a:xfrm>
              <a:prstGeom prst="can">
                <a:avLst>
                  <a:gd name="adj" fmla="val 1725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4" name="AutoShape 6"/>
              <p:cNvSpPr>
                <a:spLocks noChangeArrowheads="1"/>
              </p:cNvSpPr>
              <p:nvPr/>
            </p:nvSpPr>
            <p:spPr bwMode="auto">
              <a:xfrm>
                <a:off x="3502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5" name="AutoShape 7"/>
              <p:cNvSpPr>
                <a:spLocks noChangeArrowheads="1"/>
              </p:cNvSpPr>
              <p:nvPr/>
            </p:nvSpPr>
            <p:spPr bwMode="auto">
              <a:xfrm>
                <a:off x="3067" y="1508"/>
                <a:ext cx="146" cy="384"/>
              </a:xfrm>
              <a:prstGeom prst="parallelogram">
                <a:avLst>
                  <a:gd name="adj" fmla="val 25000"/>
                </a:avLst>
              </a:prstGeom>
              <a:solidFill>
                <a:srgbClr val="00008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2" name="Oval 8" descr="Shingle"/>
            <p:cNvSpPr>
              <a:spLocks noChangeArrowheads="1"/>
            </p:cNvSpPr>
            <p:nvPr/>
          </p:nvSpPr>
          <p:spPr bwMode="auto">
            <a:xfrm>
              <a:off x="2627313" y="3005138"/>
              <a:ext cx="3657600" cy="3454400"/>
            </a:xfrm>
            <a:prstGeom prst="ellipse">
              <a:avLst/>
            </a:prstGeom>
            <a:solidFill>
              <a:srgbClr val="8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4583" name="Arc 9"/>
            <p:cNvSpPr>
              <a:spLocks/>
            </p:cNvSpPr>
            <p:nvPr/>
          </p:nvSpPr>
          <p:spPr bwMode="auto">
            <a:xfrm>
              <a:off x="887413" y="1584325"/>
              <a:ext cx="6965950" cy="5167313"/>
            </a:xfrm>
            <a:custGeom>
              <a:avLst/>
              <a:gdLst>
                <a:gd name="T0" fmla="*/ 101820585 w 43200"/>
                <a:gd name="T1" fmla="*/ 753593979 h 34710"/>
                <a:gd name="T2" fmla="*/ 1007987758 w 43200"/>
                <a:gd name="T3" fmla="*/ 769262944 h 34710"/>
                <a:gd name="T4" fmla="*/ 561625484 w 43200"/>
                <a:gd name="T5" fmla="*/ 478711660 h 34710"/>
                <a:gd name="T6" fmla="*/ 0 60000 65536"/>
                <a:gd name="T7" fmla="*/ 0 60000 65536"/>
                <a:gd name="T8" fmla="*/ 0 60000 65536"/>
                <a:gd name="T9" fmla="*/ 0 w 43200"/>
                <a:gd name="T10" fmla="*/ 0 h 34710"/>
                <a:gd name="T11" fmla="*/ 43200 w 43200"/>
                <a:gd name="T12" fmla="*/ 34710 h 347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4710" fill="none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</a:path>
                <a:path w="43200" h="34710" stroke="0" extrusionOk="0">
                  <a:moveTo>
                    <a:pt x="3915" y="34003"/>
                  </a:moveTo>
                  <a:cubicBezTo>
                    <a:pt x="1367" y="30369"/>
                    <a:pt x="0" y="2603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6337"/>
                    <a:pt x="41642" y="30944"/>
                    <a:pt x="38766" y="3470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Freeform 10"/>
            <p:cNvSpPr>
              <a:spLocks/>
            </p:cNvSpPr>
            <p:nvPr/>
          </p:nvSpPr>
          <p:spPr bwMode="auto">
            <a:xfrm>
              <a:off x="5384800" y="3192463"/>
              <a:ext cx="406400" cy="319087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2 h 201"/>
                <a:gd name="T8" fmla="*/ 377825 w 256"/>
                <a:gd name="T9" fmla="*/ 319087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5" name="Text Box 11"/>
            <p:cNvSpPr txBox="1">
              <a:spLocks noChangeArrowheads="1"/>
            </p:cNvSpPr>
            <p:nvPr/>
          </p:nvSpPr>
          <p:spPr bwMode="auto">
            <a:xfrm>
              <a:off x="6148388" y="3282950"/>
              <a:ext cx="1470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Rexburg Rock</a:t>
              </a:r>
            </a:p>
          </p:txBody>
        </p:sp>
        <p:sp>
          <p:nvSpPr>
            <p:cNvPr id="24586" name="Text Box 12"/>
            <p:cNvSpPr txBox="1">
              <a:spLocks noChangeArrowheads="1"/>
            </p:cNvSpPr>
            <p:nvPr/>
          </p:nvSpPr>
          <p:spPr bwMode="auto">
            <a:xfrm>
              <a:off x="1598613" y="5786438"/>
              <a:ext cx="1231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China Rock</a:t>
              </a:r>
            </a:p>
          </p:txBody>
        </p:sp>
        <p:sp>
          <p:nvSpPr>
            <p:cNvPr id="24587" name="Freeform 13"/>
            <p:cNvSpPr>
              <a:spLocks/>
            </p:cNvSpPr>
            <p:nvPr/>
          </p:nvSpPr>
          <p:spPr bwMode="auto">
            <a:xfrm rot="-8783643">
              <a:off x="3068638" y="5927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 flipV="1">
              <a:off x="5646738" y="2830513"/>
              <a:ext cx="319087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89" name="Line 15"/>
            <p:cNvSpPr>
              <a:spLocks noChangeShapeType="1"/>
            </p:cNvSpPr>
            <p:nvPr/>
          </p:nvSpPr>
          <p:spPr bwMode="auto">
            <a:xfrm flipV="1">
              <a:off x="6061075" y="2316163"/>
              <a:ext cx="319088" cy="39211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590" name="Rectangle 16"/>
            <p:cNvSpPr>
              <a:spLocks noChangeArrowheads="1"/>
            </p:cNvSpPr>
            <p:nvPr/>
          </p:nvSpPr>
          <p:spPr bwMode="auto">
            <a:xfrm>
              <a:off x="5089525" y="2797175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RS</a:t>
              </a:r>
            </a:p>
          </p:txBody>
        </p:sp>
        <p:sp>
          <p:nvSpPr>
            <p:cNvPr id="24591" name="Rectangle 17"/>
            <p:cNvSpPr>
              <a:spLocks noChangeArrowheads="1"/>
            </p:cNvSpPr>
            <p:nvPr/>
          </p:nvSpPr>
          <p:spPr bwMode="auto">
            <a:xfrm>
              <a:off x="6229350" y="2528888"/>
              <a:ext cx="50323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  <a:r>
                <a:rPr lang="en-US" baseline="-25000"/>
                <a:t>SR</a:t>
              </a:r>
            </a:p>
          </p:txBody>
        </p:sp>
        <p:sp>
          <p:nvSpPr>
            <p:cNvPr id="21" name="Freeform 13"/>
            <p:cNvSpPr>
              <a:spLocks/>
            </p:cNvSpPr>
            <p:nvPr/>
          </p:nvSpPr>
          <p:spPr bwMode="auto">
            <a:xfrm rot="10522658">
              <a:off x="3409724" y="6007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 rot="10522658">
              <a:off x="3242810" y="573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/>
            </p:cNvSpPr>
            <p:nvPr/>
          </p:nvSpPr>
          <p:spPr bwMode="auto">
            <a:xfrm rot="-8783643">
              <a:off x="3612924" y="5659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Freeform 13"/>
            <p:cNvSpPr>
              <a:spLocks/>
            </p:cNvSpPr>
            <p:nvPr/>
          </p:nvSpPr>
          <p:spPr bwMode="auto">
            <a:xfrm rot="10522658">
              <a:off x="3954010" y="57390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 rot="10522658">
              <a:off x="3787096" y="54705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Freeform 13"/>
            <p:cNvSpPr>
              <a:spLocks/>
            </p:cNvSpPr>
            <p:nvPr/>
          </p:nvSpPr>
          <p:spPr bwMode="auto">
            <a:xfrm rot="-8783643">
              <a:off x="2959781" y="5426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 rot="10522658">
              <a:off x="3300867" y="5506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Freeform 13"/>
            <p:cNvSpPr>
              <a:spLocks/>
            </p:cNvSpPr>
            <p:nvPr/>
          </p:nvSpPr>
          <p:spPr bwMode="auto">
            <a:xfrm rot="10522658">
              <a:off x="3133953" y="5238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Freeform 13"/>
            <p:cNvSpPr>
              <a:spLocks/>
            </p:cNvSpPr>
            <p:nvPr/>
          </p:nvSpPr>
          <p:spPr bwMode="auto">
            <a:xfrm rot="-8783643">
              <a:off x="4200752" y="604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Freeform 13"/>
            <p:cNvSpPr>
              <a:spLocks/>
            </p:cNvSpPr>
            <p:nvPr/>
          </p:nvSpPr>
          <p:spPr bwMode="auto">
            <a:xfrm rot="10522658">
              <a:off x="4541838" y="612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 rot="10522658">
              <a:off x="4374924" y="585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Freeform 13"/>
            <p:cNvSpPr>
              <a:spLocks/>
            </p:cNvSpPr>
            <p:nvPr/>
          </p:nvSpPr>
          <p:spPr bwMode="auto">
            <a:xfrm rot="2390731">
              <a:off x="4077381" y="552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Freeform 13"/>
            <p:cNvSpPr>
              <a:spLocks/>
            </p:cNvSpPr>
            <p:nvPr/>
          </p:nvSpPr>
          <p:spPr bwMode="auto">
            <a:xfrm rot="97032">
              <a:off x="4418467" y="560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Freeform 13"/>
            <p:cNvSpPr>
              <a:spLocks/>
            </p:cNvSpPr>
            <p:nvPr/>
          </p:nvSpPr>
          <p:spPr bwMode="auto">
            <a:xfrm rot="97032">
              <a:off x="4251553" y="533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Freeform 13"/>
            <p:cNvSpPr>
              <a:spLocks/>
            </p:cNvSpPr>
            <p:nvPr/>
          </p:nvSpPr>
          <p:spPr bwMode="auto">
            <a:xfrm rot="7725179">
              <a:off x="3525837" y="5281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 rot="5431480">
              <a:off x="3866923" y="536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 rot="5431480">
              <a:off x="3700009" y="5093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 rot="7725179">
              <a:off x="4592637" y="589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 rot="5431480">
              <a:off x="4933723" y="597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Freeform 13"/>
            <p:cNvSpPr>
              <a:spLocks/>
            </p:cNvSpPr>
            <p:nvPr/>
          </p:nvSpPr>
          <p:spPr bwMode="auto">
            <a:xfrm rot="5431480">
              <a:off x="4766809" y="571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Freeform 13"/>
            <p:cNvSpPr>
              <a:spLocks/>
            </p:cNvSpPr>
            <p:nvPr/>
          </p:nvSpPr>
          <p:spPr bwMode="auto">
            <a:xfrm rot="7725179">
              <a:off x="3133952" y="500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Freeform 13"/>
            <p:cNvSpPr>
              <a:spLocks/>
            </p:cNvSpPr>
            <p:nvPr/>
          </p:nvSpPr>
          <p:spPr bwMode="auto">
            <a:xfrm rot="5431480">
              <a:off x="3475038" y="50858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Freeform 13"/>
            <p:cNvSpPr>
              <a:spLocks/>
            </p:cNvSpPr>
            <p:nvPr/>
          </p:nvSpPr>
          <p:spPr bwMode="auto">
            <a:xfrm rot="5431480">
              <a:off x="3308124" y="48173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Freeform 13"/>
            <p:cNvSpPr>
              <a:spLocks/>
            </p:cNvSpPr>
            <p:nvPr/>
          </p:nvSpPr>
          <p:spPr bwMode="auto">
            <a:xfrm rot="2106521">
              <a:off x="4614409" y="539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Freeform 13"/>
            <p:cNvSpPr>
              <a:spLocks/>
            </p:cNvSpPr>
            <p:nvPr/>
          </p:nvSpPr>
          <p:spPr bwMode="auto">
            <a:xfrm rot="21412822">
              <a:off x="4955495" y="547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Freeform 13"/>
            <p:cNvSpPr>
              <a:spLocks/>
            </p:cNvSpPr>
            <p:nvPr/>
          </p:nvSpPr>
          <p:spPr bwMode="auto">
            <a:xfrm rot="21412822">
              <a:off x="4788581" y="520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 rot="2106521">
              <a:off x="3968524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 rot="21412822">
              <a:off x="4309610" y="516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2" name="Freeform 13"/>
            <p:cNvSpPr>
              <a:spLocks/>
            </p:cNvSpPr>
            <p:nvPr/>
          </p:nvSpPr>
          <p:spPr bwMode="auto">
            <a:xfrm rot="21412822">
              <a:off x="4142696" y="489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 rot="2106521">
              <a:off x="2596924" y="48609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" name="Freeform 13"/>
            <p:cNvSpPr>
              <a:spLocks/>
            </p:cNvSpPr>
            <p:nvPr/>
          </p:nvSpPr>
          <p:spPr bwMode="auto">
            <a:xfrm rot="21412822">
              <a:off x="2938010" y="4940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" name="Freeform 13"/>
            <p:cNvSpPr>
              <a:spLocks/>
            </p:cNvSpPr>
            <p:nvPr/>
          </p:nvSpPr>
          <p:spPr bwMode="auto">
            <a:xfrm rot="21412822">
              <a:off x="2771096" y="4672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6" name="Freeform 13"/>
            <p:cNvSpPr>
              <a:spLocks/>
            </p:cNvSpPr>
            <p:nvPr/>
          </p:nvSpPr>
          <p:spPr bwMode="auto">
            <a:xfrm rot="2106521">
              <a:off x="3097667" y="451984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7" name="Freeform 13"/>
            <p:cNvSpPr>
              <a:spLocks/>
            </p:cNvSpPr>
            <p:nvPr/>
          </p:nvSpPr>
          <p:spPr bwMode="auto">
            <a:xfrm rot="21412822">
              <a:off x="3438753" y="4599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" name="Freeform 13"/>
            <p:cNvSpPr>
              <a:spLocks/>
            </p:cNvSpPr>
            <p:nvPr/>
          </p:nvSpPr>
          <p:spPr bwMode="auto">
            <a:xfrm rot="21412822">
              <a:off x="3271839" y="4331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" name="Freeform 13"/>
            <p:cNvSpPr>
              <a:spLocks/>
            </p:cNvSpPr>
            <p:nvPr/>
          </p:nvSpPr>
          <p:spPr bwMode="auto">
            <a:xfrm rot="7280767">
              <a:off x="3917723" y="46432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/>
          </p:nvSpPr>
          <p:spPr bwMode="auto">
            <a:xfrm rot="4987068">
              <a:off x="4258809" y="472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 rot="4987068">
              <a:off x="4091895" y="445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2" name="Freeform 13"/>
            <p:cNvSpPr>
              <a:spLocks/>
            </p:cNvSpPr>
            <p:nvPr/>
          </p:nvSpPr>
          <p:spPr bwMode="auto">
            <a:xfrm rot="7280767">
              <a:off x="5042580" y="573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3" name="Freeform 13"/>
            <p:cNvSpPr>
              <a:spLocks/>
            </p:cNvSpPr>
            <p:nvPr/>
          </p:nvSpPr>
          <p:spPr bwMode="auto">
            <a:xfrm rot="4987068">
              <a:off x="5383666" y="581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 rot="4987068">
              <a:off x="5216752" y="555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5" name="Freeform 13"/>
            <p:cNvSpPr>
              <a:spLocks/>
            </p:cNvSpPr>
            <p:nvPr/>
          </p:nvSpPr>
          <p:spPr bwMode="auto">
            <a:xfrm rot="-8783643">
              <a:off x="4774066" y="47738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" name="Freeform 13"/>
            <p:cNvSpPr>
              <a:spLocks/>
            </p:cNvSpPr>
            <p:nvPr/>
          </p:nvSpPr>
          <p:spPr bwMode="auto">
            <a:xfrm rot="10522658">
              <a:off x="5115152" y="4853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 rot="10522658">
              <a:off x="4948238" y="4585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" name="Freeform 13"/>
            <p:cNvSpPr>
              <a:spLocks/>
            </p:cNvSpPr>
            <p:nvPr/>
          </p:nvSpPr>
          <p:spPr bwMode="auto">
            <a:xfrm rot="2390731">
              <a:off x="4650695" y="42585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 rot="97032">
              <a:off x="4991781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" name="Freeform 13"/>
            <p:cNvSpPr>
              <a:spLocks/>
            </p:cNvSpPr>
            <p:nvPr/>
          </p:nvSpPr>
          <p:spPr bwMode="auto">
            <a:xfrm rot="97032">
              <a:off x="4824867" y="406989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1" name="Freeform 13"/>
            <p:cNvSpPr>
              <a:spLocks/>
            </p:cNvSpPr>
            <p:nvPr/>
          </p:nvSpPr>
          <p:spPr bwMode="auto">
            <a:xfrm rot="7725179">
              <a:off x="5165951" y="46286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" name="Freeform 13"/>
            <p:cNvSpPr>
              <a:spLocks/>
            </p:cNvSpPr>
            <p:nvPr/>
          </p:nvSpPr>
          <p:spPr bwMode="auto">
            <a:xfrm rot="5431480">
              <a:off x="5507037" y="4708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 rot="5431480">
              <a:off x="5340123" y="4440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" name="Freeform 13"/>
            <p:cNvSpPr>
              <a:spLocks/>
            </p:cNvSpPr>
            <p:nvPr/>
          </p:nvSpPr>
          <p:spPr bwMode="auto">
            <a:xfrm rot="2106521">
              <a:off x="5187723" y="41279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" name="Freeform 13"/>
            <p:cNvSpPr>
              <a:spLocks/>
            </p:cNvSpPr>
            <p:nvPr/>
          </p:nvSpPr>
          <p:spPr bwMode="auto">
            <a:xfrm rot="21412822">
              <a:off x="5528809" y="42077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6" name="Freeform 13"/>
            <p:cNvSpPr>
              <a:spLocks/>
            </p:cNvSpPr>
            <p:nvPr/>
          </p:nvSpPr>
          <p:spPr bwMode="auto">
            <a:xfrm rot="21412822">
              <a:off x="5361895" y="39392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7" name="Freeform 13"/>
            <p:cNvSpPr>
              <a:spLocks/>
            </p:cNvSpPr>
            <p:nvPr/>
          </p:nvSpPr>
          <p:spPr bwMode="auto">
            <a:xfrm rot="21412822">
              <a:off x="4882924" y="3895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8" name="Freeform 13"/>
            <p:cNvSpPr>
              <a:spLocks/>
            </p:cNvSpPr>
            <p:nvPr/>
          </p:nvSpPr>
          <p:spPr bwMode="auto">
            <a:xfrm rot="21412822">
              <a:off x="4716010" y="36272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9" name="Freeform 13"/>
            <p:cNvSpPr>
              <a:spLocks/>
            </p:cNvSpPr>
            <p:nvPr/>
          </p:nvSpPr>
          <p:spPr bwMode="auto">
            <a:xfrm rot="4987068">
              <a:off x="4832123" y="3453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0" name="Freeform 13"/>
            <p:cNvSpPr>
              <a:spLocks/>
            </p:cNvSpPr>
            <p:nvPr/>
          </p:nvSpPr>
          <p:spPr bwMode="auto">
            <a:xfrm rot="4987068">
              <a:off x="4665209" y="318452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1" name="Freeform 13"/>
            <p:cNvSpPr>
              <a:spLocks/>
            </p:cNvSpPr>
            <p:nvPr/>
          </p:nvSpPr>
          <p:spPr bwMode="auto">
            <a:xfrm rot="7280767">
              <a:off x="5615894" y="446904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" name="Freeform 13"/>
            <p:cNvSpPr>
              <a:spLocks/>
            </p:cNvSpPr>
            <p:nvPr/>
          </p:nvSpPr>
          <p:spPr bwMode="auto">
            <a:xfrm rot="4987068">
              <a:off x="5956980" y="454887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 rot="4987068">
              <a:off x="5790066" y="42803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" name="Freeform 13"/>
            <p:cNvSpPr>
              <a:spLocks/>
            </p:cNvSpPr>
            <p:nvPr/>
          </p:nvSpPr>
          <p:spPr bwMode="auto">
            <a:xfrm rot="7725179">
              <a:off x="4113666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 rot="5431480">
              <a:off x="4454752" y="4222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6" name="Freeform 13"/>
            <p:cNvSpPr>
              <a:spLocks/>
            </p:cNvSpPr>
            <p:nvPr/>
          </p:nvSpPr>
          <p:spPr bwMode="auto">
            <a:xfrm rot="5431480">
              <a:off x="4287838" y="3953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7" name="Freeform 13"/>
            <p:cNvSpPr>
              <a:spLocks/>
            </p:cNvSpPr>
            <p:nvPr/>
          </p:nvSpPr>
          <p:spPr bwMode="auto">
            <a:xfrm rot="2106521">
              <a:off x="3576638" y="39973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8" name="Freeform 13"/>
            <p:cNvSpPr>
              <a:spLocks/>
            </p:cNvSpPr>
            <p:nvPr/>
          </p:nvSpPr>
          <p:spPr bwMode="auto">
            <a:xfrm rot="21412822">
              <a:off x="3917724" y="4077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9" name="Freeform 13"/>
            <p:cNvSpPr>
              <a:spLocks/>
            </p:cNvSpPr>
            <p:nvPr/>
          </p:nvSpPr>
          <p:spPr bwMode="auto">
            <a:xfrm rot="21412822">
              <a:off x="3750810" y="380863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" name="Freeform 13"/>
            <p:cNvSpPr>
              <a:spLocks/>
            </p:cNvSpPr>
            <p:nvPr/>
          </p:nvSpPr>
          <p:spPr bwMode="auto">
            <a:xfrm rot="2106521">
              <a:off x="4077381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1" name="Freeform 13"/>
            <p:cNvSpPr>
              <a:spLocks/>
            </p:cNvSpPr>
            <p:nvPr/>
          </p:nvSpPr>
          <p:spPr bwMode="auto">
            <a:xfrm rot="21412822">
              <a:off x="4418467" y="37360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" name="Freeform 13"/>
            <p:cNvSpPr>
              <a:spLocks/>
            </p:cNvSpPr>
            <p:nvPr/>
          </p:nvSpPr>
          <p:spPr bwMode="auto">
            <a:xfrm rot="21412822">
              <a:off x="4251553" y="34675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" name="Freeform 13"/>
            <p:cNvSpPr>
              <a:spLocks/>
            </p:cNvSpPr>
            <p:nvPr/>
          </p:nvSpPr>
          <p:spPr bwMode="auto">
            <a:xfrm rot="7725179">
              <a:off x="5739266" y="54197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" name="Freeform 13"/>
            <p:cNvSpPr>
              <a:spLocks/>
            </p:cNvSpPr>
            <p:nvPr/>
          </p:nvSpPr>
          <p:spPr bwMode="auto">
            <a:xfrm rot="5431480">
              <a:off x="5572352" y="561566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5" name="Freeform 13"/>
            <p:cNvSpPr>
              <a:spLocks/>
            </p:cNvSpPr>
            <p:nvPr/>
          </p:nvSpPr>
          <p:spPr bwMode="auto">
            <a:xfrm rot="5431480">
              <a:off x="5913438" y="5231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6" name="Freeform 13"/>
            <p:cNvSpPr>
              <a:spLocks/>
            </p:cNvSpPr>
            <p:nvPr/>
          </p:nvSpPr>
          <p:spPr bwMode="auto">
            <a:xfrm rot="2106521">
              <a:off x="5202238" y="52745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7" name="Freeform 13"/>
            <p:cNvSpPr>
              <a:spLocks/>
            </p:cNvSpPr>
            <p:nvPr/>
          </p:nvSpPr>
          <p:spPr bwMode="auto">
            <a:xfrm rot="21412822">
              <a:off x="5543324" y="53544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" name="Freeform 13"/>
            <p:cNvSpPr>
              <a:spLocks/>
            </p:cNvSpPr>
            <p:nvPr/>
          </p:nvSpPr>
          <p:spPr bwMode="auto">
            <a:xfrm rot="21412822">
              <a:off x="5376410" y="5085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" name="Freeform 13"/>
            <p:cNvSpPr>
              <a:spLocks/>
            </p:cNvSpPr>
            <p:nvPr/>
          </p:nvSpPr>
          <p:spPr bwMode="auto">
            <a:xfrm rot="2106521">
              <a:off x="5702981" y="49334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0" name="Freeform 13"/>
            <p:cNvSpPr>
              <a:spLocks/>
            </p:cNvSpPr>
            <p:nvPr/>
          </p:nvSpPr>
          <p:spPr bwMode="auto">
            <a:xfrm rot="21412822">
              <a:off x="5956980" y="498429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1" name="Freeform 13"/>
            <p:cNvSpPr>
              <a:spLocks/>
            </p:cNvSpPr>
            <p:nvPr/>
          </p:nvSpPr>
          <p:spPr bwMode="auto">
            <a:xfrm rot="21412822">
              <a:off x="5877153" y="47448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" name="Freeform 13"/>
            <p:cNvSpPr>
              <a:spLocks/>
            </p:cNvSpPr>
            <p:nvPr/>
          </p:nvSpPr>
          <p:spPr bwMode="auto">
            <a:xfrm rot="7725179">
              <a:off x="2589666" y="43311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" name="Freeform 13"/>
            <p:cNvSpPr>
              <a:spLocks/>
            </p:cNvSpPr>
            <p:nvPr/>
          </p:nvSpPr>
          <p:spPr bwMode="auto">
            <a:xfrm rot="5431480">
              <a:off x="2930752" y="44109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" name="Freeform 13"/>
            <p:cNvSpPr>
              <a:spLocks/>
            </p:cNvSpPr>
            <p:nvPr/>
          </p:nvSpPr>
          <p:spPr bwMode="auto">
            <a:xfrm rot="5431480">
              <a:off x="2763838" y="4142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" name="Freeform 13"/>
            <p:cNvSpPr>
              <a:spLocks/>
            </p:cNvSpPr>
            <p:nvPr/>
          </p:nvSpPr>
          <p:spPr bwMode="auto">
            <a:xfrm rot="2106521">
              <a:off x="3068638" y="36344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6" name="Freeform 13"/>
            <p:cNvSpPr>
              <a:spLocks/>
            </p:cNvSpPr>
            <p:nvPr/>
          </p:nvSpPr>
          <p:spPr bwMode="auto">
            <a:xfrm rot="21412822">
              <a:off x="3409724" y="37142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 rot="21412822">
              <a:off x="3242810" y="344578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" name="Freeform 13"/>
            <p:cNvSpPr>
              <a:spLocks/>
            </p:cNvSpPr>
            <p:nvPr/>
          </p:nvSpPr>
          <p:spPr bwMode="auto">
            <a:xfrm rot="2106521">
              <a:off x="2611438" y="40916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9" name="Freeform 13"/>
            <p:cNvSpPr>
              <a:spLocks/>
            </p:cNvSpPr>
            <p:nvPr/>
          </p:nvSpPr>
          <p:spPr bwMode="auto">
            <a:xfrm rot="21412822">
              <a:off x="2894467" y="39247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0" name="Freeform 13"/>
            <p:cNvSpPr>
              <a:spLocks/>
            </p:cNvSpPr>
            <p:nvPr/>
          </p:nvSpPr>
          <p:spPr bwMode="auto">
            <a:xfrm rot="21412822">
              <a:off x="2727553" y="36562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" name="Freeform 13"/>
            <p:cNvSpPr>
              <a:spLocks/>
            </p:cNvSpPr>
            <p:nvPr/>
          </p:nvSpPr>
          <p:spPr bwMode="auto">
            <a:xfrm rot="7725179">
              <a:off x="3983037" y="348932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" name="Freeform 13"/>
            <p:cNvSpPr>
              <a:spLocks/>
            </p:cNvSpPr>
            <p:nvPr/>
          </p:nvSpPr>
          <p:spPr bwMode="auto">
            <a:xfrm rot="5431480">
              <a:off x="4324123" y="35691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" name="Freeform 13"/>
            <p:cNvSpPr>
              <a:spLocks/>
            </p:cNvSpPr>
            <p:nvPr/>
          </p:nvSpPr>
          <p:spPr bwMode="auto">
            <a:xfrm rot="5431480">
              <a:off x="4157209" y="3300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4" name="Freeform 13"/>
            <p:cNvSpPr>
              <a:spLocks/>
            </p:cNvSpPr>
            <p:nvPr/>
          </p:nvSpPr>
          <p:spPr bwMode="auto">
            <a:xfrm rot="2106521">
              <a:off x="3446009" y="334418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" name="Freeform 13"/>
            <p:cNvSpPr>
              <a:spLocks/>
            </p:cNvSpPr>
            <p:nvPr/>
          </p:nvSpPr>
          <p:spPr bwMode="auto">
            <a:xfrm rot="21412822">
              <a:off x="3787095" y="34240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" name="Freeform 13"/>
            <p:cNvSpPr>
              <a:spLocks/>
            </p:cNvSpPr>
            <p:nvPr/>
          </p:nvSpPr>
          <p:spPr bwMode="auto">
            <a:xfrm rot="21412822">
              <a:off x="3620181" y="31554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" name="Freeform 13"/>
            <p:cNvSpPr>
              <a:spLocks/>
            </p:cNvSpPr>
            <p:nvPr/>
          </p:nvSpPr>
          <p:spPr bwMode="auto">
            <a:xfrm rot="2106521">
              <a:off x="3946752" y="300309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8" name="Freeform 13"/>
            <p:cNvSpPr>
              <a:spLocks/>
            </p:cNvSpPr>
            <p:nvPr/>
          </p:nvSpPr>
          <p:spPr bwMode="auto">
            <a:xfrm rot="21412822">
              <a:off x="4447495" y="32425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9" name="Freeform 13"/>
            <p:cNvSpPr>
              <a:spLocks/>
            </p:cNvSpPr>
            <p:nvPr/>
          </p:nvSpPr>
          <p:spPr bwMode="auto">
            <a:xfrm rot="21412822">
              <a:off x="4164467" y="295955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0" name="Freeform 13"/>
            <p:cNvSpPr>
              <a:spLocks/>
            </p:cNvSpPr>
            <p:nvPr/>
          </p:nvSpPr>
          <p:spPr bwMode="auto">
            <a:xfrm rot="7725179">
              <a:off x="5920694" y="387395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 rot="5431480">
              <a:off x="5086123" y="363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Freeform 13"/>
            <p:cNvSpPr>
              <a:spLocks/>
            </p:cNvSpPr>
            <p:nvPr/>
          </p:nvSpPr>
          <p:spPr bwMode="auto">
            <a:xfrm rot="5431480">
              <a:off x="3700009" y="6022067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Freeform 13"/>
            <p:cNvSpPr>
              <a:spLocks/>
            </p:cNvSpPr>
            <p:nvPr/>
          </p:nvSpPr>
          <p:spPr bwMode="auto">
            <a:xfrm rot="2106521">
              <a:off x="5383666" y="37288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Freeform 13"/>
            <p:cNvSpPr>
              <a:spLocks/>
            </p:cNvSpPr>
            <p:nvPr/>
          </p:nvSpPr>
          <p:spPr bwMode="auto">
            <a:xfrm rot="21412822">
              <a:off x="5724752" y="38086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Freeform 13"/>
            <p:cNvSpPr>
              <a:spLocks/>
            </p:cNvSpPr>
            <p:nvPr/>
          </p:nvSpPr>
          <p:spPr bwMode="auto">
            <a:xfrm rot="21412822">
              <a:off x="5557838" y="3540124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Freeform 13"/>
            <p:cNvSpPr>
              <a:spLocks/>
            </p:cNvSpPr>
            <p:nvPr/>
          </p:nvSpPr>
          <p:spPr bwMode="auto">
            <a:xfrm rot="2106521">
              <a:off x="3954008" y="6174468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Freeform 13"/>
            <p:cNvSpPr>
              <a:spLocks/>
            </p:cNvSpPr>
            <p:nvPr/>
          </p:nvSpPr>
          <p:spPr bwMode="auto">
            <a:xfrm rot="21412822">
              <a:off x="4556352" y="2959555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Freeform 13"/>
            <p:cNvSpPr>
              <a:spLocks/>
            </p:cNvSpPr>
            <p:nvPr/>
          </p:nvSpPr>
          <p:spPr bwMode="auto">
            <a:xfrm rot="21412822">
              <a:off x="4970010" y="3199039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9" name="Freeform 13"/>
            <p:cNvSpPr>
              <a:spLocks/>
            </p:cNvSpPr>
            <p:nvPr/>
          </p:nvSpPr>
          <p:spPr bwMode="auto">
            <a:xfrm rot="21412822">
              <a:off x="3257324" y="4069896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0" name="Freeform 13"/>
            <p:cNvSpPr>
              <a:spLocks/>
            </p:cNvSpPr>
            <p:nvPr/>
          </p:nvSpPr>
          <p:spPr bwMode="auto">
            <a:xfrm rot="21412822">
              <a:off x="3816124" y="4338410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1" name="Freeform 13"/>
            <p:cNvSpPr>
              <a:spLocks/>
            </p:cNvSpPr>
            <p:nvPr/>
          </p:nvSpPr>
          <p:spPr bwMode="auto">
            <a:xfrm rot="7280767">
              <a:off x="3518581" y="4287612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2" name="Freeform 13"/>
            <p:cNvSpPr>
              <a:spLocks/>
            </p:cNvSpPr>
            <p:nvPr/>
          </p:nvSpPr>
          <p:spPr bwMode="auto">
            <a:xfrm rot="7280767">
              <a:off x="3903211" y="4643211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Freeform 13"/>
            <p:cNvSpPr>
              <a:spLocks/>
            </p:cNvSpPr>
            <p:nvPr/>
          </p:nvSpPr>
          <p:spPr bwMode="auto">
            <a:xfrm rot="7280767">
              <a:off x="2749324" y="5172983"/>
              <a:ext cx="406400" cy="319088"/>
            </a:xfrm>
            <a:custGeom>
              <a:avLst/>
              <a:gdLst>
                <a:gd name="T0" fmla="*/ 0 w 256"/>
                <a:gd name="T1" fmla="*/ 203200 h 201"/>
                <a:gd name="T2" fmla="*/ 28575 w 256"/>
                <a:gd name="T3" fmla="*/ 28575 h 201"/>
                <a:gd name="T4" fmla="*/ 276225 w 256"/>
                <a:gd name="T5" fmla="*/ 0 h 201"/>
                <a:gd name="T6" fmla="*/ 406400 w 256"/>
                <a:gd name="T7" fmla="*/ 144463 h 201"/>
                <a:gd name="T8" fmla="*/ 377825 w 256"/>
                <a:gd name="T9" fmla="*/ 319088 h 201"/>
                <a:gd name="T10" fmla="*/ 0 w 256"/>
                <a:gd name="T11" fmla="*/ 203200 h 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01"/>
                <a:gd name="T20" fmla="*/ 256 w 256"/>
                <a:gd name="T21" fmla="*/ 201 h 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01">
                  <a:moveTo>
                    <a:pt x="0" y="128"/>
                  </a:moveTo>
                  <a:lnTo>
                    <a:pt x="18" y="18"/>
                  </a:lnTo>
                  <a:lnTo>
                    <a:pt x="174" y="0"/>
                  </a:lnTo>
                  <a:lnTo>
                    <a:pt x="256" y="91"/>
                  </a:lnTo>
                  <a:lnTo>
                    <a:pt x="238" y="201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Analogy with Gravity</a:t>
            </a:r>
          </a:p>
        </p:txBody>
      </p:sp>
      <p:sp>
        <p:nvSpPr>
          <p:cNvPr id="134" name="Oval 133"/>
          <p:cNvSpPr>
            <a:spLocks noChangeArrowheads="1"/>
          </p:cNvSpPr>
          <p:nvPr/>
        </p:nvSpPr>
        <p:spPr bwMode="auto">
          <a:xfrm>
            <a:off x="2743200" y="3167618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135" name="TextBox 134"/>
          <p:cNvSpPr txBox="1"/>
          <p:nvPr/>
        </p:nvSpPr>
        <p:spPr>
          <a:xfrm>
            <a:off x="2839980" y="4347949"/>
            <a:ext cx="2765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060618" y="3886200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3035597" y="4734636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283531" y="5105400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3313101" y="3524534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3615626" y="319926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658844" y="54670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142" name="Oval 141"/>
          <p:cNvSpPr/>
          <p:nvPr/>
        </p:nvSpPr>
        <p:spPr>
          <a:xfrm>
            <a:off x="6265198" y="2011697"/>
            <a:ext cx="364202" cy="32521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6265198" y="1905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265198" y="241385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m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76357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057" name="Object 1"/>
          <p:cNvGraphicFramePr>
            <a:graphicFrameLocks noChangeAspect="1"/>
          </p:cNvGraphicFramePr>
          <p:nvPr/>
        </p:nvGraphicFramePr>
        <p:xfrm>
          <a:off x="0" y="1828800"/>
          <a:ext cx="903500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45100" imgH="749300" progId="Equation.3">
                  <p:embed/>
                </p:oleObj>
              </mc:Choice>
              <mc:Fallback>
                <p:oleObj name="Equation" r:id="rId2" imgW="5245100" imgH="749300" progId="Equation.3">
                  <p:embed/>
                  <p:pic>
                    <p:nvPicPr>
                      <p:cNvPr id="450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828800"/>
                        <a:ext cx="9035005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55307" y="4295656"/>
            <a:ext cx="3676650" cy="676275"/>
            <a:chOff x="532" y="1453"/>
            <a:chExt cx="2316" cy="426"/>
          </a:xfrm>
        </p:grpSpPr>
        <p:sp>
          <p:nvSpPr>
            <p:cNvPr id="1376260" name="Oval 4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1" name="Oval 5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2" name="Line 6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3" name="Line 7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6264" name="Text Box 8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5" name="Text Box 9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6266" name="Text Box 10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6267" name="Text Box 11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6268" name="Rectangle 12"/>
          <p:cNvSpPr>
            <a:spLocks noChangeArrowheads="1"/>
          </p:cNvSpPr>
          <p:nvPr/>
        </p:nvSpPr>
        <p:spPr bwMode="auto">
          <a:xfrm>
            <a:off x="5826363" y="2185798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6.0 N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627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376269" name="Rectangle 13"/>
          <p:cNvSpPr>
            <a:spLocks noGrp="1" noChangeArrowheads="1"/>
          </p:cNvSpPr>
          <p:nvPr>
            <p:ph idx="1"/>
          </p:nvPr>
        </p:nvSpPr>
        <p:spPr>
          <a:xfrm>
            <a:off x="529918" y="1594537"/>
            <a:ext cx="3422650" cy="1096962"/>
          </a:xfrm>
          <a:noFill/>
          <a:ln/>
        </p:spPr>
        <p:txBody>
          <a:bodyPr>
            <a:normAutofit fontScale="62500" lnSpcReduction="2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b="1" dirty="0"/>
              <a:t>	</a:t>
            </a:r>
            <a:r>
              <a:rPr lang="en-US" sz="3800" dirty="0"/>
              <a:t>What is the magnitude of the force F</a:t>
            </a:r>
            <a:r>
              <a:rPr lang="en-US" sz="3800" baseline="-25000" dirty="0"/>
              <a:t>2</a:t>
            </a:r>
            <a:r>
              <a:rPr lang="en-US" sz="3800" dirty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7" name="Oval 3"/>
          <p:cNvSpPr>
            <a:spLocks noChangeArrowheads="1"/>
          </p:cNvSpPr>
          <p:nvPr/>
        </p:nvSpPr>
        <p:spPr bwMode="auto">
          <a:xfrm>
            <a:off x="5266070" y="2796654"/>
            <a:ext cx="2328862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78308" name="AutoShape 4"/>
          <p:cNvSpPr>
            <a:spLocks noChangeArrowheads="1"/>
          </p:cNvSpPr>
          <p:nvPr/>
        </p:nvSpPr>
        <p:spPr bwMode="auto">
          <a:xfrm>
            <a:off x="474354" y="4078169"/>
            <a:ext cx="7948613" cy="25971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78309" name="Rectangle 5"/>
          <p:cNvSpPr>
            <a:spLocks noChangeArrowheads="1"/>
          </p:cNvSpPr>
          <p:nvPr/>
        </p:nvSpPr>
        <p:spPr bwMode="auto">
          <a:xfrm>
            <a:off x="463242" y="4119444"/>
            <a:ext cx="79184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>
                <a:solidFill>
                  <a:schemeClr val="bg2"/>
                </a:solidFill>
              </a:rPr>
              <a:t>	</a:t>
            </a:r>
            <a:r>
              <a:rPr lang="en-US" sz="2000" dirty="0"/>
              <a:t>The force </a:t>
            </a:r>
            <a:r>
              <a:rPr lang="en-US" sz="2000" i="1" dirty="0"/>
              <a:t>F</a:t>
            </a:r>
            <a:r>
              <a:rPr lang="en-US" sz="2000" baseline="-25000" dirty="0"/>
              <a:t>2</a:t>
            </a:r>
            <a:r>
              <a:rPr lang="en-US" sz="2000" dirty="0"/>
              <a:t> must have the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same magnitude</a:t>
            </a:r>
            <a:r>
              <a:rPr lang="en-US" sz="2000" dirty="0"/>
              <a:t> as </a:t>
            </a:r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.  This is due to the fact that the form of Coulomb’s Law is totally symmetric with respect to the two charges involved.  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force of one on the other of a pair is the same as the reverse</a:t>
            </a:r>
            <a:r>
              <a:rPr lang="en-US" sz="2000" dirty="0"/>
              <a:t>. 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Note that this sounds suspiciously like Newton’s 3rd Law!!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4363" y="3190188"/>
            <a:ext cx="3676650" cy="676275"/>
            <a:chOff x="532" y="1453"/>
            <a:chExt cx="2316" cy="426"/>
          </a:xfrm>
        </p:grpSpPr>
        <p:sp>
          <p:nvSpPr>
            <p:cNvPr id="1378311" name="Oval 7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2" name="Oval 8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3" name="Line 9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4" name="Line 10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8315" name="Text Box 11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6" name="Text Box 12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78317" name="Text Box 13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78318" name="Text Box 14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  <p:sp>
        <p:nvSpPr>
          <p:cNvPr id="1378319" name="Rectangle 15"/>
          <p:cNvSpPr>
            <a:spLocks noChangeArrowheads="1"/>
          </p:cNvSpPr>
          <p:nvPr/>
        </p:nvSpPr>
        <p:spPr bwMode="auto">
          <a:xfrm>
            <a:off x="5553407" y="1312342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1.0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1.5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2.0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6.0 N</a:t>
            </a:r>
            <a:endParaRPr lang="en-US" sz="22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8321" name="Rectangle 17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223.21.7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</a:t>
            </a:r>
          </a:p>
        </p:txBody>
      </p:sp>
      <p:sp>
        <p:nvSpPr>
          <p:cNvPr id="1378320" name="Rectangle 16"/>
          <p:cNvSpPr>
            <a:spLocks noGrp="1" noChangeArrowheads="1"/>
          </p:cNvSpPr>
          <p:nvPr>
            <p:ph idx="1"/>
          </p:nvPr>
        </p:nvSpPr>
        <p:spPr>
          <a:xfrm>
            <a:off x="570861" y="1239696"/>
            <a:ext cx="3422650" cy="1096962"/>
          </a:xfrm>
          <a:noFill/>
          <a:ln/>
        </p:spPr>
        <p:txBody>
          <a:bodyPr>
            <a:normAutofit fontScale="85000" lnSpcReduction="10000"/>
          </a:bodyPr>
          <a:lstStyle/>
          <a:p>
            <a:pPr marL="401638" indent="-401638">
              <a:lnSpc>
                <a:spcPct val="14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/>
              <a:t>	What is the magnitude of the force </a:t>
            </a:r>
            <a:r>
              <a:rPr lang="en-US" sz="2800" i="1" dirty="0"/>
              <a:t>F</a:t>
            </a:r>
            <a:r>
              <a:rPr lang="en-US" sz="2800" baseline="-25000" dirty="0"/>
              <a:t>2</a:t>
            </a:r>
            <a:r>
              <a:rPr lang="en-US" sz="2800" dirty="0"/>
              <a:t>?</a:t>
            </a:r>
            <a:endParaRPr 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380357" name="Rectangle 5"/>
          <p:cNvSpPr>
            <a:spLocks noGrp="1" noChangeArrowheads="1"/>
          </p:cNvSpPr>
          <p:nvPr>
            <p:ph idx="1"/>
          </p:nvPr>
        </p:nvSpPr>
        <p:spPr>
          <a:xfrm>
            <a:off x="293688" y="2615241"/>
            <a:ext cx="4460875" cy="1014412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800" dirty="0"/>
              <a:t>	If we increase one charge to </a:t>
            </a:r>
            <a:r>
              <a:rPr lang="en-US" sz="2800" dirty="0">
                <a:solidFill>
                  <a:schemeClr val="tx2"/>
                </a:solidFill>
              </a:rPr>
              <a:t>4Q</a:t>
            </a:r>
            <a:r>
              <a:rPr lang="en-US" sz="2800" dirty="0"/>
              <a:t>, what is the magnitude of</a:t>
            </a:r>
            <a:r>
              <a:rPr lang="en-US" sz="2800" i="1" dirty="0"/>
              <a:t> F</a:t>
            </a:r>
            <a:r>
              <a:rPr lang="en-US" sz="2800" baseline="-25000" dirty="0"/>
              <a:t>1</a:t>
            </a:r>
            <a:r>
              <a:rPr lang="en-US" sz="2800" dirty="0"/>
              <a:t>?</a:t>
            </a:r>
            <a:endParaRPr lang="en-US" sz="2000" dirty="0"/>
          </a:p>
        </p:txBody>
      </p:sp>
      <p:sp>
        <p:nvSpPr>
          <p:cNvPr id="1380356" name="Rectangle 4"/>
          <p:cNvSpPr>
            <a:spLocks noChangeArrowheads="1"/>
          </p:cNvSpPr>
          <p:nvPr/>
        </p:nvSpPr>
        <p:spPr bwMode="auto">
          <a:xfrm>
            <a:off x="6089982" y="2236906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48 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810857" y="4746235"/>
            <a:ext cx="3676650" cy="674687"/>
            <a:chOff x="442" y="1683"/>
            <a:chExt cx="2316" cy="425"/>
          </a:xfrm>
        </p:grpSpPr>
        <p:sp>
          <p:nvSpPr>
            <p:cNvPr id="1380359" name="Oval 7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0" name="Text Box 8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4Q</a:t>
              </a:r>
              <a:endParaRPr lang="en-US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1" name="Oval 9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2" name="Line 10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3" name="Line 11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4" name="Text Box 12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65" name="Text Box 13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0366" name="Text Box 14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12788" y="1497427"/>
            <a:ext cx="3676650" cy="676275"/>
            <a:chOff x="532" y="1453"/>
            <a:chExt cx="2316" cy="426"/>
          </a:xfrm>
        </p:grpSpPr>
        <p:sp>
          <p:nvSpPr>
            <p:cNvPr id="1380368" name="Oval 16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69" name="Oval 17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0" name="Line 18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1" name="Line 19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0372" name="Text Box 20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3" name="Text Box 21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0374" name="Text Box 22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3N</a:t>
              </a:r>
              <a:endParaRPr lang="en-US" sz="2000"/>
            </a:p>
          </p:txBody>
        </p:sp>
        <p:sp>
          <p:nvSpPr>
            <p:cNvPr id="1380375" name="Text Box 23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223.21.8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</a:t>
            </a:r>
          </a:p>
        </p:txBody>
      </p:sp>
      <p:sp>
        <p:nvSpPr>
          <p:cNvPr id="1382408" name="Rectangle 8"/>
          <p:cNvSpPr>
            <a:spLocks noGrp="1" noChangeArrowheads="1"/>
          </p:cNvSpPr>
          <p:nvPr>
            <p:ph idx="1"/>
          </p:nvPr>
        </p:nvSpPr>
        <p:spPr>
          <a:xfrm>
            <a:off x="293688" y="1646238"/>
            <a:ext cx="4460875" cy="1014412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dirty="0"/>
              <a:t>	If we increase one charge to </a:t>
            </a:r>
            <a:r>
              <a:rPr lang="en-US" sz="2000" dirty="0">
                <a:solidFill>
                  <a:schemeClr val="tx2"/>
                </a:solidFill>
              </a:rPr>
              <a:t>4Q</a:t>
            </a:r>
            <a:r>
              <a:rPr lang="en-US" sz="2000" dirty="0"/>
              <a:t>, what is the magnitude of </a:t>
            </a:r>
            <a:r>
              <a:rPr lang="en-US" sz="2000" i="1" dirty="0"/>
              <a:t>F</a:t>
            </a:r>
            <a:r>
              <a:rPr lang="en-US" sz="2000" baseline="-25000" dirty="0"/>
              <a:t>1</a:t>
            </a:r>
            <a:r>
              <a:rPr lang="en-US" sz="2000" dirty="0"/>
              <a:t>?</a:t>
            </a:r>
            <a:endParaRPr lang="en-US" sz="1600" dirty="0"/>
          </a:p>
        </p:txBody>
      </p:sp>
      <p:sp>
        <p:nvSpPr>
          <p:cNvPr id="1382404" name="Oval 4"/>
          <p:cNvSpPr>
            <a:spLocks noChangeArrowheads="1"/>
          </p:cNvSpPr>
          <p:nvPr/>
        </p:nvSpPr>
        <p:spPr bwMode="auto">
          <a:xfrm>
            <a:off x="5757863" y="1773238"/>
            <a:ext cx="2116137" cy="4810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405" name="AutoShape 5"/>
          <p:cNvSpPr>
            <a:spLocks noChangeArrowheads="1"/>
          </p:cNvSpPr>
          <p:nvPr/>
        </p:nvSpPr>
        <p:spPr bwMode="auto">
          <a:xfrm>
            <a:off x="2003425" y="3536950"/>
            <a:ext cx="4845050" cy="2592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2406" name="Rectangle 6"/>
          <p:cNvSpPr>
            <a:spLocks noChangeArrowheads="1"/>
          </p:cNvSpPr>
          <p:nvPr/>
        </p:nvSpPr>
        <p:spPr bwMode="auto">
          <a:xfrm>
            <a:off x="2171700" y="3538538"/>
            <a:ext cx="4672013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		</a:t>
            </a:r>
            <a:r>
              <a:rPr lang="en-US" sz="2000" b="1" i="1" dirty="0"/>
              <a:t>F</a:t>
            </a:r>
            <a:r>
              <a:rPr lang="en-US" sz="2000" b="1" baseline="-25000" dirty="0"/>
              <a:t>1</a:t>
            </a:r>
            <a:r>
              <a:rPr lang="en-US" sz="2000" b="1" dirty="0"/>
              <a:t>  =  </a:t>
            </a:r>
            <a:r>
              <a:rPr lang="en-US" sz="2000" b="1" i="1" dirty="0"/>
              <a:t>k(Q)(Q)/r</a:t>
            </a:r>
            <a:r>
              <a:rPr lang="en-US" sz="2000" b="1" i="1" baseline="30000" dirty="0"/>
              <a:t>2</a:t>
            </a:r>
            <a:r>
              <a:rPr lang="en-US" sz="2000" b="1" dirty="0"/>
              <a:t>  =  3 N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		</a:t>
            </a:r>
            <a:r>
              <a:rPr lang="en-US" sz="2000" b="1" i="1" dirty="0"/>
              <a:t>F</a:t>
            </a:r>
            <a:r>
              <a:rPr lang="en-US" sz="2000" b="1" baseline="-25000" dirty="0"/>
              <a:t>1</a:t>
            </a:r>
            <a:r>
              <a:rPr lang="en-US" sz="2000" b="1" dirty="0"/>
              <a:t>  =  </a:t>
            </a:r>
            <a:r>
              <a:rPr lang="en-US" sz="2000" b="1" i="1" dirty="0"/>
              <a:t>k(4Q)(Q)/r</a:t>
            </a:r>
            <a:r>
              <a:rPr lang="en-US" sz="2000" b="1" i="1" baseline="30000" dirty="0"/>
              <a:t>2</a:t>
            </a:r>
            <a:endParaRPr lang="en-US" sz="2000" b="1" i="1" dirty="0"/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which is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4 times bigger</a:t>
            </a:r>
            <a:r>
              <a:rPr lang="en-US" sz="2000" b="1" dirty="0"/>
              <a:t> than before.</a:t>
            </a:r>
          </a:p>
        </p:txBody>
      </p:sp>
      <p:sp>
        <p:nvSpPr>
          <p:cNvPr id="1382407" name="Rectangle 7"/>
          <p:cNvSpPr>
            <a:spLocks noChangeArrowheads="1"/>
          </p:cNvSpPr>
          <p:nvPr/>
        </p:nvSpPr>
        <p:spPr bwMode="auto">
          <a:xfrm>
            <a:off x="6130925" y="749300"/>
            <a:ext cx="2084388" cy="241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3/4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3.0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12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16 N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48 N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61735" y="2753649"/>
            <a:ext cx="3676650" cy="674687"/>
            <a:chOff x="442" y="1683"/>
            <a:chExt cx="2316" cy="425"/>
          </a:xfrm>
        </p:grpSpPr>
        <p:sp>
          <p:nvSpPr>
            <p:cNvPr id="1382410" name="Oval 10"/>
            <p:cNvSpPr>
              <a:spLocks noChangeArrowheads="1"/>
            </p:cNvSpPr>
            <p:nvPr/>
          </p:nvSpPr>
          <p:spPr bwMode="auto">
            <a:xfrm>
              <a:off x="1085" y="1820"/>
              <a:ext cx="288" cy="288"/>
            </a:xfrm>
            <a:prstGeom prst="ellipse">
              <a:avLst/>
            </a:prstGeom>
            <a:solidFill>
              <a:srgbClr val="FFFF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1" name="Text Box 11"/>
            <p:cNvSpPr txBox="1">
              <a:spLocks noChangeArrowheads="1"/>
            </p:cNvSpPr>
            <p:nvPr/>
          </p:nvSpPr>
          <p:spPr bwMode="auto">
            <a:xfrm>
              <a:off x="1050" y="1809"/>
              <a:ext cx="351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4</a:t>
              </a:r>
              <a:r>
                <a:rPr lang="en-US" sz="22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2" name="Oval 12"/>
            <p:cNvSpPr>
              <a:spLocks noChangeArrowheads="1"/>
            </p:cNvSpPr>
            <p:nvPr/>
          </p:nvSpPr>
          <p:spPr bwMode="auto">
            <a:xfrm>
              <a:off x="1949" y="182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3" name="Line 13"/>
            <p:cNvSpPr>
              <a:spLocks noChangeShapeType="1"/>
            </p:cNvSpPr>
            <p:nvPr/>
          </p:nvSpPr>
          <p:spPr bwMode="auto">
            <a:xfrm>
              <a:off x="2230" y="196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4" name="Line 14"/>
            <p:cNvSpPr>
              <a:spLocks noChangeShapeType="1"/>
            </p:cNvSpPr>
            <p:nvPr/>
          </p:nvSpPr>
          <p:spPr bwMode="auto">
            <a:xfrm flipH="1" flipV="1">
              <a:off x="557" y="197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15" name="Text Box 15"/>
            <p:cNvSpPr txBox="1">
              <a:spLocks noChangeArrowheads="1"/>
            </p:cNvSpPr>
            <p:nvPr/>
          </p:nvSpPr>
          <p:spPr bwMode="auto">
            <a:xfrm>
              <a:off x="1955" y="183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16" name="Text Box 16"/>
            <p:cNvSpPr txBox="1">
              <a:spLocks noChangeArrowheads="1"/>
            </p:cNvSpPr>
            <p:nvPr/>
          </p:nvSpPr>
          <p:spPr bwMode="auto">
            <a:xfrm>
              <a:off x="442" y="1690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1</a:t>
              </a:r>
              <a:r>
                <a:rPr lang="en-US" sz="2000" b="1"/>
                <a:t> = ?</a:t>
              </a:r>
            </a:p>
          </p:txBody>
        </p:sp>
        <p:sp>
          <p:nvSpPr>
            <p:cNvPr id="1382417" name="Text Box 17"/>
            <p:cNvSpPr txBox="1">
              <a:spLocks noChangeArrowheads="1"/>
            </p:cNvSpPr>
            <p:nvPr/>
          </p:nvSpPr>
          <p:spPr bwMode="auto">
            <a:xfrm>
              <a:off x="2183" y="168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85744" y="992448"/>
            <a:ext cx="3676650" cy="676275"/>
            <a:chOff x="532" y="1453"/>
            <a:chExt cx="2316" cy="426"/>
          </a:xfrm>
        </p:grpSpPr>
        <p:sp>
          <p:nvSpPr>
            <p:cNvPr id="1382419" name="Oval 19"/>
            <p:cNvSpPr>
              <a:spLocks noChangeArrowheads="1"/>
            </p:cNvSpPr>
            <p:nvPr/>
          </p:nvSpPr>
          <p:spPr bwMode="auto">
            <a:xfrm>
              <a:off x="1175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0" name="Oval 20"/>
            <p:cNvSpPr>
              <a:spLocks noChangeArrowheads="1"/>
            </p:cNvSpPr>
            <p:nvPr/>
          </p:nvSpPr>
          <p:spPr bwMode="auto">
            <a:xfrm>
              <a:off x="2039" y="1590"/>
              <a:ext cx="288" cy="288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1" name="Line 21"/>
            <p:cNvSpPr>
              <a:spLocks noChangeShapeType="1"/>
            </p:cNvSpPr>
            <p:nvPr/>
          </p:nvSpPr>
          <p:spPr bwMode="auto">
            <a:xfrm>
              <a:off x="2320" y="1737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2" name="Line 22"/>
            <p:cNvSpPr>
              <a:spLocks noChangeShapeType="1"/>
            </p:cNvSpPr>
            <p:nvPr/>
          </p:nvSpPr>
          <p:spPr bwMode="auto">
            <a:xfrm flipH="1" flipV="1">
              <a:off x="647" y="1744"/>
              <a:ext cx="528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423" name="Text Box 23"/>
            <p:cNvSpPr txBox="1">
              <a:spLocks noChangeArrowheads="1"/>
            </p:cNvSpPr>
            <p:nvPr/>
          </p:nvSpPr>
          <p:spPr bwMode="auto">
            <a:xfrm>
              <a:off x="1195" y="1610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4" name="Text Box 24"/>
            <p:cNvSpPr txBox="1">
              <a:spLocks noChangeArrowheads="1"/>
            </p:cNvSpPr>
            <p:nvPr/>
          </p:nvSpPr>
          <p:spPr bwMode="auto">
            <a:xfrm>
              <a:off x="2045" y="1603"/>
              <a:ext cx="253" cy="269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200" b="1" i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Q</a:t>
              </a:r>
              <a:endParaRPr lang="en-US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382425" name="Text Box 25"/>
            <p:cNvSpPr txBox="1">
              <a:spLocks noChangeArrowheads="1"/>
            </p:cNvSpPr>
            <p:nvPr/>
          </p:nvSpPr>
          <p:spPr bwMode="auto">
            <a:xfrm>
              <a:off x="532" y="1460"/>
              <a:ext cx="659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 dirty="0"/>
                <a:t>F</a:t>
              </a:r>
              <a:r>
                <a:rPr lang="en-US" sz="2000" b="1" baseline="-25000" dirty="0"/>
                <a:t>1</a:t>
              </a:r>
              <a:r>
                <a:rPr lang="en-US" sz="2000" b="1" dirty="0"/>
                <a:t> = 3N</a:t>
              </a:r>
              <a:endParaRPr lang="en-US" sz="2000" dirty="0"/>
            </a:p>
          </p:txBody>
        </p:sp>
        <p:sp>
          <p:nvSpPr>
            <p:cNvPr id="1382426" name="Text Box 26"/>
            <p:cNvSpPr txBox="1">
              <a:spLocks noChangeArrowheads="1"/>
            </p:cNvSpPr>
            <p:nvPr/>
          </p:nvSpPr>
          <p:spPr bwMode="auto">
            <a:xfrm>
              <a:off x="2273" y="1453"/>
              <a:ext cx="552" cy="250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b="1" i="1"/>
                <a:t>F</a:t>
              </a:r>
              <a:r>
                <a:rPr lang="en-US" sz="2000" b="1" baseline="-25000"/>
                <a:t>2</a:t>
              </a:r>
              <a:r>
                <a:rPr lang="en-US" sz="2000" b="1"/>
                <a:t> = ?</a:t>
              </a:r>
              <a:endParaRPr lang="en-US" sz="200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1" name="Rectangle 3"/>
          <p:cNvSpPr>
            <a:spLocks noChangeArrowheads="1"/>
          </p:cNvSpPr>
          <p:nvPr/>
        </p:nvSpPr>
        <p:spPr bwMode="auto">
          <a:xfrm>
            <a:off x="6032500" y="1099717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1/3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1/9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4479" name="Rectangle 31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4452" name="Rectangle 4"/>
          <p:cNvSpPr>
            <a:spLocks noGrp="1" noChangeArrowheads="1"/>
          </p:cNvSpPr>
          <p:nvPr>
            <p:ph idx="1"/>
          </p:nvPr>
        </p:nvSpPr>
        <p:spPr>
          <a:xfrm>
            <a:off x="246063" y="1007642"/>
            <a:ext cx="5199394" cy="2306637"/>
          </a:xfrm>
          <a:noFill/>
          <a:ln/>
        </p:spPr>
        <p:txBody>
          <a:bodyPr>
            <a:normAutofit fontScale="92500"/>
          </a:bodyPr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800" dirty="0"/>
              <a:t>	</a:t>
            </a:r>
            <a:r>
              <a:rPr lang="en-US" sz="2400" dirty="0"/>
              <a:t>The force between two charges separated by a distance </a:t>
            </a:r>
            <a:r>
              <a:rPr lang="en-US" sz="2400" i="1" dirty="0">
                <a:solidFill>
                  <a:schemeClr val="accent2"/>
                </a:solidFill>
              </a:rPr>
              <a:t>d</a:t>
            </a:r>
            <a:r>
              <a:rPr lang="en-US" sz="2400" dirty="0"/>
              <a:t> is </a:t>
            </a:r>
            <a:r>
              <a:rPr lang="en-US" sz="2400" i="1" dirty="0">
                <a:solidFill>
                  <a:schemeClr val="accent2"/>
                </a:solidFill>
              </a:rPr>
              <a:t>F</a:t>
            </a:r>
            <a:r>
              <a:rPr lang="en-US" sz="2400" dirty="0"/>
              <a:t>.  If the charges are pulled apart to a distance </a:t>
            </a:r>
            <a:r>
              <a:rPr lang="en-US" sz="2400" dirty="0">
                <a:solidFill>
                  <a:schemeClr val="accent2"/>
                </a:solidFill>
              </a:rPr>
              <a:t>3</a:t>
            </a:r>
            <a:r>
              <a:rPr lang="en-US" sz="2400" i="1" dirty="0">
                <a:solidFill>
                  <a:schemeClr val="accent2"/>
                </a:solidFill>
              </a:rPr>
              <a:t>d</a:t>
            </a:r>
            <a:r>
              <a:rPr lang="en-US" sz="2400" dirty="0"/>
              <a:t>, what is the force on each charge?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143125" y="3936579"/>
            <a:ext cx="5389563" cy="2725738"/>
            <a:chOff x="2371" y="2298"/>
            <a:chExt cx="3395" cy="1717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172" y="2298"/>
              <a:ext cx="1784" cy="894"/>
              <a:chOff x="2749" y="2569"/>
              <a:chExt cx="1784" cy="89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749" y="2569"/>
                <a:ext cx="1784" cy="552"/>
                <a:chOff x="1993" y="1057"/>
                <a:chExt cx="1784" cy="552"/>
              </a:xfrm>
            </p:grpSpPr>
            <p:sp>
              <p:nvSpPr>
                <p:cNvPr id="1384456" name="Oval 8"/>
                <p:cNvSpPr>
                  <a:spLocks noChangeArrowheads="1"/>
                </p:cNvSpPr>
                <p:nvPr/>
              </p:nvSpPr>
              <p:spPr bwMode="auto">
                <a:xfrm>
                  <a:off x="2309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7" name="Line 9"/>
                <p:cNvSpPr>
                  <a:spLocks noChangeShapeType="1"/>
                </p:cNvSpPr>
                <p:nvPr/>
              </p:nvSpPr>
              <p:spPr bwMode="auto">
                <a:xfrm flipH="1" flipV="1">
                  <a:off x="2026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5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2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9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0" name="Oval 12"/>
                <p:cNvSpPr>
                  <a:spLocks noChangeArrowheads="1"/>
                </p:cNvSpPr>
                <p:nvPr/>
              </p:nvSpPr>
              <p:spPr bwMode="auto">
                <a:xfrm>
                  <a:off x="3173" y="1205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1" name="Line 13"/>
                <p:cNvSpPr>
                  <a:spLocks noChangeShapeType="1"/>
                </p:cNvSpPr>
                <p:nvPr/>
              </p:nvSpPr>
              <p:spPr bwMode="auto">
                <a:xfrm>
                  <a:off x="3454" y="1350"/>
                  <a:ext cx="283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79" y="1215"/>
                  <a:ext cx="253" cy="26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/>
                    <a:t>Q</a:t>
                  </a:r>
                  <a:endParaRPr lang="en-US">
                    <a:latin typeface="Times New Roman" pitchFamily="18" charset="0"/>
                  </a:endParaRPr>
                </a:p>
              </p:txBody>
            </p:sp>
            <p:sp>
              <p:nvSpPr>
                <p:cNvPr id="138446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563" y="1057"/>
                  <a:ext cx="21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1" i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</a:t>
                  </a:r>
                  <a:endParaRPr lang="en-US" sz="2000" i="1"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1384464" name="Line 16"/>
                <p:cNvSpPr>
                  <a:spLocks noChangeShapeType="1"/>
                </p:cNvSpPr>
                <p:nvPr/>
              </p:nvSpPr>
              <p:spPr bwMode="auto">
                <a:xfrm>
                  <a:off x="2436" y="1609"/>
                  <a:ext cx="882" cy="0"/>
                </a:xfrm>
                <a:prstGeom prst="line">
                  <a:avLst/>
                </a:prstGeom>
                <a:noFill/>
                <a:ln w="38100">
                  <a:solidFill>
                    <a:schemeClr val="tx2"/>
                  </a:solidFill>
                  <a:round/>
                  <a:headEnd type="triangle" w="med" len="med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84465" name="Text Box 17"/>
              <p:cNvSpPr txBox="1">
                <a:spLocks noChangeArrowheads="1"/>
              </p:cNvSpPr>
              <p:nvPr/>
            </p:nvSpPr>
            <p:spPr bwMode="auto">
              <a:xfrm>
                <a:off x="3476" y="3198"/>
                <a:ext cx="233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371" y="3085"/>
              <a:ext cx="3395" cy="930"/>
              <a:chOff x="1913" y="3178"/>
              <a:chExt cx="3485" cy="940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1913" y="3178"/>
                <a:ext cx="613" cy="485"/>
                <a:chOff x="1892" y="2516"/>
                <a:chExt cx="613" cy="485"/>
              </a:xfrm>
            </p:grpSpPr>
            <p:sp>
              <p:nvSpPr>
                <p:cNvPr id="1384468" name="Oval 20"/>
                <p:cNvSpPr>
                  <a:spLocks noChangeArrowheads="1"/>
                </p:cNvSpPr>
                <p:nvPr/>
              </p:nvSpPr>
              <p:spPr bwMode="auto">
                <a:xfrm>
                  <a:off x="2217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69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1917" y="284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37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92" y="2516"/>
                  <a:ext cx="424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4815" y="3178"/>
                <a:ext cx="583" cy="485"/>
                <a:chOff x="4794" y="2516"/>
                <a:chExt cx="583" cy="485"/>
              </a:xfrm>
            </p:grpSpPr>
            <p:sp>
              <p:nvSpPr>
                <p:cNvPr id="1384473" name="Oval 25"/>
                <p:cNvSpPr>
                  <a:spLocks noChangeArrowheads="1"/>
                </p:cNvSpPr>
                <p:nvPr/>
              </p:nvSpPr>
              <p:spPr bwMode="auto">
                <a:xfrm>
                  <a:off x="4794" y="2713"/>
                  <a:ext cx="288" cy="28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noFill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4" name="Line 26"/>
                <p:cNvSpPr>
                  <a:spLocks noChangeShapeType="1"/>
                </p:cNvSpPr>
                <p:nvPr/>
              </p:nvSpPr>
              <p:spPr bwMode="auto">
                <a:xfrm>
                  <a:off x="5075" y="2858"/>
                  <a:ext cx="282" cy="0"/>
                </a:xfrm>
                <a:prstGeom prst="line">
                  <a:avLst/>
                </a:prstGeom>
                <a:noFill/>
                <a:ln w="38100">
                  <a:solidFill>
                    <a:srgbClr val="FFFFFF"/>
                  </a:solidFill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447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00" y="2723"/>
                  <a:ext cx="260" cy="2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200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Q</a:t>
                  </a:r>
                  <a:endParaRPr 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38447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5138" y="2516"/>
                  <a:ext cx="239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b="1"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?</a:t>
                  </a:r>
                </a:p>
              </p:txBody>
            </p:sp>
          </p:grpSp>
          <p:sp>
            <p:nvSpPr>
              <p:cNvPr id="1384477" name="Line 29"/>
              <p:cNvSpPr>
                <a:spLocks noChangeShapeType="1"/>
              </p:cNvSpPr>
              <p:nvPr/>
            </p:nvSpPr>
            <p:spPr bwMode="auto">
              <a:xfrm>
                <a:off x="2340" y="3729"/>
                <a:ext cx="2643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4478" name="Text Box 30"/>
              <p:cNvSpPr txBox="1">
                <a:spLocks noChangeArrowheads="1"/>
              </p:cNvSpPr>
              <p:nvPr/>
            </p:nvSpPr>
            <p:spPr bwMode="auto">
              <a:xfrm>
                <a:off x="3435" y="3850"/>
                <a:ext cx="349" cy="26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3</a:t>
                </a:r>
                <a:r>
                  <a:rPr lang="en-US" b="1" i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d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mass of m</a:t>
            </a:r>
            <a:r>
              <a:rPr lang="en-US" baseline="-25000" dirty="0"/>
              <a:t>1</a:t>
            </a:r>
            <a:r>
              <a:rPr lang="en-US" dirty="0"/>
              <a:t>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31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499" name="Oval 3"/>
          <p:cNvSpPr>
            <a:spLocks noChangeArrowheads="1"/>
          </p:cNvSpPr>
          <p:nvPr/>
        </p:nvSpPr>
        <p:spPr bwMode="auto">
          <a:xfrm>
            <a:off x="5718175" y="2740025"/>
            <a:ext cx="1998663" cy="5445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6500" name="AutoShape 4"/>
          <p:cNvSpPr>
            <a:spLocks noChangeArrowheads="1"/>
          </p:cNvSpPr>
          <p:nvPr/>
        </p:nvSpPr>
        <p:spPr bwMode="auto">
          <a:xfrm>
            <a:off x="0" y="3590925"/>
            <a:ext cx="3689350" cy="24336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386501" name="Rectangle 5"/>
          <p:cNvSpPr>
            <a:spLocks noChangeArrowheads="1"/>
          </p:cNvSpPr>
          <p:nvPr/>
        </p:nvSpPr>
        <p:spPr bwMode="auto">
          <a:xfrm>
            <a:off x="47625" y="3732213"/>
            <a:ext cx="3641725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Originally we had: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i="1" dirty="0" err="1">
                <a:solidFill>
                  <a:schemeClr val="bg2"/>
                </a:solidFill>
              </a:rPr>
              <a:t>F</a:t>
            </a:r>
            <a:r>
              <a:rPr lang="en-US" sz="2000" baseline="-25000" dirty="0" err="1">
                <a:solidFill>
                  <a:schemeClr val="bg2"/>
                </a:solidFill>
              </a:rPr>
              <a:t>before</a:t>
            </a:r>
            <a:r>
              <a:rPr lang="en-US" sz="2000" dirty="0">
                <a:solidFill>
                  <a:schemeClr val="bg2"/>
                </a:solidFill>
              </a:rPr>
              <a:t> = </a:t>
            </a:r>
            <a:r>
              <a:rPr lang="en-US" sz="2000" i="1" dirty="0">
                <a:solidFill>
                  <a:schemeClr val="bg2"/>
                </a:solidFill>
              </a:rPr>
              <a:t>k(Q)(Q)/d</a:t>
            </a:r>
            <a:r>
              <a:rPr lang="en-US" sz="2000" i="1" baseline="30000" dirty="0">
                <a:solidFill>
                  <a:schemeClr val="bg2"/>
                </a:solidFill>
              </a:rPr>
              <a:t>2</a:t>
            </a:r>
            <a:r>
              <a:rPr lang="en-US" sz="2000" i="1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=</a:t>
            </a:r>
            <a:r>
              <a:rPr lang="en-US" sz="2000" i="1" dirty="0">
                <a:solidFill>
                  <a:schemeClr val="bg2"/>
                </a:solidFill>
              </a:rPr>
              <a:t> F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Now we have:</a:t>
            </a:r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solidFill>
                  <a:schemeClr val="bg2"/>
                </a:solidFill>
              </a:rPr>
              <a:t>	</a:t>
            </a:r>
            <a:r>
              <a:rPr lang="en-US" sz="2000" i="1" dirty="0" err="1">
                <a:solidFill>
                  <a:schemeClr val="bg2"/>
                </a:solidFill>
              </a:rPr>
              <a:t>F</a:t>
            </a:r>
            <a:r>
              <a:rPr lang="en-US" sz="2000" baseline="-25000" dirty="0" err="1">
                <a:solidFill>
                  <a:schemeClr val="bg2"/>
                </a:solidFill>
              </a:rPr>
              <a:t>after</a:t>
            </a:r>
            <a:r>
              <a:rPr lang="en-US" sz="2000" dirty="0">
                <a:solidFill>
                  <a:schemeClr val="bg2"/>
                </a:solidFill>
              </a:rPr>
              <a:t> = </a:t>
            </a:r>
            <a:r>
              <a:rPr lang="en-US" sz="2000" i="1" dirty="0">
                <a:solidFill>
                  <a:schemeClr val="bg2"/>
                </a:solidFill>
              </a:rPr>
              <a:t>k(Q)(Q)/(3d)</a:t>
            </a:r>
            <a:r>
              <a:rPr lang="en-US" sz="2000" i="1" baseline="30000" dirty="0">
                <a:solidFill>
                  <a:schemeClr val="bg2"/>
                </a:solidFill>
              </a:rPr>
              <a:t>2 </a:t>
            </a:r>
            <a:r>
              <a:rPr lang="en-US" sz="2000" dirty="0">
                <a:solidFill>
                  <a:schemeClr val="bg2"/>
                </a:solidFill>
              </a:rPr>
              <a:t>= 1/9</a:t>
            </a:r>
            <a:r>
              <a:rPr lang="en-US" sz="2000" i="1" dirty="0">
                <a:solidFill>
                  <a:schemeClr val="bg2"/>
                </a:solidFill>
              </a:rPr>
              <a:t> F</a:t>
            </a:r>
          </a:p>
        </p:txBody>
      </p:sp>
      <p:sp>
        <p:nvSpPr>
          <p:cNvPr id="1386502" name="Rectangle 6"/>
          <p:cNvSpPr>
            <a:spLocks noChangeArrowheads="1"/>
          </p:cNvSpPr>
          <p:nvPr/>
        </p:nvSpPr>
        <p:spPr bwMode="auto">
          <a:xfrm>
            <a:off x="6032500" y="785813"/>
            <a:ext cx="2084388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 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 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 1/3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</a:p>
          <a:p>
            <a:pPr marL="401638" indent="-401638">
              <a:lnSpc>
                <a:spcPct val="13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e)   1/9 </a:t>
            </a:r>
            <a:r>
              <a:rPr lang="en-US" sz="2000" b="1" i="1" dirty="0">
                <a:solidFill>
                  <a:schemeClr val="tx2"/>
                </a:solidFill>
              </a:rPr>
              <a:t>F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6529" name="Rectangle 3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223.21.9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Coulomb’s Law III</a:t>
            </a:r>
          </a:p>
        </p:txBody>
      </p:sp>
      <p:sp>
        <p:nvSpPr>
          <p:cNvPr id="1386503" name="Rectangle 7"/>
          <p:cNvSpPr>
            <a:spLocks noGrp="1" noChangeArrowheads="1"/>
          </p:cNvSpPr>
          <p:nvPr>
            <p:ph idx="1"/>
          </p:nvPr>
        </p:nvSpPr>
        <p:spPr>
          <a:xfrm>
            <a:off x="218768" y="1144114"/>
            <a:ext cx="4776787" cy="2306637"/>
          </a:xfrm>
          <a:noFill/>
          <a:ln/>
        </p:spPr>
        <p:txBody>
          <a:bodyPr/>
          <a:lstStyle/>
          <a:p>
            <a:pPr marL="401638" indent="-401638">
              <a:lnSpc>
                <a:spcPct val="13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1600" dirty="0"/>
              <a:t>	</a:t>
            </a:r>
            <a:r>
              <a:rPr lang="en-US" sz="2000" dirty="0"/>
              <a:t>The force between two charges separated by a distance </a:t>
            </a:r>
            <a:r>
              <a:rPr lang="en-US" sz="2000" i="1" dirty="0"/>
              <a:t>d</a:t>
            </a:r>
            <a:r>
              <a:rPr lang="en-US" sz="2000" dirty="0"/>
              <a:t> is </a:t>
            </a:r>
            <a:r>
              <a:rPr lang="en-US" sz="2000" i="1" dirty="0"/>
              <a:t>F</a:t>
            </a:r>
            <a:r>
              <a:rPr lang="en-US" sz="2000" dirty="0"/>
              <a:t>.  If the charges are pulled apart to a distance 3</a:t>
            </a:r>
            <a:r>
              <a:rPr lang="en-US" sz="2000" i="1" dirty="0"/>
              <a:t>d</a:t>
            </a:r>
            <a:r>
              <a:rPr lang="en-US" sz="2000" dirty="0"/>
              <a:t>, what is the force on each charge?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035550" y="3648075"/>
            <a:ext cx="2832100" cy="1419225"/>
            <a:chOff x="2749" y="2569"/>
            <a:chExt cx="1784" cy="89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749" y="2569"/>
              <a:ext cx="1784" cy="552"/>
              <a:chOff x="1993" y="1057"/>
              <a:chExt cx="1784" cy="552"/>
            </a:xfrm>
          </p:grpSpPr>
          <p:sp>
            <p:nvSpPr>
              <p:cNvPr id="1386506" name="Oval 10"/>
              <p:cNvSpPr>
                <a:spLocks noChangeArrowheads="1"/>
              </p:cNvSpPr>
              <p:nvPr/>
            </p:nvSpPr>
            <p:spPr bwMode="auto">
              <a:xfrm>
                <a:off x="2309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7" name="Line 11"/>
              <p:cNvSpPr>
                <a:spLocks noChangeShapeType="1"/>
              </p:cNvSpPr>
              <p:nvPr/>
            </p:nvSpPr>
            <p:spPr bwMode="auto">
              <a:xfrm flipH="1" flipV="1">
                <a:off x="2026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08" name="Text Box 12"/>
              <p:cNvSpPr txBox="1">
                <a:spLocks noChangeArrowheads="1"/>
              </p:cNvSpPr>
              <p:nvPr/>
            </p:nvSpPr>
            <p:spPr bwMode="auto">
              <a:xfrm>
                <a:off x="232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09" name="Text Box 13"/>
              <p:cNvSpPr txBox="1">
                <a:spLocks noChangeArrowheads="1"/>
              </p:cNvSpPr>
              <p:nvPr/>
            </p:nvSpPr>
            <p:spPr bwMode="auto">
              <a:xfrm>
                <a:off x="199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0" name="Oval 14"/>
              <p:cNvSpPr>
                <a:spLocks noChangeArrowheads="1"/>
              </p:cNvSpPr>
              <p:nvPr/>
            </p:nvSpPr>
            <p:spPr bwMode="auto">
              <a:xfrm>
                <a:off x="3173" y="1205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1" name="Line 15"/>
              <p:cNvSpPr>
                <a:spLocks noChangeShapeType="1"/>
              </p:cNvSpPr>
              <p:nvPr/>
            </p:nvSpPr>
            <p:spPr bwMode="auto">
              <a:xfrm>
                <a:off x="3454" y="1350"/>
                <a:ext cx="283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2" name="Text Box 16"/>
              <p:cNvSpPr txBox="1">
                <a:spLocks noChangeArrowheads="1"/>
              </p:cNvSpPr>
              <p:nvPr/>
            </p:nvSpPr>
            <p:spPr bwMode="auto">
              <a:xfrm>
                <a:off x="3179" y="1215"/>
                <a:ext cx="253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/>
                  <a:t>Q</a:t>
                </a:r>
                <a:endParaRPr lang="en-US">
                  <a:latin typeface="Times New Roman" pitchFamily="18" charset="0"/>
                </a:endParaRPr>
              </a:p>
            </p:txBody>
          </p:sp>
          <p:sp>
            <p:nvSpPr>
              <p:cNvPr id="1386513" name="Text Box 17"/>
              <p:cNvSpPr txBox="1">
                <a:spLocks noChangeArrowheads="1"/>
              </p:cNvSpPr>
              <p:nvPr/>
            </p:nvSpPr>
            <p:spPr bwMode="auto">
              <a:xfrm>
                <a:off x="3563" y="1057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F</a:t>
                </a:r>
                <a:endParaRPr lang="en-US" sz="2000" i="1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386514" name="Line 18"/>
              <p:cNvSpPr>
                <a:spLocks noChangeShapeType="1"/>
              </p:cNvSpPr>
              <p:nvPr/>
            </p:nvSpPr>
            <p:spPr bwMode="auto">
              <a:xfrm>
                <a:off x="2436" y="1609"/>
                <a:ext cx="882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86515" name="Text Box 19"/>
            <p:cNvSpPr txBox="1">
              <a:spLocks noChangeArrowheads="1"/>
            </p:cNvSpPr>
            <p:nvPr/>
          </p:nvSpPr>
          <p:spPr bwMode="auto">
            <a:xfrm>
              <a:off x="3476" y="3198"/>
              <a:ext cx="23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763963" y="4897438"/>
            <a:ext cx="5389562" cy="1476375"/>
            <a:chOff x="1913" y="3178"/>
            <a:chExt cx="3485" cy="940"/>
          </a:xfrm>
        </p:grpSpPr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913" y="3178"/>
              <a:ext cx="613" cy="485"/>
              <a:chOff x="1892" y="2516"/>
              <a:chExt cx="613" cy="485"/>
            </a:xfrm>
          </p:grpSpPr>
          <p:sp>
            <p:nvSpPr>
              <p:cNvPr id="1386518" name="Oval 22"/>
              <p:cNvSpPr>
                <a:spLocks noChangeArrowheads="1"/>
              </p:cNvSpPr>
              <p:nvPr/>
            </p:nvSpPr>
            <p:spPr bwMode="auto">
              <a:xfrm>
                <a:off x="2217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19" name="Line 23"/>
              <p:cNvSpPr>
                <a:spLocks noChangeShapeType="1"/>
              </p:cNvSpPr>
              <p:nvPr/>
            </p:nvSpPr>
            <p:spPr bwMode="auto">
              <a:xfrm flipH="1" flipV="1">
                <a:off x="1917" y="284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0" name="Text Box 24"/>
              <p:cNvSpPr txBox="1">
                <a:spLocks noChangeArrowheads="1"/>
              </p:cNvSpPr>
              <p:nvPr/>
            </p:nvSpPr>
            <p:spPr bwMode="auto">
              <a:xfrm>
                <a:off x="2237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1" name="Text Box 25"/>
              <p:cNvSpPr txBox="1">
                <a:spLocks noChangeArrowheads="1"/>
              </p:cNvSpPr>
              <p:nvPr/>
            </p:nvSpPr>
            <p:spPr bwMode="auto">
              <a:xfrm>
                <a:off x="1892" y="2516"/>
                <a:ext cx="42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4815" y="3178"/>
              <a:ext cx="583" cy="485"/>
              <a:chOff x="4794" y="2516"/>
              <a:chExt cx="583" cy="485"/>
            </a:xfrm>
          </p:grpSpPr>
          <p:sp>
            <p:nvSpPr>
              <p:cNvPr id="1386523" name="Oval 27"/>
              <p:cNvSpPr>
                <a:spLocks noChangeArrowheads="1"/>
              </p:cNvSpPr>
              <p:nvPr/>
            </p:nvSpPr>
            <p:spPr bwMode="auto">
              <a:xfrm>
                <a:off x="4794" y="2713"/>
                <a:ext cx="288" cy="288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4" name="Line 28"/>
              <p:cNvSpPr>
                <a:spLocks noChangeShapeType="1"/>
              </p:cNvSpPr>
              <p:nvPr/>
            </p:nvSpPr>
            <p:spPr bwMode="auto">
              <a:xfrm>
                <a:off x="5075" y="2858"/>
                <a:ext cx="282" cy="0"/>
              </a:xfrm>
              <a:prstGeom prst="line">
                <a:avLst/>
              </a:prstGeom>
              <a:noFill/>
              <a:ln w="38100">
                <a:solidFill>
                  <a:srgbClr val="FFFFFF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6525" name="Text Box 29"/>
              <p:cNvSpPr txBox="1">
                <a:spLocks noChangeArrowheads="1"/>
              </p:cNvSpPr>
              <p:nvPr/>
            </p:nvSpPr>
            <p:spPr bwMode="auto">
              <a:xfrm>
                <a:off x="4800" y="2723"/>
                <a:ext cx="26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Q</a:t>
                </a:r>
                <a:endParaRPr 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386526" name="Text Box 30"/>
              <p:cNvSpPr txBox="1">
                <a:spLocks noChangeArrowheads="1"/>
              </p:cNvSpPr>
              <p:nvPr/>
            </p:nvSpPr>
            <p:spPr bwMode="auto">
              <a:xfrm>
                <a:off x="5138" y="2516"/>
                <a:ext cx="239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b="1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?</a:t>
                </a:r>
              </a:p>
            </p:txBody>
          </p:sp>
        </p:grpSp>
        <p:sp>
          <p:nvSpPr>
            <p:cNvPr id="1386527" name="Line 31"/>
            <p:cNvSpPr>
              <a:spLocks noChangeShapeType="1"/>
            </p:cNvSpPr>
            <p:nvPr/>
          </p:nvSpPr>
          <p:spPr bwMode="auto">
            <a:xfrm>
              <a:off x="2340" y="3729"/>
              <a:ext cx="264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6528" name="Text Box 32"/>
            <p:cNvSpPr txBox="1">
              <a:spLocks noChangeArrowheads="1"/>
            </p:cNvSpPr>
            <p:nvPr/>
          </p:nvSpPr>
          <p:spPr bwMode="auto">
            <a:xfrm>
              <a:off x="3435" y="3850"/>
              <a:ext cx="349" cy="26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3</a:t>
              </a:r>
              <a:r>
                <a:rPr lang="en-US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88549" name="Rectangle 5"/>
          <p:cNvSpPr>
            <a:spLocks noGrp="1" noChangeArrowheads="1"/>
          </p:cNvSpPr>
          <p:nvPr>
            <p:ph idx="1"/>
          </p:nvPr>
        </p:nvSpPr>
        <p:spPr>
          <a:xfrm>
            <a:off x="0" y="1462806"/>
            <a:ext cx="4905375" cy="2414587"/>
          </a:xfrm>
          <a:noFill/>
          <a:ln/>
        </p:spPr>
        <p:txBody>
          <a:bodyPr/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sz="2000" dirty="0"/>
              <a:t>	Two balls with charges </a:t>
            </a:r>
            <a:r>
              <a:rPr lang="en-US" sz="2000" dirty="0">
                <a:solidFill>
                  <a:schemeClr val="accent2"/>
                </a:solidFill>
              </a:rPr>
              <a:t>+</a:t>
            </a:r>
            <a:r>
              <a:rPr lang="en-US" sz="2000" i="1" dirty="0">
                <a:solidFill>
                  <a:schemeClr val="accent2"/>
                </a:solidFill>
              </a:rPr>
              <a:t>Q</a:t>
            </a:r>
            <a:r>
              <a:rPr lang="en-US" sz="2000" dirty="0"/>
              <a:t> and </a:t>
            </a:r>
            <a:r>
              <a:rPr lang="en-US" sz="2000" dirty="0">
                <a:solidFill>
                  <a:schemeClr val="accent2"/>
                </a:solidFill>
              </a:rPr>
              <a:t>+4</a:t>
            </a:r>
            <a:r>
              <a:rPr lang="en-US" sz="2000" i="1" dirty="0">
                <a:solidFill>
                  <a:schemeClr val="accent2"/>
                </a:solidFill>
              </a:rPr>
              <a:t>Q</a:t>
            </a:r>
            <a:r>
              <a:rPr lang="en-US" sz="2000" dirty="0"/>
              <a:t> are fixed at a separation distance of </a:t>
            </a:r>
            <a:r>
              <a:rPr lang="en-US" sz="2000" dirty="0">
                <a:solidFill>
                  <a:schemeClr val="accent1"/>
                </a:solidFill>
              </a:rPr>
              <a:t>3</a:t>
            </a:r>
            <a:r>
              <a:rPr lang="en-US" sz="2000" i="1" dirty="0">
                <a:solidFill>
                  <a:schemeClr val="accent1"/>
                </a:solidFill>
              </a:rPr>
              <a:t>R</a:t>
            </a:r>
            <a:r>
              <a:rPr lang="en-US" sz="2000" dirty="0"/>
              <a:t>.  Is it possible to place another charged ball </a:t>
            </a:r>
            <a:r>
              <a:rPr lang="en-US" sz="2000" i="1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 on the line between the two charges such that the net force on </a:t>
            </a:r>
            <a:r>
              <a:rPr lang="en-US" sz="2000" i="1" dirty="0">
                <a:solidFill>
                  <a:schemeClr val="tx2"/>
                </a:solidFill>
              </a:rPr>
              <a:t>Q</a:t>
            </a:r>
            <a:r>
              <a:rPr lang="en-US" sz="2000" baseline="-25000" dirty="0">
                <a:solidFill>
                  <a:schemeClr val="tx2"/>
                </a:solidFill>
              </a:rPr>
              <a:t>0</a:t>
            </a:r>
            <a:r>
              <a:rPr lang="en-US" sz="2000" dirty="0"/>
              <a:t> will be zero?</a:t>
            </a:r>
          </a:p>
        </p:txBody>
      </p:sp>
      <p:sp>
        <p:nvSpPr>
          <p:cNvPr id="1388548" name="Rectangle 4"/>
          <p:cNvSpPr>
            <a:spLocks noChangeArrowheads="1"/>
          </p:cNvSpPr>
          <p:nvPr/>
        </p:nvSpPr>
        <p:spPr bwMode="auto">
          <a:xfrm>
            <a:off x="5043488" y="1421531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2595563" y="463283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795588" y="4729668"/>
            <a:ext cx="3775075" cy="1079500"/>
            <a:chOff x="3426" y="2843"/>
            <a:chExt cx="1655" cy="470"/>
          </a:xfrm>
        </p:grpSpPr>
        <p:sp>
          <p:nvSpPr>
            <p:cNvPr id="1388553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4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5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88556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7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88558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8559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223.21.10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</a:t>
            </a:r>
          </a:p>
        </p:txBody>
      </p:sp>
      <p:sp>
        <p:nvSpPr>
          <p:cNvPr id="1390597" name="Rectangle 5"/>
          <p:cNvSpPr>
            <a:spLocks noGrp="1" noChangeArrowheads="1"/>
          </p:cNvSpPr>
          <p:nvPr>
            <p:ph idx="1"/>
          </p:nvPr>
        </p:nvSpPr>
        <p:spPr>
          <a:xfrm>
            <a:off x="0" y="766763"/>
            <a:ext cx="4905375" cy="24145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Two balls with charges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+4</a:t>
            </a:r>
            <a:r>
              <a:rPr lang="en-US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are fixed at a separation distance of 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.  Is it possible to place another charged ball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on the line between the two charges such that the net force on </a:t>
            </a:r>
            <a:r>
              <a:rPr lang="en-US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will be zero?</a:t>
            </a:r>
          </a:p>
        </p:txBody>
      </p:sp>
      <p:sp>
        <p:nvSpPr>
          <p:cNvPr id="1390596" name="Rectangle 4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0601" name="Oval 9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2" name="Oval 10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3" name="Rectangle 11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0604" name="Rectangle 12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5" name="Rectangle 13"/>
            <p:cNvSpPr>
              <a:spLocks noChangeArrowheads="1"/>
            </p:cNvSpPr>
            <p:nvPr/>
          </p:nvSpPr>
          <p:spPr bwMode="auto">
            <a:xfrm>
              <a:off x="4682" y="2843"/>
              <a:ext cx="273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0606" name="Line 14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0607" name="Line 15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0608" name="AutoShape 16"/>
          <p:cNvSpPr>
            <a:spLocks noChangeArrowheads="1"/>
          </p:cNvSpPr>
          <p:nvPr/>
        </p:nvSpPr>
        <p:spPr bwMode="auto">
          <a:xfrm>
            <a:off x="0" y="3486150"/>
            <a:ext cx="4943475" cy="26447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0609" name="Rectangle 17"/>
          <p:cNvSpPr>
            <a:spLocks noChangeArrowheads="1"/>
          </p:cNvSpPr>
          <p:nvPr/>
        </p:nvSpPr>
        <p:spPr bwMode="auto">
          <a:xfrm>
            <a:off x="0" y="3473450"/>
            <a:ext cx="4894263" cy="220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/>
              <a:t>	A positive charge would be repelled by both charges, so a point where these two repulsive forces cancel can be found.  A negative charge would be attracted by both, and the same argument holds.</a:t>
            </a:r>
          </a:p>
        </p:txBody>
      </p:sp>
      <p:sp>
        <p:nvSpPr>
          <p:cNvPr id="1390610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6" name="Rectangle 2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Two balls with charges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+4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are separated by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dirty="0"/>
              <a:t>.   Where should you place another charged ball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on the line between the two charges such that the net force on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will be zero?</a:t>
            </a:r>
          </a:p>
        </p:txBody>
      </p:sp>
      <p:sp>
        <p:nvSpPr>
          <p:cNvPr id="1392645" name="Rectangle 5"/>
          <p:cNvSpPr>
            <a:spLocks noChangeArrowheads="1"/>
          </p:cNvSpPr>
          <p:nvPr/>
        </p:nvSpPr>
        <p:spPr bwMode="auto">
          <a:xfrm>
            <a:off x="1246188" y="363220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90638" y="3648075"/>
            <a:ext cx="6800850" cy="2266950"/>
            <a:chOff x="685" y="2399"/>
            <a:chExt cx="4284" cy="1428"/>
          </a:xfrm>
        </p:grpSpPr>
        <p:sp>
          <p:nvSpPr>
            <p:cNvPr id="1392647" name="Oval 7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8" name="Oval 8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49" name="Rectangle 9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2650" name="Rectangle 10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1" name="Rectangle 11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2652" name="Line 12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3" name="Line 13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4" name="Oval 14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5" name="Oval 15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6" name="Oval 16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7" name="Oval 17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8" name="Oval 18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659" name="Rectangle 19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0" name="Rectangle 20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2661" name="Rectangle 21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2" name="Rectangle 22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3" name="Rectangle 23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4" name="Rectangle 24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2665" name="Rectangle 25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717" name="Rectangle 2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223.21.11 </a:t>
            </a:r>
            <a:r>
              <a:rPr lang="en-US" sz="2800" dirty="0">
                <a:solidFill>
                  <a:schemeClr val="accent2"/>
                </a:solidFill>
              </a:rPr>
              <a:t>Electric Force II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346075" y="771525"/>
            <a:ext cx="8455025" cy="121285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Two balls with charges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</a:rPr>
              <a:t>+4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are separated by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dirty="0"/>
              <a:t>.   Where should you place another charged ball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on the line between the two charges such that the net force on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will be zero?</a:t>
            </a:r>
          </a:p>
        </p:txBody>
      </p:sp>
      <p:sp>
        <p:nvSpPr>
          <p:cNvPr id="1394692" name="AutoShape 4"/>
          <p:cNvSpPr>
            <a:spLocks noChangeArrowheads="1"/>
          </p:cNvSpPr>
          <p:nvPr/>
        </p:nvSpPr>
        <p:spPr bwMode="auto">
          <a:xfrm>
            <a:off x="662781" y="4430939"/>
            <a:ext cx="7818437" cy="24542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4693" name="Rectangle 5"/>
          <p:cNvSpPr>
            <a:spLocks noChangeArrowheads="1"/>
          </p:cNvSpPr>
          <p:nvPr/>
        </p:nvSpPr>
        <p:spPr bwMode="auto">
          <a:xfrm>
            <a:off x="842963" y="4514850"/>
            <a:ext cx="7747000" cy="222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The force on </a:t>
            </a:r>
            <a:r>
              <a:rPr lang="en-US" sz="2000" b="1" i="1" dirty="0"/>
              <a:t>Q</a:t>
            </a:r>
            <a:r>
              <a:rPr lang="en-US" sz="2000" b="1" baseline="-25000" dirty="0"/>
              <a:t>0</a:t>
            </a:r>
            <a:r>
              <a:rPr lang="en-US" sz="2000" b="1" dirty="0"/>
              <a:t> due to +</a:t>
            </a:r>
            <a:r>
              <a:rPr lang="en-US" sz="2000" b="1" i="1" dirty="0"/>
              <a:t>Q</a:t>
            </a:r>
            <a:r>
              <a:rPr lang="en-US" sz="2000" b="1" dirty="0"/>
              <a:t> is:      </a:t>
            </a:r>
            <a:r>
              <a:rPr lang="en-US" sz="2000" b="1" i="1" dirty="0"/>
              <a:t>F</a:t>
            </a:r>
            <a:r>
              <a:rPr lang="en-US" sz="2000" b="1" dirty="0"/>
              <a:t>  =  </a:t>
            </a:r>
            <a:r>
              <a:rPr lang="en-US" sz="2000" b="1" i="1" dirty="0"/>
              <a:t>k(Q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)(Q)/R</a:t>
            </a:r>
            <a:r>
              <a:rPr lang="en-US" sz="2000" b="1" i="1" baseline="30000" dirty="0"/>
              <a:t>2</a:t>
            </a:r>
            <a:endParaRPr lang="en-US" sz="2000" b="1" i="1" dirty="0"/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The force on </a:t>
            </a:r>
            <a:r>
              <a:rPr lang="en-US" sz="2000" b="1" i="1" dirty="0"/>
              <a:t>Q</a:t>
            </a:r>
            <a:r>
              <a:rPr lang="en-US" sz="2000" b="1" baseline="-25000" dirty="0"/>
              <a:t>0</a:t>
            </a:r>
            <a:r>
              <a:rPr lang="en-US" sz="2000" b="1" dirty="0"/>
              <a:t> due to +4</a:t>
            </a:r>
            <a:r>
              <a:rPr lang="en-US" sz="2000" b="1" i="1" dirty="0"/>
              <a:t>Q</a:t>
            </a:r>
            <a:r>
              <a:rPr lang="en-US" sz="2000" b="1" dirty="0"/>
              <a:t> is:    </a:t>
            </a:r>
            <a:r>
              <a:rPr lang="en-US" sz="2000" b="1" i="1" dirty="0"/>
              <a:t>F</a:t>
            </a:r>
            <a:r>
              <a:rPr lang="en-US" sz="2000" b="1" dirty="0"/>
              <a:t>  =  </a:t>
            </a:r>
            <a:r>
              <a:rPr lang="en-US" sz="2000" b="1" i="1" dirty="0"/>
              <a:t>k(Q</a:t>
            </a:r>
            <a:r>
              <a:rPr lang="en-US" sz="2000" b="1" i="1" baseline="-25000" dirty="0"/>
              <a:t>0</a:t>
            </a:r>
            <a:r>
              <a:rPr lang="en-US" sz="2000" b="1" i="1" dirty="0"/>
              <a:t>)(4Q)/(2R)</a:t>
            </a:r>
            <a:r>
              <a:rPr lang="en-US" sz="2000" b="1" i="1" baseline="30000" dirty="0"/>
              <a:t>2</a:t>
            </a:r>
            <a:endParaRPr lang="en-US" sz="2000" b="1" i="1" dirty="0"/>
          </a:p>
          <a:p>
            <a:pPr marL="285750" indent="-285750">
              <a:lnSpc>
                <a:spcPct val="120000"/>
              </a:lnSpc>
              <a:spcBef>
                <a:spcPct val="50000"/>
              </a:spcBef>
            </a:pPr>
            <a:r>
              <a:rPr lang="en-US" sz="2000" b="1" dirty="0"/>
              <a:t>    Since +4</a:t>
            </a:r>
            <a:r>
              <a:rPr lang="en-US" sz="2000" b="1" i="1" dirty="0"/>
              <a:t>Q</a:t>
            </a:r>
            <a:r>
              <a:rPr lang="en-US" sz="2000" b="1" dirty="0"/>
              <a:t> is 4 times bigger than +</a:t>
            </a:r>
            <a:r>
              <a:rPr lang="en-US" sz="2000" b="1" i="1" dirty="0"/>
              <a:t>Q</a:t>
            </a:r>
            <a:r>
              <a:rPr lang="en-US" sz="2000" b="1" dirty="0"/>
              <a:t>, then </a:t>
            </a:r>
            <a:r>
              <a:rPr lang="en-US" sz="2000" b="1" i="1" dirty="0"/>
              <a:t>Q</a:t>
            </a:r>
            <a:r>
              <a:rPr lang="en-US" sz="2000" b="1" baseline="-25000" dirty="0"/>
              <a:t>0</a:t>
            </a:r>
            <a:r>
              <a:rPr lang="en-US" sz="2000" b="1" dirty="0"/>
              <a:t> needs to be farther from +4</a:t>
            </a:r>
            <a:r>
              <a:rPr lang="en-US" sz="2000" b="1" i="1" dirty="0"/>
              <a:t>Q</a:t>
            </a:r>
            <a:r>
              <a:rPr lang="en-US" sz="2000" b="1" dirty="0"/>
              <a:t>.  In fact, </a:t>
            </a:r>
            <a:r>
              <a:rPr lang="en-US" sz="2000" b="1" i="1" dirty="0"/>
              <a:t>Q</a:t>
            </a:r>
            <a:r>
              <a:rPr lang="en-US" sz="2000" b="1" baseline="-25000" dirty="0"/>
              <a:t>0</a:t>
            </a:r>
            <a:r>
              <a:rPr lang="en-US" sz="2000" b="1" dirty="0"/>
              <a:t> must be twice as far from +4</a:t>
            </a:r>
            <a:r>
              <a:rPr lang="en-US" sz="2000" b="1" i="1" dirty="0"/>
              <a:t>Q</a:t>
            </a:r>
            <a:r>
              <a:rPr lang="en-US" sz="2000" b="1" dirty="0"/>
              <a:t>, since the distance is squared in Coulomb’s Law.</a:t>
            </a:r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1295400" y="1936750"/>
            <a:ext cx="6845300" cy="2298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39850" y="1952625"/>
            <a:ext cx="6800850" cy="2266950"/>
            <a:chOff x="685" y="2399"/>
            <a:chExt cx="4284" cy="1428"/>
          </a:xfrm>
        </p:grpSpPr>
        <p:sp>
          <p:nvSpPr>
            <p:cNvPr id="1394697" name="Oval 9"/>
            <p:cNvSpPr>
              <a:spLocks noChangeArrowheads="1"/>
            </p:cNvSpPr>
            <p:nvPr/>
          </p:nvSpPr>
          <p:spPr bwMode="auto">
            <a:xfrm>
              <a:off x="4169" y="2709"/>
              <a:ext cx="601" cy="60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8" name="Oval 10"/>
            <p:cNvSpPr>
              <a:spLocks noChangeArrowheads="1"/>
            </p:cNvSpPr>
            <p:nvPr/>
          </p:nvSpPr>
          <p:spPr bwMode="auto">
            <a:xfrm>
              <a:off x="907" y="2716"/>
              <a:ext cx="601" cy="603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699" name="Rectangle 11"/>
            <p:cNvSpPr>
              <a:spLocks noChangeArrowheads="1"/>
            </p:cNvSpPr>
            <p:nvPr/>
          </p:nvSpPr>
          <p:spPr bwMode="auto">
            <a:xfrm>
              <a:off x="2654" y="3613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4700" name="Rectangle 12"/>
            <p:cNvSpPr>
              <a:spLocks noChangeArrowheads="1"/>
            </p:cNvSpPr>
            <p:nvPr/>
          </p:nvSpPr>
          <p:spPr bwMode="auto">
            <a:xfrm>
              <a:off x="1050" y="2472"/>
              <a:ext cx="31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1" name="Rectangle 13"/>
            <p:cNvSpPr>
              <a:spLocks noChangeArrowheads="1"/>
            </p:cNvSpPr>
            <p:nvPr/>
          </p:nvSpPr>
          <p:spPr bwMode="auto">
            <a:xfrm>
              <a:off x="4257" y="2399"/>
              <a:ext cx="392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4702" name="Line 14"/>
            <p:cNvSpPr>
              <a:spLocks noChangeShapeType="1"/>
            </p:cNvSpPr>
            <p:nvPr/>
          </p:nvSpPr>
          <p:spPr bwMode="auto">
            <a:xfrm>
              <a:off x="685" y="3023"/>
              <a:ext cx="42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3" name="Line 15"/>
            <p:cNvSpPr>
              <a:spLocks noChangeShapeType="1"/>
            </p:cNvSpPr>
            <p:nvPr/>
          </p:nvSpPr>
          <p:spPr bwMode="auto">
            <a:xfrm>
              <a:off x="1221" y="3506"/>
              <a:ext cx="3267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4" name="Oval 16"/>
            <p:cNvSpPr>
              <a:spLocks noChangeArrowheads="1"/>
            </p:cNvSpPr>
            <p:nvPr/>
          </p:nvSpPr>
          <p:spPr bwMode="auto">
            <a:xfrm>
              <a:off x="2174" y="2950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5" name="Oval 17"/>
            <p:cNvSpPr>
              <a:spLocks noChangeArrowheads="1"/>
            </p:cNvSpPr>
            <p:nvPr/>
          </p:nvSpPr>
          <p:spPr bwMode="auto">
            <a:xfrm>
              <a:off x="1617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6" name="Oval 18"/>
            <p:cNvSpPr>
              <a:spLocks noChangeArrowheads="1"/>
            </p:cNvSpPr>
            <p:nvPr/>
          </p:nvSpPr>
          <p:spPr bwMode="auto">
            <a:xfrm>
              <a:off x="3885" y="2945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7" name="Oval 19"/>
            <p:cNvSpPr>
              <a:spLocks noChangeArrowheads="1"/>
            </p:cNvSpPr>
            <p:nvPr/>
          </p:nvSpPr>
          <p:spPr bwMode="auto">
            <a:xfrm>
              <a:off x="2740" y="2959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8" name="Oval 20"/>
            <p:cNvSpPr>
              <a:spLocks noChangeArrowheads="1"/>
            </p:cNvSpPr>
            <p:nvPr/>
          </p:nvSpPr>
          <p:spPr bwMode="auto">
            <a:xfrm>
              <a:off x="3333" y="2952"/>
              <a:ext cx="144" cy="1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4709" name="Rectangle 21"/>
            <p:cNvSpPr>
              <a:spLocks noChangeArrowheads="1"/>
            </p:cNvSpPr>
            <p:nvPr/>
          </p:nvSpPr>
          <p:spPr bwMode="auto">
            <a:xfrm>
              <a:off x="2139" y="3120"/>
              <a:ext cx="22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0" name="Rectangle 22"/>
            <p:cNvSpPr>
              <a:spLocks noChangeArrowheads="1"/>
            </p:cNvSpPr>
            <p:nvPr/>
          </p:nvSpPr>
          <p:spPr bwMode="auto">
            <a:xfrm>
              <a:off x="3247" y="3119"/>
              <a:ext cx="300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r>
                <a:rPr lang="en-US" sz="1800" b="1" i="1">
                  <a:solidFill>
                    <a:schemeClr val="tx2"/>
                  </a:solidFill>
                </a:rPr>
                <a:t>R</a:t>
              </a:r>
              <a:endParaRPr lang="en-US" sz="1800" b="1" i="1">
                <a:solidFill>
                  <a:schemeClr val="hlink"/>
                </a:solidFill>
              </a:endParaRPr>
            </a:p>
          </p:txBody>
        </p:sp>
        <p:sp>
          <p:nvSpPr>
            <p:cNvPr id="1394711" name="Rectangle 23"/>
            <p:cNvSpPr>
              <a:spLocks noChangeArrowheads="1"/>
            </p:cNvSpPr>
            <p:nvPr/>
          </p:nvSpPr>
          <p:spPr bwMode="auto">
            <a:xfrm>
              <a:off x="1573" y="2699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1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2" name="Rectangle 24"/>
            <p:cNvSpPr>
              <a:spLocks noChangeArrowheads="1"/>
            </p:cNvSpPr>
            <p:nvPr/>
          </p:nvSpPr>
          <p:spPr bwMode="auto">
            <a:xfrm>
              <a:off x="2145" y="2712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2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3" name="Rectangle 25"/>
            <p:cNvSpPr>
              <a:spLocks noChangeArrowheads="1"/>
            </p:cNvSpPr>
            <p:nvPr/>
          </p:nvSpPr>
          <p:spPr bwMode="auto">
            <a:xfrm>
              <a:off x="2696" y="271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3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4" name="Rectangle 26"/>
            <p:cNvSpPr>
              <a:spLocks noChangeArrowheads="1"/>
            </p:cNvSpPr>
            <p:nvPr/>
          </p:nvSpPr>
          <p:spPr bwMode="auto">
            <a:xfrm>
              <a:off x="3296" y="2726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4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  <p:sp>
          <p:nvSpPr>
            <p:cNvPr id="1394715" name="Rectangle 27"/>
            <p:cNvSpPr>
              <a:spLocks noChangeArrowheads="1"/>
            </p:cNvSpPr>
            <p:nvPr/>
          </p:nvSpPr>
          <p:spPr bwMode="auto">
            <a:xfrm>
              <a:off x="3834" y="2725"/>
              <a:ext cx="196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tx2"/>
                  </a:solidFill>
                </a:rPr>
                <a:t>5</a:t>
              </a:r>
              <a:endParaRPr lang="en-US" sz="1800" b="1">
                <a:solidFill>
                  <a:schemeClr val="hlink"/>
                </a:solidFill>
              </a:endParaRPr>
            </a:p>
          </p:txBody>
        </p:sp>
      </p:grpSp>
      <p:sp>
        <p:nvSpPr>
          <p:cNvPr id="1394716" name="Oval 28"/>
          <p:cNvSpPr>
            <a:spLocks noChangeArrowheads="1"/>
          </p:cNvSpPr>
          <p:nvPr/>
        </p:nvSpPr>
        <p:spPr bwMode="auto">
          <a:xfrm>
            <a:off x="3384550" y="2308225"/>
            <a:ext cx="835025" cy="126682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2571750" y="4262438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2771775" y="4359276"/>
            <a:ext cx="3775075" cy="1079500"/>
            <a:chOff x="3426" y="2843"/>
            <a:chExt cx="1655" cy="470"/>
          </a:xfrm>
        </p:grpSpPr>
        <p:sp>
          <p:nvSpPr>
            <p:cNvPr id="1396741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2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3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6744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5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6746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6747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6750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6749" name="Rectangle 13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Two balls with charges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are fixed at a separation distance of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dirty="0"/>
              <a:t>.  Is it possible to place another charged ball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anywhere</a:t>
            </a:r>
            <a:r>
              <a:rPr lang="en-US" i="1" dirty="0"/>
              <a:t> </a:t>
            </a:r>
            <a:r>
              <a:rPr lang="en-US" dirty="0"/>
              <a:t>on the line such that the net force on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will be zero?</a:t>
            </a:r>
          </a:p>
        </p:txBody>
      </p:sp>
      <p:sp>
        <p:nvSpPr>
          <p:cNvPr id="1396751" name="Rectangle 15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7" name="Rectangle 3"/>
          <p:cNvSpPr>
            <a:spLocks noChangeArrowheads="1"/>
          </p:cNvSpPr>
          <p:nvPr/>
        </p:nvSpPr>
        <p:spPr bwMode="auto">
          <a:xfrm>
            <a:off x="4924425" y="4286250"/>
            <a:ext cx="4219575" cy="15430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5124450" y="4383088"/>
            <a:ext cx="3775075" cy="1079500"/>
            <a:chOff x="3426" y="2843"/>
            <a:chExt cx="1655" cy="470"/>
          </a:xfrm>
        </p:grpSpPr>
        <p:sp>
          <p:nvSpPr>
            <p:cNvPr id="1398789" name="Oval 5"/>
            <p:cNvSpPr>
              <a:spLocks noChangeArrowheads="1"/>
            </p:cNvSpPr>
            <p:nvPr/>
          </p:nvSpPr>
          <p:spPr bwMode="auto">
            <a:xfrm>
              <a:off x="4772" y="3018"/>
              <a:ext cx="232" cy="232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0" name="Oval 6"/>
            <p:cNvSpPr>
              <a:spLocks noChangeArrowheads="1"/>
            </p:cNvSpPr>
            <p:nvPr/>
          </p:nvSpPr>
          <p:spPr bwMode="auto">
            <a:xfrm>
              <a:off x="3508" y="3029"/>
              <a:ext cx="232" cy="2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1" name="Rectangle 7"/>
            <p:cNvSpPr>
              <a:spLocks noChangeArrowheads="1"/>
            </p:cNvSpPr>
            <p:nvPr/>
          </p:nvSpPr>
          <p:spPr bwMode="auto">
            <a:xfrm>
              <a:off x="4091" y="3147"/>
              <a:ext cx="209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3</a:t>
              </a:r>
              <a:r>
                <a:rPr lang="en-US" sz="1800" b="1" i="1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1398792" name="Rectangle 8"/>
            <p:cNvSpPr>
              <a:spLocks noChangeArrowheads="1"/>
            </p:cNvSpPr>
            <p:nvPr/>
          </p:nvSpPr>
          <p:spPr bwMode="auto">
            <a:xfrm>
              <a:off x="3463" y="2851"/>
              <a:ext cx="217" cy="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/>
                <a:t>+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3" name="Rectangle 9"/>
            <p:cNvSpPr>
              <a:spLocks noChangeArrowheads="1"/>
            </p:cNvSpPr>
            <p:nvPr/>
          </p:nvSpPr>
          <p:spPr bwMode="auto">
            <a:xfrm>
              <a:off x="4682" y="2843"/>
              <a:ext cx="304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cs typeface="Arial" charset="0"/>
                </a:rPr>
                <a:t>–</a:t>
              </a:r>
              <a:r>
                <a:rPr lang="en-US" sz="1800" b="1"/>
                <a:t> 4</a:t>
              </a:r>
              <a:r>
                <a:rPr lang="en-US" sz="1800" b="1" i="1"/>
                <a:t>Q</a:t>
              </a:r>
            </a:p>
          </p:txBody>
        </p:sp>
        <p:sp>
          <p:nvSpPr>
            <p:cNvPr id="1398794" name="Line 10"/>
            <p:cNvSpPr>
              <a:spLocks noChangeShapeType="1"/>
            </p:cNvSpPr>
            <p:nvPr/>
          </p:nvSpPr>
          <p:spPr bwMode="auto">
            <a:xfrm>
              <a:off x="3426" y="3127"/>
              <a:ext cx="1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8795" name="Line 11"/>
            <p:cNvSpPr>
              <a:spLocks noChangeShapeType="1"/>
            </p:cNvSpPr>
            <p:nvPr/>
          </p:nvSpPr>
          <p:spPr bwMode="auto">
            <a:xfrm>
              <a:off x="3633" y="3313"/>
              <a:ext cx="1262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98796" name="AutoShape 12"/>
          <p:cNvSpPr>
            <a:spLocks noChangeArrowheads="1"/>
          </p:cNvSpPr>
          <p:nvPr/>
        </p:nvSpPr>
        <p:spPr bwMode="auto">
          <a:xfrm>
            <a:off x="0" y="3562350"/>
            <a:ext cx="5080000" cy="2536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398797" name="Rectangle 13"/>
          <p:cNvSpPr>
            <a:spLocks noChangeArrowheads="1"/>
          </p:cNvSpPr>
          <p:nvPr/>
        </p:nvSpPr>
        <p:spPr bwMode="auto">
          <a:xfrm>
            <a:off x="0" y="3606800"/>
            <a:ext cx="5053013" cy="1891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 dirty="0"/>
              <a:t>	A charge (positive or negative) can be placed </a:t>
            </a:r>
            <a:r>
              <a:rPr lang="en-US" sz="2000" b="1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to the left</a:t>
            </a:r>
            <a:r>
              <a:rPr lang="en-US" sz="2000" b="1" dirty="0"/>
              <a:t> of the +</a:t>
            </a:r>
            <a:r>
              <a:rPr lang="en-US" sz="2000" b="1" i="1" dirty="0"/>
              <a:t>Q</a:t>
            </a:r>
            <a:r>
              <a:rPr lang="en-US" sz="2000" b="1" dirty="0"/>
              <a:t> charge, such that the repulsive force from the +</a:t>
            </a:r>
            <a:r>
              <a:rPr lang="en-US" sz="2000" b="1" i="1" dirty="0"/>
              <a:t>Q</a:t>
            </a:r>
            <a:r>
              <a:rPr lang="en-US" sz="2000" b="1" dirty="0"/>
              <a:t> charge cancels the attractive force from </a:t>
            </a:r>
            <a:r>
              <a:rPr lang="en-US" sz="2000" b="1" dirty="0">
                <a:cs typeface="Arial" charset="0"/>
              </a:rPr>
              <a:t>–</a:t>
            </a:r>
            <a:r>
              <a:rPr lang="en-US" sz="2000" b="1" dirty="0"/>
              <a:t>4</a:t>
            </a:r>
            <a:r>
              <a:rPr lang="en-US" sz="2000" b="1" i="1" dirty="0"/>
              <a:t>Q</a:t>
            </a:r>
            <a:r>
              <a:rPr lang="en-US" sz="2000" b="1" dirty="0"/>
              <a:t>. </a:t>
            </a:r>
          </a:p>
        </p:txBody>
      </p:sp>
      <p:sp>
        <p:nvSpPr>
          <p:cNvPr id="1398800" name="Rectangle 16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/>
              <a:t>ConcepTest 16.4c</a:t>
            </a:r>
            <a:r>
              <a:rPr lang="en-US" sz="2800" i="1">
                <a:solidFill>
                  <a:srgbClr val="000000"/>
                </a:solidFill>
                <a:effectLst/>
              </a:rPr>
              <a:t>   </a:t>
            </a:r>
            <a:r>
              <a:rPr lang="en-US" sz="2800">
                <a:solidFill>
                  <a:schemeClr val="accent2"/>
                </a:solidFill>
              </a:rPr>
              <a:t>Electric Force III</a:t>
            </a:r>
          </a:p>
        </p:txBody>
      </p:sp>
      <p:sp>
        <p:nvSpPr>
          <p:cNvPr id="1398799" name="Rectangle 15"/>
          <p:cNvSpPr>
            <a:spLocks noGrp="1" noChangeArrowheads="1"/>
          </p:cNvSpPr>
          <p:nvPr>
            <p:ph idx="1"/>
          </p:nvPr>
        </p:nvSpPr>
        <p:spPr>
          <a:xfrm>
            <a:off x="0" y="771525"/>
            <a:ext cx="4899025" cy="2546350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Two balls with charges </a:t>
            </a:r>
            <a:r>
              <a:rPr lang="en-US" dirty="0">
                <a:solidFill>
                  <a:schemeClr val="accent2"/>
                </a:solidFill>
              </a:rPr>
              <a:t>+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and </a:t>
            </a:r>
            <a:r>
              <a:rPr lang="en-US" dirty="0">
                <a:solidFill>
                  <a:schemeClr val="accent2"/>
                </a:solidFill>
                <a:cs typeface="Arial" charset="0"/>
              </a:rPr>
              <a:t>–</a:t>
            </a:r>
            <a:r>
              <a:rPr lang="en-US" dirty="0">
                <a:solidFill>
                  <a:schemeClr val="accent2"/>
                </a:solidFill>
              </a:rPr>
              <a:t>4</a:t>
            </a:r>
            <a:r>
              <a:rPr lang="en-US" i="1" dirty="0">
                <a:solidFill>
                  <a:schemeClr val="accent2"/>
                </a:solidFill>
              </a:rPr>
              <a:t>Q</a:t>
            </a:r>
            <a:r>
              <a:rPr lang="en-US" dirty="0"/>
              <a:t> are fixed at a separation distance of </a:t>
            </a:r>
            <a:r>
              <a:rPr lang="en-US" dirty="0">
                <a:solidFill>
                  <a:schemeClr val="accent1"/>
                </a:solidFill>
              </a:rPr>
              <a:t>3</a:t>
            </a:r>
            <a:r>
              <a:rPr lang="en-US" i="1" dirty="0">
                <a:solidFill>
                  <a:schemeClr val="accent1"/>
                </a:solidFill>
              </a:rPr>
              <a:t>R</a:t>
            </a:r>
            <a:r>
              <a:rPr lang="en-US" dirty="0"/>
              <a:t>.  Is it possible to place another charged ball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</a:t>
            </a:r>
            <a:r>
              <a:rPr lang="en-US" i="1" dirty="0">
                <a:solidFill>
                  <a:schemeClr val="accent2"/>
                </a:solidFill>
              </a:rPr>
              <a:t>anywhere</a:t>
            </a:r>
            <a:r>
              <a:rPr lang="en-US" i="1" dirty="0"/>
              <a:t> </a:t>
            </a:r>
            <a:r>
              <a:rPr lang="en-US" dirty="0"/>
              <a:t>on the line such that the net force on </a:t>
            </a:r>
            <a:r>
              <a:rPr lang="en-US" i="1" dirty="0">
                <a:solidFill>
                  <a:schemeClr val="tx2"/>
                </a:solidFill>
              </a:rPr>
              <a:t>Q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 will be zero?</a:t>
            </a:r>
          </a:p>
        </p:txBody>
      </p:sp>
      <p:sp>
        <p:nvSpPr>
          <p:cNvPr id="1398801" name="Rectangle 17"/>
          <p:cNvSpPr>
            <a:spLocks noChangeArrowheads="1"/>
          </p:cNvSpPr>
          <p:nvPr/>
        </p:nvSpPr>
        <p:spPr bwMode="auto">
          <a:xfrm>
            <a:off x="5043488" y="725488"/>
            <a:ext cx="4100512" cy="241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tx2"/>
                </a:solidFill>
              </a:rPr>
              <a:t>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positive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yes, but only if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is negative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yes, independent of the sign (or value) of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d)  no, the net force can never be zero</a:t>
            </a:r>
          </a:p>
        </p:txBody>
      </p:sp>
      <p:sp>
        <p:nvSpPr>
          <p:cNvPr id="1398802" name="Oval 18"/>
          <p:cNvSpPr>
            <a:spLocks noChangeArrowheads="1"/>
          </p:cNvSpPr>
          <p:nvPr/>
        </p:nvSpPr>
        <p:spPr bwMode="auto">
          <a:xfrm>
            <a:off x="4824413" y="1554163"/>
            <a:ext cx="4319587" cy="10080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46" name="Rectangle 14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released.   As they approach each other, what happens to the force between them?</a:t>
            </a:r>
            <a:endParaRPr lang="en-US" sz="1800" dirty="0"/>
          </a:p>
        </p:txBody>
      </p:sp>
      <p:sp>
        <p:nvSpPr>
          <p:cNvPr id="1400836" name="Rectangle 4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it stays the same 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33750" y="4303713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0839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0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0842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0843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0844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0845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AutoShape 2"/>
          <p:cNvSpPr>
            <a:spLocks noChangeArrowheads="1"/>
          </p:cNvSpPr>
          <p:nvPr/>
        </p:nvSpPr>
        <p:spPr bwMode="auto">
          <a:xfrm>
            <a:off x="0" y="3636963"/>
            <a:ext cx="5597525" cy="20256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2883" name="Rectangle 3"/>
          <p:cNvSpPr>
            <a:spLocks noChangeArrowheads="1"/>
          </p:cNvSpPr>
          <p:nvPr/>
        </p:nvSpPr>
        <p:spPr bwMode="auto">
          <a:xfrm>
            <a:off x="0" y="3665538"/>
            <a:ext cx="5537200" cy="1487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dirty="0"/>
              <a:t>   By Coulomb’s Law, 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force between the two charges is inversely proportional to the distance squared</a:t>
            </a:r>
            <a:r>
              <a:rPr lang="en-US" sz="2000" dirty="0"/>
              <a:t>.  So, the closer they get to each other, the bigger the electric force between them gets!</a:t>
            </a:r>
          </a:p>
        </p:txBody>
      </p:sp>
      <p:sp>
        <p:nvSpPr>
          <p:cNvPr id="1402900" name="Rectangle 20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16.5a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</a:t>
            </a:r>
          </a:p>
        </p:txBody>
      </p:sp>
      <p:sp>
        <p:nvSpPr>
          <p:cNvPr id="1402885" name="Rectangle 5"/>
          <p:cNvSpPr>
            <a:spLocks noGrp="1" noChangeArrowheads="1"/>
          </p:cNvSpPr>
          <p:nvPr>
            <p:ph idx="1"/>
          </p:nvPr>
        </p:nvSpPr>
        <p:spPr>
          <a:xfrm>
            <a:off x="0" y="936625"/>
            <a:ext cx="4438650" cy="236537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released.   As they approach each other, what happens to the force between them?</a:t>
            </a:r>
            <a:endParaRPr lang="en-US" sz="1800" dirty="0"/>
          </a:p>
        </p:txBody>
      </p:sp>
      <p:sp>
        <p:nvSpPr>
          <p:cNvPr id="1402886" name="Rectangle 6"/>
          <p:cNvSpPr>
            <a:spLocks noChangeArrowheads="1"/>
          </p:cNvSpPr>
          <p:nvPr/>
        </p:nvSpPr>
        <p:spPr bwMode="auto">
          <a:xfrm>
            <a:off x="5102225" y="1085850"/>
            <a:ext cx="3806825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it gets bigger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it gets smaller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it stays the same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2888" name="AutoShape 8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2889" name="Object 9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28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2890" name="Oval 10"/>
          <p:cNvSpPr>
            <a:spLocks noChangeArrowheads="1"/>
          </p:cNvSpPr>
          <p:nvPr/>
        </p:nvSpPr>
        <p:spPr bwMode="auto">
          <a:xfrm>
            <a:off x="4816475" y="1038225"/>
            <a:ext cx="2900363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2893" name="Oval 13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4" name="Text Box 14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2896" name="Oval 16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2897" name="Text Box 17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2898" name="Line 18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2899" name="Line 19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1" name="Rectangle 3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both the same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33750" y="4376738"/>
            <a:ext cx="2184400" cy="469900"/>
            <a:chOff x="3790" y="2635"/>
            <a:chExt cx="1376" cy="29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4934" name="Oval 6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5" name="Text Box 7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4937" name="Oval 9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4938" name="Text Box 10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4939" name="Line 11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4940" name="Line 12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4941" name="Rectangle 1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4942" name="Rectangle 14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masses, m</a:t>
            </a:r>
            <a:r>
              <a:rPr lang="en-US" baseline="-25000" dirty="0"/>
              <a:t>1</a:t>
            </a:r>
            <a:r>
              <a:rPr lang="en-US" dirty="0"/>
              <a:t> and  m</a:t>
            </a:r>
            <a:r>
              <a:rPr lang="en-US" baseline="-25000" dirty="0"/>
              <a:t>2</a:t>
            </a:r>
            <a:r>
              <a:rPr lang="en-US" dirty="0"/>
              <a:t> and I increase the distance r</a:t>
            </a:r>
            <a:r>
              <a:rPr lang="en-US" baseline="-25000" dirty="0"/>
              <a:t>12</a:t>
            </a:r>
            <a:r>
              <a:rPr lang="en-US" dirty="0"/>
              <a:t> between the two masses . The force of attraction will …</a:t>
            </a:r>
          </a:p>
          <a:p>
            <a:pPr marL="514350" indent="-514350">
              <a:buAutoNum type="alphaLcParenR"/>
            </a:pPr>
            <a:r>
              <a:rPr lang="en-US" dirty="0"/>
              <a:t>Increase</a:t>
            </a:r>
          </a:p>
          <a:p>
            <a:pPr marL="514350" indent="-514350">
              <a:buAutoNum type="alphaLcParenR"/>
            </a:pPr>
            <a:r>
              <a:rPr lang="en-US" dirty="0"/>
              <a:t>Decrease</a:t>
            </a:r>
          </a:p>
          <a:p>
            <a:pPr marL="514350" indent="-514350">
              <a:buAutoNum type="alphaLcParenR"/>
            </a:pPr>
            <a:r>
              <a:rPr lang="en-US" dirty="0"/>
              <a:t>Stay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357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AutoShape 2"/>
          <p:cNvSpPr>
            <a:spLocks noChangeArrowheads="1"/>
          </p:cNvSpPr>
          <p:nvPr/>
        </p:nvSpPr>
        <p:spPr bwMode="auto">
          <a:xfrm>
            <a:off x="0" y="4379913"/>
            <a:ext cx="5597525" cy="16716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06979" name="Rectangle 3"/>
          <p:cNvSpPr>
            <a:spLocks noChangeArrowheads="1"/>
          </p:cNvSpPr>
          <p:nvPr/>
        </p:nvSpPr>
        <p:spPr bwMode="auto">
          <a:xfrm>
            <a:off x="0" y="4408488"/>
            <a:ext cx="553720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ct val="50000"/>
              </a:spcBef>
            </a:pPr>
            <a:r>
              <a:rPr lang="en-US" sz="2000" b="1" dirty="0"/>
              <a:t>   The two particles feel the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b="1" dirty="0"/>
              <a:t>.  Since </a:t>
            </a:r>
            <a:r>
              <a:rPr lang="en-US" sz="2000" b="1" i="1" dirty="0"/>
              <a:t>F = ma</a:t>
            </a:r>
            <a:r>
              <a:rPr lang="en-US" sz="2000" b="1" dirty="0"/>
              <a:t>, the particle with the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smaller mass</a:t>
            </a:r>
            <a:r>
              <a:rPr lang="en-US" sz="2000" b="1" dirty="0"/>
              <a:t> will have the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larger acceleration</a:t>
            </a:r>
            <a:r>
              <a:rPr lang="en-US" sz="2000" b="1" dirty="0"/>
              <a:t>. 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This would be the electron.</a:t>
            </a:r>
          </a:p>
        </p:txBody>
      </p:sp>
      <p:sp>
        <p:nvSpPr>
          <p:cNvPr id="1406981" name="Rectangle 5"/>
          <p:cNvSpPr>
            <a:spLocks noChangeArrowheads="1"/>
          </p:cNvSpPr>
          <p:nvPr/>
        </p:nvSpPr>
        <p:spPr bwMode="auto">
          <a:xfrm>
            <a:off x="5886450" y="927100"/>
            <a:ext cx="32575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proton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electron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both the same 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19825" y="4821238"/>
            <a:ext cx="2459038" cy="1160462"/>
            <a:chOff x="332" y="1495"/>
            <a:chExt cx="1963" cy="1139"/>
          </a:xfrm>
        </p:grpSpPr>
        <p:sp>
          <p:nvSpPr>
            <p:cNvPr id="1406983" name="AutoShape 7"/>
            <p:cNvSpPr>
              <a:spLocks noChangeArrowheads="1"/>
            </p:cNvSpPr>
            <p:nvPr/>
          </p:nvSpPr>
          <p:spPr bwMode="auto">
            <a:xfrm>
              <a:off x="332" y="1495"/>
              <a:ext cx="1963" cy="1139"/>
            </a:xfrm>
            <a:prstGeom prst="roundRect">
              <a:avLst>
                <a:gd name="adj" fmla="val 12495"/>
              </a:avLst>
            </a:prstGeom>
            <a:solidFill>
              <a:schemeClr val="tx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406984" name="Object 8"/>
            <p:cNvGraphicFramePr>
              <a:graphicFrameLocks noChangeAspect="1"/>
            </p:cNvGraphicFramePr>
            <p:nvPr/>
          </p:nvGraphicFramePr>
          <p:xfrm>
            <a:off x="539" y="1662"/>
            <a:ext cx="1647" cy="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650960" imgH="838080" progId="Equation.3">
                    <p:embed/>
                  </p:oleObj>
                </mc:Choice>
                <mc:Fallback>
                  <p:oleObj name="Equation" r:id="rId3" imgW="1650960" imgH="838080" progId="Equation.3">
                    <p:embed/>
                    <p:pic>
                      <p:nvPicPr>
                        <p:cNvPr id="1406984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662"/>
                          <a:ext cx="1647" cy="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06985" name="Oval 9"/>
          <p:cNvSpPr>
            <a:spLocks noChangeArrowheads="1"/>
          </p:cNvSpPr>
          <p:nvPr/>
        </p:nvSpPr>
        <p:spPr bwMode="auto">
          <a:xfrm>
            <a:off x="5430838" y="1379538"/>
            <a:ext cx="2900362" cy="5254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6235700" y="3816350"/>
            <a:ext cx="2184400" cy="469900"/>
            <a:chOff x="3790" y="2635"/>
            <a:chExt cx="1376" cy="296"/>
          </a:xfrm>
        </p:grpSpPr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6988" name="Oval 12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89" name="Text Box 13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6991" name="Oval 15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6992" name="Text Box 16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6993" name="Line 17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6994" name="Line 18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06995" name="Rectangle 19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16.5b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</a:t>
            </a:r>
          </a:p>
        </p:txBody>
      </p:sp>
      <p:sp>
        <p:nvSpPr>
          <p:cNvPr id="1406996" name="Rectangle 20"/>
          <p:cNvSpPr>
            <a:spLocks noGrp="1" noChangeArrowheads="1"/>
          </p:cNvSpPr>
          <p:nvPr>
            <p:ph idx="1"/>
          </p:nvPr>
        </p:nvSpPr>
        <p:spPr>
          <a:xfrm>
            <a:off x="0" y="974725"/>
            <a:ext cx="4772025" cy="2132013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released.   Which particle has the larger acceleration at any one moment?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38" name="Rectangle 14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let go.  Where would they meet?</a:t>
            </a:r>
          </a:p>
        </p:txBody>
      </p:sp>
      <p:sp>
        <p:nvSpPr>
          <p:cNvPr id="1409028" name="Rectangle 4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in the middle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closer to the proton’s side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382963" y="4352925"/>
            <a:ext cx="2184400" cy="469900"/>
            <a:chOff x="3790" y="2635"/>
            <a:chExt cx="1376" cy="296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09031" name="Oval 7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2" name="Text Box 8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09034" name="Oval 10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9035" name="Text Box 11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09036" name="Line 12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09037" name="Line 13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AutoShape 2"/>
          <p:cNvSpPr>
            <a:spLocks noChangeArrowheads="1"/>
          </p:cNvSpPr>
          <p:nvPr/>
        </p:nvSpPr>
        <p:spPr bwMode="auto">
          <a:xfrm>
            <a:off x="0" y="3611563"/>
            <a:ext cx="6107113" cy="23304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1075" name="Rectangle 3"/>
          <p:cNvSpPr>
            <a:spLocks noChangeArrowheads="1"/>
          </p:cNvSpPr>
          <p:nvPr/>
        </p:nvSpPr>
        <p:spPr bwMode="auto">
          <a:xfrm>
            <a:off x="0" y="3616325"/>
            <a:ext cx="6019800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dirty="0"/>
              <a:t>   By Newton’s 3rd Law, the electron and proton feel 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same force</a:t>
            </a:r>
            <a:r>
              <a:rPr lang="en-US" sz="2000" dirty="0"/>
              <a:t>.   But, since </a:t>
            </a:r>
            <a:r>
              <a:rPr lang="en-US" sz="2000" i="1" dirty="0"/>
              <a:t>F = ma</a:t>
            </a:r>
            <a:r>
              <a:rPr lang="en-US" sz="2000" dirty="0"/>
              <a:t>, and since 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mass is much greater</a:t>
            </a:r>
            <a:r>
              <a:rPr lang="en-US" sz="2000" dirty="0"/>
              <a:t>, the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proton’s acceleration will be much smaller</a:t>
            </a:r>
            <a:r>
              <a:rPr lang="en-US" sz="2000" dirty="0"/>
              <a:t>!  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</a:pPr>
            <a:r>
              <a:rPr lang="en-US" sz="2000" dirty="0"/>
              <a:t>   Thus, they will meet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closer to the proton’s original position</a:t>
            </a:r>
            <a:r>
              <a:rPr lang="en-US" sz="2000" dirty="0"/>
              <a:t>.</a:t>
            </a:r>
          </a:p>
        </p:txBody>
      </p:sp>
      <p:sp>
        <p:nvSpPr>
          <p:cNvPr id="1411089" name="Rectangle 17"/>
          <p:cNvSpPr>
            <a:spLocks noGrp="1" noChangeArrowheads="1"/>
          </p:cNvSpPr>
          <p:nvPr>
            <p:ph type="title"/>
          </p:nvPr>
        </p:nvSpPr>
        <p:spPr>
          <a:xfrm>
            <a:off x="836613" y="0"/>
            <a:ext cx="7477125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/>
              <a:t>ConcepTest</a:t>
            </a:r>
            <a:r>
              <a:rPr lang="en-US" sz="2800" i="1" dirty="0"/>
              <a:t> 16.5c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Proton and Electron III</a:t>
            </a:r>
          </a:p>
        </p:txBody>
      </p:sp>
      <p:sp>
        <p:nvSpPr>
          <p:cNvPr id="1411077" name="Rectangle 5"/>
          <p:cNvSpPr>
            <a:spLocks noGrp="1" noChangeArrowheads="1"/>
          </p:cNvSpPr>
          <p:nvPr>
            <p:ph idx="1"/>
          </p:nvPr>
        </p:nvSpPr>
        <p:spPr>
          <a:xfrm>
            <a:off x="0" y="1133475"/>
            <a:ext cx="3698875" cy="2132013"/>
          </a:xfrm>
          <a:noFill/>
          <a:ln/>
        </p:spPr>
        <p:txBody>
          <a:bodyPr>
            <a:normAutofit fontScale="775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dirty="0"/>
              <a:t>	A proton and an electron are held apart a distance of 1 m and then let go.  Where would they meet?</a:t>
            </a:r>
          </a:p>
        </p:txBody>
      </p:sp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483100" y="1246188"/>
            <a:ext cx="44259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  <a:r>
              <a:rPr lang="en-US" sz="2000" b="1" dirty="0"/>
              <a:t>  </a:t>
            </a:r>
            <a:r>
              <a:rPr lang="en-US" sz="2000" b="1" dirty="0">
                <a:solidFill>
                  <a:schemeClr val="tx2"/>
                </a:solidFill>
              </a:rPr>
              <a:t>in the middle</a:t>
            </a:r>
            <a:endParaRPr lang="en-US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b)  closer to the electron’s side</a:t>
            </a: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c)  closer to the proton’s side</a:t>
            </a:r>
          </a:p>
        </p:txBody>
      </p:sp>
      <p:sp>
        <p:nvSpPr>
          <p:cNvPr id="1411079" name="Oval 7"/>
          <p:cNvSpPr>
            <a:spLocks noChangeArrowheads="1"/>
          </p:cNvSpPr>
          <p:nvPr/>
        </p:nvSpPr>
        <p:spPr bwMode="auto">
          <a:xfrm>
            <a:off x="4132263" y="2125663"/>
            <a:ext cx="4584700" cy="587375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418263" y="4011613"/>
            <a:ext cx="2184400" cy="469900"/>
            <a:chOff x="3790" y="2635"/>
            <a:chExt cx="1376" cy="296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790" y="2635"/>
              <a:ext cx="288" cy="288"/>
              <a:chOff x="3790" y="2635"/>
              <a:chExt cx="288" cy="288"/>
            </a:xfrm>
          </p:grpSpPr>
          <p:sp>
            <p:nvSpPr>
              <p:cNvPr id="1411082" name="Oval 10"/>
              <p:cNvSpPr>
                <a:spLocks noChangeArrowheads="1"/>
              </p:cNvSpPr>
              <p:nvPr/>
            </p:nvSpPr>
            <p:spPr bwMode="auto">
              <a:xfrm>
                <a:off x="3790" y="2635"/>
                <a:ext cx="288" cy="288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3" name="Text Box 11"/>
              <p:cNvSpPr txBox="1">
                <a:spLocks noChangeArrowheads="1"/>
              </p:cNvSpPr>
              <p:nvPr/>
            </p:nvSpPr>
            <p:spPr bwMode="auto">
              <a:xfrm>
                <a:off x="3828" y="2649"/>
                <a:ext cx="21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p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4878" y="2643"/>
              <a:ext cx="288" cy="288"/>
              <a:chOff x="4654" y="2635"/>
              <a:chExt cx="288" cy="288"/>
            </a:xfrm>
          </p:grpSpPr>
          <p:sp>
            <p:nvSpPr>
              <p:cNvPr id="1411085" name="Oval 13"/>
              <p:cNvSpPr>
                <a:spLocks noChangeArrowheads="1"/>
              </p:cNvSpPr>
              <p:nvPr/>
            </p:nvSpPr>
            <p:spPr bwMode="auto">
              <a:xfrm>
                <a:off x="4654" y="2635"/>
                <a:ext cx="288" cy="288"/>
              </a:xfrm>
              <a:prstGeom prst="ellipse">
                <a:avLst/>
              </a:prstGeom>
              <a:solidFill>
                <a:schemeClr val="hlink"/>
              </a:solidFill>
              <a:ln w="9525">
                <a:noFill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1086" name="Text Box 14"/>
              <p:cNvSpPr txBox="1">
                <a:spLocks noChangeArrowheads="1"/>
              </p:cNvSpPr>
              <p:nvPr/>
            </p:nvSpPr>
            <p:spPr bwMode="auto">
              <a:xfrm>
                <a:off x="4684" y="2646"/>
                <a:ext cx="205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b="1" i="1">
                    <a:solidFill>
                      <a:srgbClr val="000000"/>
                    </a:solidFill>
                  </a:rPr>
                  <a:t>e</a:t>
                </a:r>
              </a:p>
            </p:txBody>
          </p:sp>
        </p:grpSp>
        <p:sp>
          <p:nvSpPr>
            <p:cNvPr id="1411087" name="Line 15"/>
            <p:cNvSpPr>
              <a:spLocks noChangeShapeType="1"/>
            </p:cNvSpPr>
            <p:nvPr/>
          </p:nvSpPr>
          <p:spPr bwMode="auto">
            <a:xfrm>
              <a:off x="4070" y="2788"/>
              <a:ext cx="271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11088" name="Line 16"/>
            <p:cNvSpPr>
              <a:spLocks noChangeShapeType="1"/>
            </p:cNvSpPr>
            <p:nvPr/>
          </p:nvSpPr>
          <p:spPr bwMode="auto">
            <a:xfrm flipH="1" flipV="1">
              <a:off x="4619" y="2785"/>
              <a:ext cx="26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11090" name="Text Box 18"/>
          <p:cNvSpPr txBox="1">
            <a:spLocks noChangeArrowheads="1"/>
          </p:cNvSpPr>
          <p:nvPr/>
        </p:nvSpPr>
        <p:spPr bwMode="auto">
          <a:xfrm>
            <a:off x="0" y="6115050"/>
            <a:ext cx="8134350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Which particle will be moving faster when they meet?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8" name="Rectangle 28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/>
              <a:t>	Which of the arrows best represents the direction of the net force on charge +</a:t>
            </a:r>
            <a:r>
              <a:rPr lang="en-US" i="1" dirty="0"/>
              <a:t>Q</a:t>
            </a:r>
            <a:r>
              <a:rPr lang="en-US" dirty="0"/>
              <a:t> due to the other two charges?</a:t>
            </a:r>
            <a:endParaRPr lang="en-US" sz="18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3126" name="Oval 6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27" name="Text Box 7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3129" name="Oval 9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0" name="Text Box 10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1" name="Line 11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2" name="Line 12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3" name="Line 13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34" name="Line 14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3136" name="Oval 16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3137" name="Text Box 17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3138" name="Text Box 18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3139" name="Text Box 19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3140" name="Text Box 20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3141" name="Text Box 21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3142" name="Text Box 22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3143" name="Line 23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4" name="Rectangle 24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3145" name="Line 25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6" name="Line 26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147" name="Rectangle 27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/>
          <p:cNvSpPr>
            <a:spLocks noChangeArrowheads="1"/>
          </p:cNvSpPr>
          <p:nvPr/>
        </p:nvSpPr>
        <p:spPr bwMode="auto">
          <a:xfrm>
            <a:off x="5664200" y="3890963"/>
            <a:ext cx="2809875" cy="2967037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2" name="Oval 4"/>
          <p:cNvSpPr>
            <a:spLocks noChangeArrowheads="1"/>
          </p:cNvSpPr>
          <p:nvPr/>
        </p:nvSpPr>
        <p:spPr bwMode="auto">
          <a:xfrm>
            <a:off x="6997700" y="0"/>
            <a:ext cx="947738" cy="64293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173" name="AutoShape 5"/>
          <p:cNvSpPr>
            <a:spLocks noChangeArrowheads="1"/>
          </p:cNvSpPr>
          <p:nvPr/>
        </p:nvSpPr>
        <p:spPr bwMode="auto">
          <a:xfrm>
            <a:off x="204788" y="3663950"/>
            <a:ext cx="5145087" cy="23193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5174" name="Rectangle 6"/>
          <p:cNvSpPr>
            <a:spLocks noChangeArrowheads="1"/>
          </p:cNvSpPr>
          <p:nvPr/>
        </p:nvSpPr>
        <p:spPr bwMode="auto">
          <a:xfrm>
            <a:off x="249238" y="3681413"/>
            <a:ext cx="50196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 dirty="0"/>
              <a:t>	The charge +2</a:t>
            </a:r>
            <a:r>
              <a:rPr lang="en-US" sz="2000" b="1" i="1" dirty="0"/>
              <a:t>Q</a:t>
            </a:r>
            <a:r>
              <a:rPr lang="en-US" sz="2000" b="1" dirty="0"/>
              <a:t> repels +</a:t>
            </a:r>
            <a:r>
              <a:rPr lang="en-US" sz="2000" b="1" i="1" dirty="0"/>
              <a:t>Q</a:t>
            </a:r>
            <a:r>
              <a:rPr lang="en-US" sz="2000" b="1" dirty="0"/>
              <a:t> towards the right.  The charge +4</a:t>
            </a:r>
            <a:r>
              <a:rPr lang="en-US" sz="2000" b="1" i="1" dirty="0"/>
              <a:t>Q</a:t>
            </a:r>
            <a:r>
              <a:rPr lang="en-US" sz="2000" b="1" dirty="0"/>
              <a:t> repels +</a:t>
            </a:r>
            <a:r>
              <a:rPr lang="en-US" sz="2000" b="1" i="1" dirty="0"/>
              <a:t>Q</a:t>
            </a:r>
            <a:r>
              <a:rPr lang="en-US" sz="2000" b="1" dirty="0"/>
              <a:t> upwards, but with a stronger force.  Therefore, the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net force is up and to the right, but mostly up</a:t>
            </a:r>
            <a:r>
              <a:rPr lang="en-US" sz="2000" b="1" dirty="0"/>
              <a:t>.</a:t>
            </a:r>
            <a:endParaRPr lang="en-US" sz="2200" b="1" dirty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926013" y="0"/>
            <a:ext cx="3908425" cy="3854450"/>
            <a:chOff x="2629" y="1440"/>
            <a:chExt cx="2462" cy="2428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629" y="2468"/>
              <a:ext cx="484" cy="437"/>
              <a:chOff x="3504" y="927"/>
              <a:chExt cx="484" cy="437"/>
            </a:xfrm>
          </p:grpSpPr>
          <p:sp>
            <p:nvSpPr>
              <p:cNvPr id="1415177" name="Oval 9"/>
              <p:cNvSpPr>
                <a:spLocks noChangeArrowheads="1"/>
              </p:cNvSpPr>
              <p:nvPr/>
            </p:nvSpPr>
            <p:spPr bwMode="auto">
              <a:xfrm>
                <a:off x="3527" y="927"/>
                <a:ext cx="437" cy="437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78" name="Text Box 10"/>
              <p:cNvSpPr txBox="1">
                <a:spLocks noChangeArrowheads="1"/>
              </p:cNvSpPr>
              <p:nvPr/>
            </p:nvSpPr>
            <p:spPr bwMode="auto">
              <a:xfrm>
                <a:off x="3504" y="101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+2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3616" y="3431"/>
              <a:ext cx="484" cy="437"/>
              <a:chOff x="4109" y="1787"/>
              <a:chExt cx="484" cy="437"/>
            </a:xfrm>
          </p:grpSpPr>
          <p:sp>
            <p:nvSpPr>
              <p:cNvPr id="1415180" name="Oval 12"/>
              <p:cNvSpPr>
                <a:spLocks noChangeArrowheads="1"/>
              </p:cNvSpPr>
              <p:nvPr/>
            </p:nvSpPr>
            <p:spPr bwMode="auto">
              <a:xfrm>
                <a:off x="4132" y="1787"/>
                <a:ext cx="437" cy="437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1" name="Text Box 13"/>
              <p:cNvSpPr txBox="1">
                <a:spLocks noChangeArrowheads="1"/>
              </p:cNvSpPr>
              <p:nvPr/>
            </p:nvSpPr>
            <p:spPr bwMode="auto">
              <a:xfrm>
                <a:off x="4109" y="1873"/>
                <a:ext cx="484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+4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2" name="Line 14"/>
            <p:cNvSpPr>
              <a:spLocks noChangeShapeType="1"/>
            </p:cNvSpPr>
            <p:nvPr/>
          </p:nvSpPr>
          <p:spPr bwMode="auto">
            <a:xfrm flipV="1">
              <a:off x="3845" y="1798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3" name="Line 15"/>
            <p:cNvSpPr>
              <a:spLocks noChangeShapeType="1"/>
            </p:cNvSpPr>
            <p:nvPr/>
          </p:nvSpPr>
          <p:spPr bwMode="auto">
            <a:xfrm rot="5400000" flipV="1">
              <a:off x="4432" y="237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4" name="Line 16"/>
            <p:cNvSpPr>
              <a:spLocks noChangeShapeType="1"/>
            </p:cNvSpPr>
            <p:nvPr/>
          </p:nvSpPr>
          <p:spPr bwMode="auto">
            <a:xfrm rot="2700000" flipV="1">
              <a:off x="4266" y="1953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85" name="Line 17"/>
            <p:cNvSpPr>
              <a:spLocks noChangeShapeType="1"/>
            </p:cNvSpPr>
            <p:nvPr/>
          </p:nvSpPr>
          <p:spPr bwMode="auto">
            <a:xfrm rot="1320000" flipV="1">
              <a:off x="4062" y="1822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640" y="2468"/>
              <a:ext cx="437" cy="437"/>
              <a:chOff x="2148" y="2348"/>
              <a:chExt cx="437" cy="437"/>
            </a:xfrm>
          </p:grpSpPr>
          <p:sp>
            <p:nvSpPr>
              <p:cNvPr id="1415187" name="Oval 19"/>
              <p:cNvSpPr>
                <a:spLocks noChangeArrowheads="1"/>
              </p:cNvSpPr>
              <p:nvPr/>
            </p:nvSpPr>
            <p:spPr bwMode="auto">
              <a:xfrm>
                <a:off x="2148" y="2348"/>
                <a:ext cx="437" cy="437"/>
              </a:xfrm>
              <a:prstGeom prst="ellipse">
                <a:avLst/>
              </a:prstGeom>
              <a:solidFill>
                <a:schemeClr val="tx2"/>
              </a:solidFill>
              <a:ln w="381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5188" name="Text Box 20"/>
              <p:cNvSpPr txBox="1">
                <a:spLocks noChangeArrowheads="1"/>
              </p:cNvSpPr>
              <p:nvPr/>
            </p:nvSpPr>
            <p:spPr bwMode="auto">
              <a:xfrm>
                <a:off x="2178" y="2434"/>
                <a:ext cx="377" cy="265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b="1">
                    <a:solidFill>
                      <a:schemeClr val="bg2"/>
                    </a:solidFill>
                  </a:rPr>
                  <a:t>+</a:t>
                </a:r>
                <a:r>
                  <a:rPr lang="en-US" b="1" i="1">
                    <a:solidFill>
                      <a:schemeClr val="bg2"/>
                    </a:solidFill>
                  </a:rPr>
                  <a:t>Q</a:t>
                </a:r>
              </a:p>
            </p:txBody>
          </p:sp>
        </p:grpSp>
        <p:sp>
          <p:nvSpPr>
            <p:cNvPr id="1415189" name="Text Box 21"/>
            <p:cNvSpPr txBox="1">
              <a:spLocks noChangeArrowheads="1"/>
            </p:cNvSpPr>
            <p:nvPr/>
          </p:nvSpPr>
          <p:spPr bwMode="auto">
            <a:xfrm>
              <a:off x="3705" y="1440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1415190" name="Text Box 22"/>
            <p:cNvSpPr txBox="1">
              <a:spLocks noChangeArrowheads="1"/>
            </p:cNvSpPr>
            <p:nvPr/>
          </p:nvSpPr>
          <p:spPr bwMode="auto">
            <a:xfrm>
              <a:off x="4113" y="152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1415191" name="Text Box 23"/>
            <p:cNvSpPr txBox="1">
              <a:spLocks noChangeArrowheads="1"/>
            </p:cNvSpPr>
            <p:nvPr/>
          </p:nvSpPr>
          <p:spPr bwMode="auto">
            <a:xfrm>
              <a:off x="4557" y="176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1415192" name="Text Box 24"/>
            <p:cNvSpPr txBox="1">
              <a:spLocks noChangeArrowheads="1"/>
            </p:cNvSpPr>
            <p:nvPr/>
          </p:nvSpPr>
          <p:spPr bwMode="auto">
            <a:xfrm>
              <a:off x="4761" y="2184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1415193" name="Text Box 25"/>
            <p:cNvSpPr txBox="1">
              <a:spLocks noChangeArrowheads="1"/>
            </p:cNvSpPr>
            <p:nvPr/>
          </p:nvSpPr>
          <p:spPr bwMode="auto">
            <a:xfrm>
              <a:off x="4868" y="2568"/>
              <a:ext cx="223" cy="26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15194" name="Line 26"/>
            <p:cNvSpPr>
              <a:spLocks noChangeShapeType="1"/>
            </p:cNvSpPr>
            <p:nvPr/>
          </p:nvSpPr>
          <p:spPr bwMode="auto">
            <a:xfrm rot="4020000" flipV="1">
              <a:off x="4374" y="2146"/>
              <a:ext cx="0" cy="645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5" name="Rectangle 27"/>
            <p:cNvSpPr>
              <a:spLocks noChangeArrowheads="1"/>
            </p:cNvSpPr>
            <p:nvPr/>
          </p:nvSpPr>
          <p:spPr bwMode="auto">
            <a:xfrm>
              <a:off x="3274" y="2425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 i="1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15196" name="Line 28"/>
            <p:cNvSpPr>
              <a:spLocks noChangeShapeType="1"/>
            </p:cNvSpPr>
            <p:nvPr/>
          </p:nvSpPr>
          <p:spPr bwMode="auto">
            <a:xfrm>
              <a:off x="3116" y="268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7" name="Line 29"/>
            <p:cNvSpPr>
              <a:spLocks noChangeShapeType="1"/>
            </p:cNvSpPr>
            <p:nvPr/>
          </p:nvSpPr>
          <p:spPr bwMode="auto">
            <a:xfrm rot="-5400000">
              <a:off x="3604" y="3168"/>
              <a:ext cx="495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stealth" w="med" len="lg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198" name="Rectangle 30"/>
            <p:cNvSpPr>
              <a:spLocks noChangeArrowheads="1"/>
            </p:cNvSpPr>
            <p:nvPr/>
          </p:nvSpPr>
          <p:spPr bwMode="auto">
            <a:xfrm>
              <a:off x="3894" y="3061"/>
              <a:ext cx="20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800" b="1">
                  <a:solidFill>
                    <a:schemeClr val="hlink"/>
                  </a:solidFill>
                </a:rPr>
                <a:t>d</a:t>
              </a: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824538" y="4951413"/>
            <a:ext cx="768350" cy="519112"/>
            <a:chOff x="3419" y="927"/>
            <a:chExt cx="654" cy="437"/>
          </a:xfrm>
        </p:grpSpPr>
        <p:sp>
          <p:nvSpPr>
            <p:cNvPr id="1415200" name="Oval 32"/>
            <p:cNvSpPr>
              <a:spLocks noChangeArrowheads="1"/>
            </p:cNvSpPr>
            <p:nvPr/>
          </p:nvSpPr>
          <p:spPr bwMode="auto">
            <a:xfrm>
              <a:off x="3527" y="927"/>
              <a:ext cx="437" cy="43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1" name="Text Box 33"/>
            <p:cNvSpPr txBox="1">
              <a:spLocks noChangeArrowheads="1"/>
            </p:cNvSpPr>
            <p:nvPr/>
          </p:nvSpPr>
          <p:spPr bwMode="auto">
            <a:xfrm>
              <a:off x="3419" y="96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+2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6985000" y="6096000"/>
            <a:ext cx="768350" cy="519113"/>
            <a:chOff x="4025" y="1787"/>
            <a:chExt cx="654" cy="437"/>
          </a:xfrm>
        </p:grpSpPr>
        <p:sp>
          <p:nvSpPr>
            <p:cNvPr id="1415203" name="Oval 35"/>
            <p:cNvSpPr>
              <a:spLocks noChangeArrowheads="1"/>
            </p:cNvSpPr>
            <p:nvPr/>
          </p:nvSpPr>
          <p:spPr bwMode="auto">
            <a:xfrm>
              <a:off x="4132" y="1787"/>
              <a:ext cx="437" cy="43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4" name="Text Box 36"/>
            <p:cNvSpPr txBox="1">
              <a:spLocks noChangeArrowheads="1"/>
            </p:cNvSpPr>
            <p:nvPr/>
          </p:nvSpPr>
          <p:spPr bwMode="auto">
            <a:xfrm>
              <a:off x="4025" y="1829"/>
              <a:ext cx="654" cy="3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b="1">
                  <a:solidFill>
                    <a:schemeClr val="bg2"/>
                  </a:solidFill>
                </a:rPr>
                <a:t>+4</a:t>
              </a:r>
              <a:r>
                <a:rPr lang="en-US" b="1" i="1">
                  <a:solidFill>
                    <a:schemeClr val="bg2"/>
                  </a:solidFill>
                </a:rPr>
                <a:t>Q</a:t>
              </a:r>
            </a:p>
          </p:txBody>
        </p:sp>
      </p:grpSp>
      <p:sp>
        <p:nvSpPr>
          <p:cNvPr id="1415205" name="Line 37"/>
          <p:cNvSpPr>
            <a:spLocks noChangeShapeType="1"/>
          </p:cNvSpPr>
          <p:nvPr/>
        </p:nvSpPr>
        <p:spPr bwMode="auto">
          <a:xfrm rot="1320000" flipV="1">
            <a:off x="7615238" y="4117975"/>
            <a:ext cx="106362" cy="110490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112000" y="4951413"/>
            <a:ext cx="514350" cy="519112"/>
            <a:chOff x="2148" y="2348"/>
            <a:chExt cx="437" cy="437"/>
          </a:xfrm>
        </p:grpSpPr>
        <p:sp>
          <p:nvSpPr>
            <p:cNvPr id="1415207" name="Oval 39"/>
            <p:cNvSpPr>
              <a:spLocks noChangeArrowheads="1"/>
            </p:cNvSpPr>
            <p:nvPr/>
          </p:nvSpPr>
          <p:spPr bwMode="auto">
            <a:xfrm>
              <a:off x="2148" y="2348"/>
              <a:ext cx="437" cy="437"/>
            </a:xfrm>
            <a:prstGeom prst="ellipse">
              <a:avLst/>
            </a:prstGeom>
            <a:solidFill>
              <a:schemeClr val="tx2"/>
            </a:solidFill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5208" name="Text Box 40"/>
            <p:cNvSpPr txBox="1">
              <a:spLocks noChangeArrowheads="1"/>
            </p:cNvSpPr>
            <p:nvPr/>
          </p:nvSpPr>
          <p:spPr bwMode="auto">
            <a:xfrm>
              <a:off x="2288" y="2389"/>
              <a:ext cx="157" cy="355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b="1">
                <a:solidFill>
                  <a:schemeClr val="bg2"/>
                </a:solidFill>
              </a:endParaRPr>
            </a:p>
          </p:txBody>
        </p:sp>
      </p:grpSp>
      <p:sp>
        <p:nvSpPr>
          <p:cNvPr id="1415209" name="Line 41"/>
          <p:cNvSpPr>
            <a:spLocks noChangeShapeType="1"/>
          </p:cNvSpPr>
          <p:nvPr/>
        </p:nvSpPr>
        <p:spPr bwMode="auto">
          <a:xfrm flipV="1">
            <a:off x="7356475" y="4156075"/>
            <a:ext cx="565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0" name="Line 42"/>
          <p:cNvSpPr>
            <a:spLocks noChangeShapeType="1"/>
          </p:cNvSpPr>
          <p:nvPr/>
        </p:nvSpPr>
        <p:spPr bwMode="auto">
          <a:xfrm flipV="1">
            <a:off x="7959725" y="4156075"/>
            <a:ext cx="0" cy="10604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1" name="Line 43"/>
          <p:cNvSpPr>
            <a:spLocks noChangeShapeType="1"/>
          </p:cNvSpPr>
          <p:nvPr/>
        </p:nvSpPr>
        <p:spPr bwMode="auto">
          <a:xfrm flipV="1">
            <a:off x="7353300" y="4154488"/>
            <a:ext cx="0" cy="106521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2" name="Line 44"/>
          <p:cNvSpPr>
            <a:spLocks noChangeShapeType="1"/>
          </p:cNvSpPr>
          <p:nvPr/>
        </p:nvSpPr>
        <p:spPr bwMode="auto">
          <a:xfrm rot="5400000" flipV="1">
            <a:off x="7663656" y="4945857"/>
            <a:ext cx="1587" cy="53975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5213" name="Rectangle 45"/>
          <p:cNvSpPr>
            <a:spLocks noGrp="1" noChangeArrowheads="1"/>
          </p:cNvSpPr>
          <p:nvPr>
            <p:ph type="title"/>
          </p:nvPr>
        </p:nvSpPr>
        <p:spPr>
          <a:xfrm>
            <a:off x="292100" y="0"/>
            <a:ext cx="5680075" cy="973138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i="1" dirty="0"/>
              <a:t>Question 223.21.12 </a:t>
            </a:r>
            <a:r>
              <a:rPr lang="en-US" sz="2800" dirty="0">
                <a:solidFill>
                  <a:schemeClr val="accent2"/>
                </a:solidFill>
              </a:rPr>
              <a:t>Forces in 2D</a:t>
            </a:r>
          </a:p>
        </p:txBody>
      </p:sp>
      <p:sp>
        <p:nvSpPr>
          <p:cNvPr id="1415214" name="Rectangle 46"/>
          <p:cNvSpPr>
            <a:spLocks noGrp="1" noChangeArrowheads="1"/>
          </p:cNvSpPr>
          <p:nvPr>
            <p:ph idx="1"/>
          </p:nvPr>
        </p:nvSpPr>
        <p:spPr>
          <a:xfrm>
            <a:off x="0" y="946150"/>
            <a:ext cx="3765550" cy="21812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dirty="0"/>
              <a:t>	Which of the arrows best represents the direction of the net force on charge +</a:t>
            </a:r>
            <a:r>
              <a:rPr lang="en-US" i="1" dirty="0"/>
              <a:t>Q</a:t>
            </a:r>
            <a:r>
              <a:rPr lang="en-US" dirty="0"/>
              <a:t> due to the other two charges?</a:t>
            </a:r>
            <a:endParaRPr lang="en-US" sz="1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G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6.67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−11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The curvature of the universe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I don’t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996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</a:t>
                </a:r>
                <a:r>
                  <a:rPr lang="en-US" dirty="0" err="1"/>
                  <a:t>is</a:t>
                </a:r>
                <a:r>
                  <a:rPr lang="en-US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k</a:t>
                </a:r>
                <a:r>
                  <a:rPr lang="en-US" baseline="-25000" dirty="0" err="1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/(4k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e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663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1510-1740-72E4-332C-871A34EE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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 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Another constant to fix the units in the equation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/(4</a:t>
                </a:r>
                <a:r>
                  <a:rPr lang="en-US" baseline="-25000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o</a:t>
                </a:r>
                <a:r>
                  <a:rPr lang="en-US" dirty="0">
                    <a:latin typeface="Grotesque" panose="020F0502020204030204" pitchFamily="34" charset="0"/>
                    <a:sym typeface="Symbol" panose="05050102010706020507" pitchFamily="18" charset="2"/>
                  </a:rPr>
                  <a:t>) 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8.85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8.9875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AA9125-C756-F9E2-6C9E-269E50A60E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952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9050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5" name="Group 84"/>
          <p:cNvGrpSpPr/>
          <p:nvPr/>
        </p:nvGrpSpPr>
        <p:grpSpPr>
          <a:xfrm>
            <a:off x="1330136" y="1634936"/>
            <a:ext cx="2756406" cy="2754356"/>
            <a:chOff x="1330136" y="1634936"/>
            <a:chExt cx="2756406" cy="2754356"/>
          </a:xfrm>
        </p:grpSpPr>
        <p:grpSp>
          <p:nvGrpSpPr>
            <p:cNvPr id="5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5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59" name="Isosceles Triangle 5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Isosceles Triangle 5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5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7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77" name="Isosceles Triangle 76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Isosceles Triangle 7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ross 23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7400" y="5715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http://stargazers.gsfc.nasa.gov/images/geospace_images/electricity/elec_field_lines.jpg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2362200"/>
            <a:ext cx="2819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1" name="Group 90"/>
          <p:cNvGrpSpPr/>
          <p:nvPr/>
        </p:nvGrpSpPr>
        <p:grpSpPr>
          <a:xfrm>
            <a:off x="1653720" y="1951792"/>
            <a:ext cx="2743200" cy="2743200"/>
            <a:chOff x="1653720" y="1951792"/>
            <a:chExt cx="2743200" cy="2743200"/>
          </a:xfrm>
        </p:grpSpPr>
        <p:grpSp>
          <p:nvGrpSpPr>
            <p:cNvPr id="45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25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Isosceles Triangle 2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Isosceles Triangle 2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47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49" name="Isosceles Triangle 48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8" name="Isosceles Triangle 5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Isosceles Triangle 64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Isosceles Triangle 66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83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85" name="Isosceles Triangle 8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Isosceles Triangle 8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Isosceles Triangle 86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Isosceles Triangle 87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" name="Oval 6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363" y="161925"/>
            <a:ext cx="562927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330136" y="1650090"/>
            <a:ext cx="2756406" cy="2754356"/>
            <a:chOff x="1330136" y="1634936"/>
            <a:chExt cx="2756406" cy="2754356"/>
          </a:xfrm>
        </p:grpSpPr>
        <p:grpSp>
          <p:nvGrpSpPr>
            <p:cNvPr id="5" name="Group 54"/>
            <p:cNvGrpSpPr/>
            <p:nvPr/>
          </p:nvGrpSpPr>
          <p:grpSpPr>
            <a:xfrm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35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41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37" name="Isosceles Triangle 24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Isosceles Triangle 25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Isosceles Triangle 38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Isosceles Triangle 39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" name="Group 55"/>
            <p:cNvGrpSpPr/>
            <p:nvPr/>
          </p:nvGrpSpPr>
          <p:grpSpPr>
            <a:xfrm rot="1320000">
              <a:off x="1343342" y="1641414"/>
              <a:ext cx="2743200" cy="2743200"/>
              <a:chOff x="1190942" y="1489014"/>
              <a:chExt cx="2743200" cy="2743200"/>
            </a:xfrm>
          </p:grpSpPr>
          <p:grpSp>
            <p:nvGrpSpPr>
              <p:cNvPr id="27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9" name="Isosceles Triangle 28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Isosceles Triangle 29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4"/>
            <p:cNvGrpSpPr/>
            <p:nvPr/>
          </p:nvGrpSpPr>
          <p:grpSpPr>
            <a:xfrm rot="4020000">
              <a:off x="1341292" y="1646092"/>
              <a:ext cx="2743200" cy="2743200"/>
              <a:chOff x="1190942" y="1489014"/>
              <a:chExt cx="2743200" cy="2743200"/>
            </a:xfrm>
          </p:grpSpPr>
          <p:grpSp>
            <p:nvGrpSpPr>
              <p:cNvPr id="19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21" name="Isosceles Triangle 20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Isosceles Triangle 21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Isosceles Triangle 22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Isosceles Triangle 23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 rot="2700000">
              <a:off x="1330136" y="1634936"/>
              <a:ext cx="2743200" cy="2743200"/>
              <a:chOff x="1190942" y="1489014"/>
              <a:chExt cx="2743200" cy="27432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1190942" y="14890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29"/>
              <p:cNvGrpSpPr/>
              <p:nvPr/>
            </p:nvGrpSpPr>
            <p:grpSpPr>
              <a:xfrm>
                <a:off x="1495742" y="1793814"/>
                <a:ext cx="2133600" cy="2133600"/>
                <a:chOff x="1219200" y="990600"/>
                <a:chExt cx="2133600" cy="2133600"/>
              </a:xfrm>
            </p:grpSpPr>
            <p:sp>
              <p:nvSpPr>
                <p:cNvPr id="13" name="Isosceles Triangle 12"/>
                <p:cNvSpPr/>
                <p:nvPr/>
              </p:nvSpPr>
              <p:spPr>
                <a:xfrm>
                  <a:off x="2209800" y="9906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6200000">
                  <a:off x="12192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5400000" flipH="1">
                  <a:off x="3200400" y="19812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Isosceles Triangle 15"/>
                <p:cNvSpPr/>
                <p:nvPr/>
              </p:nvSpPr>
              <p:spPr>
                <a:xfrm flipV="1">
                  <a:off x="2209800" y="2971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2524442" y="2822514"/>
              <a:ext cx="381000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ross 9"/>
            <p:cNvSpPr/>
            <p:nvPr/>
          </p:nvSpPr>
          <p:spPr>
            <a:xfrm>
              <a:off x="2562542" y="2860614"/>
              <a:ext cx="304800" cy="304800"/>
            </a:xfrm>
            <a:prstGeom prst="plus">
              <a:avLst>
                <a:gd name="adj" fmla="val 3884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876800" y="1655668"/>
            <a:ext cx="2743200" cy="2743200"/>
            <a:chOff x="1653720" y="1951792"/>
            <a:chExt cx="2743200" cy="2743200"/>
          </a:xfrm>
        </p:grpSpPr>
        <p:grpSp>
          <p:nvGrpSpPr>
            <p:cNvPr id="44" name="Group 44"/>
            <p:cNvGrpSpPr/>
            <p:nvPr/>
          </p:nvGrpSpPr>
          <p:grpSpPr>
            <a:xfrm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74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80" name="Straight Connector 8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9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76" name="Isosceles Triangle 24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Isosceles Triangle 25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Isosceles Triangle 77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Isosceles Triangle 78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" name="Group 45"/>
            <p:cNvGrpSpPr/>
            <p:nvPr/>
          </p:nvGrpSpPr>
          <p:grpSpPr>
            <a:xfrm rot="13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66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8" name="Isosceles Triangle 67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Isosceles Triangle 68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Isosceles Triangle 69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Isosceles Triangle 70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" name="Group 54"/>
            <p:cNvGrpSpPr/>
            <p:nvPr/>
          </p:nvGrpSpPr>
          <p:grpSpPr>
            <a:xfrm rot="270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8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64" name="Straight Connector 63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60" name="Isosceles Triangle 59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Isosceles Triangle 60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Isosceles Triangle 61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Isosceles Triangle 62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7" name="Group 75"/>
            <p:cNvGrpSpPr/>
            <p:nvPr/>
          </p:nvGrpSpPr>
          <p:grpSpPr>
            <a:xfrm rot="4020000">
              <a:off x="1653720" y="1951792"/>
              <a:ext cx="2743200" cy="2743200"/>
              <a:chOff x="1343342" y="1641414"/>
              <a:chExt cx="2743200" cy="27432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1343342" y="1641414"/>
                <a:ext cx="2743200" cy="2743200"/>
                <a:chOff x="914400" y="685800"/>
                <a:chExt cx="2743200" cy="2743200"/>
              </a:xfrm>
            </p:grpSpPr>
            <p:cxnSp>
              <p:nvCxnSpPr>
                <p:cNvPr id="56" name="Straight Connector 55"/>
                <p:cNvCxnSpPr/>
                <p:nvPr/>
              </p:nvCxnSpPr>
              <p:spPr>
                <a:xfrm>
                  <a:off x="2286000" y="685800"/>
                  <a:ext cx="0" cy="274320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14400" y="2057400"/>
                  <a:ext cx="2743200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43"/>
              <p:cNvGrpSpPr/>
              <p:nvPr/>
            </p:nvGrpSpPr>
            <p:grpSpPr>
              <a:xfrm>
                <a:off x="1648142" y="1946214"/>
                <a:ext cx="2133600" cy="2133600"/>
                <a:chOff x="4953000" y="1828800"/>
                <a:chExt cx="2133600" cy="2133600"/>
              </a:xfrm>
            </p:grpSpPr>
            <p:sp>
              <p:nvSpPr>
                <p:cNvPr id="52" name="Isosceles Triangle 51"/>
                <p:cNvSpPr/>
                <p:nvPr/>
              </p:nvSpPr>
              <p:spPr>
                <a:xfrm flipH="1" flipV="1">
                  <a:off x="5943600" y="18288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Isosceles Triangle 52"/>
                <p:cNvSpPr/>
                <p:nvPr/>
              </p:nvSpPr>
              <p:spPr>
                <a:xfrm rot="16200000" flipH="1" flipV="1">
                  <a:off x="49530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Isosceles Triangle 53"/>
                <p:cNvSpPr/>
                <p:nvPr/>
              </p:nvSpPr>
              <p:spPr>
                <a:xfrm rot="5400000" flipV="1">
                  <a:off x="6934200" y="28194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Isosceles Triangle 54"/>
                <p:cNvSpPr/>
                <p:nvPr/>
              </p:nvSpPr>
              <p:spPr>
                <a:xfrm flipH="1">
                  <a:off x="5943600" y="3810000"/>
                  <a:ext cx="152400" cy="15240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Oval 47"/>
            <p:cNvSpPr/>
            <p:nvPr/>
          </p:nvSpPr>
          <p:spPr>
            <a:xfrm>
              <a:off x="2834820" y="3132892"/>
              <a:ext cx="381000" cy="381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911020" y="3285292"/>
              <a:ext cx="2286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Field Lines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26063"/>
            <a:ext cx="8229600" cy="800100"/>
          </a:xfrm>
        </p:spPr>
        <p:txBody>
          <a:bodyPr>
            <a:normAutofit/>
          </a:bodyPr>
          <a:lstStyle/>
          <a:p>
            <a:r>
              <a:rPr lang="en-US" sz="1600" dirty="0"/>
              <a:t>http://stargazers.gsfc.nasa.gov/images/geospace_images/electricity/elec_field_lines2.jpg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2209800"/>
            <a:ext cx="343852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276599" cy="2088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1613" y="565150"/>
            <a:ext cx="6200775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9" name="Rectangle 3"/>
          <p:cNvSpPr>
            <a:spLocks noChangeArrowheads="1"/>
          </p:cNvSpPr>
          <p:nvPr/>
        </p:nvSpPr>
        <p:spPr bwMode="auto">
          <a:xfrm>
            <a:off x="6157913" y="725488"/>
            <a:ext cx="2986087" cy="399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(a)</a:t>
            </a:r>
            <a:r>
              <a:rPr lang="en-US" sz="2800" b="1" dirty="0"/>
              <a:t>  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8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(b)  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8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(c)  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8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(d)  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8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>
                <a:solidFill>
                  <a:schemeClr val="tx2"/>
                </a:solidFill>
              </a:rPr>
              <a:t>(e)  1/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8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8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7221" name="Rectangle 5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  <a:effectLst/>
              </a:rPr>
              <a:t>  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7220" name="Rectangle 4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5014912"/>
          </a:xfrm>
          <a:noFill/>
          <a:ln/>
        </p:spPr>
        <p:txBody>
          <a:bodyPr>
            <a:normAutofit lnSpcReduction="1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You are sitting a certain distance from a point charge, and you measure an electric field of </a:t>
            </a:r>
            <a:r>
              <a:rPr lang="en-US" i="1" dirty="0">
                <a:solidFill>
                  <a:schemeClr val="tx2"/>
                </a:solidFill>
              </a:rPr>
              <a:t>E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.   If the charge is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and your distance from the charge is also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, what is the electric field strength now?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7" name="Oval 3"/>
          <p:cNvSpPr>
            <a:spLocks noChangeArrowheads="1"/>
          </p:cNvSpPr>
          <p:nvPr/>
        </p:nvSpPr>
        <p:spPr bwMode="auto">
          <a:xfrm>
            <a:off x="6078538" y="2125663"/>
            <a:ext cx="2328862" cy="4953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9268" name="AutoShape 4"/>
          <p:cNvSpPr>
            <a:spLocks noChangeArrowheads="1"/>
          </p:cNvSpPr>
          <p:nvPr/>
        </p:nvSpPr>
        <p:spPr bwMode="auto">
          <a:xfrm>
            <a:off x="790575" y="3546475"/>
            <a:ext cx="6846888" cy="2368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19269" name="Rectangle 5"/>
          <p:cNvSpPr>
            <a:spLocks noChangeArrowheads="1"/>
          </p:cNvSpPr>
          <p:nvPr/>
        </p:nvSpPr>
        <p:spPr bwMode="auto">
          <a:xfrm>
            <a:off x="922338" y="3638550"/>
            <a:ext cx="660717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 dirty="0"/>
              <a:t>   Remember that the electric field is:  </a:t>
            </a:r>
            <a:r>
              <a:rPr lang="en-US" sz="2000" b="1" i="1" dirty="0"/>
              <a:t>E</a:t>
            </a:r>
            <a:r>
              <a:rPr lang="en-US" sz="2000" b="1" dirty="0"/>
              <a:t>  =  </a:t>
            </a:r>
            <a:r>
              <a:rPr lang="en-US" sz="2000" b="1" i="1" dirty="0" err="1"/>
              <a:t>kQ</a:t>
            </a:r>
            <a:r>
              <a:rPr lang="en-US" sz="2000" b="1" i="1" dirty="0"/>
              <a:t>/r</a:t>
            </a:r>
            <a:r>
              <a:rPr lang="en-US" sz="2000" b="1" i="1" baseline="30000" dirty="0"/>
              <a:t>2</a:t>
            </a:r>
            <a:r>
              <a:rPr lang="en-US" sz="2000" b="1" dirty="0"/>
              <a:t>. 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charge</a:t>
            </a:r>
            <a:r>
              <a:rPr lang="en-US" sz="2000" b="1" dirty="0"/>
              <a:t> puts a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factor of 2</a:t>
            </a:r>
            <a:r>
              <a:rPr lang="en-US" sz="2000" b="1" dirty="0"/>
              <a:t> in the numerator, but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doubling the distance</a:t>
            </a:r>
            <a:r>
              <a:rPr lang="en-US" sz="2000" b="1" dirty="0"/>
              <a:t> puts a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factor of 4</a:t>
            </a:r>
            <a:r>
              <a:rPr lang="en-US" sz="2000" b="1" dirty="0"/>
              <a:t> in the denominator, because it is distance squared!!   Overall, that gives us a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factor of 1/2</a:t>
            </a:r>
            <a:r>
              <a:rPr lang="en-US" sz="2000" b="1" dirty="0"/>
              <a:t>.</a:t>
            </a:r>
          </a:p>
        </p:txBody>
      </p:sp>
      <p:sp>
        <p:nvSpPr>
          <p:cNvPr id="1419270" name="Rectangle 6"/>
          <p:cNvSpPr>
            <a:spLocks noChangeArrowheads="1"/>
          </p:cNvSpPr>
          <p:nvPr/>
        </p:nvSpPr>
        <p:spPr bwMode="auto">
          <a:xfrm>
            <a:off x="6462713" y="725488"/>
            <a:ext cx="2084387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(a)</a:t>
            </a:r>
            <a:r>
              <a:rPr lang="en-US" sz="2000" b="1" dirty="0"/>
              <a:t>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(b) 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(c) 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(d)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en-US" sz="2000" b="1" dirty="0">
              <a:solidFill>
                <a:schemeClr val="tx2"/>
              </a:solidFill>
            </a:endParaRPr>
          </a:p>
          <a:p>
            <a:pPr marL="401638" indent="-401638">
              <a:lnSpc>
                <a:spcPct val="12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 dirty="0">
                <a:solidFill>
                  <a:schemeClr val="tx2"/>
                </a:solidFill>
              </a:rPr>
              <a:t>(e)  1/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</a:p>
        </p:txBody>
      </p:sp>
      <p:sp>
        <p:nvSpPr>
          <p:cNvPr id="1419272" name="Rectangle 8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223.21.13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</a:t>
            </a:r>
          </a:p>
        </p:txBody>
      </p:sp>
      <p:sp>
        <p:nvSpPr>
          <p:cNvPr id="1419271" name="Rectangle 7"/>
          <p:cNvSpPr>
            <a:spLocks noGrp="1" noChangeArrowheads="1"/>
          </p:cNvSpPr>
          <p:nvPr>
            <p:ph idx="1"/>
          </p:nvPr>
        </p:nvSpPr>
        <p:spPr>
          <a:xfrm>
            <a:off x="0" y="776288"/>
            <a:ext cx="5224463" cy="242728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15000"/>
              </a:lnSpc>
              <a:spcBef>
                <a:spcPct val="50000"/>
              </a:spcBef>
              <a:buFont typeface="Monotype Sorts" pitchFamily="2" charset="2"/>
              <a:buNone/>
            </a:pPr>
            <a:r>
              <a:rPr lang="en-US" dirty="0"/>
              <a:t>	You are sitting a certain distance from a point charge, and you measure an electric field of </a:t>
            </a:r>
            <a:r>
              <a:rPr lang="en-US" i="1" dirty="0">
                <a:solidFill>
                  <a:schemeClr val="tx2"/>
                </a:solidFill>
              </a:rPr>
              <a:t>E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/>
              <a:t>.   If the charge is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 and your distance from the charge is also </a:t>
            </a:r>
            <a:r>
              <a:rPr lang="en-US" dirty="0">
                <a:solidFill>
                  <a:schemeClr val="tx2"/>
                </a:solidFill>
              </a:rPr>
              <a:t>doubled</a:t>
            </a:r>
            <a:r>
              <a:rPr lang="en-US" dirty="0"/>
              <a:t>, what is the electric field strength now?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987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49988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20032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What are the signs of the charges whose electric fields are shown at below?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49989" name="Text Box 5"/>
          <p:cNvSpPr txBox="1">
            <a:spLocks noChangeArrowheads="1"/>
          </p:cNvSpPr>
          <p:nvPr/>
        </p:nvSpPr>
        <p:spPr bwMode="auto">
          <a:xfrm>
            <a:off x="5006975" y="827088"/>
            <a:ext cx="3521075" cy="25638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a)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b)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c)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d)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e)  no way to tell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529388" y="938213"/>
            <a:ext cx="1487487" cy="1898650"/>
            <a:chOff x="1379" y="1508"/>
            <a:chExt cx="937" cy="119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79" y="1508"/>
              <a:ext cx="182" cy="180"/>
              <a:chOff x="606" y="1583"/>
              <a:chExt cx="182" cy="180"/>
            </a:xfrm>
          </p:grpSpPr>
          <p:sp>
            <p:nvSpPr>
              <p:cNvPr id="1449992" name="Oval 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3" name="Line 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4" name="Line 1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2134" y="1508"/>
              <a:ext cx="182" cy="180"/>
              <a:chOff x="2218" y="1562"/>
              <a:chExt cx="182" cy="180"/>
            </a:xfrm>
          </p:grpSpPr>
          <p:sp>
            <p:nvSpPr>
              <p:cNvPr id="1449996" name="Oval 1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9997" name="Line 1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14"/>
            <p:cNvGrpSpPr>
              <a:grpSpLocks/>
            </p:cNvGrpSpPr>
            <p:nvPr/>
          </p:nvGrpSpPr>
          <p:grpSpPr bwMode="auto">
            <a:xfrm>
              <a:off x="1379" y="1845"/>
              <a:ext cx="182" cy="180"/>
              <a:chOff x="1387" y="1910"/>
              <a:chExt cx="182" cy="180"/>
            </a:xfrm>
          </p:grpSpPr>
          <p:sp>
            <p:nvSpPr>
              <p:cNvPr id="1449999" name="Oval 1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0" name="Line 1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2134" y="1846"/>
              <a:ext cx="182" cy="180"/>
              <a:chOff x="2230" y="1994"/>
              <a:chExt cx="182" cy="180"/>
            </a:xfrm>
          </p:grpSpPr>
          <p:sp>
            <p:nvSpPr>
              <p:cNvPr id="1450002" name="Oval 18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3" name="Line 19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4" name="Line 20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1"/>
            <p:cNvGrpSpPr>
              <a:grpSpLocks/>
            </p:cNvGrpSpPr>
            <p:nvPr/>
          </p:nvGrpSpPr>
          <p:grpSpPr bwMode="auto">
            <a:xfrm>
              <a:off x="2134" y="2185"/>
              <a:ext cx="182" cy="180"/>
              <a:chOff x="2218" y="1562"/>
              <a:chExt cx="182" cy="180"/>
            </a:xfrm>
          </p:grpSpPr>
          <p:sp>
            <p:nvSpPr>
              <p:cNvPr id="1450006" name="Oval 22"/>
              <p:cNvSpPr>
                <a:spLocks noChangeArrowheads="1"/>
              </p:cNvSpPr>
              <p:nvPr/>
            </p:nvSpPr>
            <p:spPr bwMode="auto">
              <a:xfrm>
                <a:off x="2218" y="1562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07" name="Line 23"/>
              <p:cNvSpPr>
                <a:spLocks noChangeShapeType="1"/>
              </p:cNvSpPr>
              <p:nvPr/>
            </p:nvSpPr>
            <p:spPr bwMode="auto">
              <a:xfrm flipV="1">
                <a:off x="2241" y="1652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1379" y="2184"/>
              <a:ext cx="182" cy="180"/>
              <a:chOff x="1387" y="1910"/>
              <a:chExt cx="182" cy="180"/>
            </a:xfrm>
          </p:grpSpPr>
          <p:sp>
            <p:nvSpPr>
              <p:cNvPr id="1450009" name="Oval 25"/>
              <p:cNvSpPr>
                <a:spLocks noChangeArrowheads="1"/>
              </p:cNvSpPr>
              <p:nvPr/>
            </p:nvSpPr>
            <p:spPr bwMode="auto">
              <a:xfrm>
                <a:off x="1387" y="1910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0" name="Line 26"/>
              <p:cNvSpPr>
                <a:spLocks noChangeShapeType="1"/>
              </p:cNvSpPr>
              <p:nvPr/>
            </p:nvSpPr>
            <p:spPr bwMode="auto">
              <a:xfrm flipV="1">
                <a:off x="1410" y="2000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1379" y="2524"/>
              <a:ext cx="182" cy="180"/>
              <a:chOff x="606" y="1583"/>
              <a:chExt cx="182" cy="180"/>
            </a:xfrm>
          </p:grpSpPr>
          <p:sp>
            <p:nvSpPr>
              <p:cNvPr id="1450012" name="Oval 28"/>
              <p:cNvSpPr>
                <a:spLocks noChangeArrowheads="1"/>
              </p:cNvSpPr>
              <p:nvPr/>
            </p:nvSpPr>
            <p:spPr bwMode="auto">
              <a:xfrm>
                <a:off x="606" y="1583"/>
                <a:ext cx="182" cy="18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3" name="Line 29"/>
              <p:cNvSpPr>
                <a:spLocks noChangeShapeType="1"/>
              </p:cNvSpPr>
              <p:nvPr/>
            </p:nvSpPr>
            <p:spPr bwMode="auto">
              <a:xfrm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4" name="Line 30"/>
              <p:cNvSpPr>
                <a:spLocks noChangeShapeType="1"/>
              </p:cNvSpPr>
              <p:nvPr/>
            </p:nvSpPr>
            <p:spPr bwMode="auto">
              <a:xfrm rot="16200000" flipV="1">
                <a:off x="629" y="1673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2134" y="2524"/>
              <a:ext cx="182" cy="180"/>
              <a:chOff x="2230" y="1994"/>
              <a:chExt cx="182" cy="180"/>
            </a:xfrm>
          </p:grpSpPr>
          <p:sp>
            <p:nvSpPr>
              <p:cNvPr id="1450016" name="Oval 32"/>
              <p:cNvSpPr>
                <a:spLocks noChangeArrowheads="1"/>
              </p:cNvSpPr>
              <p:nvPr/>
            </p:nvSpPr>
            <p:spPr bwMode="auto">
              <a:xfrm>
                <a:off x="2230" y="1994"/>
                <a:ext cx="182" cy="180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7" name="Line 33"/>
              <p:cNvSpPr>
                <a:spLocks noChangeShapeType="1"/>
              </p:cNvSpPr>
              <p:nvPr/>
            </p:nvSpPr>
            <p:spPr bwMode="auto">
              <a:xfrm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0018" name="Line 34"/>
              <p:cNvSpPr>
                <a:spLocks noChangeShapeType="1"/>
              </p:cNvSpPr>
              <p:nvPr/>
            </p:nvSpPr>
            <p:spPr bwMode="auto">
              <a:xfrm rot="16200000" flipV="1">
                <a:off x="2253" y="2084"/>
                <a:ext cx="136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pic>
        <p:nvPicPr>
          <p:cNvPr id="1450021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706688" y="3957638"/>
            <a:ext cx="3649662" cy="2509837"/>
          </a:xfrm>
          <a:prstGeom prst="rect">
            <a:avLst/>
          </a:prstGeom>
          <a:noFill/>
        </p:spPr>
      </p:pic>
      <p:sp>
        <p:nvSpPr>
          <p:cNvPr id="1450022" name="Oval 38"/>
          <p:cNvSpPr>
            <a:spLocks noChangeArrowheads="1"/>
          </p:cNvSpPr>
          <p:nvPr/>
        </p:nvSpPr>
        <p:spPr bwMode="auto">
          <a:xfrm>
            <a:off x="5089303" y="4983939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3" name="AutoShape 39"/>
          <p:cNvSpPr>
            <a:spLocks noChangeArrowheads="1"/>
          </p:cNvSpPr>
          <p:nvPr/>
        </p:nvSpPr>
        <p:spPr bwMode="auto">
          <a:xfrm rot="5400000">
            <a:off x="3793956" y="4983928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4" name="Oval 40"/>
          <p:cNvSpPr>
            <a:spLocks noChangeArrowheads="1"/>
          </p:cNvSpPr>
          <p:nvPr/>
        </p:nvSpPr>
        <p:spPr bwMode="auto">
          <a:xfrm>
            <a:off x="3534870" y="4983939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5" name="AutoShape 41"/>
          <p:cNvSpPr>
            <a:spLocks noChangeArrowheads="1"/>
          </p:cNvSpPr>
          <p:nvPr/>
        </p:nvSpPr>
        <p:spPr bwMode="auto">
          <a:xfrm rot="5400000">
            <a:off x="5569233" y="4924470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26" name="Rectangle 42"/>
          <p:cNvSpPr>
            <a:spLocks noChangeArrowheads="1"/>
          </p:cNvSpPr>
          <p:nvPr/>
        </p:nvSpPr>
        <p:spPr bwMode="auto">
          <a:xfrm>
            <a:off x="4070350" y="6194425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035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223.21.14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</a:t>
            </a:r>
          </a:p>
        </p:txBody>
      </p:sp>
      <p:sp>
        <p:nvSpPr>
          <p:cNvPr id="1452036" name="Rectangle 4"/>
          <p:cNvSpPr>
            <a:spLocks noChangeArrowheads="1"/>
          </p:cNvSpPr>
          <p:nvPr/>
        </p:nvSpPr>
        <p:spPr bwMode="auto">
          <a:xfrm>
            <a:off x="606425" y="1228725"/>
            <a:ext cx="3630613" cy="1187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What are the signs of the charges whose electric fields are shown at right?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52037" name="Text Box 5"/>
          <p:cNvSpPr txBox="1">
            <a:spLocks noChangeArrowheads="1"/>
          </p:cNvSpPr>
          <p:nvPr/>
        </p:nvSpPr>
        <p:spPr bwMode="auto">
          <a:xfrm>
            <a:off x="5029200" y="933450"/>
            <a:ext cx="3521075" cy="25638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a)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b)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c)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d)</a:t>
            </a: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</a:rPr>
              <a:t>	e)  no way to tell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529388" y="938213"/>
            <a:ext cx="288925" cy="285750"/>
            <a:chOff x="606" y="1583"/>
            <a:chExt cx="182" cy="180"/>
          </a:xfrm>
        </p:grpSpPr>
        <p:sp>
          <p:nvSpPr>
            <p:cNvPr id="1452040" name="Oval 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1" name="Line 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2" name="Line 1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727950" y="938213"/>
            <a:ext cx="288925" cy="285750"/>
            <a:chOff x="2218" y="1562"/>
            <a:chExt cx="182" cy="180"/>
          </a:xfrm>
        </p:grpSpPr>
        <p:sp>
          <p:nvSpPr>
            <p:cNvPr id="1452044" name="Oval 1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5" name="Line 1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529388" y="1473200"/>
            <a:ext cx="288925" cy="285750"/>
            <a:chOff x="1387" y="1910"/>
            <a:chExt cx="182" cy="180"/>
          </a:xfrm>
        </p:grpSpPr>
        <p:sp>
          <p:nvSpPr>
            <p:cNvPr id="1452047" name="Oval 1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48" name="Line 1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7727950" y="1474788"/>
            <a:ext cx="288925" cy="285750"/>
            <a:chOff x="2230" y="1994"/>
            <a:chExt cx="182" cy="180"/>
          </a:xfrm>
        </p:grpSpPr>
        <p:sp>
          <p:nvSpPr>
            <p:cNvPr id="1452050" name="Oval 18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1" name="Line 19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2" name="Line 20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7727950" y="2012950"/>
            <a:ext cx="288925" cy="285750"/>
            <a:chOff x="2218" y="1562"/>
            <a:chExt cx="182" cy="180"/>
          </a:xfrm>
        </p:grpSpPr>
        <p:sp>
          <p:nvSpPr>
            <p:cNvPr id="1452054" name="Oval 22"/>
            <p:cNvSpPr>
              <a:spLocks noChangeArrowheads="1"/>
            </p:cNvSpPr>
            <p:nvPr/>
          </p:nvSpPr>
          <p:spPr bwMode="auto">
            <a:xfrm>
              <a:off x="2218" y="1562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5" name="Line 23"/>
            <p:cNvSpPr>
              <a:spLocks noChangeShapeType="1"/>
            </p:cNvSpPr>
            <p:nvPr/>
          </p:nvSpPr>
          <p:spPr bwMode="auto">
            <a:xfrm flipV="1">
              <a:off x="2241" y="1652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6529388" y="2011363"/>
            <a:ext cx="288925" cy="285750"/>
            <a:chOff x="1387" y="1910"/>
            <a:chExt cx="182" cy="180"/>
          </a:xfrm>
        </p:grpSpPr>
        <p:sp>
          <p:nvSpPr>
            <p:cNvPr id="1452057" name="Oval 25"/>
            <p:cNvSpPr>
              <a:spLocks noChangeArrowheads="1"/>
            </p:cNvSpPr>
            <p:nvPr/>
          </p:nvSpPr>
          <p:spPr bwMode="auto">
            <a:xfrm>
              <a:off x="1387" y="1910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58" name="Line 26"/>
            <p:cNvSpPr>
              <a:spLocks noChangeShapeType="1"/>
            </p:cNvSpPr>
            <p:nvPr/>
          </p:nvSpPr>
          <p:spPr bwMode="auto">
            <a:xfrm flipV="1">
              <a:off x="1410" y="2000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529388" y="2551113"/>
            <a:ext cx="288925" cy="285750"/>
            <a:chOff x="606" y="1583"/>
            <a:chExt cx="182" cy="180"/>
          </a:xfrm>
        </p:grpSpPr>
        <p:sp>
          <p:nvSpPr>
            <p:cNvPr id="1452060" name="Oval 28"/>
            <p:cNvSpPr>
              <a:spLocks noChangeArrowheads="1"/>
            </p:cNvSpPr>
            <p:nvPr/>
          </p:nvSpPr>
          <p:spPr bwMode="auto">
            <a:xfrm>
              <a:off x="606" y="1583"/>
              <a:ext cx="182" cy="18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1" name="Line 29"/>
            <p:cNvSpPr>
              <a:spLocks noChangeShapeType="1"/>
            </p:cNvSpPr>
            <p:nvPr/>
          </p:nvSpPr>
          <p:spPr bwMode="auto">
            <a:xfrm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2" name="Line 30"/>
            <p:cNvSpPr>
              <a:spLocks noChangeShapeType="1"/>
            </p:cNvSpPr>
            <p:nvPr/>
          </p:nvSpPr>
          <p:spPr bwMode="auto">
            <a:xfrm rot="16200000" flipV="1">
              <a:off x="629" y="1673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7727950" y="2551113"/>
            <a:ext cx="288925" cy="285750"/>
            <a:chOff x="2230" y="1994"/>
            <a:chExt cx="182" cy="180"/>
          </a:xfrm>
        </p:grpSpPr>
        <p:sp>
          <p:nvSpPr>
            <p:cNvPr id="1452064" name="Oval 32"/>
            <p:cNvSpPr>
              <a:spLocks noChangeArrowheads="1"/>
            </p:cNvSpPr>
            <p:nvPr/>
          </p:nvSpPr>
          <p:spPr bwMode="auto">
            <a:xfrm>
              <a:off x="2230" y="1994"/>
              <a:ext cx="182" cy="18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5" name="Line 33"/>
            <p:cNvSpPr>
              <a:spLocks noChangeShapeType="1"/>
            </p:cNvSpPr>
            <p:nvPr/>
          </p:nvSpPr>
          <p:spPr bwMode="auto">
            <a:xfrm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2066" name="Line 34"/>
            <p:cNvSpPr>
              <a:spLocks noChangeShapeType="1"/>
            </p:cNvSpPr>
            <p:nvPr/>
          </p:nvSpPr>
          <p:spPr bwMode="auto">
            <a:xfrm rot="16200000" flipV="1">
              <a:off x="2253" y="2084"/>
              <a:ext cx="13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52067" name="Oval 35"/>
          <p:cNvSpPr>
            <a:spLocks noChangeArrowheads="1"/>
          </p:cNvSpPr>
          <p:nvPr/>
        </p:nvSpPr>
        <p:spPr bwMode="auto">
          <a:xfrm>
            <a:off x="5510213" y="1279525"/>
            <a:ext cx="3224212" cy="5969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2068" name="AutoShape 36"/>
          <p:cNvSpPr>
            <a:spLocks noChangeArrowheads="1"/>
          </p:cNvSpPr>
          <p:nvPr/>
        </p:nvSpPr>
        <p:spPr bwMode="auto">
          <a:xfrm>
            <a:off x="365125" y="4256088"/>
            <a:ext cx="4305300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2069" name="Rectangle 37"/>
          <p:cNvSpPr>
            <a:spLocks noChangeArrowheads="1"/>
          </p:cNvSpPr>
          <p:nvPr/>
        </p:nvSpPr>
        <p:spPr bwMode="auto">
          <a:xfrm>
            <a:off x="190500" y="4424363"/>
            <a:ext cx="4460875" cy="157638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Electric field lines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originate on positive charges</a:t>
            </a:r>
            <a:r>
              <a:rPr lang="en-US" sz="2000" b="1" dirty="0"/>
              <a:t> and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terminate on negative charges</a:t>
            </a:r>
            <a:r>
              <a:rPr lang="en-US" sz="2000" b="1" dirty="0"/>
              <a:t>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5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17876" y="3903047"/>
            <a:ext cx="3649662" cy="2509837"/>
          </a:xfrm>
          <a:prstGeom prst="rect">
            <a:avLst/>
          </a:prstGeom>
          <a:noFill/>
        </p:spPr>
      </p:pic>
      <p:sp>
        <p:nvSpPr>
          <p:cNvPr id="46" name="Oval 38"/>
          <p:cNvSpPr>
            <a:spLocks noChangeArrowheads="1"/>
          </p:cNvSpPr>
          <p:nvPr/>
        </p:nvSpPr>
        <p:spPr bwMode="auto">
          <a:xfrm>
            <a:off x="7600491" y="4929348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AutoShape 39"/>
          <p:cNvSpPr>
            <a:spLocks noChangeArrowheads="1"/>
          </p:cNvSpPr>
          <p:nvPr/>
        </p:nvSpPr>
        <p:spPr bwMode="auto">
          <a:xfrm rot="5400000">
            <a:off x="6305144" y="4929337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0"/>
          <p:cNvSpPr>
            <a:spLocks noChangeArrowheads="1"/>
          </p:cNvSpPr>
          <p:nvPr/>
        </p:nvSpPr>
        <p:spPr bwMode="auto">
          <a:xfrm>
            <a:off x="6046058" y="4929348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AutoShape 41"/>
          <p:cNvSpPr>
            <a:spLocks noChangeArrowheads="1"/>
          </p:cNvSpPr>
          <p:nvPr/>
        </p:nvSpPr>
        <p:spPr bwMode="auto">
          <a:xfrm rot="5400000">
            <a:off x="8080421" y="4869879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2"/>
          <p:cNvSpPr>
            <a:spLocks noChangeArrowheads="1"/>
          </p:cNvSpPr>
          <p:nvPr/>
        </p:nvSpPr>
        <p:spPr bwMode="auto">
          <a:xfrm>
            <a:off x="6581538" y="6139834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</a:t>
            </a:r>
            <a:r>
              <a:rPr lang="en-US" sz="2800" i="1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4084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Which of the charges has the greater magnitude?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54085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6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087" name="Rectangle 7"/>
          <p:cNvSpPr>
            <a:spLocks noChangeArrowheads="1"/>
          </p:cNvSpPr>
          <p:nvPr/>
        </p:nvSpPr>
        <p:spPr bwMode="auto">
          <a:xfrm>
            <a:off x="6099175" y="1096963"/>
            <a:ext cx="2056973" cy="168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c)  Both the same</a:t>
            </a:r>
          </a:p>
        </p:txBody>
      </p:sp>
      <p:pic>
        <p:nvPicPr>
          <p:cNvPr id="16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2392790" y="3684682"/>
            <a:ext cx="3649662" cy="2509837"/>
          </a:xfrm>
          <a:prstGeom prst="rect">
            <a:avLst/>
          </a:prstGeom>
          <a:noFill/>
        </p:spPr>
      </p:pic>
      <p:sp>
        <p:nvSpPr>
          <p:cNvPr id="17" name="Oval 38"/>
          <p:cNvSpPr>
            <a:spLocks noChangeArrowheads="1"/>
          </p:cNvSpPr>
          <p:nvPr/>
        </p:nvSpPr>
        <p:spPr bwMode="auto">
          <a:xfrm>
            <a:off x="4775405" y="4710983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39"/>
          <p:cNvSpPr>
            <a:spLocks noChangeArrowheads="1"/>
          </p:cNvSpPr>
          <p:nvPr/>
        </p:nvSpPr>
        <p:spPr bwMode="auto">
          <a:xfrm rot="5400000">
            <a:off x="3480058" y="4710972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40"/>
          <p:cNvSpPr>
            <a:spLocks noChangeArrowheads="1"/>
          </p:cNvSpPr>
          <p:nvPr/>
        </p:nvSpPr>
        <p:spPr bwMode="auto">
          <a:xfrm>
            <a:off x="3220972" y="4710983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AutoShape 41"/>
          <p:cNvSpPr>
            <a:spLocks noChangeArrowheads="1"/>
          </p:cNvSpPr>
          <p:nvPr/>
        </p:nvSpPr>
        <p:spPr bwMode="auto">
          <a:xfrm rot="5400000">
            <a:off x="5255335" y="4651514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3756452" y="5921469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1" name="Rectangle 3"/>
          <p:cNvSpPr>
            <a:spLocks noGrp="1" noChangeArrowheads="1"/>
          </p:cNvSpPr>
          <p:nvPr>
            <p:ph type="title"/>
          </p:nvPr>
        </p:nvSpPr>
        <p:spPr>
          <a:xfrm>
            <a:off x="933450" y="0"/>
            <a:ext cx="729456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223.21.15 </a:t>
            </a:r>
            <a:r>
              <a:rPr lang="en-US" sz="2800" dirty="0">
                <a:solidFill>
                  <a:schemeClr val="accent2"/>
                </a:solidFill>
              </a:rPr>
              <a:t>Electric Field Lines II</a:t>
            </a:r>
          </a:p>
        </p:txBody>
      </p:sp>
      <p:sp>
        <p:nvSpPr>
          <p:cNvPr id="1456132" name="Rectangle 4"/>
          <p:cNvSpPr>
            <a:spLocks noChangeArrowheads="1"/>
          </p:cNvSpPr>
          <p:nvPr/>
        </p:nvSpPr>
        <p:spPr bwMode="auto">
          <a:xfrm>
            <a:off x="915988" y="1379538"/>
            <a:ext cx="3397250" cy="822325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Which of the charges has the greater magnitude?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56133" name="Oval 5"/>
          <p:cNvSpPr>
            <a:spLocks noChangeArrowheads="1"/>
          </p:cNvSpPr>
          <p:nvPr/>
        </p:nvSpPr>
        <p:spPr bwMode="auto">
          <a:xfrm>
            <a:off x="6796088" y="1384300"/>
            <a:ext cx="288925" cy="28575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4" name="Oval 6"/>
          <p:cNvSpPr>
            <a:spLocks noChangeArrowheads="1"/>
          </p:cNvSpPr>
          <p:nvPr/>
        </p:nvSpPr>
        <p:spPr bwMode="auto">
          <a:xfrm>
            <a:off x="6810375" y="1941513"/>
            <a:ext cx="288925" cy="28575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5" name="Rectangle 7"/>
          <p:cNvSpPr>
            <a:spLocks noChangeArrowheads="1"/>
          </p:cNvSpPr>
          <p:nvPr/>
        </p:nvSpPr>
        <p:spPr bwMode="auto">
          <a:xfrm>
            <a:off x="6099175" y="1096963"/>
            <a:ext cx="2056973" cy="16835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a)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b)</a:t>
            </a:r>
          </a:p>
          <a:p>
            <a:pPr>
              <a:lnSpc>
                <a:spcPct val="18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c)  Both the same</a:t>
            </a:r>
          </a:p>
        </p:txBody>
      </p:sp>
      <p:sp>
        <p:nvSpPr>
          <p:cNvPr id="1456136" name="Oval 8"/>
          <p:cNvSpPr>
            <a:spLocks noChangeArrowheads="1"/>
          </p:cNvSpPr>
          <p:nvPr/>
        </p:nvSpPr>
        <p:spPr bwMode="auto">
          <a:xfrm>
            <a:off x="5722938" y="1792288"/>
            <a:ext cx="2301875" cy="57626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6137" name="AutoShape 9"/>
          <p:cNvSpPr>
            <a:spLocks noChangeArrowheads="1"/>
          </p:cNvSpPr>
          <p:nvPr/>
        </p:nvSpPr>
        <p:spPr bwMode="auto">
          <a:xfrm>
            <a:off x="231775" y="3829050"/>
            <a:ext cx="4437063" cy="1803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>
                <a:latin typeface="Times New Roman" pitchFamily="18" charset="0"/>
              </a:rPr>
              <a:t> </a:t>
            </a:r>
          </a:p>
        </p:txBody>
      </p:sp>
      <p:sp>
        <p:nvSpPr>
          <p:cNvPr id="1456138" name="Rectangle 10"/>
          <p:cNvSpPr>
            <a:spLocks noChangeArrowheads="1"/>
          </p:cNvSpPr>
          <p:nvPr/>
        </p:nvSpPr>
        <p:spPr bwMode="auto">
          <a:xfrm>
            <a:off x="0" y="3943350"/>
            <a:ext cx="4624388" cy="17510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50000"/>
              </a:lnSpc>
              <a:spcBef>
                <a:spcPct val="30000"/>
              </a:spcBef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sz="2000" b="1" dirty="0"/>
              <a:t>	The field lines are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denser around the red charge</a:t>
            </a:r>
            <a:r>
              <a:rPr lang="en-US" sz="2000" b="1" dirty="0"/>
              <a:t>, so the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red one has the greater magnitude</a:t>
            </a:r>
            <a:r>
              <a:rPr lang="en-US" sz="2000" b="1" dirty="0"/>
              <a:t>.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20" name="Picture 37" descr="FG16_29B"/>
          <p:cNvPicPr>
            <a:picLocks noChangeAspect="1" noChangeArrowheads="1"/>
          </p:cNvPicPr>
          <p:nvPr/>
        </p:nvPicPr>
        <p:blipFill>
          <a:blip r:embed="rId3" cstate="print"/>
          <a:srcRect l="7748" t="24243" r="38554" b="20369"/>
          <a:stretch>
            <a:fillRect/>
          </a:stretch>
        </p:blipFill>
        <p:spPr bwMode="auto">
          <a:xfrm>
            <a:off x="5286114" y="4066820"/>
            <a:ext cx="3649662" cy="2509837"/>
          </a:xfrm>
          <a:prstGeom prst="rect">
            <a:avLst/>
          </a:prstGeom>
          <a:noFill/>
        </p:spPr>
      </p:pic>
      <p:sp>
        <p:nvSpPr>
          <p:cNvPr id="21" name="Oval 38"/>
          <p:cNvSpPr>
            <a:spLocks noChangeArrowheads="1"/>
          </p:cNvSpPr>
          <p:nvPr/>
        </p:nvSpPr>
        <p:spPr bwMode="auto">
          <a:xfrm>
            <a:off x="7668729" y="5093121"/>
            <a:ext cx="288802" cy="28453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AutoShape 39"/>
          <p:cNvSpPr>
            <a:spLocks noChangeArrowheads="1"/>
          </p:cNvSpPr>
          <p:nvPr/>
        </p:nvSpPr>
        <p:spPr bwMode="auto">
          <a:xfrm rot="5400000">
            <a:off x="6373382" y="5093110"/>
            <a:ext cx="382209" cy="28880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40"/>
          <p:cNvSpPr>
            <a:spLocks noChangeArrowheads="1"/>
          </p:cNvSpPr>
          <p:nvPr/>
        </p:nvSpPr>
        <p:spPr bwMode="auto">
          <a:xfrm>
            <a:off x="6114296" y="5093121"/>
            <a:ext cx="288802" cy="28453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AutoShape 41"/>
          <p:cNvSpPr>
            <a:spLocks noChangeArrowheads="1"/>
          </p:cNvSpPr>
          <p:nvPr/>
        </p:nvSpPr>
        <p:spPr bwMode="auto">
          <a:xfrm rot="5400000">
            <a:off x="8148659" y="5033652"/>
            <a:ext cx="237819" cy="390732"/>
          </a:xfrm>
          <a:custGeom>
            <a:avLst/>
            <a:gdLst>
              <a:gd name="G0" fmla="+- 8614 0 0"/>
              <a:gd name="G1" fmla="+- 21600 0 8614"/>
              <a:gd name="G2" fmla="*/ 8614 1 2"/>
              <a:gd name="G3" fmla="+- 21600 0 G2"/>
              <a:gd name="G4" fmla="+/ 8614 21600 2"/>
              <a:gd name="G5" fmla="+/ G1 0 2"/>
              <a:gd name="G6" fmla="*/ 21600 21600 8614"/>
              <a:gd name="G7" fmla="*/ G6 1 2"/>
              <a:gd name="G8" fmla="+- 21600 0 G7"/>
              <a:gd name="G9" fmla="*/ 21600 1 2"/>
              <a:gd name="G10" fmla="+- 8614 0 G9"/>
              <a:gd name="G11" fmla="?: G10 G8 0"/>
              <a:gd name="G12" fmla="?: G10 G7 21600"/>
              <a:gd name="T0" fmla="*/ 17293 w 21600"/>
              <a:gd name="T1" fmla="*/ 10800 h 21600"/>
              <a:gd name="T2" fmla="*/ 10800 w 21600"/>
              <a:gd name="T3" fmla="*/ 21600 h 21600"/>
              <a:gd name="T4" fmla="*/ 4307 w 21600"/>
              <a:gd name="T5" fmla="*/ 10800 h 21600"/>
              <a:gd name="T6" fmla="*/ 10800 w 21600"/>
              <a:gd name="T7" fmla="*/ 0 h 21600"/>
              <a:gd name="T8" fmla="*/ 6107 w 21600"/>
              <a:gd name="T9" fmla="*/ 6107 h 21600"/>
              <a:gd name="T10" fmla="*/ 15493 w 21600"/>
              <a:gd name="T11" fmla="*/ 1549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8614" y="21600"/>
                </a:lnTo>
                <a:lnTo>
                  <a:pt x="12986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6649776" y="6303607"/>
            <a:ext cx="1062037" cy="2555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838" y="776288"/>
            <a:ext cx="4124325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65100"/>
            <a:ext cx="6334125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Charles Coulomb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dirty="0"/>
              <a:t>1736 – 1806</a:t>
            </a:r>
          </a:p>
          <a:p>
            <a:pPr eaLnBrk="1" hangingPunct="1"/>
            <a:r>
              <a:rPr lang="en-US" sz="2800" dirty="0"/>
              <a:t>Studied electrostatics and magnetism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38800" y="1524000"/>
            <a:ext cx="2857500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1F837-063B-79C7-80F7-7F5FEB6E6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BBFC-7A05-EF7F-0C92-9B52FF97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B422-DB54-82D3-7469-CCC3ED86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two charges, q</a:t>
            </a:r>
            <a:r>
              <a:rPr lang="en-US" baseline="-25000" dirty="0"/>
              <a:t>1</a:t>
            </a:r>
            <a:r>
              <a:rPr lang="en-US" dirty="0"/>
              <a:t> and  q</a:t>
            </a:r>
            <a:r>
              <a:rPr lang="en-US" baseline="-25000" dirty="0"/>
              <a:t>2</a:t>
            </a:r>
            <a:r>
              <a:rPr lang="en-US" dirty="0"/>
              <a:t>. Will they attract each other?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B221-8737-98EB-B83E-B9945503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06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2769</Words>
  <Application>Microsoft Office PowerPoint</Application>
  <PresentationFormat>On-screen Show (4:3)</PresentationFormat>
  <Paragraphs>471</Paragraphs>
  <Slides>58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Cambria Math</vt:lpstr>
      <vt:lpstr>Grotesque</vt:lpstr>
      <vt:lpstr>Monotype Sorts</vt:lpstr>
      <vt:lpstr>Symbol</vt:lpstr>
      <vt:lpstr>Times New Roman</vt:lpstr>
      <vt:lpstr>Office Theme</vt:lpstr>
      <vt:lpstr>Equation</vt:lpstr>
      <vt:lpstr>Question 223.21.1</vt:lpstr>
      <vt:lpstr>Question 223.21.2</vt:lpstr>
      <vt:lpstr>Question 223.21.3</vt:lpstr>
      <vt:lpstr>Question 223.21.4</vt:lpstr>
      <vt:lpstr>PowerPoint Presentation</vt:lpstr>
      <vt:lpstr>PowerPoint Presentation</vt:lpstr>
      <vt:lpstr>PowerPoint Presentation</vt:lpstr>
      <vt:lpstr>Charles Coulomb</vt:lpstr>
      <vt:lpstr>Question 223.21.5</vt:lpstr>
      <vt:lpstr>Question 223.21.6</vt:lpstr>
      <vt:lpstr>Question 223.21.7</vt:lpstr>
      <vt:lpstr>Question 223.21.8</vt:lpstr>
      <vt:lpstr>PowerPoint Presentation</vt:lpstr>
      <vt:lpstr>PowerPoint Presentation</vt:lpstr>
      <vt:lpstr>Coulomb Force</vt:lpstr>
      <vt:lpstr>Coulomb Force</vt:lpstr>
      <vt:lpstr>Coulomb Force</vt:lpstr>
      <vt:lpstr>Characteristics of Particles</vt:lpstr>
      <vt:lpstr>Question 223.21.6</vt:lpstr>
      <vt:lpstr>Question 223.21.6.1</vt:lpstr>
      <vt:lpstr>Analogy with Gravity</vt:lpstr>
      <vt:lpstr>Analogy with Gravity</vt:lpstr>
      <vt:lpstr>Analogy with Gravity</vt:lpstr>
      <vt:lpstr>PowerPoint Presentation</vt:lpstr>
      <vt:lpstr>Question 223.21.7</vt:lpstr>
      <vt:lpstr>Question 223.21.7 Coulomb’s Law I</vt:lpstr>
      <vt:lpstr>Question 223.21.8</vt:lpstr>
      <vt:lpstr>Question 223.21.8 Coulomb’s Law II</vt:lpstr>
      <vt:lpstr>Question 223.21.9 Coulomb’s Law III</vt:lpstr>
      <vt:lpstr>Question 223.21.9 Coulomb’s Law III</vt:lpstr>
      <vt:lpstr>Question 223.21.10 Electric Force I</vt:lpstr>
      <vt:lpstr>Question 223.21.10 Electric Force I</vt:lpstr>
      <vt:lpstr>Question 223.21.11 Electric Force II</vt:lpstr>
      <vt:lpstr>Question 223.21.11 Electric Force II</vt:lpstr>
      <vt:lpstr>ConcepTest 16.4c   Electric Force III</vt:lpstr>
      <vt:lpstr>ConcepTest 16.4c   Electric Force III</vt:lpstr>
      <vt:lpstr>ConcepTest 16.5a   Proton and Electron I</vt:lpstr>
      <vt:lpstr>ConcepTest 16.5a   Proton and Electron I</vt:lpstr>
      <vt:lpstr>ConcepTest 16.5b   Proton and Electron II</vt:lpstr>
      <vt:lpstr>ConcepTest 16.5b   Proton and Electron II</vt:lpstr>
      <vt:lpstr>ConcepTest 16.5c   Proton and Electron III</vt:lpstr>
      <vt:lpstr>ConcepTest 16.5c   Proton and Electron III</vt:lpstr>
      <vt:lpstr>Question 223.21.12 Forces in 2D</vt:lpstr>
      <vt:lpstr>Question 223.21.12 Forces in 2D</vt:lpstr>
      <vt:lpstr>Question</vt:lpstr>
      <vt:lpstr>Question</vt:lpstr>
      <vt:lpstr>Question</vt:lpstr>
      <vt:lpstr>Field Lines</vt:lpstr>
      <vt:lpstr>Field Lines</vt:lpstr>
      <vt:lpstr>PowerPoint Presentation</vt:lpstr>
      <vt:lpstr>Field Lines</vt:lpstr>
      <vt:lpstr>PowerPoint Presentation</vt:lpstr>
      <vt:lpstr>Question 223.21.13   Electric Field</vt:lpstr>
      <vt:lpstr>Question 223.21.13 Electric Field</vt:lpstr>
      <vt:lpstr>Question 223.21.14 Electric Field Lines I</vt:lpstr>
      <vt:lpstr>Question 223.21.14 Electric Field Lines I</vt:lpstr>
      <vt:lpstr>Question 223.21.15 Electric Field Lines II</vt:lpstr>
      <vt:lpstr>Question 223.21.15 Electric Field Lines II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8</cp:revision>
  <dcterms:created xsi:type="dcterms:W3CDTF">2011-10-15T19:39:07Z</dcterms:created>
  <dcterms:modified xsi:type="dcterms:W3CDTF">2024-10-18T16:30:20Z</dcterms:modified>
</cp:coreProperties>
</file>