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044" r:id="rId2"/>
    <p:sldId id="1110" r:id="rId3"/>
    <p:sldId id="1109" r:id="rId4"/>
    <p:sldId id="270" r:id="rId5"/>
    <p:sldId id="257" r:id="rId6"/>
    <p:sldId id="264" r:id="rId7"/>
    <p:sldId id="265" r:id="rId8"/>
    <p:sldId id="256" r:id="rId9"/>
    <p:sldId id="1112" r:id="rId10"/>
    <p:sldId id="259" r:id="rId11"/>
    <p:sldId id="260" r:id="rId12"/>
    <p:sldId id="268" r:id="rId13"/>
    <p:sldId id="1114" r:id="rId14"/>
    <p:sldId id="261" r:id="rId15"/>
    <p:sldId id="1045" r:id="rId16"/>
    <p:sldId id="266" r:id="rId17"/>
    <p:sldId id="1113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68B08F-DDD8-42D5-B747-6A50D4D2C26F}" v="1" dt="2024-05-30T16:44:49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97239A1B-5F00-4ADD-946C-E1D7D158EAFE}"/>
    <pc:docChg chg="undo custSel addSld delSld modSld sldOrd">
      <pc:chgData name="Lines, Todd" userId="afaf7c3a-e8aa-4568-882a-02ad8f9e19b0" providerId="ADAL" clId="{97239A1B-5F00-4ADD-946C-E1D7D158EAFE}" dt="2023-10-17T21:44:48.513" v="21"/>
      <pc:docMkLst>
        <pc:docMk/>
      </pc:docMkLst>
      <pc:sldChg chg="del">
        <pc:chgData name="Lines, Todd" userId="afaf7c3a-e8aa-4568-882a-02ad8f9e19b0" providerId="ADAL" clId="{97239A1B-5F00-4ADD-946C-E1D7D158EAFE}" dt="2023-10-17T21:42:51.724" v="5" actId="47"/>
        <pc:sldMkLst>
          <pc:docMk/>
          <pc:sldMk cId="0" sldId="258"/>
        </pc:sldMkLst>
      </pc:sldChg>
      <pc:sldChg chg="del">
        <pc:chgData name="Lines, Todd" userId="afaf7c3a-e8aa-4568-882a-02ad8f9e19b0" providerId="ADAL" clId="{97239A1B-5F00-4ADD-946C-E1D7D158EAFE}" dt="2023-10-17T21:42:36.408" v="3" actId="47"/>
        <pc:sldMkLst>
          <pc:docMk/>
          <pc:sldMk cId="0" sldId="262"/>
        </pc:sldMkLst>
      </pc:sldChg>
      <pc:sldChg chg="del">
        <pc:chgData name="Lines, Todd" userId="afaf7c3a-e8aa-4568-882a-02ad8f9e19b0" providerId="ADAL" clId="{97239A1B-5F00-4ADD-946C-E1D7D158EAFE}" dt="2023-10-17T21:42:43.601" v="4" actId="47"/>
        <pc:sldMkLst>
          <pc:docMk/>
          <pc:sldMk cId="0" sldId="263"/>
        </pc:sldMkLst>
      </pc:sldChg>
      <pc:sldChg chg="addSp delSp mod">
        <pc:chgData name="Lines, Todd" userId="afaf7c3a-e8aa-4568-882a-02ad8f9e19b0" providerId="ADAL" clId="{97239A1B-5F00-4ADD-946C-E1D7D158EAFE}" dt="2023-10-17T21:29:09.804" v="1" actId="22"/>
        <pc:sldMkLst>
          <pc:docMk/>
          <pc:sldMk cId="1322088727" sldId="267"/>
        </pc:sldMkLst>
        <pc:spChg chg="add del">
          <ac:chgData name="Lines, Todd" userId="afaf7c3a-e8aa-4568-882a-02ad8f9e19b0" providerId="ADAL" clId="{97239A1B-5F00-4ADD-946C-E1D7D158EAFE}" dt="2023-10-17T21:29:09.804" v="1" actId="22"/>
          <ac:spMkLst>
            <pc:docMk/>
            <pc:sldMk cId="1322088727" sldId="267"/>
            <ac:spMk id="3" creationId="{6CCB7219-606D-204B-9930-7BA5AE6CC6A5}"/>
          </ac:spMkLst>
        </pc:spChg>
      </pc:sldChg>
      <pc:sldChg chg="add">
        <pc:chgData name="Lines, Todd" userId="afaf7c3a-e8aa-4568-882a-02ad8f9e19b0" providerId="ADAL" clId="{97239A1B-5F00-4ADD-946C-E1D7D158EAFE}" dt="2023-10-17T21:30:06.313" v="2"/>
        <pc:sldMkLst>
          <pc:docMk/>
          <pc:sldMk cId="0" sldId="1044"/>
        </pc:sldMkLst>
      </pc:sldChg>
      <pc:sldChg chg="add ord">
        <pc:chgData name="Lines, Todd" userId="afaf7c3a-e8aa-4568-882a-02ad8f9e19b0" providerId="ADAL" clId="{97239A1B-5F00-4ADD-946C-E1D7D158EAFE}" dt="2023-10-17T21:44:48.513" v="21"/>
        <pc:sldMkLst>
          <pc:docMk/>
          <pc:sldMk cId="0" sldId="1045"/>
        </pc:sldMkLst>
      </pc:sldChg>
      <pc:sldChg chg="add ord">
        <pc:chgData name="Lines, Todd" userId="afaf7c3a-e8aa-4568-882a-02ad8f9e19b0" providerId="ADAL" clId="{97239A1B-5F00-4ADD-946C-E1D7D158EAFE}" dt="2023-10-17T21:43:50.737" v="13"/>
        <pc:sldMkLst>
          <pc:docMk/>
          <pc:sldMk cId="0" sldId="1109"/>
        </pc:sldMkLst>
      </pc:sldChg>
      <pc:sldChg chg="add ord">
        <pc:chgData name="Lines, Todd" userId="afaf7c3a-e8aa-4568-882a-02ad8f9e19b0" providerId="ADAL" clId="{97239A1B-5F00-4ADD-946C-E1D7D158EAFE}" dt="2023-10-17T21:43:47.972" v="11"/>
        <pc:sldMkLst>
          <pc:docMk/>
          <pc:sldMk cId="0" sldId="1110"/>
        </pc:sldMkLst>
      </pc:sldChg>
      <pc:sldChg chg="add ord">
        <pc:chgData name="Lines, Todd" userId="afaf7c3a-e8aa-4568-882a-02ad8f9e19b0" providerId="ADAL" clId="{97239A1B-5F00-4ADD-946C-E1D7D158EAFE}" dt="2023-10-17T21:44:16.408" v="15"/>
        <pc:sldMkLst>
          <pc:docMk/>
          <pc:sldMk cId="0" sldId="1112"/>
        </pc:sldMkLst>
      </pc:sldChg>
      <pc:sldChg chg="add ord">
        <pc:chgData name="Lines, Todd" userId="afaf7c3a-e8aa-4568-882a-02ad8f9e19b0" providerId="ADAL" clId="{97239A1B-5F00-4ADD-946C-E1D7D158EAFE}" dt="2023-10-17T21:44:27.903" v="17"/>
        <pc:sldMkLst>
          <pc:docMk/>
          <pc:sldMk cId="0" sldId="1113"/>
        </pc:sldMkLst>
      </pc:sldChg>
      <pc:sldChg chg="add ord">
        <pc:chgData name="Lines, Todd" userId="afaf7c3a-e8aa-4568-882a-02ad8f9e19b0" providerId="ADAL" clId="{97239A1B-5F00-4ADD-946C-E1D7D158EAFE}" dt="2023-10-17T21:44:37.488" v="19"/>
        <pc:sldMkLst>
          <pc:docMk/>
          <pc:sldMk cId="0" sldId="1114"/>
        </pc:sldMkLst>
      </pc:sldChg>
    </pc:docChg>
  </pc:docChgLst>
  <pc:docChgLst>
    <pc:chgData name="Lines, Todd" userId="afaf7c3a-e8aa-4568-882a-02ad8f9e19b0" providerId="ADAL" clId="{F368B08F-DDD8-42D5-B747-6A50D4D2C26F}"/>
    <pc:docChg chg="custSel modSld">
      <pc:chgData name="Lines, Todd" userId="afaf7c3a-e8aa-4568-882a-02ad8f9e19b0" providerId="ADAL" clId="{F368B08F-DDD8-42D5-B747-6A50D4D2C26F}" dt="2024-05-30T16:44:55.916" v="1" actId="21"/>
      <pc:docMkLst>
        <pc:docMk/>
      </pc:docMkLst>
      <pc:sldChg chg="delSp modSp mod">
        <pc:chgData name="Lines, Todd" userId="afaf7c3a-e8aa-4568-882a-02ad8f9e19b0" providerId="ADAL" clId="{F368B08F-DDD8-42D5-B747-6A50D4D2C26F}" dt="2024-05-30T16:44:55.916" v="1" actId="21"/>
        <pc:sldMkLst>
          <pc:docMk/>
          <pc:sldMk cId="2016951262" sldId="264"/>
        </pc:sldMkLst>
        <pc:picChg chg="del mod">
          <ac:chgData name="Lines, Todd" userId="afaf7c3a-e8aa-4568-882a-02ad8f9e19b0" providerId="ADAL" clId="{F368B08F-DDD8-42D5-B747-6A50D4D2C26F}" dt="2024-05-30T16:44:55.916" v="1" actId="21"/>
          <ac:picMkLst>
            <pc:docMk/>
            <pc:sldMk cId="2016951262" sldId="264"/>
            <ac:picMk id="2" creationId="{9E912451-CB60-6304-1E48-8486F47517D6}"/>
          </ac:picMkLst>
        </pc:picChg>
      </pc:sldChg>
    </pc:docChg>
  </pc:docChgLst>
  <pc:docChgLst>
    <pc:chgData name="Lines, Todd" userId="afaf7c3a-e8aa-4568-882a-02ad8f9e19b0" providerId="ADAL" clId="{85ABCA9D-111F-41D7-92D0-19D5E39D5466}"/>
    <pc:docChg chg="undo custSel addSld modSld">
      <pc:chgData name="Lines, Todd" userId="afaf7c3a-e8aa-4568-882a-02ad8f9e19b0" providerId="ADAL" clId="{85ABCA9D-111F-41D7-92D0-19D5E39D5466}" dt="2024-02-16T00:53:42.343" v="155" actId="166"/>
      <pc:docMkLst>
        <pc:docMk/>
      </pc:docMkLst>
      <pc:sldChg chg="addSp delSp modSp add mod">
        <pc:chgData name="Lines, Todd" userId="afaf7c3a-e8aa-4568-882a-02ad8f9e19b0" providerId="ADAL" clId="{85ABCA9D-111F-41D7-92D0-19D5E39D5466}" dt="2024-02-16T00:53:42.343" v="155" actId="166"/>
        <pc:sldMkLst>
          <pc:docMk/>
          <pc:sldMk cId="4096599565" sldId="270"/>
        </pc:sldMkLst>
        <pc:spChg chg="add del mod">
          <ac:chgData name="Lines, Todd" userId="afaf7c3a-e8aa-4568-882a-02ad8f9e19b0" providerId="ADAL" clId="{85ABCA9D-111F-41D7-92D0-19D5E39D5466}" dt="2024-02-15T23:32:02.394" v="12" actId="478"/>
          <ac:spMkLst>
            <pc:docMk/>
            <pc:sldMk cId="4096599565" sldId="270"/>
            <ac:spMk id="2" creationId="{E368FD8A-2785-C8B9-D9A3-8DE0748BE493}"/>
          </ac:spMkLst>
        </pc:spChg>
        <pc:spChg chg="add mod">
          <ac:chgData name="Lines, Todd" userId="afaf7c3a-e8aa-4568-882a-02ad8f9e19b0" providerId="ADAL" clId="{85ABCA9D-111F-41D7-92D0-19D5E39D5466}" dt="2024-02-15T23:31:46.177" v="7"/>
          <ac:spMkLst>
            <pc:docMk/>
            <pc:sldMk cId="4096599565" sldId="270"/>
            <ac:spMk id="3" creationId="{258E551C-57E4-1CF5-DB29-F42582053CF2}"/>
          </ac:spMkLst>
        </pc:spChg>
        <pc:spChg chg="add del mod">
          <ac:chgData name="Lines, Todd" userId="afaf7c3a-e8aa-4568-882a-02ad8f9e19b0" providerId="ADAL" clId="{85ABCA9D-111F-41D7-92D0-19D5E39D5466}" dt="2024-02-15T23:31:54.859" v="10" actId="478"/>
          <ac:spMkLst>
            <pc:docMk/>
            <pc:sldMk cId="4096599565" sldId="270"/>
            <ac:spMk id="4" creationId="{21488551-2913-0227-2385-B69D86D5E239}"/>
          </ac:spMkLst>
        </pc:spChg>
        <pc:spChg chg="mod">
          <ac:chgData name="Lines, Todd" userId="afaf7c3a-e8aa-4568-882a-02ad8f9e19b0" providerId="ADAL" clId="{85ABCA9D-111F-41D7-92D0-19D5E39D5466}" dt="2024-02-15T23:32:04.192" v="13"/>
          <ac:spMkLst>
            <pc:docMk/>
            <pc:sldMk cId="4096599565" sldId="270"/>
            <ac:spMk id="7" creationId="{F62A2AA1-DDA6-41C0-A0F9-F1287425EFD7}"/>
          </ac:spMkLst>
        </pc:spChg>
        <pc:spChg chg="mod">
          <ac:chgData name="Lines, Todd" userId="afaf7c3a-e8aa-4568-882a-02ad8f9e19b0" providerId="ADAL" clId="{85ABCA9D-111F-41D7-92D0-19D5E39D5466}" dt="2024-02-15T23:32:04.192" v="13"/>
          <ac:spMkLst>
            <pc:docMk/>
            <pc:sldMk cId="4096599565" sldId="270"/>
            <ac:spMk id="8" creationId="{D44B0DC8-24DE-889A-DAEF-332CD6727455}"/>
          </ac:spMkLst>
        </pc:spChg>
        <pc:spChg chg="mod ord">
          <ac:chgData name="Lines, Todd" userId="afaf7c3a-e8aa-4568-882a-02ad8f9e19b0" providerId="ADAL" clId="{85ABCA9D-111F-41D7-92D0-19D5E39D5466}" dt="2024-02-16T00:53:42.343" v="155" actId="166"/>
          <ac:spMkLst>
            <pc:docMk/>
            <pc:sldMk cId="4096599565" sldId="270"/>
            <ac:spMk id="9" creationId="{00000000-0000-0000-0000-000000000000}"/>
          </ac:spMkLst>
        </pc:spChg>
        <pc:spChg chg="mod">
          <ac:chgData name="Lines, Todd" userId="afaf7c3a-e8aa-4568-882a-02ad8f9e19b0" providerId="ADAL" clId="{85ABCA9D-111F-41D7-92D0-19D5E39D5466}" dt="2024-02-15T23:32:00.812" v="11" actId="164"/>
          <ac:spMkLst>
            <pc:docMk/>
            <pc:sldMk cId="4096599565" sldId="270"/>
            <ac:spMk id="10" creationId="{00000000-0000-0000-0000-000000000000}"/>
          </ac:spMkLst>
        </pc:spChg>
        <pc:spChg chg="mod">
          <ac:chgData name="Lines, Todd" userId="afaf7c3a-e8aa-4568-882a-02ad8f9e19b0" providerId="ADAL" clId="{85ABCA9D-111F-41D7-92D0-19D5E39D5466}" dt="2024-02-15T23:32:04.192" v="13"/>
          <ac:spMkLst>
            <pc:docMk/>
            <pc:sldMk cId="4096599565" sldId="270"/>
            <ac:spMk id="11" creationId="{1451526D-A420-17C2-2435-B9F92A0BBC10}"/>
          </ac:spMkLst>
        </pc:spChg>
        <pc:spChg chg="del">
          <ac:chgData name="Lines, Todd" userId="afaf7c3a-e8aa-4568-882a-02ad8f9e19b0" providerId="ADAL" clId="{85ABCA9D-111F-41D7-92D0-19D5E39D5466}" dt="2024-02-15T23:32:54.123" v="25" actId="478"/>
          <ac:spMkLst>
            <pc:docMk/>
            <pc:sldMk cId="4096599565" sldId="270"/>
            <ac:spMk id="13" creationId="{00000000-0000-0000-0000-000000000000}"/>
          </ac:spMkLst>
        </pc:spChg>
        <pc:spChg chg="mod">
          <ac:chgData name="Lines, Todd" userId="afaf7c3a-e8aa-4568-882a-02ad8f9e19b0" providerId="ADAL" clId="{85ABCA9D-111F-41D7-92D0-19D5E39D5466}" dt="2024-02-15T23:32:00.812" v="11" actId="164"/>
          <ac:spMkLst>
            <pc:docMk/>
            <pc:sldMk cId="4096599565" sldId="270"/>
            <ac:spMk id="15" creationId="{00000000-0000-0000-0000-000000000000}"/>
          </ac:spMkLst>
        </pc:spChg>
        <pc:spChg chg="mod ord">
          <ac:chgData name="Lines, Todd" userId="afaf7c3a-e8aa-4568-882a-02ad8f9e19b0" providerId="ADAL" clId="{85ABCA9D-111F-41D7-92D0-19D5E39D5466}" dt="2024-02-16T00:53:42.343" v="155" actId="166"/>
          <ac:spMkLst>
            <pc:docMk/>
            <pc:sldMk cId="4096599565" sldId="270"/>
            <ac:spMk id="16" creationId="{00000000-0000-0000-0000-000000000000}"/>
          </ac:spMkLst>
        </pc:spChg>
        <pc:spChg chg="mod">
          <ac:chgData name="Lines, Todd" userId="afaf7c3a-e8aa-4568-882a-02ad8f9e19b0" providerId="ADAL" clId="{85ABCA9D-111F-41D7-92D0-19D5E39D5466}" dt="2024-02-15T23:32:15.009" v="16"/>
          <ac:spMkLst>
            <pc:docMk/>
            <pc:sldMk cId="4096599565" sldId="270"/>
            <ac:spMk id="18" creationId="{C6EDE5AD-99C7-E868-D106-869B37DF5BA9}"/>
          </ac:spMkLst>
        </pc:spChg>
        <pc:spChg chg="mod">
          <ac:chgData name="Lines, Todd" userId="afaf7c3a-e8aa-4568-882a-02ad8f9e19b0" providerId="ADAL" clId="{85ABCA9D-111F-41D7-92D0-19D5E39D5466}" dt="2024-02-15T23:32:15.009" v="16"/>
          <ac:spMkLst>
            <pc:docMk/>
            <pc:sldMk cId="4096599565" sldId="270"/>
            <ac:spMk id="20" creationId="{6845D96B-1017-3EAA-4D44-61A705C90C14}"/>
          </ac:spMkLst>
        </pc:spChg>
        <pc:spChg chg="mod">
          <ac:chgData name="Lines, Todd" userId="afaf7c3a-e8aa-4568-882a-02ad8f9e19b0" providerId="ADAL" clId="{85ABCA9D-111F-41D7-92D0-19D5E39D5466}" dt="2024-02-15T23:32:15.009" v="16"/>
          <ac:spMkLst>
            <pc:docMk/>
            <pc:sldMk cId="4096599565" sldId="270"/>
            <ac:spMk id="21" creationId="{3C5479B0-7E7E-D37E-8446-450EE0F9E649}"/>
          </ac:spMkLst>
        </pc:spChg>
        <pc:spChg chg="mod ord">
          <ac:chgData name="Lines, Todd" userId="afaf7c3a-e8aa-4568-882a-02ad8f9e19b0" providerId="ADAL" clId="{85ABCA9D-111F-41D7-92D0-19D5E39D5466}" dt="2024-02-16T00:53:42.343" v="155" actId="166"/>
          <ac:spMkLst>
            <pc:docMk/>
            <pc:sldMk cId="4096599565" sldId="270"/>
            <ac:spMk id="24" creationId="{00000000-0000-0000-0000-000000000000}"/>
          </ac:spMkLst>
        </pc:spChg>
        <pc:spChg chg="mod ord">
          <ac:chgData name="Lines, Todd" userId="afaf7c3a-e8aa-4568-882a-02ad8f9e19b0" providerId="ADAL" clId="{85ABCA9D-111F-41D7-92D0-19D5E39D5466}" dt="2024-02-16T00:53:42.343" v="155" actId="166"/>
          <ac:spMkLst>
            <pc:docMk/>
            <pc:sldMk cId="4096599565" sldId="270"/>
            <ac:spMk id="25" creationId="{00000000-0000-0000-0000-000000000000}"/>
          </ac:spMkLst>
        </pc:spChg>
        <pc:spChg chg="mod ord">
          <ac:chgData name="Lines, Todd" userId="afaf7c3a-e8aa-4568-882a-02ad8f9e19b0" providerId="ADAL" clId="{85ABCA9D-111F-41D7-92D0-19D5E39D5466}" dt="2024-02-16T00:53:42.343" v="155" actId="166"/>
          <ac:spMkLst>
            <pc:docMk/>
            <pc:sldMk cId="4096599565" sldId="270"/>
            <ac:spMk id="26" creationId="{00000000-0000-0000-0000-000000000000}"/>
          </ac:spMkLst>
        </pc:spChg>
        <pc:spChg chg="mod ord">
          <ac:chgData name="Lines, Todd" userId="afaf7c3a-e8aa-4568-882a-02ad8f9e19b0" providerId="ADAL" clId="{85ABCA9D-111F-41D7-92D0-19D5E39D5466}" dt="2024-02-16T00:53:42.343" v="155" actId="166"/>
          <ac:spMkLst>
            <pc:docMk/>
            <pc:sldMk cId="4096599565" sldId="270"/>
            <ac:spMk id="27" creationId="{00000000-0000-0000-0000-000000000000}"/>
          </ac:spMkLst>
        </pc:spChg>
        <pc:spChg chg="mod">
          <ac:chgData name="Lines, Todd" userId="afaf7c3a-e8aa-4568-882a-02ad8f9e19b0" providerId="ADAL" clId="{85ABCA9D-111F-41D7-92D0-19D5E39D5466}" dt="2024-02-15T23:32:00.812" v="11" actId="164"/>
          <ac:spMkLst>
            <pc:docMk/>
            <pc:sldMk cId="4096599565" sldId="270"/>
            <ac:spMk id="28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5T23:37:22.721" v="75" actId="478"/>
          <ac:spMkLst>
            <pc:docMk/>
            <pc:sldMk cId="4096599565" sldId="270"/>
            <ac:spMk id="30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5T23:37:19.840" v="74" actId="478"/>
          <ac:spMkLst>
            <pc:docMk/>
            <pc:sldMk cId="4096599565" sldId="270"/>
            <ac:spMk id="31" creationId="{00000000-0000-0000-0000-000000000000}"/>
          </ac:spMkLst>
        </pc:spChg>
        <pc:spChg chg="mod">
          <ac:chgData name="Lines, Todd" userId="afaf7c3a-e8aa-4568-882a-02ad8f9e19b0" providerId="ADAL" clId="{85ABCA9D-111F-41D7-92D0-19D5E39D5466}" dt="2024-02-15T23:32:21.184" v="18"/>
          <ac:spMkLst>
            <pc:docMk/>
            <pc:sldMk cId="4096599565" sldId="270"/>
            <ac:spMk id="32" creationId="{AA688837-DDFA-F160-4BF6-082E0CD9A587}"/>
          </ac:spMkLst>
        </pc:spChg>
        <pc:spChg chg="mod">
          <ac:chgData name="Lines, Todd" userId="afaf7c3a-e8aa-4568-882a-02ad8f9e19b0" providerId="ADAL" clId="{85ABCA9D-111F-41D7-92D0-19D5E39D5466}" dt="2024-02-15T23:32:21.184" v="18"/>
          <ac:spMkLst>
            <pc:docMk/>
            <pc:sldMk cId="4096599565" sldId="270"/>
            <ac:spMk id="33" creationId="{274EFAC1-965D-25FE-926C-078B0F9669E8}"/>
          </ac:spMkLst>
        </pc:spChg>
        <pc:spChg chg="mod">
          <ac:chgData name="Lines, Todd" userId="afaf7c3a-e8aa-4568-882a-02ad8f9e19b0" providerId="ADAL" clId="{85ABCA9D-111F-41D7-92D0-19D5E39D5466}" dt="2024-02-15T23:32:21.184" v="18"/>
          <ac:spMkLst>
            <pc:docMk/>
            <pc:sldMk cId="4096599565" sldId="270"/>
            <ac:spMk id="34" creationId="{9E40F588-67E5-56BC-AF91-F359B713E7AD}"/>
          </ac:spMkLst>
        </pc:spChg>
        <pc:spChg chg="del">
          <ac:chgData name="Lines, Todd" userId="afaf7c3a-e8aa-4568-882a-02ad8f9e19b0" providerId="ADAL" clId="{85ABCA9D-111F-41D7-92D0-19D5E39D5466}" dt="2024-02-15T23:31:36.970" v="4" actId="478"/>
          <ac:spMkLst>
            <pc:docMk/>
            <pc:sldMk cId="4096599565" sldId="270"/>
            <ac:spMk id="36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5T23:31:35.388" v="3" actId="478"/>
          <ac:spMkLst>
            <pc:docMk/>
            <pc:sldMk cId="4096599565" sldId="270"/>
            <ac:spMk id="37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5T23:31:33.371" v="2" actId="478"/>
          <ac:spMkLst>
            <pc:docMk/>
            <pc:sldMk cId="4096599565" sldId="270"/>
            <ac:spMk id="39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5T23:32:56.667" v="27" actId="478"/>
          <ac:spMkLst>
            <pc:docMk/>
            <pc:sldMk cId="4096599565" sldId="270"/>
            <ac:spMk id="41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5T23:31:18.925" v="1" actId="478"/>
          <ac:spMkLst>
            <pc:docMk/>
            <pc:sldMk cId="4096599565" sldId="270"/>
            <ac:spMk id="42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6T00:52:56.028" v="153" actId="478"/>
          <ac:spMkLst>
            <pc:docMk/>
            <pc:sldMk cId="4096599565" sldId="270"/>
            <ac:spMk id="43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6T00:52:58.020" v="154" actId="478"/>
          <ac:spMkLst>
            <pc:docMk/>
            <pc:sldMk cId="4096599565" sldId="270"/>
            <ac:spMk id="44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6T00:52:56.028" v="153" actId="478"/>
          <ac:spMkLst>
            <pc:docMk/>
            <pc:sldMk cId="4096599565" sldId="270"/>
            <ac:spMk id="45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5T23:32:46.108" v="23" actId="478"/>
          <ac:spMkLst>
            <pc:docMk/>
            <pc:sldMk cId="4096599565" sldId="270"/>
            <ac:spMk id="47" creationId="{00000000-0000-0000-0000-000000000000}"/>
          </ac:spMkLst>
        </pc:spChg>
        <pc:spChg chg="mod">
          <ac:chgData name="Lines, Todd" userId="afaf7c3a-e8aa-4568-882a-02ad8f9e19b0" providerId="ADAL" clId="{85ABCA9D-111F-41D7-92D0-19D5E39D5466}" dt="2024-02-15T23:32:33.539" v="21"/>
          <ac:spMkLst>
            <pc:docMk/>
            <pc:sldMk cId="4096599565" sldId="270"/>
            <ac:spMk id="50" creationId="{FE36243B-64D1-49E2-3166-5275021A60BE}"/>
          </ac:spMkLst>
        </pc:spChg>
        <pc:spChg chg="mod">
          <ac:chgData name="Lines, Todd" userId="afaf7c3a-e8aa-4568-882a-02ad8f9e19b0" providerId="ADAL" clId="{85ABCA9D-111F-41D7-92D0-19D5E39D5466}" dt="2024-02-15T23:32:33.539" v="21"/>
          <ac:spMkLst>
            <pc:docMk/>
            <pc:sldMk cId="4096599565" sldId="270"/>
            <ac:spMk id="51" creationId="{DEF87D90-9FB4-0C14-165E-31353E9B3ADE}"/>
          </ac:spMkLst>
        </pc:spChg>
        <pc:spChg chg="mod">
          <ac:chgData name="Lines, Todd" userId="afaf7c3a-e8aa-4568-882a-02ad8f9e19b0" providerId="ADAL" clId="{85ABCA9D-111F-41D7-92D0-19D5E39D5466}" dt="2024-02-15T23:32:33.539" v="21"/>
          <ac:spMkLst>
            <pc:docMk/>
            <pc:sldMk cId="4096599565" sldId="270"/>
            <ac:spMk id="52" creationId="{5EDEFA26-BE9C-8816-5F86-784BCE47A987}"/>
          </ac:spMkLst>
        </pc:spChg>
        <pc:spChg chg="del">
          <ac:chgData name="Lines, Todd" userId="afaf7c3a-e8aa-4568-882a-02ad8f9e19b0" providerId="ADAL" clId="{85ABCA9D-111F-41D7-92D0-19D5E39D5466}" dt="2024-02-15T23:37:26.600" v="77" actId="478"/>
          <ac:spMkLst>
            <pc:docMk/>
            <pc:sldMk cId="4096599565" sldId="270"/>
            <ac:spMk id="69" creationId="{00000000-0000-0000-0000-000000000000}"/>
          </ac:spMkLst>
        </pc:spChg>
        <pc:spChg chg="del">
          <ac:chgData name="Lines, Todd" userId="afaf7c3a-e8aa-4568-882a-02ad8f9e19b0" providerId="ADAL" clId="{85ABCA9D-111F-41D7-92D0-19D5E39D5466}" dt="2024-02-15T23:37:23.739" v="76" actId="478"/>
          <ac:spMkLst>
            <pc:docMk/>
            <pc:sldMk cId="4096599565" sldId="270"/>
            <ac:spMk id="70" creationId="{00000000-0000-0000-0000-000000000000}"/>
          </ac:spMkLst>
        </pc:spChg>
        <pc:grpChg chg="add mod ord">
          <ac:chgData name="Lines, Todd" userId="afaf7c3a-e8aa-4568-882a-02ad8f9e19b0" providerId="ADAL" clId="{85ABCA9D-111F-41D7-92D0-19D5E39D5466}" dt="2024-02-16T00:53:42.343" v="155" actId="166"/>
          <ac:grpSpMkLst>
            <pc:docMk/>
            <pc:sldMk cId="4096599565" sldId="270"/>
            <ac:grpSpMk id="5" creationId="{DC77E067-1F3F-B028-8A79-F34E05A4A3A4}"/>
          </ac:grpSpMkLst>
        </pc:grpChg>
        <pc:grpChg chg="add mod ord">
          <ac:chgData name="Lines, Todd" userId="afaf7c3a-e8aa-4568-882a-02ad8f9e19b0" providerId="ADAL" clId="{85ABCA9D-111F-41D7-92D0-19D5E39D5466}" dt="2024-02-16T00:53:42.343" v="155" actId="166"/>
          <ac:grpSpMkLst>
            <pc:docMk/>
            <pc:sldMk cId="4096599565" sldId="270"/>
            <ac:grpSpMk id="6" creationId="{42A05E19-7BC4-09AE-81AC-7AE14A8975BC}"/>
          </ac:grpSpMkLst>
        </pc:grpChg>
        <pc:grpChg chg="add mod ord">
          <ac:chgData name="Lines, Todd" userId="afaf7c3a-e8aa-4568-882a-02ad8f9e19b0" providerId="ADAL" clId="{85ABCA9D-111F-41D7-92D0-19D5E39D5466}" dt="2024-02-16T00:53:42.343" v="155" actId="166"/>
          <ac:grpSpMkLst>
            <pc:docMk/>
            <pc:sldMk cId="4096599565" sldId="270"/>
            <ac:grpSpMk id="14" creationId="{830BB77D-6959-D4D5-4D10-52428E5381B0}"/>
          </ac:grpSpMkLst>
        </pc:grpChg>
        <pc:grpChg chg="add mod ord">
          <ac:chgData name="Lines, Todd" userId="afaf7c3a-e8aa-4568-882a-02ad8f9e19b0" providerId="ADAL" clId="{85ABCA9D-111F-41D7-92D0-19D5E39D5466}" dt="2024-02-16T00:53:42.343" v="155" actId="166"/>
          <ac:grpSpMkLst>
            <pc:docMk/>
            <pc:sldMk cId="4096599565" sldId="270"/>
            <ac:grpSpMk id="22" creationId="{C51A41D4-9308-02CC-D64A-C12B8740557E}"/>
          </ac:grpSpMkLst>
        </pc:grpChg>
        <pc:grpChg chg="add mod ord">
          <ac:chgData name="Lines, Todd" userId="afaf7c3a-e8aa-4568-882a-02ad8f9e19b0" providerId="ADAL" clId="{85ABCA9D-111F-41D7-92D0-19D5E39D5466}" dt="2024-02-16T00:53:42.343" v="155" actId="166"/>
          <ac:grpSpMkLst>
            <pc:docMk/>
            <pc:sldMk cId="4096599565" sldId="270"/>
            <ac:grpSpMk id="49" creationId="{DABADD92-777C-3290-7198-B0C6CD6FD364}"/>
          </ac:grpSpMkLst>
        </pc:grpChg>
        <pc:cxnChg chg="del">
          <ac:chgData name="Lines, Todd" userId="afaf7c3a-e8aa-4568-882a-02ad8f9e19b0" providerId="ADAL" clId="{85ABCA9D-111F-41D7-92D0-19D5E39D5466}" dt="2024-02-15T23:32:52.315" v="24" actId="478"/>
          <ac:cxnSpMkLst>
            <pc:docMk/>
            <pc:sldMk cId="4096599565" sldId="270"/>
            <ac:cxnSpMk id="12" creationId="{00000000-0000-0000-0000-000000000000}"/>
          </ac:cxnSpMkLst>
        </pc:cxnChg>
        <pc:cxnChg chg="mod">
          <ac:chgData name="Lines, Todd" userId="afaf7c3a-e8aa-4568-882a-02ad8f9e19b0" providerId="ADAL" clId="{85ABCA9D-111F-41D7-92D0-19D5E39D5466}" dt="2024-02-15T23:34:25.211" v="39" actId="14100"/>
          <ac:cxnSpMkLst>
            <pc:docMk/>
            <pc:sldMk cId="4096599565" sldId="270"/>
            <ac:cxnSpMk id="19" creationId="{00000000-0000-0000-0000-000000000000}"/>
          </ac:cxnSpMkLst>
        </pc:cxnChg>
        <pc:cxnChg chg="mod">
          <ac:chgData name="Lines, Todd" userId="afaf7c3a-e8aa-4568-882a-02ad8f9e19b0" providerId="ADAL" clId="{85ABCA9D-111F-41D7-92D0-19D5E39D5466}" dt="2024-02-16T00:52:51.711" v="152" actId="14100"/>
          <ac:cxnSpMkLst>
            <pc:docMk/>
            <pc:sldMk cId="4096599565" sldId="270"/>
            <ac:cxnSpMk id="29" creationId="{00000000-0000-0000-0000-000000000000}"/>
          </ac:cxnSpMkLst>
        </pc:cxnChg>
        <pc:cxnChg chg="mod">
          <ac:chgData name="Lines, Todd" userId="afaf7c3a-e8aa-4568-882a-02ad8f9e19b0" providerId="ADAL" clId="{85ABCA9D-111F-41D7-92D0-19D5E39D5466}" dt="2024-02-15T23:34:39.010" v="42" actId="1076"/>
          <ac:cxnSpMkLst>
            <pc:docMk/>
            <pc:sldMk cId="4096599565" sldId="270"/>
            <ac:cxnSpMk id="38" creationId="{00000000-0000-0000-0000-000000000000}"/>
          </ac:cxnSpMkLst>
        </pc:cxnChg>
        <pc:cxnChg chg="del">
          <ac:chgData name="Lines, Todd" userId="afaf7c3a-e8aa-4568-882a-02ad8f9e19b0" providerId="ADAL" clId="{85ABCA9D-111F-41D7-92D0-19D5E39D5466}" dt="2024-02-15T23:32:55.258" v="26" actId="478"/>
          <ac:cxnSpMkLst>
            <pc:docMk/>
            <pc:sldMk cId="4096599565" sldId="270"/>
            <ac:cxnSpMk id="40" creationId="{00000000-0000-0000-0000-000000000000}"/>
          </ac:cxnSpMkLst>
        </pc:cxnChg>
        <pc:cxnChg chg="mod ord">
          <ac:chgData name="Lines, Todd" userId="afaf7c3a-e8aa-4568-882a-02ad8f9e19b0" providerId="ADAL" clId="{85ABCA9D-111F-41D7-92D0-19D5E39D5466}" dt="2024-02-16T00:53:42.343" v="155" actId="166"/>
          <ac:cxnSpMkLst>
            <pc:docMk/>
            <pc:sldMk cId="4096599565" sldId="270"/>
            <ac:cxnSpMk id="46" creationId="{00000000-0000-0000-0000-000000000000}"/>
          </ac:cxnSpMkLst>
        </pc:cxnChg>
        <pc:cxnChg chg="add mod">
          <ac:chgData name="Lines, Todd" userId="afaf7c3a-e8aa-4568-882a-02ad8f9e19b0" providerId="ADAL" clId="{85ABCA9D-111F-41D7-92D0-19D5E39D5466}" dt="2024-02-15T23:37:16.302" v="73" actId="14100"/>
          <ac:cxnSpMkLst>
            <pc:docMk/>
            <pc:sldMk cId="4096599565" sldId="270"/>
            <ac:cxnSpMk id="59" creationId="{2B3085B4-D4F1-E131-61CB-2F29CE53F65D}"/>
          </ac:cxnSpMkLst>
        </pc:cxnChg>
        <pc:cxnChg chg="add mod">
          <ac:chgData name="Lines, Todd" userId="afaf7c3a-e8aa-4568-882a-02ad8f9e19b0" providerId="ADAL" clId="{85ABCA9D-111F-41D7-92D0-19D5E39D5466}" dt="2024-02-15T23:38:09.863" v="99" actId="14100"/>
          <ac:cxnSpMkLst>
            <pc:docMk/>
            <pc:sldMk cId="4096599565" sldId="270"/>
            <ac:cxnSpMk id="64" creationId="{AA2DE362-2082-4512-EE68-A5E7461A81EF}"/>
          </ac:cxnSpMkLst>
        </pc:cxnChg>
        <pc:cxnChg chg="del">
          <ac:chgData name="Lines, Todd" userId="afaf7c3a-e8aa-4568-882a-02ad8f9e19b0" providerId="ADAL" clId="{85ABCA9D-111F-41D7-92D0-19D5E39D5466}" dt="2024-02-15T23:33:47.963" v="36" actId="478"/>
          <ac:cxnSpMkLst>
            <pc:docMk/>
            <pc:sldMk cId="4096599565" sldId="270"/>
            <ac:cxnSpMk id="66" creationId="{00000000-0000-0000-0000-000000000000}"/>
          </ac:cxnSpMkLst>
        </pc:cxnChg>
        <pc:cxnChg chg="mod">
          <ac:chgData name="Lines, Todd" userId="afaf7c3a-e8aa-4568-882a-02ad8f9e19b0" providerId="ADAL" clId="{85ABCA9D-111F-41D7-92D0-19D5E39D5466}" dt="2024-02-15T23:33:19.731" v="29" actId="14100"/>
          <ac:cxnSpMkLst>
            <pc:docMk/>
            <pc:sldMk cId="4096599565" sldId="270"/>
            <ac:cxnSpMk id="67" creationId="{00000000-0000-0000-0000-000000000000}"/>
          </ac:cxnSpMkLst>
        </pc:cxnChg>
        <pc:cxnChg chg="add mod">
          <ac:chgData name="Lines, Todd" userId="afaf7c3a-e8aa-4568-882a-02ad8f9e19b0" providerId="ADAL" clId="{85ABCA9D-111F-41D7-92D0-19D5E39D5466}" dt="2024-02-15T23:37:54.450" v="81" actId="1076"/>
          <ac:cxnSpMkLst>
            <pc:docMk/>
            <pc:sldMk cId="4096599565" sldId="270"/>
            <ac:cxnSpMk id="71" creationId="{39263485-DD2E-5C9F-FD04-10D06EC62630}"/>
          </ac:cxnSpMkLst>
        </pc:cxnChg>
        <pc:cxnChg chg="add mod">
          <ac:chgData name="Lines, Todd" userId="afaf7c3a-e8aa-4568-882a-02ad8f9e19b0" providerId="ADAL" clId="{85ABCA9D-111F-41D7-92D0-19D5E39D5466}" dt="2024-02-16T00:51:04.353" v="128" actId="1076"/>
          <ac:cxnSpMkLst>
            <pc:docMk/>
            <pc:sldMk cId="4096599565" sldId="270"/>
            <ac:cxnSpMk id="74" creationId="{E21BD6AA-1F0D-9714-9C86-6ECD19CE5FE1}"/>
          </ac:cxnSpMkLst>
        </pc:cxnChg>
        <pc:cxnChg chg="add mod">
          <ac:chgData name="Lines, Todd" userId="afaf7c3a-e8aa-4568-882a-02ad8f9e19b0" providerId="ADAL" clId="{85ABCA9D-111F-41D7-92D0-19D5E39D5466}" dt="2024-02-16T00:51:21.531" v="132" actId="1076"/>
          <ac:cxnSpMkLst>
            <pc:docMk/>
            <pc:sldMk cId="4096599565" sldId="270"/>
            <ac:cxnSpMk id="76" creationId="{F6472FC7-0822-94BD-3162-61452DCE3313}"/>
          </ac:cxnSpMkLst>
        </pc:cxnChg>
        <pc:cxnChg chg="add mod">
          <ac:chgData name="Lines, Todd" userId="afaf7c3a-e8aa-4568-882a-02ad8f9e19b0" providerId="ADAL" clId="{85ABCA9D-111F-41D7-92D0-19D5E39D5466}" dt="2024-02-16T00:51:36.932" v="136" actId="1076"/>
          <ac:cxnSpMkLst>
            <pc:docMk/>
            <pc:sldMk cId="4096599565" sldId="270"/>
            <ac:cxnSpMk id="78" creationId="{21452524-B517-8A91-5C12-25F5A2894822}"/>
          </ac:cxnSpMkLst>
        </pc:cxnChg>
        <pc:cxnChg chg="add mod">
          <ac:chgData name="Lines, Todd" userId="afaf7c3a-e8aa-4568-882a-02ad8f9e19b0" providerId="ADAL" clId="{85ABCA9D-111F-41D7-92D0-19D5E39D5466}" dt="2024-02-16T00:52:21.658" v="146" actId="14100"/>
          <ac:cxnSpMkLst>
            <pc:docMk/>
            <pc:sldMk cId="4096599565" sldId="270"/>
            <ac:cxnSpMk id="80" creationId="{EDEB1D36-DB19-0A95-1FA7-03D55ADCEB41}"/>
          </ac:cxnSpMkLst>
        </pc:cxnChg>
        <pc:cxnChg chg="add mod">
          <ac:chgData name="Lines, Todd" userId="afaf7c3a-e8aa-4568-882a-02ad8f9e19b0" providerId="ADAL" clId="{85ABCA9D-111F-41D7-92D0-19D5E39D5466}" dt="2024-02-16T00:52:18.569" v="145" actId="14100"/>
          <ac:cxnSpMkLst>
            <pc:docMk/>
            <pc:sldMk cId="4096599565" sldId="270"/>
            <ac:cxnSpMk id="82" creationId="{9A2DE06C-3C7A-DD9A-55D7-43E5CF824A5D}"/>
          </ac:cxnSpMkLst>
        </pc:cxnChg>
        <pc:cxnChg chg="add mod">
          <ac:chgData name="Lines, Todd" userId="afaf7c3a-e8aa-4568-882a-02ad8f9e19b0" providerId="ADAL" clId="{85ABCA9D-111F-41D7-92D0-19D5E39D5466}" dt="2024-02-16T00:52:44.536" v="151" actId="14100"/>
          <ac:cxnSpMkLst>
            <pc:docMk/>
            <pc:sldMk cId="4096599565" sldId="270"/>
            <ac:cxnSpMk id="86" creationId="{CF280407-9DD6-9A16-B1ED-E6B329C0404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C3869-4CA1-4828-AC4F-DF026F211266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AC9B3-195D-4959-A6AE-479884A5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3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AC9B3-195D-4959-A6AE-479884A583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5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5A7AD-3644-4FD9-AB8D-0B617DF79C2D}" type="datetimeFigureOut">
              <a:rPr lang="en-US" smtClean="0"/>
              <a:pPr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1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223.23.1</a:t>
            </a:r>
          </a:p>
        </p:txBody>
      </p:sp>
      <p:sp>
        <p:nvSpPr>
          <p:cNvPr id="2395144" name="Rectangle 8"/>
          <p:cNvSpPr>
            <a:spLocks noGrp="1" noChangeArrowheads="1"/>
          </p:cNvSpPr>
          <p:nvPr>
            <p:ph idx="1"/>
          </p:nvPr>
        </p:nvSpPr>
        <p:spPr>
          <a:xfrm>
            <a:off x="990600" y="1310255"/>
            <a:ext cx="7162800" cy="5035954"/>
          </a:xfrm>
        </p:spPr>
        <p:txBody>
          <a:bodyPr>
            <a:normAutofit fontScale="92500" lnSpcReduction="20000"/>
          </a:bodyPr>
          <a:lstStyle/>
          <a:p>
            <a:pPr marL="381000" indent="-381000">
              <a:buFont typeface="Monotype Sorts" pitchFamily="2" charset="2"/>
              <a:buNone/>
            </a:pPr>
            <a:r>
              <a:rPr lang="en-US" sz="2400" dirty="0"/>
              <a:t>For a continuous charge distribution, we need to integrate to find the field. What is the correct expression for the field due to a continuous charge distribution?</a:t>
            </a:r>
          </a:p>
          <a:p>
            <a:pPr marL="381000" indent="-381000"/>
            <a:endParaRPr lang="en-US" sz="24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400" dirty="0"/>
              <a:t>   </a:t>
            </a:r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4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400" dirty="0"/>
              <a:t> </a:t>
            </a:r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400" dirty="0"/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4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400" dirty="0"/>
              <a:t> </a:t>
            </a:r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400" dirty="0"/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4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400" dirty="0"/>
              <a:t> </a:t>
            </a:r>
          </a:p>
          <a:p>
            <a:pPr marL="381000" indent="-381000">
              <a:buNone/>
            </a:pPr>
            <a:r>
              <a:rPr lang="en-US" sz="2400" dirty="0"/>
              <a:t> </a:t>
            </a:r>
          </a:p>
          <a:p>
            <a:pPr marL="381000" indent="-381000">
              <a:buNone/>
            </a:pPr>
            <a:r>
              <a:rPr lang="en-US" sz="2400" dirty="0"/>
              <a:t>  </a:t>
            </a:r>
          </a:p>
          <a:p>
            <a:pPr marL="381000" indent="-381000">
              <a:buFont typeface="Monotype Sorts" pitchFamily="2" charset="2"/>
              <a:buAutoNum type="alphaLcParenR"/>
            </a:pPr>
            <a:endParaRPr lang="en-US" sz="2400" dirty="0"/>
          </a:p>
        </p:txBody>
      </p:sp>
      <p:graphicFrame>
        <p:nvGraphicFramePr>
          <p:cNvPr id="2395140" name="Object 4"/>
          <p:cNvGraphicFramePr>
            <a:graphicFrameLocks noChangeAspect="1"/>
          </p:cNvGraphicFramePr>
          <p:nvPr/>
        </p:nvGraphicFramePr>
        <p:xfrm>
          <a:off x="1409700" y="5029200"/>
          <a:ext cx="15843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431640" progId="Equation.3">
                  <p:embed/>
                </p:oleObj>
              </mc:Choice>
              <mc:Fallback>
                <p:oleObj name="Equation" r:id="rId2" imgW="977760" imgH="431640" progId="Equation.3">
                  <p:embed/>
                  <p:pic>
                    <p:nvPicPr>
                      <p:cNvPr id="2395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5029200"/>
                        <a:ext cx="1584325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5145" name="Object 9"/>
          <p:cNvGraphicFramePr>
            <a:graphicFrameLocks noChangeAspect="1"/>
          </p:cNvGraphicFramePr>
          <p:nvPr/>
        </p:nvGraphicFramePr>
        <p:xfrm>
          <a:off x="1338263" y="3252788"/>
          <a:ext cx="156368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431640" progId="Equation.3">
                  <p:embed/>
                </p:oleObj>
              </mc:Choice>
              <mc:Fallback>
                <p:oleObj name="Equation" r:id="rId4" imgW="965160" imgH="431640" progId="Equation.3">
                  <p:embed/>
                  <p:pic>
                    <p:nvPicPr>
                      <p:cNvPr id="23951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3252788"/>
                        <a:ext cx="1563687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5146" name="Object 10"/>
          <p:cNvGraphicFramePr>
            <a:graphicFrameLocks noChangeAspect="1"/>
          </p:cNvGraphicFramePr>
          <p:nvPr/>
        </p:nvGraphicFramePr>
        <p:xfrm>
          <a:off x="1346200" y="2352675"/>
          <a:ext cx="170656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080" imgH="431640" progId="Equation.3">
                  <p:embed/>
                </p:oleObj>
              </mc:Choice>
              <mc:Fallback>
                <p:oleObj name="Equation" r:id="rId6" imgW="1054080" imgH="431640" progId="Equation.3">
                  <p:embed/>
                  <p:pic>
                    <p:nvPicPr>
                      <p:cNvPr id="23951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352675"/>
                        <a:ext cx="1706563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5147" name="Object 11"/>
          <p:cNvGraphicFramePr>
            <a:graphicFrameLocks noChangeAspect="1"/>
          </p:cNvGraphicFramePr>
          <p:nvPr/>
        </p:nvGraphicFramePr>
        <p:xfrm>
          <a:off x="1333500" y="4049713"/>
          <a:ext cx="180657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7440" imgH="431640" progId="Equation.3">
                  <p:embed/>
                </p:oleObj>
              </mc:Choice>
              <mc:Fallback>
                <p:oleObj name="Equation" r:id="rId8" imgW="1117440" imgH="431640" progId="Equation.3">
                  <p:embed/>
                  <p:pic>
                    <p:nvPicPr>
                      <p:cNvPr id="23951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049713"/>
                        <a:ext cx="1806575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19360" y="4025142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22" name="Oval 21"/>
          <p:cNvSpPr/>
          <p:nvPr/>
        </p:nvSpPr>
        <p:spPr>
          <a:xfrm>
            <a:off x="944130" y="1665026"/>
            <a:ext cx="1501254" cy="25657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03438" y="1872017"/>
            <a:ext cx="1064525" cy="2140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55968" y="163872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090497" y="192447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118866" y="226420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987103" y="189113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335280" y="165777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944756" y="229912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22530" y="27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025203" y="353578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2185540" y="2656314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955868" y="316907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089218" y="353102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346393" y="385170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87718" y="384217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169405" y="310043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6" name="Straight Connector 25"/>
          <p:cNvCxnSpPr>
            <a:stCxn id="16" idx="3"/>
          </p:cNvCxnSpPr>
          <p:nvPr/>
        </p:nvCxnSpPr>
        <p:spPr>
          <a:xfrm flipV="1">
            <a:off x="1222612" y="2934269"/>
            <a:ext cx="7088875" cy="16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3773" y="2947916"/>
            <a:ext cx="684823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449097" y="1665027"/>
            <a:ext cx="423081" cy="272955"/>
          </a:xfrm>
          <a:custGeom>
            <a:avLst/>
            <a:gdLst>
              <a:gd name="connsiteX0" fmla="*/ 0 w 423081"/>
              <a:gd name="connsiteY0" fmla="*/ 68239 h 272955"/>
              <a:gd name="connsiteX1" fmla="*/ 191069 w 423081"/>
              <a:gd name="connsiteY1" fmla="*/ 0 h 272955"/>
              <a:gd name="connsiteX2" fmla="*/ 423081 w 423081"/>
              <a:gd name="connsiteY2" fmla="*/ 13648 h 272955"/>
              <a:gd name="connsiteX3" fmla="*/ 354842 w 423081"/>
              <a:gd name="connsiteY3" fmla="*/ 218364 h 272955"/>
              <a:gd name="connsiteX4" fmla="*/ 245660 w 423081"/>
              <a:gd name="connsiteY4" fmla="*/ 191069 h 272955"/>
              <a:gd name="connsiteX5" fmla="*/ 109183 w 423081"/>
              <a:gd name="connsiteY5" fmla="*/ 272955 h 272955"/>
              <a:gd name="connsiteX6" fmla="*/ 0 w 423081"/>
              <a:gd name="connsiteY6" fmla="*/ 68239 h 2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081" h="272955">
                <a:moveTo>
                  <a:pt x="0" y="68239"/>
                </a:moveTo>
                <a:lnTo>
                  <a:pt x="191069" y="0"/>
                </a:lnTo>
                <a:lnTo>
                  <a:pt x="423081" y="13648"/>
                </a:lnTo>
                <a:lnTo>
                  <a:pt x="354842" y="218364"/>
                </a:lnTo>
                <a:lnTo>
                  <a:pt x="245660" y="191069"/>
                </a:lnTo>
                <a:lnTo>
                  <a:pt x="109183" y="272955"/>
                </a:lnTo>
                <a:lnTo>
                  <a:pt x="0" y="68239"/>
                </a:lnTo>
                <a:close/>
              </a:path>
            </a:pathLst>
          </a:custGeom>
          <a:solidFill>
            <a:schemeClr val="accent3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flipH="1" flipV="1">
            <a:off x="1570790" y="3962400"/>
            <a:ext cx="423081" cy="272955"/>
          </a:xfrm>
          <a:custGeom>
            <a:avLst/>
            <a:gdLst>
              <a:gd name="connsiteX0" fmla="*/ 0 w 423081"/>
              <a:gd name="connsiteY0" fmla="*/ 68239 h 272955"/>
              <a:gd name="connsiteX1" fmla="*/ 191069 w 423081"/>
              <a:gd name="connsiteY1" fmla="*/ 0 h 272955"/>
              <a:gd name="connsiteX2" fmla="*/ 423081 w 423081"/>
              <a:gd name="connsiteY2" fmla="*/ 13648 h 272955"/>
              <a:gd name="connsiteX3" fmla="*/ 354842 w 423081"/>
              <a:gd name="connsiteY3" fmla="*/ 218364 h 272955"/>
              <a:gd name="connsiteX4" fmla="*/ 245660 w 423081"/>
              <a:gd name="connsiteY4" fmla="*/ 191069 h 272955"/>
              <a:gd name="connsiteX5" fmla="*/ 109183 w 423081"/>
              <a:gd name="connsiteY5" fmla="*/ 272955 h 272955"/>
              <a:gd name="connsiteX6" fmla="*/ 0 w 423081"/>
              <a:gd name="connsiteY6" fmla="*/ 68239 h 2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081" h="272955">
                <a:moveTo>
                  <a:pt x="0" y="68239"/>
                </a:moveTo>
                <a:lnTo>
                  <a:pt x="191069" y="0"/>
                </a:lnTo>
                <a:lnTo>
                  <a:pt x="423081" y="13648"/>
                </a:lnTo>
                <a:lnTo>
                  <a:pt x="354842" y="218364"/>
                </a:lnTo>
                <a:lnTo>
                  <a:pt x="245660" y="191069"/>
                </a:lnTo>
                <a:lnTo>
                  <a:pt x="109183" y="272955"/>
                </a:lnTo>
                <a:lnTo>
                  <a:pt x="0" y="68239"/>
                </a:lnTo>
                <a:close/>
              </a:path>
            </a:pathLst>
          </a:custGeom>
          <a:solidFill>
            <a:schemeClr val="accent3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646990" y="1752601"/>
            <a:ext cx="5013117" cy="1195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27783" y="3015521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573830" y="2954740"/>
            <a:ext cx="864200" cy="2251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itchFamily="18" charset="2"/>
              </a:rPr>
              <a:t>q</a:t>
            </a: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3898900" y="1746250"/>
          <a:ext cx="13382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304560" progId="Equation.3">
                  <p:embed/>
                </p:oleObj>
              </mc:Choice>
              <mc:Fallback>
                <p:oleObj name="Equation" r:id="rId2" imgW="838080" imgH="304560" progId="Equation.3">
                  <p:embed/>
                  <p:pic>
                    <p:nvPicPr>
                      <p:cNvPr id="4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1746250"/>
                        <a:ext cx="13382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1731153" y="2934269"/>
            <a:ext cx="4819772" cy="1162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562458" y="2684060"/>
            <a:ext cx="864200" cy="2251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119116" y="2961564"/>
            <a:ext cx="504969" cy="53226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87347" y="3107855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543350" y="2933700"/>
            <a:ext cx="1951841" cy="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0980" y="2308860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40" name="Oval 39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1239259" y="2109143"/>
            <a:ext cx="430477" cy="82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22840" y="205975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itchFamily="18" charset="2"/>
                <a:sym typeface="Symbol"/>
              </a:rPr>
              <a:t></a:t>
            </a:r>
            <a:endParaRPr lang="en-US" sz="2400" dirty="0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44130" y="1665026"/>
            <a:ext cx="1501254" cy="256577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23583" y="1746913"/>
            <a:ext cx="1337480" cy="23883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2" idx="0"/>
          </p:cNvCxnSpPr>
          <p:nvPr/>
        </p:nvCxnSpPr>
        <p:spPr>
          <a:xfrm flipH="1" flipV="1">
            <a:off x="1694757" y="1665026"/>
            <a:ext cx="4965351" cy="1282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34691" y="283551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itchFamily="18" charset="2"/>
              </a:rPr>
              <a:t>q</a:t>
            </a: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cxnSp>
        <p:nvCxnSpPr>
          <p:cNvPr id="54" name="Straight Connector 53"/>
          <p:cNvCxnSpPr>
            <a:endCxn id="22" idx="4"/>
          </p:cNvCxnSpPr>
          <p:nvPr/>
        </p:nvCxnSpPr>
        <p:spPr>
          <a:xfrm flipH="1">
            <a:off x="1694757" y="2947916"/>
            <a:ext cx="4869816" cy="1282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64574" y="2934269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119117" y="2957349"/>
            <a:ext cx="534697" cy="53647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77922" y="2210937"/>
            <a:ext cx="218365" cy="218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78175" y="2497542"/>
            <a:ext cx="204715" cy="1910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6978" y="18970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760333" y="2311018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E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89371" y="2825422"/>
            <a:ext cx="42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R’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7104" y="1559169"/>
            <a:ext cx="1558280" cy="27451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23583" y="1746913"/>
            <a:ext cx="1337480" cy="23883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34691" y="283551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itchFamily="18" charset="2"/>
              </a:rPr>
              <a:t>q</a:t>
            </a: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cxnSp>
        <p:nvCxnSpPr>
          <p:cNvPr id="54" name="Straight Connector 53"/>
          <p:cNvCxnSpPr>
            <a:endCxn id="22" idx="4"/>
          </p:cNvCxnSpPr>
          <p:nvPr/>
        </p:nvCxnSpPr>
        <p:spPr>
          <a:xfrm flipH="1">
            <a:off x="1666244" y="2947916"/>
            <a:ext cx="4898330" cy="1356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94182" y="2931749"/>
            <a:ext cx="785097" cy="19946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023583" y="2957349"/>
            <a:ext cx="630233" cy="6043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219286" y="1489634"/>
            <a:ext cx="56950" cy="218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386466" y="1947957"/>
            <a:ext cx="46551" cy="17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69133" y="149446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76749" y="314656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</a:rPr>
              <a:t>dE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89371" y="2825422"/>
            <a:ext cx="42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R’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7211" y="1557777"/>
            <a:ext cx="387307" cy="224855"/>
          </a:xfrm>
          <a:custGeom>
            <a:avLst/>
            <a:gdLst>
              <a:gd name="connsiteX0" fmla="*/ 0 w 313488"/>
              <a:gd name="connsiteY0" fmla="*/ 0 h 187744"/>
              <a:gd name="connsiteX1" fmla="*/ 313488 w 313488"/>
              <a:gd name="connsiteY1" fmla="*/ 0 h 187744"/>
              <a:gd name="connsiteX2" fmla="*/ 313488 w 313488"/>
              <a:gd name="connsiteY2" fmla="*/ 187744 h 187744"/>
              <a:gd name="connsiteX3" fmla="*/ 0 w 313488"/>
              <a:gd name="connsiteY3" fmla="*/ 187744 h 187744"/>
              <a:gd name="connsiteX4" fmla="*/ 0 w 313488"/>
              <a:gd name="connsiteY4" fmla="*/ 0 h 187744"/>
              <a:gd name="connsiteX0" fmla="*/ 0 w 346826"/>
              <a:gd name="connsiteY0" fmla="*/ 0 h 187744"/>
              <a:gd name="connsiteX1" fmla="*/ 346826 w 346826"/>
              <a:gd name="connsiteY1" fmla="*/ 38100 h 187744"/>
              <a:gd name="connsiteX2" fmla="*/ 313488 w 346826"/>
              <a:gd name="connsiteY2" fmla="*/ 187744 h 187744"/>
              <a:gd name="connsiteX3" fmla="*/ 0 w 346826"/>
              <a:gd name="connsiteY3" fmla="*/ 187744 h 187744"/>
              <a:gd name="connsiteX4" fmla="*/ 0 w 346826"/>
              <a:gd name="connsiteY4" fmla="*/ 0 h 187744"/>
              <a:gd name="connsiteX0" fmla="*/ 0 w 387307"/>
              <a:gd name="connsiteY0" fmla="*/ 0 h 154407"/>
              <a:gd name="connsiteX1" fmla="*/ 387307 w 387307"/>
              <a:gd name="connsiteY1" fmla="*/ 4763 h 154407"/>
              <a:gd name="connsiteX2" fmla="*/ 353969 w 387307"/>
              <a:gd name="connsiteY2" fmla="*/ 154407 h 154407"/>
              <a:gd name="connsiteX3" fmla="*/ 40481 w 387307"/>
              <a:gd name="connsiteY3" fmla="*/ 154407 h 154407"/>
              <a:gd name="connsiteX4" fmla="*/ 0 w 387307"/>
              <a:gd name="connsiteY4" fmla="*/ 0 h 154407"/>
              <a:gd name="connsiteX0" fmla="*/ 0 w 387307"/>
              <a:gd name="connsiteY0" fmla="*/ 23844 h 178251"/>
              <a:gd name="connsiteX1" fmla="*/ 387307 w 387307"/>
              <a:gd name="connsiteY1" fmla="*/ 28607 h 178251"/>
              <a:gd name="connsiteX2" fmla="*/ 353969 w 387307"/>
              <a:gd name="connsiteY2" fmla="*/ 178251 h 178251"/>
              <a:gd name="connsiteX3" fmla="*/ 40481 w 387307"/>
              <a:gd name="connsiteY3" fmla="*/ 178251 h 178251"/>
              <a:gd name="connsiteX4" fmla="*/ 0 w 387307"/>
              <a:gd name="connsiteY4" fmla="*/ 23844 h 178251"/>
              <a:gd name="connsiteX0" fmla="*/ 0 w 387307"/>
              <a:gd name="connsiteY0" fmla="*/ 34729 h 189136"/>
              <a:gd name="connsiteX1" fmla="*/ 387307 w 387307"/>
              <a:gd name="connsiteY1" fmla="*/ 39492 h 189136"/>
              <a:gd name="connsiteX2" fmla="*/ 353969 w 387307"/>
              <a:gd name="connsiteY2" fmla="*/ 189136 h 189136"/>
              <a:gd name="connsiteX3" fmla="*/ 40481 w 387307"/>
              <a:gd name="connsiteY3" fmla="*/ 189136 h 189136"/>
              <a:gd name="connsiteX4" fmla="*/ 0 w 387307"/>
              <a:gd name="connsiteY4" fmla="*/ 34729 h 189136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53969 w 387307"/>
              <a:gd name="connsiteY2" fmla="*/ 189136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07" h="224855">
                <a:moveTo>
                  <a:pt x="0" y="34729"/>
                </a:moveTo>
                <a:cubicBezTo>
                  <a:pt x="143390" y="-20833"/>
                  <a:pt x="255823" y="-2577"/>
                  <a:pt x="387307" y="39492"/>
                </a:cubicBezTo>
                <a:lnTo>
                  <a:pt x="361113" y="222474"/>
                </a:lnTo>
                <a:cubicBezTo>
                  <a:pt x="255823" y="182787"/>
                  <a:pt x="143390" y="190723"/>
                  <a:pt x="45244" y="224855"/>
                </a:cubicBezTo>
                <a:lnTo>
                  <a:pt x="0" y="34729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653814" y="122948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666244" y="1670204"/>
            <a:ext cx="4993866" cy="1277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7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223.23.6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Picture best shows the field from a semi-infinite sheet of charge.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600200" y="3012141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                           B                                    C</a:t>
            </a:r>
          </a:p>
        </p:txBody>
      </p:sp>
      <p:grpSp>
        <p:nvGrpSpPr>
          <p:cNvPr id="235" name="Group 234"/>
          <p:cNvGrpSpPr/>
          <p:nvPr/>
        </p:nvGrpSpPr>
        <p:grpSpPr>
          <a:xfrm>
            <a:off x="1801906" y="5257800"/>
            <a:ext cx="2303930" cy="1600200"/>
            <a:chOff x="941640" y="1382189"/>
            <a:chExt cx="5906964" cy="3656109"/>
          </a:xfrm>
        </p:grpSpPr>
        <p:grpSp>
          <p:nvGrpSpPr>
            <p:cNvPr id="236" name="Group 76"/>
            <p:cNvGrpSpPr/>
            <p:nvPr/>
          </p:nvGrpSpPr>
          <p:grpSpPr>
            <a:xfrm flipH="1" flipV="1">
              <a:off x="3550851" y="2190466"/>
              <a:ext cx="3079401" cy="1680334"/>
              <a:chOff x="1267412" y="2523176"/>
              <a:chExt cx="3079401" cy="1680334"/>
            </a:xfrm>
          </p:grpSpPr>
          <p:cxnSp>
            <p:nvCxnSpPr>
              <p:cNvPr id="304" name="Straight Arrow Connector 303"/>
              <p:cNvCxnSpPr/>
              <p:nvPr/>
            </p:nvCxnSpPr>
            <p:spPr>
              <a:xfrm flipH="1" flipV="1">
                <a:off x="1267412" y="2523176"/>
                <a:ext cx="338630" cy="71816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/>
              <p:nvPr/>
            </p:nvCxnSpPr>
            <p:spPr>
              <a:xfrm flipV="1">
                <a:off x="2604607" y="2786417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/>
              <p:nvPr/>
            </p:nvCxnSpPr>
            <p:spPr>
              <a:xfrm flipV="1">
                <a:off x="3425747" y="3088943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/>
              <p:nvPr/>
            </p:nvCxnSpPr>
            <p:spPr>
              <a:xfrm flipV="1">
                <a:off x="4342422" y="3391468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7" name="Straight Arrow Connector 236"/>
            <p:cNvCxnSpPr/>
            <p:nvPr/>
          </p:nvCxnSpPr>
          <p:spPr>
            <a:xfrm>
              <a:off x="5374949" y="3682620"/>
              <a:ext cx="427868" cy="8948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H="1">
              <a:off x="4290105" y="3325505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H="1">
              <a:off x="3468965" y="3022979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H="1">
              <a:off x="2552290" y="2720454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74"/>
            <p:cNvGrpSpPr/>
            <p:nvPr/>
          </p:nvGrpSpPr>
          <p:grpSpPr>
            <a:xfrm flipH="1" flipV="1">
              <a:off x="1010592" y="3223145"/>
              <a:ext cx="3620024" cy="1815153"/>
              <a:chOff x="3280696" y="1328382"/>
              <a:chExt cx="3620024" cy="1815153"/>
            </a:xfrm>
          </p:grpSpPr>
          <p:cxnSp>
            <p:nvCxnSpPr>
              <p:cNvPr id="300" name="Straight Arrow Connector 299"/>
              <p:cNvCxnSpPr/>
              <p:nvPr/>
            </p:nvCxnSpPr>
            <p:spPr>
              <a:xfrm flipH="1" flipV="1">
                <a:off x="3280696" y="1328382"/>
                <a:ext cx="267880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/>
              <p:nvPr/>
            </p:nvCxnSpPr>
            <p:spPr>
              <a:xfrm flipV="1">
                <a:off x="4478897" y="1758513"/>
                <a:ext cx="318760" cy="7390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/>
              <p:cNvCxnSpPr/>
              <p:nvPr/>
            </p:nvCxnSpPr>
            <p:spPr>
              <a:xfrm flipV="1">
                <a:off x="5313686" y="1973577"/>
                <a:ext cx="518265" cy="82648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/>
              <p:nvPr/>
            </p:nvCxnSpPr>
            <p:spPr>
              <a:xfrm flipV="1">
                <a:off x="6284952" y="2035024"/>
                <a:ext cx="615768" cy="110851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Parallelogram 241"/>
            <p:cNvSpPr/>
            <p:nvPr/>
          </p:nvSpPr>
          <p:spPr>
            <a:xfrm rot="916176">
              <a:off x="1141002" y="1941671"/>
              <a:ext cx="5707602" cy="2231069"/>
            </a:xfrm>
            <a:prstGeom prst="parallelogram">
              <a:avLst>
                <a:gd name="adj" fmla="val 91826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712189" y="189703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345976" y="214497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52466" y="239290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477069" y="265449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01672" y="291607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539923" y="321859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976056" y="218818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3582546" y="243612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107149" y="269770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631752" y="295928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170003" y="326181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674376" y="223140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280866" y="247934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805469" y="274092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30072" y="300250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868323" y="330502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781266" y="250208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387756" y="275002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912359" y="301160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436962" y="327318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975213" y="357571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777559" y="229737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411346" y="254530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017836" y="279323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42439" y="3054821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067042" y="331640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05293" y="361892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6109666" y="258852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5716156" y="283645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240759" y="309803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765362" y="335961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303613" y="360755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431565" y="357798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250445" y="385094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880525" y="389416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371246" y="283645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977736" y="308438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5502339" y="3345971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026942" y="360755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4565193" y="385548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169401" y="412844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4" name="Group 77"/>
            <p:cNvGrpSpPr/>
            <p:nvPr/>
          </p:nvGrpSpPr>
          <p:grpSpPr>
            <a:xfrm>
              <a:off x="941640" y="1382189"/>
              <a:ext cx="5792042" cy="2821321"/>
              <a:chOff x="941640" y="1286653"/>
              <a:chExt cx="5792042" cy="2821321"/>
            </a:xfrm>
          </p:grpSpPr>
          <p:grpSp>
            <p:nvGrpSpPr>
              <p:cNvPr id="285" name="Group 76"/>
              <p:cNvGrpSpPr/>
              <p:nvPr/>
            </p:nvGrpSpPr>
            <p:grpSpPr>
              <a:xfrm>
                <a:off x="941640" y="2392703"/>
                <a:ext cx="3405173" cy="1715271"/>
                <a:chOff x="941640" y="2488239"/>
                <a:chExt cx="3405173" cy="1715271"/>
              </a:xfrm>
            </p:grpSpPr>
            <p:cxnSp>
              <p:nvCxnSpPr>
                <p:cNvPr id="296" name="Straight Arrow Connector 50"/>
                <p:cNvCxnSpPr/>
                <p:nvPr/>
              </p:nvCxnSpPr>
              <p:spPr>
                <a:xfrm flipH="1" flipV="1">
                  <a:off x="941640" y="2488239"/>
                  <a:ext cx="664405" cy="75310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Arrow Connector 59"/>
                <p:cNvCxnSpPr>
                  <a:endCxn id="248" idx="3"/>
                </p:cNvCxnSpPr>
                <p:nvPr/>
              </p:nvCxnSpPr>
              <p:spPr>
                <a:xfrm flipH="1" flipV="1">
                  <a:off x="1853822" y="3259541"/>
                  <a:ext cx="750784" cy="33892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/>
                <p:cNvCxnSpPr>
                  <a:endCxn id="258" idx="0"/>
                </p:cNvCxnSpPr>
                <p:nvPr/>
              </p:nvCxnSpPr>
              <p:spPr>
                <a:xfrm flipH="1" flipV="1">
                  <a:off x="3025272" y="3305031"/>
                  <a:ext cx="400476" cy="59595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/>
                <p:cNvCxnSpPr/>
                <p:nvPr/>
              </p:nvCxnSpPr>
              <p:spPr>
                <a:xfrm flipV="1">
                  <a:off x="4342422" y="3391468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75"/>
              <p:cNvGrpSpPr/>
              <p:nvPr/>
            </p:nvGrpSpPr>
            <p:grpSpPr>
              <a:xfrm>
                <a:off x="2265554" y="1286653"/>
                <a:ext cx="4468128" cy="2291335"/>
                <a:chOff x="2265554" y="1382189"/>
                <a:chExt cx="4468128" cy="2291335"/>
              </a:xfrm>
            </p:grpSpPr>
            <p:cxnSp>
              <p:nvCxnSpPr>
                <p:cNvPr id="287" name="Straight Arrow Connector 286"/>
                <p:cNvCxnSpPr>
                  <a:endCxn id="308" idx="3"/>
                </p:cNvCxnSpPr>
                <p:nvPr/>
              </p:nvCxnSpPr>
              <p:spPr>
                <a:xfrm flipH="1" flipV="1">
                  <a:off x="2265554" y="1597253"/>
                  <a:ext cx="379998" cy="1114103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 flipV="1">
                  <a:off x="3644112" y="2256429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V="1">
                  <a:off x="4465252" y="2558955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>
                  <a:endCxn id="271" idx="2"/>
                </p:cNvCxnSpPr>
                <p:nvPr/>
              </p:nvCxnSpPr>
              <p:spPr>
                <a:xfrm flipV="1">
                  <a:off x="5381928" y="2918342"/>
                  <a:ext cx="491178" cy="75518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1" name="Group 74"/>
                <p:cNvGrpSpPr/>
                <p:nvPr/>
              </p:nvGrpSpPr>
              <p:grpSpPr>
                <a:xfrm>
                  <a:off x="3251560" y="1382189"/>
                  <a:ext cx="3482122" cy="1720404"/>
                  <a:chOff x="3251560" y="1382189"/>
                  <a:chExt cx="3482122" cy="1720404"/>
                </a:xfrm>
              </p:grpSpPr>
              <p:cxnSp>
                <p:nvCxnSpPr>
                  <p:cNvPr id="292" name="Straight Arrow Connector 291"/>
                  <p:cNvCxnSpPr/>
                  <p:nvPr/>
                </p:nvCxnSpPr>
                <p:spPr>
                  <a:xfrm flipH="1" flipV="1">
                    <a:off x="3251560" y="1382189"/>
                    <a:ext cx="297016" cy="758237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Arrow Connector 292"/>
                  <p:cNvCxnSpPr/>
                  <p:nvPr/>
                </p:nvCxnSpPr>
                <p:spPr>
                  <a:xfrm flipV="1">
                    <a:off x="4547138" y="1627976"/>
                    <a:ext cx="186908" cy="869565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Arrow Connector 293"/>
                  <p:cNvCxnSpPr/>
                  <p:nvPr/>
                </p:nvCxnSpPr>
                <p:spPr>
                  <a:xfrm flipV="1">
                    <a:off x="5368280" y="2027384"/>
                    <a:ext cx="400061" cy="772684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Arrow Connector 294"/>
                  <p:cNvCxnSpPr/>
                  <p:nvPr/>
                </p:nvCxnSpPr>
                <p:spPr>
                  <a:xfrm flipV="1">
                    <a:off x="6284955" y="2365344"/>
                    <a:ext cx="448727" cy="737249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08" name="Rectangle 307"/>
          <p:cNvSpPr/>
          <p:nvPr/>
        </p:nvSpPr>
        <p:spPr>
          <a:xfrm>
            <a:off x="1902783" y="5167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 </a:t>
            </a:r>
          </a:p>
        </p:txBody>
      </p:sp>
      <p:grpSp>
        <p:nvGrpSpPr>
          <p:cNvPr id="548" name="Group 547"/>
          <p:cNvGrpSpPr/>
          <p:nvPr/>
        </p:nvGrpSpPr>
        <p:grpSpPr>
          <a:xfrm>
            <a:off x="468203" y="3613354"/>
            <a:ext cx="2481474" cy="1327356"/>
            <a:chOff x="1795558" y="1439056"/>
            <a:chExt cx="5707602" cy="3607630"/>
          </a:xfrm>
        </p:grpSpPr>
        <p:grpSp>
          <p:nvGrpSpPr>
            <p:cNvPr id="417" name="Group 416"/>
            <p:cNvGrpSpPr/>
            <p:nvPr/>
          </p:nvGrpSpPr>
          <p:grpSpPr>
            <a:xfrm flipH="1" flipV="1">
              <a:off x="2084882" y="2266012"/>
              <a:ext cx="5002967" cy="2780674"/>
              <a:chOff x="2067393" y="1439056"/>
              <a:chExt cx="5002967" cy="2780674"/>
            </a:xfrm>
          </p:grpSpPr>
          <p:grpSp>
            <p:nvGrpSpPr>
              <p:cNvPr id="418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5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58" name="Isosceles Triangle 45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Isosceles Triangle 45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Isosceles Triangle 45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Isosceles Triangle 46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54" name="Rectangle 45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Rectangle 45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Rectangle 45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Rectangle 45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19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4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48" name="Isosceles Triangle 44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Isosceles Triangle 44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Isosceles Triangle 44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Isosceles Triangle 45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44" name="Rectangle 44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Rectangle 44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Rectangle 44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Rectangle 44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0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3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38" name="Isosceles Triangle 43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Isosceles Triangle 43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Isosceles Triangle 43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Isosceles Triangle 44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Rectangle 43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Rectangle 43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Rectangle 43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1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2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28" name="Isosceles Triangle 42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Isosceles Triangle 42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0" name="Isosceles Triangle 42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Isosceles Triangle 43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24" name="Rectangle 42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Rectangle 42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Rectangle 42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Rectangle 42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62" name="Parallelogram 461"/>
            <p:cNvSpPr/>
            <p:nvPr/>
          </p:nvSpPr>
          <p:spPr>
            <a:xfrm rot="916176">
              <a:off x="1795558" y="1977120"/>
              <a:ext cx="5707602" cy="2231069"/>
            </a:xfrm>
            <a:prstGeom prst="parallelogram">
              <a:avLst>
                <a:gd name="adj" fmla="val 918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4258110" y="19652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3891897" y="221321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3498387" y="246114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3022990" y="272273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547593" y="298431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085844" y="328683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17"/>
            <p:cNvSpPr/>
            <p:nvPr/>
          </p:nvSpPr>
          <p:spPr>
            <a:xfrm>
              <a:off x="4521977" y="22564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128467" y="250436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53070" y="276594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177673" y="30275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715924" y="333005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5220297" y="22996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4826787" y="254758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4351390" y="280916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26"/>
            <p:cNvSpPr/>
            <p:nvPr/>
          </p:nvSpPr>
          <p:spPr>
            <a:xfrm>
              <a:off x="3875993" y="30707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27"/>
            <p:cNvSpPr/>
            <p:nvPr/>
          </p:nvSpPr>
          <p:spPr>
            <a:xfrm>
              <a:off x="3414244" y="337326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327187" y="25703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4933677" y="281826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4458280" y="30798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982883" y="334142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3521134" y="364395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5957267" y="26135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36"/>
            <p:cNvSpPr/>
            <p:nvPr/>
          </p:nvSpPr>
          <p:spPr>
            <a:xfrm>
              <a:off x="5563757" y="28614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37"/>
            <p:cNvSpPr/>
            <p:nvPr/>
          </p:nvSpPr>
          <p:spPr>
            <a:xfrm>
              <a:off x="5088360" y="312306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612963" y="338464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151214" y="368716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655587" y="265676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6262077" y="290469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5786680" y="316627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5311283" y="342785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849534" y="367579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977486" y="364622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3796366" y="391918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426446" y="396240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6917167" y="290469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6523657" y="31526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6048260" y="341421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5572863" y="367579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5111114" y="392372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715322" y="419668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3" name="Group 502"/>
            <p:cNvGrpSpPr/>
            <p:nvPr/>
          </p:nvGrpSpPr>
          <p:grpSpPr>
            <a:xfrm>
              <a:off x="2067393" y="1439056"/>
              <a:ext cx="5002967" cy="2780674"/>
              <a:chOff x="2067393" y="1439056"/>
              <a:chExt cx="5002967" cy="2780674"/>
            </a:xfrm>
          </p:grpSpPr>
          <p:grpSp>
            <p:nvGrpSpPr>
              <p:cNvPr id="504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3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44" name="Isosceles Triangle 54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" name="Isosceles Triangle 54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Isosceles Triangle 54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" name="Isosceles Triangle 54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40" name="Rectangle 53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Rectangle 54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" name="Rectangle 54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5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2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34" name="Isosceles Triangle 53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Isosceles Triangle 53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Isosceles Triangle 53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" name="Isosceles Triangle 53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30" name="Rectangle 52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Rectangle 53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Rectangle 53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" name="Rectangle 53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6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1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24" name="Isosceles Triangle 52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Isosceles Triangle 52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Isosceles Triangle 52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Isosceles Triangle 52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20" name="Rectangle 51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Rectangle 52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Rectangle 52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Rectangle 52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7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0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14" name="Isosceles Triangle 51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Isosceles Triangle 51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Isosceles Triangle 51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Isosceles Triangle 51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10" name="Rectangle 50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Rectangle 51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Rectangle 51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Rectangle 51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551" name="Parallelogram 550"/>
          <p:cNvSpPr/>
          <p:nvPr/>
        </p:nvSpPr>
        <p:spPr>
          <a:xfrm rot="916176">
            <a:off x="3245816" y="3801491"/>
            <a:ext cx="2481474" cy="820878"/>
          </a:xfrm>
          <a:prstGeom prst="parallelogram">
            <a:avLst>
              <a:gd name="adj" fmla="val 9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1" name="Group 680"/>
          <p:cNvGrpSpPr/>
          <p:nvPr/>
        </p:nvGrpSpPr>
        <p:grpSpPr>
          <a:xfrm>
            <a:off x="3364001" y="3603521"/>
            <a:ext cx="2213859" cy="1031436"/>
            <a:chOff x="3364001" y="3603521"/>
            <a:chExt cx="2213859" cy="1031436"/>
          </a:xfrm>
        </p:grpSpPr>
        <p:sp>
          <p:nvSpPr>
            <p:cNvPr id="552" name="Rectangle 551"/>
            <p:cNvSpPr/>
            <p:nvPr/>
          </p:nvSpPr>
          <p:spPr>
            <a:xfrm>
              <a:off x="4316451" y="379713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157234" y="388835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986149" y="39795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779462" y="407582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3572776" y="417206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3372023" y="428337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17"/>
            <p:cNvSpPr/>
            <p:nvPr/>
          </p:nvSpPr>
          <p:spPr>
            <a:xfrm>
              <a:off x="4431172" y="390425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60087" y="39954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053400" y="409172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3846713" y="418796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3645960" y="429927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4734778" y="392015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63693" y="40113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357006" y="410762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26"/>
            <p:cNvSpPr/>
            <p:nvPr/>
          </p:nvSpPr>
          <p:spPr>
            <a:xfrm>
              <a:off x="4150319" y="420386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27"/>
            <p:cNvSpPr/>
            <p:nvPr/>
          </p:nvSpPr>
          <p:spPr>
            <a:xfrm>
              <a:off x="3949566" y="431517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781250" y="401975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610165" y="41109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403478" y="420721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196792" y="430346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3996039" y="4414769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5055188" y="403565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36"/>
            <p:cNvSpPr/>
            <p:nvPr/>
          </p:nvSpPr>
          <p:spPr>
            <a:xfrm>
              <a:off x="4884103" y="41268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37"/>
            <p:cNvSpPr/>
            <p:nvPr/>
          </p:nvSpPr>
          <p:spPr>
            <a:xfrm>
              <a:off x="4677416" y="422311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470729" y="431936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4269976" y="4430669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5358794" y="405155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5187709" y="414277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4981022" y="423901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4774335" y="4335262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4573582" y="442648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3759679" y="441560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4115700" y="451603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4389638" y="453193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5472520" y="41427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5301435" y="423399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5094748" y="433024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888062" y="442648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4687309" y="451770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515232" y="461813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2" name="Group 502"/>
            <p:cNvGrpSpPr/>
            <p:nvPr/>
          </p:nvGrpSpPr>
          <p:grpSpPr>
            <a:xfrm>
              <a:off x="3364001" y="3603521"/>
              <a:ext cx="2175122" cy="1023094"/>
              <a:chOff x="2067393" y="1439056"/>
              <a:chExt cx="5002967" cy="2780674"/>
            </a:xfrm>
          </p:grpSpPr>
          <p:grpSp>
            <p:nvGrpSpPr>
              <p:cNvPr id="593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2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33" name="Isosceles Triangle 63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Isosceles Triangle 63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5" name="Isosceles Triangle 63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6" name="Isosceles Triangle 63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29" name="Rectangle 62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Rectangle 62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Rectangle 63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Rectangle 63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4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1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23" name="Isosceles Triangle 62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Isosceles Triangle 62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Isosceles Triangle 62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Isosceles Triangle 62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19" name="Rectangle 61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Rectangle 61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" name="Rectangle 62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" name="Rectangle 62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5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0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13" name="Isosceles Triangle 61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Isosceles Triangle 61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Isosceles Triangle 61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Isosceles Triangle 61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09" name="Rectangle 60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Rectangle 60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Rectangle 61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Rectangle 61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6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9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03" name="Isosceles Triangle 60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Isosceles Triangle 60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" name="Isosceles Triangle 60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" name="Isosceles Triangle 60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Rectangle 59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Rectangle 60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" name="Rectangle 60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770" name="Group 152"/>
          <p:cNvGrpSpPr/>
          <p:nvPr/>
        </p:nvGrpSpPr>
        <p:grpSpPr>
          <a:xfrm flipH="1" flipV="1">
            <a:off x="6247538" y="4270594"/>
            <a:ext cx="1292039" cy="950338"/>
            <a:chOff x="1145498" y="-44970"/>
            <a:chExt cx="2971800" cy="1514006"/>
          </a:xfrm>
        </p:grpSpPr>
        <p:grpSp>
          <p:nvGrpSpPr>
            <p:cNvPr id="80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810" name="Isosceles Triangle 80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1" name="Isosceles Triangle 81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2" name="Isosceles Triangle 81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3" name="Isosceles Triangle 81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806" name="Rectangle 80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1" name="Group 153"/>
          <p:cNvGrpSpPr/>
          <p:nvPr/>
        </p:nvGrpSpPr>
        <p:grpSpPr>
          <a:xfrm flipH="1" flipV="1">
            <a:off x="6520176" y="4310567"/>
            <a:ext cx="1292039" cy="557049"/>
            <a:chOff x="1145498" y="-44970"/>
            <a:chExt cx="2971800" cy="1514006"/>
          </a:xfrm>
        </p:grpSpPr>
        <p:grpSp>
          <p:nvGrpSpPr>
            <p:cNvPr id="79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800" name="Isosceles Triangle 79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1" name="Isosceles Triangle 80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2" name="Isosceles Triangle 80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3" name="Isosceles Triangle 80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96" name="Rectangle 79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2" name="Group 164"/>
          <p:cNvGrpSpPr/>
          <p:nvPr/>
        </p:nvGrpSpPr>
        <p:grpSpPr>
          <a:xfrm flipH="1" flipV="1">
            <a:off x="6844951" y="4166249"/>
            <a:ext cx="1292039" cy="557049"/>
            <a:chOff x="1145498" y="-44970"/>
            <a:chExt cx="2971800" cy="1514006"/>
          </a:xfrm>
        </p:grpSpPr>
        <p:grpSp>
          <p:nvGrpSpPr>
            <p:cNvPr id="78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90" name="Isosceles Triangle 78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1" name="Isosceles Triangle 79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2" name="Isosceles Triangle 79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3" name="Isosceles Triangle 79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86" name="Rectangle 78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3" name="Group 175"/>
          <p:cNvGrpSpPr/>
          <p:nvPr/>
        </p:nvGrpSpPr>
        <p:grpSpPr>
          <a:xfrm flipH="1" flipV="1">
            <a:off x="7101125" y="3760305"/>
            <a:ext cx="1379197" cy="1180409"/>
            <a:chOff x="1145498" y="-44970"/>
            <a:chExt cx="2971800" cy="1514006"/>
          </a:xfrm>
        </p:grpSpPr>
        <p:grpSp>
          <p:nvGrpSpPr>
            <p:cNvPr id="77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80" name="Isosceles Triangle 77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1" name="Isosceles Triangle 78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2" name="Isosceles Triangle 78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3" name="Isosceles Triangle 78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76" name="Rectangle 77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4" name="Parallelogram 683"/>
          <p:cNvSpPr/>
          <p:nvPr/>
        </p:nvSpPr>
        <p:spPr>
          <a:xfrm rot="916176">
            <a:off x="6121751" y="3860486"/>
            <a:ext cx="2481474" cy="820878"/>
          </a:xfrm>
          <a:prstGeom prst="parallelogram">
            <a:avLst>
              <a:gd name="adj" fmla="val 9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Rectangle 684"/>
          <p:cNvSpPr/>
          <p:nvPr/>
        </p:nvSpPr>
        <p:spPr>
          <a:xfrm>
            <a:off x="7192386" y="385612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7033169" y="394735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Rectangle 686"/>
          <p:cNvSpPr/>
          <p:nvPr/>
        </p:nvSpPr>
        <p:spPr>
          <a:xfrm>
            <a:off x="6862084" y="40385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6655397" y="413481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Rectangle 688"/>
          <p:cNvSpPr/>
          <p:nvPr/>
        </p:nvSpPr>
        <p:spPr>
          <a:xfrm>
            <a:off x="6448711" y="423106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6247958" y="434237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Rectangle 17"/>
          <p:cNvSpPr/>
          <p:nvPr/>
        </p:nvSpPr>
        <p:spPr>
          <a:xfrm>
            <a:off x="7307107" y="396325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7136022" y="40544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Rectangle 692"/>
          <p:cNvSpPr/>
          <p:nvPr/>
        </p:nvSpPr>
        <p:spPr>
          <a:xfrm>
            <a:off x="6929335" y="415071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6722648" y="424696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Rectangle 694"/>
          <p:cNvSpPr/>
          <p:nvPr/>
        </p:nvSpPr>
        <p:spPr>
          <a:xfrm>
            <a:off x="6521895" y="435827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7610713" y="397915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Rectangle 696"/>
          <p:cNvSpPr/>
          <p:nvPr/>
        </p:nvSpPr>
        <p:spPr>
          <a:xfrm>
            <a:off x="7439628" y="40703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7232941" y="416661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Rectangle 26"/>
          <p:cNvSpPr/>
          <p:nvPr/>
        </p:nvSpPr>
        <p:spPr>
          <a:xfrm>
            <a:off x="7026254" y="426286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27"/>
          <p:cNvSpPr/>
          <p:nvPr/>
        </p:nvSpPr>
        <p:spPr>
          <a:xfrm>
            <a:off x="6825501" y="437417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Rectangle 700"/>
          <p:cNvSpPr/>
          <p:nvPr/>
        </p:nvSpPr>
        <p:spPr>
          <a:xfrm>
            <a:off x="7657185" y="407874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7486100" y="41699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Rectangle 702"/>
          <p:cNvSpPr/>
          <p:nvPr/>
        </p:nvSpPr>
        <p:spPr>
          <a:xfrm>
            <a:off x="7279413" y="426621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7072727" y="436245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Rectangle 704"/>
          <p:cNvSpPr/>
          <p:nvPr/>
        </p:nvSpPr>
        <p:spPr>
          <a:xfrm>
            <a:off x="6871974" y="4473764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7931123" y="409464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Rectangle 36"/>
          <p:cNvSpPr/>
          <p:nvPr/>
        </p:nvSpPr>
        <p:spPr>
          <a:xfrm>
            <a:off x="7760038" y="41858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37"/>
          <p:cNvSpPr/>
          <p:nvPr/>
        </p:nvSpPr>
        <p:spPr>
          <a:xfrm>
            <a:off x="7553351" y="428211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Rectangle 708"/>
          <p:cNvSpPr/>
          <p:nvPr/>
        </p:nvSpPr>
        <p:spPr>
          <a:xfrm>
            <a:off x="7346664" y="437835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7145911" y="4489664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Rectangle 710"/>
          <p:cNvSpPr/>
          <p:nvPr/>
        </p:nvSpPr>
        <p:spPr>
          <a:xfrm>
            <a:off x="8234729" y="411054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8063644" y="420176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Rectangle 712"/>
          <p:cNvSpPr/>
          <p:nvPr/>
        </p:nvSpPr>
        <p:spPr>
          <a:xfrm>
            <a:off x="7856957" y="429801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7650270" y="4394257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Rectangle 714"/>
          <p:cNvSpPr/>
          <p:nvPr/>
        </p:nvSpPr>
        <p:spPr>
          <a:xfrm>
            <a:off x="7449517" y="448547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635614" y="447460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Rectangle 716"/>
          <p:cNvSpPr/>
          <p:nvPr/>
        </p:nvSpPr>
        <p:spPr>
          <a:xfrm>
            <a:off x="6991635" y="457503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7265573" y="459093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Rectangle 718"/>
          <p:cNvSpPr/>
          <p:nvPr/>
        </p:nvSpPr>
        <p:spPr>
          <a:xfrm>
            <a:off x="8348455" y="42017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8177370" y="429299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Rectangle 720"/>
          <p:cNvSpPr/>
          <p:nvPr/>
        </p:nvSpPr>
        <p:spPr>
          <a:xfrm>
            <a:off x="7970683" y="438923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7763997" y="448547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Rectangle 722"/>
          <p:cNvSpPr/>
          <p:nvPr/>
        </p:nvSpPr>
        <p:spPr>
          <a:xfrm>
            <a:off x="7563244" y="457670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7391167" y="467713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6" name="Group 152"/>
          <p:cNvGrpSpPr/>
          <p:nvPr/>
        </p:nvGrpSpPr>
        <p:grpSpPr>
          <a:xfrm>
            <a:off x="7123019" y="3244646"/>
            <a:ext cx="1292039" cy="974920"/>
            <a:chOff x="1145498" y="-44970"/>
            <a:chExt cx="2971800" cy="1514006"/>
          </a:xfrm>
        </p:grpSpPr>
        <p:grpSp>
          <p:nvGrpSpPr>
            <p:cNvPr id="76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66" name="Isosceles Triangle 76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Isosceles Triangle 76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8" name="Isosceles Triangle 76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Isosceles Triangle 76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62" name="Rectangle 76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7" name="Group 153"/>
          <p:cNvGrpSpPr/>
          <p:nvPr/>
        </p:nvGrpSpPr>
        <p:grpSpPr>
          <a:xfrm>
            <a:off x="6850382" y="3784773"/>
            <a:ext cx="1292039" cy="557049"/>
            <a:chOff x="1145498" y="-44970"/>
            <a:chExt cx="2971800" cy="1514006"/>
          </a:xfrm>
        </p:grpSpPr>
        <p:grpSp>
          <p:nvGrpSpPr>
            <p:cNvPr id="75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56" name="Isosceles Triangle 75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Isosceles Triangle 75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Isosceles Triangle 75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Isosceles Triangle 75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52" name="Rectangle 75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8" name="Group 164"/>
          <p:cNvGrpSpPr/>
          <p:nvPr/>
        </p:nvGrpSpPr>
        <p:grpSpPr>
          <a:xfrm>
            <a:off x="6525608" y="3929090"/>
            <a:ext cx="1292039" cy="557049"/>
            <a:chOff x="1145498" y="-44970"/>
            <a:chExt cx="2971800" cy="1514006"/>
          </a:xfrm>
        </p:grpSpPr>
        <p:grpSp>
          <p:nvGrpSpPr>
            <p:cNvPr id="74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46" name="Isosceles Triangle 74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Isosceles Triangle 74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Isosceles Triangle 74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Isosceles Triangle 74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42" name="Rectangle 74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9" name="Group 175"/>
          <p:cNvGrpSpPr/>
          <p:nvPr/>
        </p:nvGrpSpPr>
        <p:grpSpPr>
          <a:xfrm>
            <a:off x="6239936" y="3731343"/>
            <a:ext cx="1292039" cy="954268"/>
            <a:chOff x="1145498" y="-44970"/>
            <a:chExt cx="2971800" cy="1514006"/>
          </a:xfrm>
        </p:grpSpPr>
        <p:grpSp>
          <p:nvGrpSpPr>
            <p:cNvPr id="73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36" name="Isosceles Triangle 73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Isosceles Triangle 73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Isosceles Triangle 73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Isosceles Triangle 73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32" name="Rectangle 73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/>
          <p:cNvGrpSpPr/>
          <p:nvPr/>
        </p:nvGrpSpPr>
        <p:grpSpPr>
          <a:xfrm>
            <a:off x="1795558" y="1439056"/>
            <a:ext cx="5707602" cy="3607630"/>
            <a:chOff x="1795558" y="1439056"/>
            <a:chExt cx="5707602" cy="3607630"/>
          </a:xfrm>
        </p:grpSpPr>
        <p:grpSp>
          <p:nvGrpSpPr>
            <p:cNvPr id="188" name="Group 187"/>
            <p:cNvGrpSpPr/>
            <p:nvPr/>
          </p:nvGrpSpPr>
          <p:grpSpPr>
            <a:xfrm flipH="1" flipV="1">
              <a:off x="2084882" y="2266012"/>
              <a:ext cx="5002967" cy="2780674"/>
              <a:chOff x="2067393" y="1439056"/>
              <a:chExt cx="5002967" cy="2780674"/>
            </a:xfrm>
          </p:grpSpPr>
          <p:grpSp>
            <p:nvGrpSpPr>
              <p:cNvPr id="189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22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229" name="Isosceles Triangle 22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Isosceles Triangle 22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Isosceles Triangle 23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Isosceles Triangle 23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225" name="Rectangle 22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0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21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219" name="Isosceles Triangle 21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Isosceles Triangle 21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Isosceles Triangle 22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Isosceles Triangle 22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215" name="Rectangle 21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Rectangle 21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1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20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209" name="Isosceles Triangle 20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Isosceles Triangle 20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Isosceles Triangle 21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Isosceles Triangle 21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205" name="Rectangle 20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2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9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99" name="Isosceles Triangle 19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Isosceles Triangle 19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Isosceles Triangle 20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Isosceles Triangle 20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9" name="Parallelogram 8"/>
            <p:cNvSpPr/>
            <p:nvPr/>
          </p:nvSpPr>
          <p:spPr>
            <a:xfrm rot="916176">
              <a:off x="1795558" y="1977120"/>
              <a:ext cx="5707602" cy="2231069"/>
            </a:xfrm>
            <a:prstGeom prst="parallelogram">
              <a:avLst>
                <a:gd name="adj" fmla="val 918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8110" y="19652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91897" y="221321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98387" y="246114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22990" y="272273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47593" y="298431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5844" y="328683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21977" y="22564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28467" y="250436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3070" y="276594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77673" y="30275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15924" y="333005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20297" y="22996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26787" y="254758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51390" y="280916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75993" y="30707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14244" y="337326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27187" y="25703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33677" y="281826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58280" y="30798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82883" y="334142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21134" y="364395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57267" y="26135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63757" y="28614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88360" y="312306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12963" y="338464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51214" y="368716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55587" y="265676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62077" y="290469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86680" y="316627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311283" y="342785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49534" y="367579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77486" y="364622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96366" y="391918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26446" y="396240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17167" y="290469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523657" y="31526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48260" y="341421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72863" y="367579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11114" y="392372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15322" y="419668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2067393" y="1439056"/>
              <a:ext cx="5002967" cy="2780674"/>
              <a:chOff x="2067393" y="1439056"/>
              <a:chExt cx="5002967" cy="2780674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79" name="Isosceles Triangle 7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Isosceles Triangle 7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Isosceles Triangle 8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Isosceles Triangle 8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4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55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61" name="Isosceles Triangle 160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Isosceles Triangle 161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Isosceles Triangle 162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Isosceles Triangle 163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6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5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66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72" name="Isosceles Triangle 171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Isosceles Triangle 172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Isosceles Triangle 173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Isosceles Triangle 174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7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68" name="Rectangle 167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6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7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83" name="Isosceles Triangle 18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Isosceles Triangle 18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Isosceles Triangle 18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Isosceles Triangle 18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79" name="Rectangle 17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23.5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2200"/>
            <a:ext cx="7162800" cy="47752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3200" dirty="0"/>
              <a:t>Which expression best fits our notation for an element of charge from a semi-infinite sheet of charge?</a:t>
            </a:r>
          </a:p>
          <a:p>
            <a:pPr marL="381000" indent="-381000"/>
            <a:endParaRPr lang="en-US" sz="32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A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V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</a:t>
            </a:r>
            <a:r>
              <a:rPr lang="en-US" sz="3200" dirty="0">
                <a:latin typeface="Freestyle Script" pitchFamily="66" charset="0"/>
                <a:sym typeface="Symbol" pitchFamily="18" charset="2"/>
              </a:rPr>
              <a:t>l</a:t>
            </a:r>
          </a:p>
          <a:p>
            <a:pPr marL="381000" indent="-381000"/>
            <a:endParaRPr lang="en-US" sz="3200" dirty="0">
              <a:sym typeface="Symbol" pitchFamily="18" charset="2"/>
            </a:endParaRPr>
          </a:p>
          <a:p>
            <a:pPr marL="381000" indent="-381000"/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y</a:t>
            </a:r>
            <a:endParaRPr lang="en-US" sz="32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24" name="Arc 23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9" name="Oval 28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0231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223.23.5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2200"/>
            <a:ext cx="7162800" cy="47752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3200" dirty="0"/>
              <a:t>Which expression best fits our notation for an element of charge from a disk of charge?</a:t>
            </a:r>
          </a:p>
          <a:p>
            <a:pPr marL="381000" indent="-381000"/>
            <a:endParaRPr lang="en-US" sz="32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/>
              </a:rPr>
              <a:t></a:t>
            </a:r>
            <a:r>
              <a:rPr lang="en-US" sz="3200" dirty="0">
                <a:sym typeface="Symbol" pitchFamily="18" charset="2"/>
              </a:rPr>
              <a:t>A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V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</a:t>
            </a:r>
            <a:r>
              <a:rPr lang="en-US" sz="3200" dirty="0">
                <a:latin typeface="Freestyle Script" pitchFamily="66" charset="0"/>
                <a:sym typeface="Symbol" pitchFamily="18" charset="2"/>
              </a:rPr>
              <a:t>l</a:t>
            </a:r>
          </a:p>
          <a:p>
            <a:pPr marL="381000" indent="-381000"/>
            <a:endParaRPr lang="en-US" sz="3200" dirty="0">
              <a:sym typeface="Symbol" pitchFamily="18" charset="2"/>
            </a:endParaRPr>
          </a:p>
          <a:p>
            <a:pPr marL="381000" indent="-381000"/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y</a:t>
            </a:r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49777" y="282672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2208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223.23.3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2200"/>
            <a:ext cx="7162800" cy="47752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3200" dirty="0"/>
              <a:t>Which Picture best shows the field from a long straight wire?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43001" y="3106270"/>
            <a:ext cx="1976717" cy="2940424"/>
            <a:chOff x="2783542" y="1183341"/>
            <a:chExt cx="5342964" cy="5455024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5441576" y="4917141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338482" y="5351929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5455023" y="3074893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351929" y="3509681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477435" y="1389529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374341" y="1824317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292826" y="1183341"/>
              <a:ext cx="139786" cy="51054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347448" y="2268079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5392272" y="1936385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4495802" y="1954314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4513731" y="2268079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3518649" y="1595726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293225" y="2622185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311154" y="1591244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3590366" y="2608738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351929" y="2245659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6902823" y="2250142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2801471" y="2250141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4352365" y="2254624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5257800" y="2259106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338484" y="3913103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5383308" y="3581409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4486838" y="3599338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4504767" y="3913103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3509685" y="3240750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284261" y="4267209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6302190" y="3236268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3581402" y="4253762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342965" y="3890683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6893859" y="3895166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H="1">
              <a:off x="2792507" y="3895165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4343401" y="3899648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329519" y="5759833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5374343" y="5428139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 flipV="1">
              <a:off x="4477873" y="5446068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4495802" y="5759833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3500720" y="5087480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275296" y="6113939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6293225" y="5082998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3572437" y="6100492"/>
              <a:ext cx="833718" cy="309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334000" y="5737413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6884894" y="5741896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>
              <a:off x="2783542" y="5741895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>
              <a:off x="4334436" y="5746378"/>
              <a:ext cx="1223683" cy="134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5154706" y="2693894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>
              <a:off x="5235388" y="3944470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5132294" y="4379258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>
              <a:off x="5221941" y="5786718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>
              <a:off x="5118847" y="6221506"/>
              <a:ext cx="89646" cy="4168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3836567" y="3213846"/>
            <a:ext cx="1488467" cy="2796989"/>
            <a:chOff x="3836567" y="3213846"/>
            <a:chExt cx="1488467" cy="2796989"/>
          </a:xfrm>
        </p:grpSpPr>
        <p:cxnSp>
          <p:nvCxnSpPr>
            <p:cNvPr id="83" name="Straight Arrow Connector 82"/>
            <p:cNvCxnSpPr/>
            <p:nvPr/>
          </p:nvCxnSpPr>
          <p:spPr>
            <a:xfrm flipV="1">
              <a:off x="4535963" y="5418907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4541146" y="4444412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4589514" y="3420483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4549783" y="355290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539419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4556694" y="361218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 flipV="1">
              <a:off x="4211205" y="362166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4218114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4541146" y="377578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4155925" y="378052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4535964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553239" y="448235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 flipV="1">
              <a:off x="4207750" y="449183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4214659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4537691" y="464595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4152471" y="465069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4532509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4549784" y="545922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H="1" flipV="1">
              <a:off x="4204295" y="546870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H="1">
              <a:off x="4211205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4534236" y="5622817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>
              <a:off x="4149016" y="5627559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5096560" y="3778152"/>
              <a:ext cx="228474" cy="1853847"/>
              <a:chOff x="6709758" y="1861949"/>
              <a:chExt cx="627854" cy="3377922"/>
            </a:xfrm>
          </p:grpSpPr>
          <p:cxnSp>
            <p:nvCxnSpPr>
              <p:cNvPr id="106" name="Straight Arrow Connector 105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108"/>
            <p:cNvGrpSpPr/>
            <p:nvPr/>
          </p:nvGrpSpPr>
          <p:grpSpPr>
            <a:xfrm flipH="1">
              <a:off x="3836567" y="3780612"/>
              <a:ext cx="228474" cy="1853847"/>
              <a:chOff x="6709758" y="1861949"/>
              <a:chExt cx="627854" cy="3377922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/>
            <p:cNvGrpSpPr/>
            <p:nvPr/>
          </p:nvGrpSpPr>
          <p:grpSpPr>
            <a:xfrm>
              <a:off x="4908705" y="3501663"/>
              <a:ext cx="162639" cy="1948833"/>
              <a:chOff x="6230779" y="1358153"/>
              <a:chExt cx="344833" cy="3550998"/>
            </a:xfrm>
          </p:grpSpPr>
          <p:cxnSp>
            <p:nvCxnSpPr>
              <p:cNvPr id="114" name="Straight Arrow Connector 113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/>
            <p:cNvGrpSpPr/>
            <p:nvPr/>
          </p:nvGrpSpPr>
          <p:grpSpPr>
            <a:xfrm flipH="1">
              <a:off x="4022905" y="3526263"/>
              <a:ext cx="162639" cy="1948833"/>
              <a:chOff x="6230779" y="1358153"/>
              <a:chExt cx="344833" cy="3550998"/>
            </a:xfrm>
          </p:grpSpPr>
          <p:cxnSp>
            <p:nvCxnSpPr>
              <p:cNvPr id="118" name="Straight Arrow Connector 117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" name="Straight Arrow Connector 120"/>
            <p:cNvCxnSpPr/>
            <p:nvPr/>
          </p:nvCxnSpPr>
          <p:spPr>
            <a:xfrm>
              <a:off x="4912934" y="397643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4915048" y="483988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910819" y="583863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>
              <a:off x="4014449" y="397151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4016563" y="483496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H="1">
              <a:off x="4012334" y="583371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4585287" y="430853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4568374" y="5285135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4518368" y="3213846"/>
              <a:ext cx="53872" cy="27006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flipH="1">
              <a:off x="4504870" y="378289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H="1">
              <a:off x="4454033" y="4038837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4496232" y="4674403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H="1">
              <a:off x="4451918" y="4921963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 flipH="1">
              <a:off x="4491050" y="5648898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H="1">
              <a:off x="4449804" y="5886268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6072424" y="3204882"/>
            <a:ext cx="1970084" cy="2809727"/>
            <a:chOff x="6072424" y="3204882"/>
            <a:chExt cx="1970084" cy="2809727"/>
          </a:xfrm>
        </p:grpSpPr>
        <p:cxnSp>
          <p:nvCxnSpPr>
            <p:cNvPr id="136" name="Straight Arrow Connector 135"/>
            <p:cNvCxnSpPr/>
            <p:nvPr/>
          </p:nvCxnSpPr>
          <p:spPr>
            <a:xfrm flipV="1">
              <a:off x="7057465" y="4224486"/>
              <a:ext cx="33166" cy="2247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1">
              <a:off x="7019324" y="4458850"/>
              <a:ext cx="33166" cy="2247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/>
            <p:cNvSpPr/>
            <p:nvPr/>
          </p:nvSpPr>
          <p:spPr>
            <a:xfrm>
              <a:off x="6997458" y="3204882"/>
              <a:ext cx="51716" cy="2751966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7014350" y="4676307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 flipV="1">
              <a:off x="7030933" y="4497514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H="1" flipV="1">
              <a:off x="6699269" y="4507178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>
              <a:off x="6705902" y="4676307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 flipV="1">
              <a:off x="6337755" y="4313888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>
              <a:off x="7364255" y="4867181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V="1">
              <a:off x="7370888" y="4311472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H="1">
              <a:off x="6364288" y="4859932"/>
              <a:ext cx="308448" cy="1667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7016007" y="4664222"/>
              <a:ext cx="452722" cy="72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>
              <a:off x="7589786" y="4666638"/>
              <a:ext cx="452722" cy="72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H="1">
              <a:off x="6072424" y="4666638"/>
              <a:ext cx="452722" cy="72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H="1">
              <a:off x="6646202" y="4669054"/>
              <a:ext cx="452722" cy="72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H="1">
              <a:off x="6976208" y="4693215"/>
              <a:ext cx="33166" cy="2247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H="1">
              <a:off x="6938066" y="4927579"/>
              <a:ext cx="33166" cy="2247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7068245" y="345186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7028514" y="3584281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7018150" y="381901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V="1">
              <a:off x="7035425" y="364356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H="1" flipV="1">
              <a:off x="6689936" y="3653045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 flipH="1">
              <a:off x="6696845" y="381901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7019877" y="3807158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H="1">
              <a:off x="6634656" y="3811900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7391665" y="4007814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 flipH="1">
              <a:off x="6493180" y="4002894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H="1">
              <a:off x="6983601" y="3814271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H="1">
              <a:off x="6932764" y="4070214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1">
              <a:off x="7059281" y="5271688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V="1">
              <a:off x="7019550" y="5404109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7009186" y="563884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V="1">
              <a:off x="7026461" y="5463389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 flipH="1" flipV="1">
              <a:off x="6680972" y="5472873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H="1">
              <a:off x="6687881" y="563884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7010913" y="5626986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 flipH="1">
              <a:off x="6625692" y="5631728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7382701" y="5827642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>
              <a:off x="6484216" y="5822722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H="1">
              <a:off x="6974637" y="5634099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>
              <a:off x="6923800" y="5890042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TextBox 178"/>
          <p:cNvSpPr txBox="1"/>
          <p:nvPr/>
        </p:nvSpPr>
        <p:spPr>
          <a:xfrm>
            <a:off x="1949824" y="2756647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                           B                                    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223.23.2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2200"/>
            <a:ext cx="7162800" cy="47752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3200" dirty="0"/>
              <a:t>Which expression best fits our notation for an element of charge from a long straight wire?</a:t>
            </a:r>
          </a:p>
          <a:p>
            <a:pPr marL="381000" indent="-381000"/>
            <a:endParaRPr lang="en-US" sz="32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/>
              </a:rPr>
              <a:t></a:t>
            </a:r>
            <a:r>
              <a:rPr lang="en-US" sz="3200" dirty="0">
                <a:sym typeface="Symbol" pitchFamily="18" charset="2"/>
              </a:rPr>
              <a:t>A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V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</a:t>
            </a:r>
            <a:r>
              <a:rPr lang="en-US" sz="3200" dirty="0">
                <a:latin typeface="Freestyle Script" pitchFamily="66" charset="0"/>
                <a:sym typeface="Symbol" pitchFamily="18" charset="2"/>
              </a:rPr>
              <a:t>l</a:t>
            </a:r>
          </a:p>
          <a:p>
            <a:pPr marL="381000" indent="-381000"/>
            <a:endParaRPr lang="en-US" sz="3200" dirty="0">
              <a:sym typeface="Symbol" pitchFamily="18" charset="2"/>
            </a:endParaRPr>
          </a:p>
          <a:p>
            <a:pPr marL="381000" indent="-381000"/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>
            <a:cxnSpLocks/>
          </p:cNvCxnSpPr>
          <p:nvPr/>
        </p:nvCxnSpPr>
        <p:spPr>
          <a:xfrm flipH="1" flipV="1">
            <a:off x="1249344" y="835338"/>
            <a:ext cx="4225683" cy="2559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  <a:stCxn id="17" idx="3"/>
          </p:cNvCxnSpPr>
          <p:nvPr/>
        </p:nvCxnSpPr>
        <p:spPr>
          <a:xfrm flipH="1">
            <a:off x="1191929" y="3469214"/>
            <a:ext cx="4254204" cy="2779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5545264" y="2910799"/>
            <a:ext cx="747174" cy="47725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5461380" y="3409763"/>
            <a:ext cx="1039433" cy="44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914400" y="3415352"/>
            <a:ext cx="6769100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545481" y="34915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3085B4-D4F1-E131-61CB-2F29CE53F65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978627" y="3415332"/>
            <a:ext cx="4521380" cy="936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A2DE362-2082-4512-EE68-A5E7461A81EF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971806" y="3415332"/>
            <a:ext cx="4528217" cy="1889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263485-DD2E-5C9F-FD04-10D06EC62630}"/>
              </a:ext>
            </a:extLst>
          </p:cNvPr>
          <p:cNvCxnSpPr>
            <a:cxnSpLocks/>
          </p:cNvCxnSpPr>
          <p:nvPr/>
        </p:nvCxnSpPr>
        <p:spPr>
          <a:xfrm flipH="1" flipV="1">
            <a:off x="928224" y="2466868"/>
            <a:ext cx="4521380" cy="936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21BD6AA-1F0D-9714-9C86-6ECD19CE5FE1}"/>
              </a:ext>
            </a:extLst>
          </p:cNvPr>
          <p:cNvCxnSpPr>
            <a:cxnSpLocks/>
          </p:cNvCxnSpPr>
          <p:nvPr/>
        </p:nvCxnSpPr>
        <p:spPr>
          <a:xfrm flipH="1" flipV="1">
            <a:off x="956673" y="1553036"/>
            <a:ext cx="4543334" cy="1858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472FC7-0822-94BD-3162-61452DCE3313}"/>
              </a:ext>
            </a:extLst>
          </p:cNvPr>
          <p:cNvCxnSpPr>
            <a:cxnSpLocks/>
          </p:cNvCxnSpPr>
          <p:nvPr/>
        </p:nvCxnSpPr>
        <p:spPr>
          <a:xfrm>
            <a:off x="5554733" y="3459351"/>
            <a:ext cx="714834" cy="4444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1452524-B517-8A91-5C12-25F5A2894822}"/>
              </a:ext>
            </a:extLst>
          </p:cNvPr>
          <p:cNvCxnSpPr>
            <a:cxnSpLocks/>
          </p:cNvCxnSpPr>
          <p:nvPr/>
        </p:nvCxnSpPr>
        <p:spPr>
          <a:xfrm flipV="1">
            <a:off x="5570013" y="3056205"/>
            <a:ext cx="794968" cy="3386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DEB1D36-DB19-0A95-1FA7-03D55ADCEB41}"/>
              </a:ext>
            </a:extLst>
          </p:cNvPr>
          <p:cNvCxnSpPr>
            <a:cxnSpLocks/>
          </p:cNvCxnSpPr>
          <p:nvPr/>
        </p:nvCxnSpPr>
        <p:spPr>
          <a:xfrm>
            <a:off x="5560214" y="3437645"/>
            <a:ext cx="819633" cy="3278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A2DE06C-3C7A-DD9A-55D7-43E5CF824A5D}"/>
              </a:ext>
            </a:extLst>
          </p:cNvPr>
          <p:cNvCxnSpPr>
            <a:cxnSpLocks/>
          </p:cNvCxnSpPr>
          <p:nvPr/>
        </p:nvCxnSpPr>
        <p:spPr>
          <a:xfrm>
            <a:off x="5594579" y="3428237"/>
            <a:ext cx="833512" cy="1656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280407-9DD6-9A16-B1ED-E6B329C0404C}"/>
              </a:ext>
            </a:extLst>
          </p:cNvPr>
          <p:cNvCxnSpPr>
            <a:cxnSpLocks/>
          </p:cNvCxnSpPr>
          <p:nvPr/>
        </p:nvCxnSpPr>
        <p:spPr>
          <a:xfrm flipV="1">
            <a:off x="5593024" y="3256569"/>
            <a:ext cx="835067" cy="1490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95606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8406" y="484551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90806" y="522651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8406" y="297201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0806" y="3338328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90806" y="522878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590806" y="3326993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77E067-1F3F-B028-8A79-F34E05A4A3A4}"/>
              </a:ext>
            </a:extLst>
          </p:cNvPr>
          <p:cNvGrpSpPr/>
          <p:nvPr/>
        </p:nvGrpSpPr>
        <p:grpSpPr>
          <a:xfrm>
            <a:off x="438406" y="1107167"/>
            <a:ext cx="914400" cy="914400"/>
            <a:chOff x="457200" y="685800"/>
            <a:chExt cx="914400" cy="914400"/>
          </a:xfrm>
        </p:grpSpPr>
        <p:sp>
          <p:nvSpPr>
            <p:cNvPr id="10" name="Oval 9"/>
            <p:cNvSpPr/>
            <p:nvPr/>
          </p:nvSpPr>
          <p:spPr>
            <a:xfrm>
              <a:off x="457200" y="685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9600" y="1066800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616421" y="1052012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2A05E19-7BC4-09AE-81AC-7AE14A8975BC}"/>
              </a:ext>
            </a:extLst>
          </p:cNvPr>
          <p:cNvGrpSpPr/>
          <p:nvPr/>
        </p:nvGrpSpPr>
        <p:grpSpPr>
          <a:xfrm>
            <a:off x="438406" y="2034083"/>
            <a:ext cx="914400" cy="914400"/>
            <a:chOff x="457200" y="685800"/>
            <a:chExt cx="914400" cy="9144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2A2AA1-DDA6-41C0-A0F9-F1287425EFD7}"/>
                </a:ext>
              </a:extLst>
            </p:cNvPr>
            <p:cNvSpPr/>
            <p:nvPr/>
          </p:nvSpPr>
          <p:spPr>
            <a:xfrm>
              <a:off x="457200" y="685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4B0DC8-24DE-889A-DAEF-332CD6727455}"/>
                </a:ext>
              </a:extLst>
            </p:cNvPr>
            <p:cNvSpPr/>
            <p:nvPr/>
          </p:nvSpPr>
          <p:spPr>
            <a:xfrm>
              <a:off x="609600" y="1066800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51526D-A420-17C2-2435-B9F92A0BBC10}"/>
                </a:ext>
              </a:extLst>
            </p:cNvPr>
            <p:cNvSpPr/>
            <p:nvPr/>
          </p:nvSpPr>
          <p:spPr>
            <a:xfrm rot="5400000">
              <a:off x="616421" y="1052012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0BB77D-6959-D4D5-4D10-52428E5381B0}"/>
              </a:ext>
            </a:extLst>
          </p:cNvPr>
          <p:cNvGrpSpPr/>
          <p:nvPr/>
        </p:nvGrpSpPr>
        <p:grpSpPr>
          <a:xfrm>
            <a:off x="438406" y="188218"/>
            <a:ext cx="914400" cy="914400"/>
            <a:chOff x="457200" y="685800"/>
            <a:chExt cx="914400" cy="914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6EDE5AD-99C7-E868-D106-869B37DF5BA9}"/>
                </a:ext>
              </a:extLst>
            </p:cNvPr>
            <p:cNvSpPr/>
            <p:nvPr/>
          </p:nvSpPr>
          <p:spPr>
            <a:xfrm>
              <a:off x="457200" y="685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45D96B-1017-3EAA-4D44-61A705C90C14}"/>
                </a:ext>
              </a:extLst>
            </p:cNvPr>
            <p:cNvSpPr/>
            <p:nvPr/>
          </p:nvSpPr>
          <p:spPr>
            <a:xfrm>
              <a:off x="609600" y="1066800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5479B0-7E7E-D37E-8446-450EE0F9E649}"/>
                </a:ext>
              </a:extLst>
            </p:cNvPr>
            <p:cNvSpPr/>
            <p:nvPr/>
          </p:nvSpPr>
          <p:spPr>
            <a:xfrm rot="5400000">
              <a:off x="616421" y="1052012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1A41D4-9308-02CC-D64A-C12B8740557E}"/>
              </a:ext>
            </a:extLst>
          </p:cNvPr>
          <p:cNvGrpSpPr/>
          <p:nvPr/>
        </p:nvGrpSpPr>
        <p:grpSpPr>
          <a:xfrm>
            <a:off x="438406" y="3909463"/>
            <a:ext cx="914400" cy="914400"/>
            <a:chOff x="457200" y="685800"/>
            <a:chExt cx="914400" cy="914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688837-DDFA-F160-4BF6-082E0CD9A587}"/>
                </a:ext>
              </a:extLst>
            </p:cNvPr>
            <p:cNvSpPr/>
            <p:nvPr/>
          </p:nvSpPr>
          <p:spPr>
            <a:xfrm>
              <a:off x="457200" y="685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74EFAC1-965D-25FE-926C-078B0F9669E8}"/>
                </a:ext>
              </a:extLst>
            </p:cNvPr>
            <p:cNvSpPr/>
            <p:nvPr/>
          </p:nvSpPr>
          <p:spPr>
            <a:xfrm>
              <a:off x="609600" y="1066800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40F588-67E5-56BC-AF91-F359B713E7AD}"/>
                </a:ext>
              </a:extLst>
            </p:cNvPr>
            <p:cNvSpPr/>
            <p:nvPr/>
          </p:nvSpPr>
          <p:spPr>
            <a:xfrm rot="5400000">
              <a:off x="616421" y="1052012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BADD92-777C-3290-7198-B0C6CD6FD364}"/>
              </a:ext>
            </a:extLst>
          </p:cNvPr>
          <p:cNvGrpSpPr/>
          <p:nvPr/>
        </p:nvGrpSpPr>
        <p:grpSpPr>
          <a:xfrm>
            <a:off x="438406" y="5795586"/>
            <a:ext cx="914400" cy="914400"/>
            <a:chOff x="457200" y="685800"/>
            <a:chExt cx="914400" cy="9144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E36243B-64D1-49E2-3166-5275021A60BE}"/>
                </a:ext>
              </a:extLst>
            </p:cNvPr>
            <p:cNvSpPr/>
            <p:nvPr/>
          </p:nvSpPr>
          <p:spPr>
            <a:xfrm>
              <a:off x="457200" y="685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EF87D90-9FB4-0C14-165E-31353E9B3ADE}"/>
                </a:ext>
              </a:extLst>
            </p:cNvPr>
            <p:cNvSpPr/>
            <p:nvPr/>
          </p:nvSpPr>
          <p:spPr>
            <a:xfrm>
              <a:off x="609600" y="1066800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EDEFA26-BE9C-8816-5F86-784BCE47A987}"/>
                </a:ext>
              </a:extLst>
            </p:cNvPr>
            <p:cNvSpPr/>
            <p:nvPr/>
          </p:nvSpPr>
          <p:spPr>
            <a:xfrm rot="5400000">
              <a:off x="616421" y="1052012"/>
              <a:ext cx="6096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659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/>
              <a:t>y</a:t>
            </a:r>
            <a:r>
              <a:rPr lang="en-US" sz="3200" baseline="-25000" dirty="0" err="1"/>
              <a:t>i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429000"/>
            <a:ext cx="7620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833813" y="1752600"/>
          <a:ext cx="16271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304560" progId="Equation.3">
                  <p:embed/>
                </p:oleObj>
              </mc:Choice>
              <mc:Fallback>
                <p:oleObj name="Equation" r:id="rId2" imgW="838080" imgH="30456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1752600"/>
                        <a:ext cx="162718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68981" y="376063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1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2" name="Oval 31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V="1">
            <a:off x="6111014" y="3009900"/>
            <a:ext cx="762000" cy="3810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/>
              <a:t>y</a:t>
            </a:r>
            <a:r>
              <a:rPr lang="en-US" sz="3200" baseline="-25000" dirty="0" err="1"/>
              <a:t>i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429000"/>
            <a:ext cx="7620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833813" y="1752600"/>
          <a:ext cx="16271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304560" progId="Equation.3">
                  <p:embed/>
                </p:oleObj>
              </mc:Choice>
              <mc:Fallback>
                <p:oleObj name="Equation" r:id="rId2" imgW="838080" imgH="30456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1752600"/>
                        <a:ext cx="162718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68981" y="376063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1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2" name="Oval 31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455763" y="3448965"/>
            <a:ext cx="4544704" cy="21643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5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+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/>
              <a:t>y</a:t>
            </a:r>
            <a:r>
              <a:rPr lang="en-US" sz="3200" baseline="-25000" dirty="0" err="1"/>
              <a:t>i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z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429000"/>
            <a:ext cx="20701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833813" y="1752600"/>
          <a:ext cx="16271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304560" progId="Equation.3">
                  <p:embed/>
                </p:oleObj>
              </mc:Choice>
              <mc:Fallback>
                <p:oleObj name="Equation" r:id="rId2" imgW="838080" imgH="30456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1752600"/>
                        <a:ext cx="162718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140700" y="2890103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1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2" name="Oval 31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455763" y="3448965"/>
            <a:ext cx="4544704" cy="21643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30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442951" y="641447"/>
            <a:ext cx="4628998" cy="5478572"/>
            <a:chOff x="3836567" y="3213846"/>
            <a:chExt cx="1488467" cy="279698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535963" y="5418907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541146" y="4444412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589514" y="3420483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549783" y="355290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39419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4556694" y="361218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211205" y="362166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218114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541146" y="377578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155925" y="378052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535964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553239" y="448235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207750" y="449183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214659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537691" y="464595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152471" y="465069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32509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549784" y="545922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4204295" y="546870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11205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34236" y="5622817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149016" y="5627559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104"/>
            <p:cNvGrpSpPr/>
            <p:nvPr/>
          </p:nvGrpSpPr>
          <p:grpSpPr>
            <a:xfrm>
              <a:off x="5096560" y="3778152"/>
              <a:ext cx="228474" cy="1853847"/>
              <a:chOff x="6709758" y="1861949"/>
              <a:chExt cx="627854" cy="3377922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8"/>
            <p:cNvGrpSpPr/>
            <p:nvPr/>
          </p:nvGrpSpPr>
          <p:grpSpPr>
            <a:xfrm flipH="1">
              <a:off x="3836567" y="3780612"/>
              <a:ext cx="228474" cy="1853847"/>
              <a:chOff x="6709758" y="1861949"/>
              <a:chExt cx="627854" cy="337792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112"/>
            <p:cNvGrpSpPr/>
            <p:nvPr/>
          </p:nvGrpSpPr>
          <p:grpSpPr>
            <a:xfrm>
              <a:off x="4908705" y="3501663"/>
              <a:ext cx="162639" cy="1948833"/>
              <a:chOff x="6230779" y="1358153"/>
              <a:chExt cx="344833" cy="3550998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116"/>
            <p:cNvGrpSpPr/>
            <p:nvPr/>
          </p:nvGrpSpPr>
          <p:grpSpPr>
            <a:xfrm flipH="1">
              <a:off x="4022905" y="3526263"/>
              <a:ext cx="162639" cy="1948833"/>
              <a:chOff x="6230779" y="1358153"/>
              <a:chExt cx="344833" cy="3550998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>
              <a:off x="4912934" y="397643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15048" y="483988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910819" y="583863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14449" y="397151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4016563" y="483496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4012334" y="583371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4585287" y="430853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568374" y="5285135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518368" y="3213846"/>
              <a:ext cx="53872" cy="27006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4504870" y="378289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4454033" y="4038837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496232" y="4674403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451918" y="4921963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4491050" y="5648898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4449804" y="5886268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223.23.4</a:t>
            </a:r>
          </a:p>
        </p:txBody>
      </p:sp>
      <p:sp>
        <p:nvSpPr>
          <p:cNvPr id="239616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2200"/>
            <a:ext cx="7162800" cy="47752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3200" dirty="0"/>
              <a:t>Which expression best fits our notation for an element of charge from a ring of charge?</a:t>
            </a:r>
          </a:p>
          <a:p>
            <a:pPr marL="381000" indent="-381000"/>
            <a:endParaRPr lang="en-US" sz="3200" dirty="0"/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/>
              </a:rPr>
              <a:t></a:t>
            </a:r>
            <a:r>
              <a:rPr lang="en-US" sz="3200" dirty="0">
                <a:sym typeface="Symbol" pitchFamily="18" charset="2"/>
              </a:rPr>
              <a:t>A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V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</a:t>
            </a:r>
            <a:r>
              <a:rPr lang="en-US" sz="3200" dirty="0">
                <a:latin typeface="Freestyle Script" pitchFamily="66" charset="0"/>
                <a:sym typeface="Symbol" pitchFamily="18" charset="2"/>
              </a:rPr>
              <a:t>l</a:t>
            </a:r>
          </a:p>
          <a:p>
            <a:pPr marL="381000" indent="-381000"/>
            <a:endParaRPr lang="en-US" sz="3200" dirty="0">
              <a:sym typeface="Symbol" pitchFamily="18" charset="2"/>
            </a:endParaRPr>
          </a:p>
          <a:p>
            <a:pPr marL="381000" indent="-381000"/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300</Words>
  <Application>Microsoft Office PowerPoint</Application>
  <PresentationFormat>On-screen Show (4:3)</PresentationFormat>
  <Paragraphs>208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Freestyle Script</vt:lpstr>
      <vt:lpstr>Monotype Sorts</vt:lpstr>
      <vt:lpstr>Symbol</vt:lpstr>
      <vt:lpstr>Office Theme</vt:lpstr>
      <vt:lpstr>Equation</vt:lpstr>
      <vt:lpstr>Question 223.23.1</vt:lpstr>
      <vt:lpstr>Question 223.23.3</vt:lpstr>
      <vt:lpstr>Question 223.23.2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223.23.4</vt:lpstr>
      <vt:lpstr>PowerPoint Presentation</vt:lpstr>
      <vt:lpstr>PowerPoint Presentation</vt:lpstr>
      <vt:lpstr>PowerPoint Presentation</vt:lpstr>
      <vt:lpstr>Question 223.23.6</vt:lpstr>
      <vt:lpstr>PowerPoint Presentation</vt:lpstr>
      <vt:lpstr>Question 23.5</vt:lpstr>
      <vt:lpstr>PowerPoint Presentation</vt:lpstr>
      <vt:lpstr>Question 223.23.5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26</cp:revision>
  <dcterms:created xsi:type="dcterms:W3CDTF">2011-10-18T18:18:20Z</dcterms:created>
  <dcterms:modified xsi:type="dcterms:W3CDTF">2024-05-30T16:45:00Z</dcterms:modified>
</cp:coreProperties>
</file>