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766" r:id="rId3"/>
    <p:sldId id="1302" r:id="rId4"/>
    <p:sldId id="1303" r:id="rId5"/>
    <p:sldId id="1304" r:id="rId6"/>
    <p:sldId id="257" r:id="rId7"/>
    <p:sldId id="277" r:id="rId8"/>
    <p:sldId id="276" r:id="rId9"/>
    <p:sldId id="278" r:id="rId10"/>
    <p:sldId id="273" r:id="rId11"/>
    <p:sldId id="274" r:id="rId12"/>
    <p:sldId id="1305" r:id="rId13"/>
    <p:sldId id="258" r:id="rId14"/>
    <p:sldId id="260" r:id="rId15"/>
    <p:sldId id="261" r:id="rId16"/>
    <p:sldId id="1309" r:id="rId17"/>
    <p:sldId id="1306" r:id="rId18"/>
    <p:sldId id="1308" r:id="rId19"/>
    <p:sldId id="1307" r:id="rId20"/>
    <p:sldId id="1310" r:id="rId21"/>
    <p:sldId id="259" r:id="rId22"/>
    <p:sldId id="262" r:id="rId23"/>
    <p:sldId id="263" r:id="rId24"/>
    <p:sldId id="264" r:id="rId25"/>
    <p:sldId id="1116" r:id="rId26"/>
    <p:sldId id="267" r:id="rId27"/>
    <p:sldId id="268" r:id="rId28"/>
    <p:sldId id="1114" r:id="rId29"/>
    <p:sldId id="1311" r:id="rId30"/>
    <p:sldId id="265" r:id="rId31"/>
    <p:sldId id="266" r:id="rId32"/>
    <p:sldId id="1312" r:id="rId33"/>
    <p:sldId id="269" r:id="rId34"/>
    <p:sldId id="1117" r:id="rId35"/>
    <p:sldId id="270" r:id="rId36"/>
    <p:sldId id="271" r:id="rId37"/>
    <p:sldId id="1313" r:id="rId38"/>
    <p:sldId id="27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ECCEE-C712-4D31-82E5-97F2DBE4CFD9}" v="273" dt="2023-10-20T17:31:33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65DECCEE-C712-4D31-82E5-97F2DBE4CFD9}"/>
    <pc:docChg chg="undo custSel addSld modSld sldOrd">
      <pc:chgData name="Lines, Todd" userId="afaf7c3a-e8aa-4568-882a-02ad8f9e19b0" providerId="ADAL" clId="{65DECCEE-C712-4D31-82E5-97F2DBE4CFD9}" dt="2023-10-20T17:31:46.131" v="1045" actId="1076"/>
      <pc:docMkLst>
        <pc:docMk/>
      </pc:docMkLst>
      <pc:sldChg chg="addSp modSp">
        <pc:chgData name="Lines, Todd" userId="afaf7c3a-e8aa-4568-882a-02ad8f9e19b0" providerId="ADAL" clId="{65DECCEE-C712-4D31-82E5-97F2DBE4CFD9}" dt="2023-10-20T16:40:36.069" v="103" actId="164"/>
        <pc:sldMkLst>
          <pc:docMk/>
          <pc:sldMk cId="0" sldId="258"/>
        </pc:sldMkLst>
        <pc:spChg chg="mod">
          <ac:chgData name="Lines, Todd" userId="afaf7c3a-e8aa-4568-882a-02ad8f9e19b0" providerId="ADAL" clId="{65DECCEE-C712-4D31-82E5-97F2DBE4CFD9}" dt="2023-10-20T16:40:36.069" v="103" actId="164"/>
          <ac:spMkLst>
            <pc:docMk/>
            <pc:sldMk cId="0" sldId="258"/>
            <ac:spMk id="32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6:40:36.069" v="103" actId="164"/>
          <ac:spMkLst>
            <pc:docMk/>
            <pc:sldMk cId="0" sldId="258"/>
            <ac:spMk id="33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6:40:36.069" v="103" actId="164"/>
          <ac:spMkLst>
            <pc:docMk/>
            <pc:sldMk cId="0" sldId="258"/>
            <ac:spMk id="34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6:40:36.069" v="103" actId="164"/>
          <ac:spMkLst>
            <pc:docMk/>
            <pc:sldMk cId="0" sldId="258"/>
            <ac:spMk id="35" creationId="{00000000-0000-0000-0000-000000000000}"/>
          </ac:spMkLst>
        </pc:spChg>
        <pc:grpChg chg="mod">
          <ac:chgData name="Lines, Todd" userId="afaf7c3a-e8aa-4568-882a-02ad8f9e19b0" providerId="ADAL" clId="{65DECCEE-C712-4D31-82E5-97F2DBE4CFD9}" dt="2023-10-20T16:40:36.069" v="103" actId="164"/>
          <ac:grpSpMkLst>
            <pc:docMk/>
            <pc:sldMk cId="0" sldId="258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65DECCEE-C712-4D31-82E5-97F2DBE4CFD9}" dt="2023-10-20T16:40:36.069" v="103" actId="164"/>
          <ac:grpSpMkLst>
            <pc:docMk/>
            <pc:sldMk cId="0" sldId="258"/>
            <ac:grpSpMk id="3" creationId="{6F4842FF-D95D-2761-22D3-5E25E579F0E1}"/>
          </ac:grpSpMkLst>
        </pc:grp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11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13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14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15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16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17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18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19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20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21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22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23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24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25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26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27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28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29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6:40:36.069" v="103" actId="164"/>
          <ac:cxnSpMkLst>
            <pc:docMk/>
            <pc:sldMk cId="0" sldId="258"/>
            <ac:cxnSpMk id="31" creationId="{00000000-0000-0000-0000-000000000000}"/>
          </ac:cxnSpMkLst>
        </pc:cxnChg>
      </pc:sldChg>
      <pc:sldChg chg="ord">
        <pc:chgData name="Lines, Todd" userId="afaf7c3a-e8aa-4568-882a-02ad8f9e19b0" providerId="ADAL" clId="{65DECCEE-C712-4D31-82E5-97F2DBE4CFD9}" dt="2023-10-20T17:13:46.625" v="655"/>
        <pc:sldMkLst>
          <pc:docMk/>
          <pc:sldMk cId="0" sldId="264"/>
        </pc:sldMkLst>
      </pc:sldChg>
      <pc:sldChg chg="addSp modSp">
        <pc:chgData name="Lines, Todd" userId="afaf7c3a-e8aa-4568-882a-02ad8f9e19b0" providerId="ADAL" clId="{65DECCEE-C712-4D31-82E5-97F2DBE4CFD9}" dt="2023-10-20T17:14:57.038" v="660" actId="164"/>
        <pc:sldMkLst>
          <pc:docMk/>
          <pc:sldMk cId="0" sldId="265"/>
        </pc:sldMkLst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2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4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6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7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8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9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10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11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12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13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14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14:57.038" v="660" actId="164"/>
          <ac:spMkLst>
            <pc:docMk/>
            <pc:sldMk cId="0" sldId="265"/>
            <ac:spMk id="30" creationId="{00000000-0000-0000-0000-000000000000}"/>
          </ac:spMkLst>
        </pc:spChg>
        <pc:grpChg chg="add mod">
          <ac:chgData name="Lines, Todd" userId="afaf7c3a-e8aa-4568-882a-02ad8f9e19b0" providerId="ADAL" clId="{65DECCEE-C712-4D31-82E5-97F2DBE4CFD9}" dt="2023-10-20T17:14:57.038" v="660" actId="164"/>
          <ac:grpSpMkLst>
            <pc:docMk/>
            <pc:sldMk cId="0" sldId="265"/>
            <ac:grpSpMk id="3" creationId="{7432A25A-BCC8-9D3C-2816-F922E7E62646}"/>
          </ac:grpSpMkLst>
        </pc:grpChg>
        <pc:grpChg chg="mod">
          <ac:chgData name="Lines, Todd" userId="afaf7c3a-e8aa-4568-882a-02ad8f9e19b0" providerId="ADAL" clId="{65DECCEE-C712-4D31-82E5-97F2DBE4CFD9}" dt="2023-10-20T17:14:57.038" v="660" actId="164"/>
          <ac:grpSpMkLst>
            <pc:docMk/>
            <pc:sldMk cId="0" sldId="265"/>
            <ac:grpSpMk id="21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14:57.038" v="660" actId="164"/>
          <ac:grpSpMkLst>
            <pc:docMk/>
            <pc:sldMk cId="0" sldId="265"/>
            <ac:grpSpMk id="22" creationId="{00000000-0000-0000-0000-000000000000}"/>
          </ac:grpSpMkLst>
        </pc:grpChg>
      </pc:sldChg>
      <pc:sldChg chg="ord">
        <pc:chgData name="Lines, Todd" userId="afaf7c3a-e8aa-4568-882a-02ad8f9e19b0" providerId="ADAL" clId="{65DECCEE-C712-4D31-82E5-97F2DBE4CFD9}" dt="2023-10-20T17:20:36.129" v="751"/>
        <pc:sldMkLst>
          <pc:docMk/>
          <pc:sldMk cId="0" sldId="267"/>
        </pc:sldMkLst>
      </pc:sldChg>
      <pc:sldChg chg="ord">
        <pc:chgData name="Lines, Todd" userId="afaf7c3a-e8aa-4568-882a-02ad8f9e19b0" providerId="ADAL" clId="{65DECCEE-C712-4D31-82E5-97F2DBE4CFD9}" dt="2023-10-20T17:20:36.129" v="751"/>
        <pc:sldMkLst>
          <pc:docMk/>
          <pc:sldMk cId="0" sldId="268"/>
        </pc:sldMkLst>
      </pc:sldChg>
      <pc:sldChg chg="addSp modSp mod">
        <pc:chgData name="Lines, Todd" userId="afaf7c3a-e8aa-4568-882a-02ad8f9e19b0" providerId="ADAL" clId="{65DECCEE-C712-4D31-82E5-97F2DBE4CFD9}" dt="2023-10-20T17:27:11.354" v="852" actId="14100"/>
        <pc:sldMkLst>
          <pc:docMk/>
          <pc:sldMk cId="0" sldId="272"/>
        </pc:sldMkLst>
        <pc:spChg chg="mod">
          <ac:chgData name="Lines, Todd" userId="afaf7c3a-e8aa-4568-882a-02ad8f9e19b0" providerId="ADAL" clId="{65DECCEE-C712-4D31-82E5-97F2DBE4CFD9}" dt="2023-10-20T17:27:07.820" v="850" actId="164"/>
          <ac:spMkLst>
            <pc:docMk/>
            <pc:sldMk cId="0" sldId="272"/>
            <ac:spMk id="63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27:07.820" v="850" actId="164"/>
          <ac:spMkLst>
            <pc:docMk/>
            <pc:sldMk cId="0" sldId="272"/>
            <ac:spMk id="64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27:07.820" v="850" actId="164"/>
          <ac:spMkLst>
            <pc:docMk/>
            <pc:sldMk cId="0" sldId="272"/>
            <ac:spMk id="65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27:07.820" v="850" actId="164"/>
          <ac:spMkLst>
            <pc:docMk/>
            <pc:sldMk cId="0" sldId="272"/>
            <ac:spMk id="66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27:07.820" v="850" actId="164"/>
          <ac:spMkLst>
            <pc:docMk/>
            <pc:sldMk cId="0" sldId="272"/>
            <ac:spMk id="67" creationId="{00000000-0000-0000-0000-000000000000}"/>
          </ac:spMkLst>
        </pc:spChg>
        <pc:grpChg chg="add mod">
          <ac:chgData name="Lines, Todd" userId="afaf7c3a-e8aa-4568-882a-02ad8f9e19b0" providerId="ADAL" clId="{65DECCEE-C712-4D31-82E5-97F2DBE4CFD9}" dt="2023-10-20T17:27:11.354" v="852" actId="14100"/>
          <ac:grpSpMkLst>
            <pc:docMk/>
            <pc:sldMk cId="0" sldId="272"/>
            <ac:grpSpMk id="2" creationId="{BB43BF72-DA48-2280-3D98-4C733B76D589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50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71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72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75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78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81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84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87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92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93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07.820" v="850" actId="164"/>
          <ac:grpSpMkLst>
            <pc:docMk/>
            <pc:sldMk cId="0" sldId="272"/>
            <ac:grpSpMk id="96" creationId="{00000000-0000-0000-0000-000000000000}"/>
          </ac:grpSpMkLst>
        </pc:grpChg>
        <pc:picChg chg="mod">
          <ac:chgData name="Lines, Todd" userId="afaf7c3a-e8aa-4568-882a-02ad8f9e19b0" providerId="ADAL" clId="{65DECCEE-C712-4D31-82E5-97F2DBE4CFD9}" dt="2023-10-20T17:27:07.820" v="850" actId="164"/>
          <ac:picMkLst>
            <pc:docMk/>
            <pc:sldMk cId="0" sldId="272"/>
            <ac:picMk id="9220" creationId="{00000000-0000-0000-0000-000000000000}"/>
          </ac:picMkLst>
        </pc:picChg>
      </pc:sldChg>
      <pc:sldChg chg="add ord">
        <pc:chgData name="Lines, Todd" userId="afaf7c3a-e8aa-4568-882a-02ad8f9e19b0" providerId="ADAL" clId="{65DECCEE-C712-4D31-82E5-97F2DBE4CFD9}" dt="2023-10-20T16:33:28.607" v="2"/>
        <pc:sldMkLst>
          <pc:docMk/>
          <pc:sldMk cId="0" sldId="766"/>
        </pc:sldMkLst>
      </pc:sldChg>
      <pc:sldChg chg="add">
        <pc:chgData name="Lines, Todd" userId="afaf7c3a-e8aa-4568-882a-02ad8f9e19b0" providerId="ADAL" clId="{65DECCEE-C712-4D31-82E5-97F2DBE4CFD9}" dt="2023-10-20T17:14:27.375" v="656"/>
        <pc:sldMkLst>
          <pc:docMk/>
          <pc:sldMk cId="0" sldId="1114"/>
        </pc:sldMkLst>
      </pc:sldChg>
      <pc:sldChg chg="add ord">
        <pc:chgData name="Lines, Todd" userId="afaf7c3a-e8aa-4568-882a-02ad8f9e19b0" providerId="ADAL" clId="{65DECCEE-C712-4D31-82E5-97F2DBE4CFD9}" dt="2023-10-20T16:34:10.501" v="4"/>
        <pc:sldMkLst>
          <pc:docMk/>
          <pc:sldMk cId="0" sldId="1116"/>
        </pc:sldMkLst>
      </pc:sldChg>
      <pc:sldChg chg="add ord">
        <pc:chgData name="Lines, Todd" userId="afaf7c3a-e8aa-4568-882a-02ad8f9e19b0" providerId="ADAL" clId="{65DECCEE-C712-4D31-82E5-97F2DBE4CFD9}" dt="2023-10-20T16:34:23.773" v="6"/>
        <pc:sldMkLst>
          <pc:docMk/>
          <pc:sldMk cId="0" sldId="1117"/>
        </pc:sldMkLst>
      </pc:sldChg>
      <pc:sldChg chg="add ord">
        <pc:chgData name="Lines, Todd" userId="afaf7c3a-e8aa-4568-882a-02ad8f9e19b0" providerId="ADAL" clId="{65DECCEE-C712-4D31-82E5-97F2DBE4CFD9}" dt="2023-10-20T16:33:28.607" v="2"/>
        <pc:sldMkLst>
          <pc:docMk/>
          <pc:sldMk cId="0" sldId="1302"/>
        </pc:sldMkLst>
      </pc:sldChg>
      <pc:sldChg chg="add ord">
        <pc:chgData name="Lines, Todd" userId="afaf7c3a-e8aa-4568-882a-02ad8f9e19b0" providerId="ADAL" clId="{65DECCEE-C712-4D31-82E5-97F2DBE4CFD9}" dt="2023-10-20T16:33:28.607" v="2"/>
        <pc:sldMkLst>
          <pc:docMk/>
          <pc:sldMk cId="0" sldId="1303"/>
        </pc:sldMkLst>
      </pc:sldChg>
      <pc:sldChg chg="add ord">
        <pc:chgData name="Lines, Todd" userId="afaf7c3a-e8aa-4568-882a-02ad8f9e19b0" providerId="ADAL" clId="{65DECCEE-C712-4D31-82E5-97F2DBE4CFD9}" dt="2023-10-20T16:33:28.607" v="2"/>
        <pc:sldMkLst>
          <pc:docMk/>
          <pc:sldMk cId="0" sldId="1304"/>
        </pc:sldMkLst>
      </pc:sldChg>
      <pc:sldChg chg="addSp delSp modSp new mod modClrScheme chgLayout">
        <pc:chgData name="Lines, Todd" userId="afaf7c3a-e8aa-4568-882a-02ad8f9e19b0" providerId="ADAL" clId="{65DECCEE-C712-4D31-82E5-97F2DBE4CFD9}" dt="2023-10-20T16:41:46.111" v="126" actId="20577"/>
        <pc:sldMkLst>
          <pc:docMk/>
          <pc:sldMk cId="1245153140" sldId="1305"/>
        </pc:sldMkLst>
        <pc:spChg chg="add mod">
          <ac:chgData name="Lines, Todd" userId="afaf7c3a-e8aa-4568-882a-02ad8f9e19b0" providerId="ADAL" clId="{65DECCEE-C712-4D31-82E5-97F2DBE4CFD9}" dt="2023-10-20T16:39:19.460" v="16" actId="20577"/>
          <ac:spMkLst>
            <pc:docMk/>
            <pc:sldMk cId="1245153140" sldId="1305"/>
            <ac:spMk id="2" creationId="{DDF9C7EE-E399-F979-B067-B3E2DCA0A214}"/>
          </ac:spMkLst>
        </pc:spChg>
        <pc:spChg chg="add mod">
          <ac:chgData name="Lines, Todd" userId="afaf7c3a-e8aa-4568-882a-02ad8f9e19b0" providerId="ADAL" clId="{65DECCEE-C712-4D31-82E5-97F2DBE4CFD9}" dt="2023-10-20T16:41:46.111" v="126" actId="20577"/>
          <ac:spMkLst>
            <pc:docMk/>
            <pc:sldMk cId="1245153140" sldId="1305"/>
            <ac:spMk id="3" creationId="{568A1514-7C2B-38DC-468C-FB120AFDBF78}"/>
          </ac:spMkLst>
        </pc:spChg>
        <pc:spChg chg="del mod topLvl">
          <ac:chgData name="Lines, Todd" userId="afaf7c3a-e8aa-4568-882a-02ad8f9e19b0" providerId="ADAL" clId="{65DECCEE-C712-4D31-82E5-97F2DBE4CFD9}" dt="2023-10-20T16:41:03.503" v="110" actId="478"/>
          <ac:spMkLst>
            <pc:docMk/>
            <pc:sldMk cId="1245153140" sldId="1305"/>
            <ac:spMk id="25" creationId="{B0523EB1-4C56-EB75-9142-81EC7F6B2392}"/>
          </ac:spMkLst>
        </pc:spChg>
        <pc:spChg chg="del mod topLvl">
          <ac:chgData name="Lines, Todd" userId="afaf7c3a-e8aa-4568-882a-02ad8f9e19b0" providerId="ADAL" clId="{65DECCEE-C712-4D31-82E5-97F2DBE4CFD9}" dt="2023-10-20T16:41:14.318" v="112" actId="478"/>
          <ac:spMkLst>
            <pc:docMk/>
            <pc:sldMk cId="1245153140" sldId="1305"/>
            <ac:spMk id="26" creationId="{2E1C4C0E-3191-11FA-A797-45E48E2DA56B}"/>
          </ac:spMkLst>
        </pc:spChg>
        <pc:spChg chg="del mod topLvl">
          <ac:chgData name="Lines, Todd" userId="afaf7c3a-e8aa-4568-882a-02ad8f9e19b0" providerId="ADAL" clId="{65DECCEE-C712-4D31-82E5-97F2DBE4CFD9}" dt="2023-10-20T16:41:05.810" v="111" actId="478"/>
          <ac:spMkLst>
            <pc:docMk/>
            <pc:sldMk cId="1245153140" sldId="1305"/>
            <ac:spMk id="27" creationId="{90C041A8-E612-E92C-B4F4-344EC550D906}"/>
          </ac:spMkLst>
        </pc:spChg>
        <pc:spChg chg="del mod topLvl">
          <ac:chgData name="Lines, Todd" userId="afaf7c3a-e8aa-4568-882a-02ad8f9e19b0" providerId="ADAL" clId="{65DECCEE-C712-4D31-82E5-97F2DBE4CFD9}" dt="2023-10-20T16:41:16.914" v="113" actId="478"/>
          <ac:spMkLst>
            <pc:docMk/>
            <pc:sldMk cId="1245153140" sldId="1305"/>
            <ac:spMk id="28" creationId="{D485F9D3-1927-9DCD-6976-5303BA40073E}"/>
          </ac:spMkLst>
        </pc:spChg>
        <pc:spChg chg="mod">
          <ac:chgData name="Lines, Todd" userId="afaf7c3a-e8aa-4568-882a-02ad8f9e19b0" providerId="ADAL" clId="{65DECCEE-C712-4D31-82E5-97F2DBE4CFD9}" dt="2023-10-20T16:40:59.900" v="109" actId="165"/>
          <ac:spMkLst>
            <pc:docMk/>
            <pc:sldMk cId="1245153140" sldId="1305"/>
            <ac:spMk id="30" creationId="{62D65C43-DF6D-0D16-A53E-1BDCBC103E30}"/>
          </ac:spMkLst>
        </pc:spChg>
        <pc:spChg chg="mod">
          <ac:chgData name="Lines, Todd" userId="afaf7c3a-e8aa-4568-882a-02ad8f9e19b0" providerId="ADAL" clId="{65DECCEE-C712-4D31-82E5-97F2DBE4CFD9}" dt="2023-10-20T16:40:59.900" v="109" actId="165"/>
          <ac:spMkLst>
            <pc:docMk/>
            <pc:sldMk cId="1245153140" sldId="1305"/>
            <ac:spMk id="31" creationId="{7CD518AA-AA18-B622-9750-42CFFF0FD9BC}"/>
          </ac:spMkLst>
        </pc:spChg>
        <pc:spChg chg="mod">
          <ac:chgData name="Lines, Todd" userId="afaf7c3a-e8aa-4568-882a-02ad8f9e19b0" providerId="ADAL" clId="{65DECCEE-C712-4D31-82E5-97F2DBE4CFD9}" dt="2023-10-20T16:40:59.900" v="109" actId="165"/>
          <ac:spMkLst>
            <pc:docMk/>
            <pc:sldMk cId="1245153140" sldId="1305"/>
            <ac:spMk id="32" creationId="{1A818CB8-588E-7B63-A572-0811C20C7512}"/>
          </ac:spMkLst>
        </pc:spChg>
        <pc:spChg chg="mod">
          <ac:chgData name="Lines, Todd" userId="afaf7c3a-e8aa-4568-882a-02ad8f9e19b0" providerId="ADAL" clId="{65DECCEE-C712-4D31-82E5-97F2DBE4CFD9}" dt="2023-10-20T16:40:59.900" v="109" actId="165"/>
          <ac:spMkLst>
            <pc:docMk/>
            <pc:sldMk cId="1245153140" sldId="1305"/>
            <ac:spMk id="33" creationId="{6752CFEA-F2B2-E741-C47B-67531AAB46FF}"/>
          </ac:spMkLst>
        </pc:spChg>
        <pc:spChg chg="mod">
          <ac:chgData name="Lines, Todd" userId="afaf7c3a-e8aa-4568-882a-02ad8f9e19b0" providerId="ADAL" clId="{65DECCEE-C712-4D31-82E5-97F2DBE4CFD9}" dt="2023-10-20T16:40:59.900" v="109" actId="165"/>
          <ac:spMkLst>
            <pc:docMk/>
            <pc:sldMk cId="1245153140" sldId="1305"/>
            <ac:spMk id="34" creationId="{02BFEB8B-16BD-DAD8-383A-904D6131B3E0}"/>
          </ac:spMkLst>
        </pc:spChg>
        <pc:spChg chg="mod">
          <ac:chgData name="Lines, Todd" userId="afaf7c3a-e8aa-4568-882a-02ad8f9e19b0" providerId="ADAL" clId="{65DECCEE-C712-4D31-82E5-97F2DBE4CFD9}" dt="2023-10-20T16:40:59.900" v="109" actId="165"/>
          <ac:spMkLst>
            <pc:docMk/>
            <pc:sldMk cId="1245153140" sldId="1305"/>
            <ac:spMk id="35" creationId="{373AB31B-CBD5-6663-2494-AAE8F70331F5}"/>
          </ac:spMkLst>
        </pc:spChg>
        <pc:spChg chg="add mod">
          <ac:chgData name="Lines, Todd" userId="afaf7c3a-e8aa-4568-882a-02ad8f9e19b0" providerId="ADAL" clId="{65DECCEE-C712-4D31-82E5-97F2DBE4CFD9}" dt="2023-10-20T16:41:36.046" v="120" actId="1076"/>
          <ac:spMkLst>
            <pc:docMk/>
            <pc:sldMk cId="1245153140" sldId="1305"/>
            <ac:spMk id="36" creationId="{39FDF3D3-A3CA-88EC-FD71-6E992CB8475B}"/>
          </ac:spMkLst>
        </pc:spChg>
        <pc:spChg chg="add mod">
          <ac:chgData name="Lines, Todd" userId="afaf7c3a-e8aa-4568-882a-02ad8f9e19b0" providerId="ADAL" clId="{65DECCEE-C712-4D31-82E5-97F2DBE4CFD9}" dt="2023-10-20T16:41:42.136" v="124" actId="20577"/>
          <ac:spMkLst>
            <pc:docMk/>
            <pc:sldMk cId="1245153140" sldId="1305"/>
            <ac:spMk id="37" creationId="{2B59FF71-39F4-02A0-1F33-FF1B98ADA16B}"/>
          </ac:spMkLst>
        </pc:spChg>
        <pc:grpChg chg="add del mod">
          <ac:chgData name="Lines, Todd" userId="afaf7c3a-e8aa-4568-882a-02ad8f9e19b0" providerId="ADAL" clId="{65DECCEE-C712-4D31-82E5-97F2DBE4CFD9}" dt="2023-10-20T16:40:59.900" v="109" actId="165"/>
          <ac:grpSpMkLst>
            <pc:docMk/>
            <pc:sldMk cId="1245153140" sldId="1305"/>
            <ac:grpSpMk id="4" creationId="{A26186D2-1BD7-716D-50F0-2803CF0E2340}"/>
          </ac:grpSpMkLst>
        </pc:grpChg>
        <pc:grpChg chg="mod topLvl">
          <ac:chgData name="Lines, Todd" userId="afaf7c3a-e8aa-4568-882a-02ad8f9e19b0" providerId="ADAL" clId="{65DECCEE-C712-4D31-82E5-97F2DBE4CFD9}" dt="2023-10-20T16:40:59.900" v="109" actId="165"/>
          <ac:grpSpMkLst>
            <pc:docMk/>
            <pc:sldMk cId="1245153140" sldId="1305"/>
            <ac:grpSpMk id="29" creationId="{8CE1D591-7A3F-CF29-BE05-D7EFAAE870F3}"/>
          </ac:grpSpMkLst>
        </pc:grp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5" creationId="{D24B5E81-FD6A-6F41-6472-6AB0BA41593B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6" creationId="{2554CA45-0D46-5C6F-1D3A-70879AFE69AF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7" creationId="{CA9CC880-1839-B9A1-605A-F399DD87CD90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8" creationId="{ACD74846-5005-3576-F407-36B1C29EBCEB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9" creationId="{AD1DA7BF-DD83-1A00-A0F5-363D1549637E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10" creationId="{F0C7BDE2-A0CA-1B13-EF94-BD68A06059CE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11" creationId="{7A53CD9A-B9F9-A045-B72C-F0D61453BA99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12" creationId="{0E6FAB1D-635E-98BA-134D-2B16C7F15DD3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13" creationId="{21E6B398-A750-F65A-89C4-8978A03BC84B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14" creationId="{97890EDF-2FA4-285C-8262-4B850E46A2FF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15" creationId="{2EA3C0AA-5A99-8D1C-D67B-27B2FA276495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16" creationId="{F603723D-E74D-0D58-7576-78543CC87322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17" creationId="{3212A351-9191-9C4D-3092-CB130324DAB3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18" creationId="{B6EE898F-9061-C23B-205F-CD134AB5201A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19" creationId="{342B856C-EAAD-F72C-4E81-673915D9AA98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20" creationId="{391E64AB-D40A-FA25-4541-DDF2DC24C8BE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21" creationId="{3A6BA3DA-4011-5225-0D75-DA4760E8C4E1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22" creationId="{1B5FC7E3-9F86-2E5F-5495-B30060DF5600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23" creationId="{CBB1829D-2C03-1CF9-8BA4-C24CF29FE33F}"/>
          </ac:cxnSpMkLst>
        </pc:cxnChg>
        <pc:cxnChg chg="mod topLvl">
          <ac:chgData name="Lines, Todd" userId="afaf7c3a-e8aa-4568-882a-02ad8f9e19b0" providerId="ADAL" clId="{65DECCEE-C712-4D31-82E5-97F2DBE4CFD9}" dt="2023-10-20T16:40:59.900" v="109" actId="165"/>
          <ac:cxnSpMkLst>
            <pc:docMk/>
            <pc:sldMk cId="1245153140" sldId="1305"/>
            <ac:cxnSpMk id="24" creationId="{8FB4CE2C-3593-A70D-1EF7-48CAFC828900}"/>
          </ac:cxnSpMkLst>
        </pc:cxnChg>
      </pc:sldChg>
      <pc:sldChg chg="addSp modSp add mod">
        <pc:chgData name="Lines, Todd" userId="afaf7c3a-e8aa-4568-882a-02ad8f9e19b0" providerId="ADAL" clId="{65DECCEE-C712-4D31-82E5-97F2DBE4CFD9}" dt="2023-10-20T16:49:18.169" v="239" actId="1076"/>
        <pc:sldMkLst>
          <pc:docMk/>
          <pc:sldMk cId="2075294349" sldId="1306"/>
        </pc:sldMkLst>
        <pc:spChg chg="mod">
          <ac:chgData name="Lines, Todd" userId="afaf7c3a-e8aa-4568-882a-02ad8f9e19b0" providerId="ADAL" clId="{65DECCEE-C712-4D31-82E5-97F2DBE4CFD9}" dt="2023-10-20T16:47:02.024" v="195" actId="20577"/>
          <ac:spMkLst>
            <pc:docMk/>
            <pc:sldMk cId="2075294349" sldId="1306"/>
            <ac:spMk id="3" creationId="{568A1514-7C2B-38DC-468C-FB120AFDBF78}"/>
          </ac:spMkLst>
        </pc:spChg>
        <pc:spChg chg="add mod">
          <ac:chgData name="Lines, Todd" userId="afaf7c3a-e8aa-4568-882a-02ad8f9e19b0" providerId="ADAL" clId="{65DECCEE-C712-4D31-82E5-97F2DBE4CFD9}" dt="2023-10-20T16:49:18.169" v="239" actId="1076"/>
          <ac:spMkLst>
            <pc:docMk/>
            <pc:sldMk cId="2075294349" sldId="1306"/>
            <ac:spMk id="26" creationId="{40FDD658-80E1-CAFB-0F82-BB1A7A0B8F24}"/>
          </ac:spMkLst>
        </pc:spChg>
        <pc:cxnChg chg="add mod">
          <ac:chgData name="Lines, Todd" userId="afaf7c3a-e8aa-4568-882a-02ad8f9e19b0" providerId="ADAL" clId="{65DECCEE-C712-4D31-82E5-97F2DBE4CFD9}" dt="2023-10-20T16:49:04.807" v="236" actId="14100"/>
          <ac:cxnSpMkLst>
            <pc:docMk/>
            <pc:sldMk cId="2075294349" sldId="1306"/>
            <ac:cxnSpMk id="4" creationId="{45433E4F-0F32-4C26-5B9B-F4E48B8E1593}"/>
          </ac:cxnSpMkLst>
        </pc:cxnChg>
        <pc:cxnChg chg="add mod">
          <ac:chgData name="Lines, Todd" userId="afaf7c3a-e8aa-4568-882a-02ad8f9e19b0" providerId="ADAL" clId="{65DECCEE-C712-4D31-82E5-97F2DBE4CFD9}" dt="2023-10-20T16:48:45.937" v="229" actId="1076"/>
          <ac:cxnSpMkLst>
            <pc:docMk/>
            <pc:sldMk cId="2075294349" sldId="1306"/>
            <ac:cxnSpMk id="25" creationId="{B2315A0E-136E-95D9-F68A-DEB13437CF3A}"/>
          </ac:cxnSpMkLst>
        </pc:cxnChg>
        <pc:cxnChg chg="add mod">
          <ac:chgData name="Lines, Todd" userId="afaf7c3a-e8aa-4568-882a-02ad8f9e19b0" providerId="ADAL" clId="{65DECCEE-C712-4D31-82E5-97F2DBE4CFD9}" dt="2023-10-20T16:48:50.534" v="231" actId="1076"/>
          <ac:cxnSpMkLst>
            <pc:docMk/>
            <pc:sldMk cId="2075294349" sldId="1306"/>
            <ac:cxnSpMk id="38" creationId="{A0677AB7-B0B0-048F-4311-C4B0E3047743}"/>
          </ac:cxnSpMkLst>
        </pc:cxnChg>
      </pc:sldChg>
      <pc:sldChg chg="addSp modSp add mod">
        <pc:chgData name="Lines, Todd" userId="afaf7c3a-e8aa-4568-882a-02ad8f9e19b0" providerId="ADAL" clId="{65DECCEE-C712-4D31-82E5-97F2DBE4CFD9}" dt="2023-10-20T16:53:26.074" v="305" actId="20577"/>
        <pc:sldMkLst>
          <pc:docMk/>
          <pc:sldMk cId="108579092" sldId="1307"/>
        </pc:sldMkLst>
        <pc:spChg chg="mod">
          <ac:chgData name="Lines, Todd" userId="afaf7c3a-e8aa-4568-882a-02ad8f9e19b0" providerId="ADAL" clId="{65DECCEE-C712-4D31-82E5-97F2DBE4CFD9}" dt="2023-10-20T16:53:26.074" v="305" actId="20577"/>
          <ac:spMkLst>
            <pc:docMk/>
            <pc:sldMk cId="108579092" sldId="1307"/>
            <ac:spMk id="3" creationId="{568A1514-7C2B-38DC-468C-FB120AFDBF78}"/>
          </ac:spMkLst>
        </pc:spChg>
        <pc:spChg chg="add mod">
          <ac:chgData name="Lines, Todd" userId="afaf7c3a-e8aa-4568-882a-02ad8f9e19b0" providerId="ADAL" clId="{65DECCEE-C712-4D31-82E5-97F2DBE4CFD9}" dt="2023-10-20T16:49:25.595" v="241"/>
          <ac:spMkLst>
            <pc:docMk/>
            <pc:sldMk cId="108579092" sldId="1307"/>
            <ac:spMk id="26" creationId="{91B76EE8-9F11-80AE-41F7-7B8DC30DE840}"/>
          </ac:spMkLst>
        </pc:spChg>
        <pc:cxnChg chg="add mod">
          <ac:chgData name="Lines, Todd" userId="afaf7c3a-e8aa-4568-882a-02ad8f9e19b0" providerId="ADAL" clId="{65DECCEE-C712-4D31-82E5-97F2DBE4CFD9}" dt="2023-10-20T16:49:25.595" v="241"/>
          <ac:cxnSpMkLst>
            <pc:docMk/>
            <pc:sldMk cId="108579092" sldId="1307"/>
            <ac:cxnSpMk id="4" creationId="{FBAC3B81-4613-0F5C-A1D5-CF8807BBAB97}"/>
          </ac:cxnSpMkLst>
        </pc:cxnChg>
        <pc:cxnChg chg="add mod">
          <ac:chgData name="Lines, Todd" userId="afaf7c3a-e8aa-4568-882a-02ad8f9e19b0" providerId="ADAL" clId="{65DECCEE-C712-4D31-82E5-97F2DBE4CFD9}" dt="2023-10-20T16:49:25.595" v="241"/>
          <ac:cxnSpMkLst>
            <pc:docMk/>
            <pc:sldMk cId="108579092" sldId="1307"/>
            <ac:cxnSpMk id="25" creationId="{C3CFF8C6-3F54-D3F1-A1EE-9A3A752F95FD}"/>
          </ac:cxnSpMkLst>
        </pc:cxnChg>
        <pc:cxnChg chg="add mod">
          <ac:chgData name="Lines, Todd" userId="afaf7c3a-e8aa-4568-882a-02ad8f9e19b0" providerId="ADAL" clId="{65DECCEE-C712-4D31-82E5-97F2DBE4CFD9}" dt="2023-10-20T16:49:25.595" v="241"/>
          <ac:cxnSpMkLst>
            <pc:docMk/>
            <pc:sldMk cId="108579092" sldId="1307"/>
            <ac:cxnSpMk id="27" creationId="{D2B400BD-EBCA-CCE0-C2AE-66F6B7D04B5B}"/>
          </ac:cxnSpMkLst>
        </pc:cxnChg>
      </pc:sldChg>
      <pc:sldChg chg="addSp modSp add mod">
        <pc:chgData name="Lines, Todd" userId="afaf7c3a-e8aa-4568-882a-02ad8f9e19b0" providerId="ADAL" clId="{65DECCEE-C712-4D31-82E5-97F2DBE4CFD9}" dt="2023-10-20T16:52:21.915" v="298" actId="20577"/>
        <pc:sldMkLst>
          <pc:docMk/>
          <pc:sldMk cId="1557045778" sldId="1308"/>
        </pc:sldMkLst>
        <pc:spChg chg="mod">
          <ac:chgData name="Lines, Todd" userId="afaf7c3a-e8aa-4568-882a-02ad8f9e19b0" providerId="ADAL" clId="{65DECCEE-C712-4D31-82E5-97F2DBE4CFD9}" dt="2023-10-20T16:52:21.915" v="298" actId="20577"/>
          <ac:spMkLst>
            <pc:docMk/>
            <pc:sldMk cId="1557045778" sldId="1308"/>
            <ac:spMk id="3" creationId="{568A1514-7C2B-38DC-468C-FB120AFDBF78}"/>
          </ac:spMkLst>
        </pc:spChg>
        <pc:spChg chg="add mod">
          <ac:chgData name="Lines, Todd" userId="afaf7c3a-e8aa-4568-882a-02ad8f9e19b0" providerId="ADAL" clId="{65DECCEE-C712-4D31-82E5-97F2DBE4CFD9}" dt="2023-10-20T16:49:24.057" v="240"/>
          <ac:spMkLst>
            <pc:docMk/>
            <pc:sldMk cId="1557045778" sldId="1308"/>
            <ac:spMk id="26" creationId="{C549EB87-7614-03D6-9E96-71BDF0E96175}"/>
          </ac:spMkLst>
        </pc:spChg>
        <pc:cxnChg chg="add mod">
          <ac:chgData name="Lines, Todd" userId="afaf7c3a-e8aa-4568-882a-02ad8f9e19b0" providerId="ADAL" clId="{65DECCEE-C712-4D31-82E5-97F2DBE4CFD9}" dt="2023-10-20T16:49:24.057" v="240"/>
          <ac:cxnSpMkLst>
            <pc:docMk/>
            <pc:sldMk cId="1557045778" sldId="1308"/>
            <ac:cxnSpMk id="4" creationId="{E7307B21-E581-6F54-2531-C63F3C0BDB7A}"/>
          </ac:cxnSpMkLst>
        </pc:cxnChg>
        <pc:cxnChg chg="add mod">
          <ac:chgData name="Lines, Todd" userId="afaf7c3a-e8aa-4568-882a-02ad8f9e19b0" providerId="ADAL" clId="{65DECCEE-C712-4D31-82E5-97F2DBE4CFD9}" dt="2023-10-20T16:49:24.057" v="240"/>
          <ac:cxnSpMkLst>
            <pc:docMk/>
            <pc:sldMk cId="1557045778" sldId="1308"/>
            <ac:cxnSpMk id="25" creationId="{CD8C8BDA-269E-E75D-8B9B-091A3FC7570E}"/>
          </ac:cxnSpMkLst>
        </pc:cxnChg>
        <pc:cxnChg chg="add mod">
          <ac:chgData name="Lines, Todd" userId="afaf7c3a-e8aa-4568-882a-02ad8f9e19b0" providerId="ADAL" clId="{65DECCEE-C712-4D31-82E5-97F2DBE4CFD9}" dt="2023-10-20T16:49:24.057" v="240"/>
          <ac:cxnSpMkLst>
            <pc:docMk/>
            <pc:sldMk cId="1557045778" sldId="1308"/>
            <ac:cxnSpMk id="27" creationId="{BB10EC8D-97A3-7600-DE39-3CDB9919D679}"/>
          </ac:cxnSpMkLst>
        </pc:cxnChg>
      </pc:sldChg>
      <pc:sldChg chg="delSp modSp add mod">
        <pc:chgData name="Lines, Todd" userId="afaf7c3a-e8aa-4568-882a-02ad8f9e19b0" providerId="ADAL" clId="{65DECCEE-C712-4D31-82E5-97F2DBE4CFD9}" dt="2023-10-20T16:59:51.962" v="461" actId="20578"/>
        <pc:sldMkLst>
          <pc:docMk/>
          <pc:sldMk cId="578241484" sldId="1309"/>
        </pc:sldMkLst>
        <pc:spChg chg="mod">
          <ac:chgData name="Lines, Todd" userId="afaf7c3a-e8aa-4568-882a-02ad8f9e19b0" providerId="ADAL" clId="{65DECCEE-C712-4D31-82E5-97F2DBE4CFD9}" dt="2023-10-20T16:59:51.962" v="461" actId="20578"/>
          <ac:spMkLst>
            <pc:docMk/>
            <pc:sldMk cId="578241484" sldId="1309"/>
            <ac:spMk id="3" creationId="{568A1514-7C2B-38DC-468C-FB120AFDBF78}"/>
          </ac:spMkLst>
        </pc:spChg>
        <pc:spChg chg="del">
          <ac:chgData name="Lines, Todd" userId="afaf7c3a-e8aa-4568-882a-02ad8f9e19b0" providerId="ADAL" clId="{65DECCEE-C712-4D31-82E5-97F2DBE4CFD9}" dt="2023-10-20T16:55:02.360" v="351" actId="478"/>
          <ac:spMkLst>
            <pc:docMk/>
            <pc:sldMk cId="578241484" sldId="1309"/>
            <ac:spMk id="26" creationId="{40FDD658-80E1-CAFB-0F82-BB1A7A0B8F24}"/>
          </ac:spMkLst>
        </pc:spChg>
        <pc:spChg chg="del">
          <ac:chgData name="Lines, Todd" userId="afaf7c3a-e8aa-4568-882a-02ad8f9e19b0" providerId="ADAL" clId="{65DECCEE-C712-4D31-82E5-97F2DBE4CFD9}" dt="2023-10-20T16:55:02.360" v="351" actId="478"/>
          <ac:spMkLst>
            <pc:docMk/>
            <pc:sldMk cId="578241484" sldId="1309"/>
            <ac:spMk id="36" creationId="{39FDF3D3-A3CA-88EC-FD71-6E992CB8475B}"/>
          </ac:spMkLst>
        </pc:spChg>
        <pc:spChg chg="del">
          <ac:chgData name="Lines, Todd" userId="afaf7c3a-e8aa-4568-882a-02ad8f9e19b0" providerId="ADAL" clId="{65DECCEE-C712-4D31-82E5-97F2DBE4CFD9}" dt="2023-10-20T16:55:02.360" v="351" actId="478"/>
          <ac:spMkLst>
            <pc:docMk/>
            <pc:sldMk cId="578241484" sldId="1309"/>
            <ac:spMk id="37" creationId="{2B59FF71-39F4-02A0-1F33-FF1B98ADA16B}"/>
          </ac:spMkLst>
        </pc:spChg>
        <pc:grpChg chg="del">
          <ac:chgData name="Lines, Todd" userId="afaf7c3a-e8aa-4568-882a-02ad8f9e19b0" providerId="ADAL" clId="{65DECCEE-C712-4D31-82E5-97F2DBE4CFD9}" dt="2023-10-20T16:55:02.360" v="351" actId="478"/>
          <ac:grpSpMkLst>
            <pc:docMk/>
            <pc:sldMk cId="578241484" sldId="1309"/>
            <ac:grpSpMk id="29" creationId="{8CE1D591-7A3F-CF29-BE05-D7EFAAE870F3}"/>
          </ac:grpSpMkLst>
        </pc:grp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4" creationId="{45433E4F-0F32-4C26-5B9B-F4E48B8E1593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5" creationId="{D24B5E81-FD6A-6F41-6472-6AB0BA41593B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6" creationId="{2554CA45-0D46-5C6F-1D3A-70879AFE69AF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7" creationId="{CA9CC880-1839-B9A1-605A-F399DD87CD90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8" creationId="{ACD74846-5005-3576-F407-36B1C29EBCEB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9" creationId="{AD1DA7BF-DD83-1A00-A0F5-363D1549637E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10" creationId="{F0C7BDE2-A0CA-1B13-EF94-BD68A06059CE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11" creationId="{7A53CD9A-B9F9-A045-B72C-F0D61453BA99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12" creationId="{0E6FAB1D-635E-98BA-134D-2B16C7F15DD3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13" creationId="{21E6B398-A750-F65A-89C4-8978A03BC84B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14" creationId="{97890EDF-2FA4-285C-8262-4B850E46A2FF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15" creationId="{2EA3C0AA-5A99-8D1C-D67B-27B2FA276495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16" creationId="{F603723D-E74D-0D58-7576-78543CC87322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17" creationId="{3212A351-9191-9C4D-3092-CB130324DAB3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18" creationId="{B6EE898F-9061-C23B-205F-CD134AB5201A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19" creationId="{342B856C-EAAD-F72C-4E81-673915D9AA98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20" creationId="{391E64AB-D40A-FA25-4541-DDF2DC24C8BE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21" creationId="{3A6BA3DA-4011-5225-0D75-DA4760E8C4E1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22" creationId="{1B5FC7E3-9F86-2E5F-5495-B30060DF5600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23" creationId="{CBB1829D-2C03-1CF9-8BA4-C24CF29FE33F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24" creationId="{8FB4CE2C-3593-A70D-1EF7-48CAFC828900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25" creationId="{B2315A0E-136E-95D9-F68A-DEB13437CF3A}"/>
          </ac:cxnSpMkLst>
        </pc:cxnChg>
        <pc:cxnChg chg="del">
          <ac:chgData name="Lines, Todd" userId="afaf7c3a-e8aa-4568-882a-02ad8f9e19b0" providerId="ADAL" clId="{65DECCEE-C712-4D31-82E5-97F2DBE4CFD9}" dt="2023-10-20T16:55:02.360" v="351" actId="478"/>
          <ac:cxnSpMkLst>
            <pc:docMk/>
            <pc:sldMk cId="578241484" sldId="1309"/>
            <ac:cxnSpMk id="38" creationId="{A0677AB7-B0B0-048F-4311-C4B0E3047743}"/>
          </ac:cxnSpMkLst>
        </pc:cxnChg>
      </pc:sldChg>
      <pc:sldChg chg="modSp new mod">
        <pc:chgData name="Lines, Todd" userId="afaf7c3a-e8aa-4568-882a-02ad8f9e19b0" providerId="ADAL" clId="{65DECCEE-C712-4D31-82E5-97F2DBE4CFD9}" dt="2023-10-20T17:01:40.080" v="653" actId="20577"/>
        <pc:sldMkLst>
          <pc:docMk/>
          <pc:sldMk cId="3509662039" sldId="1310"/>
        </pc:sldMkLst>
        <pc:spChg chg="mod">
          <ac:chgData name="Lines, Todd" userId="afaf7c3a-e8aa-4568-882a-02ad8f9e19b0" providerId="ADAL" clId="{65DECCEE-C712-4D31-82E5-97F2DBE4CFD9}" dt="2023-10-20T17:00:27.674" v="470" actId="20577"/>
          <ac:spMkLst>
            <pc:docMk/>
            <pc:sldMk cId="3509662039" sldId="1310"/>
            <ac:spMk id="2" creationId="{0D37EAD7-887A-E28B-1958-D2B00BC9CBCF}"/>
          </ac:spMkLst>
        </pc:spChg>
        <pc:spChg chg="mod">
          <ac:chgData name="Lines, Todd" userId="afaf7c3a-e8aa-4568-882a-02ad8f9e19b0" providerId="ADAL" clId="{65DECCEE-C712-4D31-82E5-97F2DBE4CFD9}" dt="2023-10-20T17:01:40.080" v="653" actId="20577"/>
          <ac:spMkLst>
            <pc:docMk/>
            <pc:sldMk cId="3509662039" sldId="1310"/>
            <ac:spMk id="3" creationId="{519A2AC5-D822-AE73-37E3-3981FE44F4AE}"/>
          </ac:spMkLst>
        </pc:spChg>
      </pc:sldChg>
      <pc:sldChg chg="addSp delSp modSp add mod">
        <pc:chgData name="Lines, Todd" userId="afaf7c3a-e8aa-4568-882a-02ad8f9e19b0" providerId="ADAL" clId="{65DECCEE-C712-4D31-82E5-97F2DBE4CFD9}" dt="2023-10-20T17:20:10.369" v="749" actId="478"/>
        <pc:sldMkLst>
          <pc:docMk/>
          <pc:sldMk cId="1097663194" sldId="1311"/>
        </pc:sldMkLst>
        <pc:spChg chg="mod">
          <ac:chgData name="Lines, Todd" userId="afaf7c3a-e8aa-4568-882a-02ad8f9e19b0" providerId="ADAL" clId="{65DECCEE-C712-4D31-82E5-97F2DBE4CFD9}" dt="2023-10-20T17:14:43.291" v="659" actId="20577"/>
          <ac:spMkLst>
            <pc:docMk/>
            <pc:sldMk cId="1097663194" sldId="1311"/>
            <ac:spMk id="2" creationId="{00000000-0000-0000-0000-000000000000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5" creationId="{2D1F707D-6CC1-2A17-2DA4-6FD23D41FDE1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6" creationId="{F9B7F773-12AE-8A4C-AC99-E79BE416CF98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7" creationId="{CB5E3EB4-7ABC-808C-E751-0784BA27A1CD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8" creationId="{6B299654-AB05-5A59-7938-8DCD73F4B013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9" creationId="{D68843A3-F186-E007-ACE5-8BDCCEC84B31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10" creationId="{6CCCE459-4995-9B52-0773-FD87604302FA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11" creationId="{215F4B96-4067-2F2C-F458-3E057C75B33F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12" creationId="{549CE174-CD1A-2084-4C40-4EF483C2C500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13" creationId="{4DC00758-3BFA-C95C-5B14-8B53D5966F3A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14" creationId="{6ECE426C-6BE0-2293-C4F3-20534899C26E}"/>
          </ac:spMkLst>
        </pc:spChg>
        <pc:spChg chg="mod topLvl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15" creationId="{517366F5-7045-5664-AEC0-9A0285D9477C}"/>
          </ac:spMkLst>
        </pc:spChg>
        <pc:spChg chg="del mod topLvl">
          <ac:chgData name="Lines, Todd" userId="afaf7c3a-e8aa-4568-882a-02ad8f9e19b0" providerId="ADAL" clId="{65DECCEE-C712-4D31-82E5-97F2DBE4CFD9}" dt="2023-10-20T17:15:25.738" v="669" actId="478"/>
          <ac:spMkLst>
            <pc:docMk/>
            <pc:sldMk cId="1097663194" sldId="1311"/>
            <ac:spMk id="18" creationId="{FFB4950B-FE55-2298-C74C-C6BFD3D2B613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19" creationId="{A1AC155B-1AD6-C80A-F90C-E76552632667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20" creationId="{193C5828-65C8-746A-7E34-BE3C3E71A039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21" creationId="{AD10BB69-8495-339C-1206-DC6F0BF8B40A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22" creationId="{A27EA043-AADF-8E1A-7857-48723D593837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23" creationId="{D9C34922-95B2-AFF2-1020-B3776F8AD2F5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24" creationId="{8C81BD47-1694-B422-90E7-40E7C90EF0B2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25" creationId="{694EF47F-917F-C609-AB4C-E991456FE4B8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26" creationId="{C915100A-4B1E-8B6A-C1FC-8D1973681DAF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27" creationId="{890618B0-B47B-E7CC-0C31-EDE64F846945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28" creationId="{EE60D8A3-A0CC-30CD-FB17-DD86DEF08DC4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29" creationId="{A17D795D-0386-A71E-9351-0A96E152F250}"/>
          </ac:spMkLst>
        </pc:spChg>
        <pc:spChg chg="mod">
          <ac:chgData name="Lines, Todd" userId="afaf7c3a-e8aa-4568-882a-02ad8f9e19b0" providerId="ADAL" clId="{65DECCEE-C712-4D31-82E5-97F2DBE4CFD9}" dt="2023-10-20T17:15:57.515" v="684" actId="404"/>
          <ac:spMkLst>
            <pc:docMk/>
            <pc:sldMk cId="1097663194" sldId="1311"/>
            <ac:spMk id="30" creationId="{2027B795-7E1E-6BBC-C17A-48B228BD2274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33" creationId="{B663F7B9-FC29-6446-4BD2-A68F4FE31AE5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34" creationId="{1C8C354D-61A6-BE5A-B37C-EAA7B5651154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35" creationId="{7A285DB7-564E-395F-5DC6-46E725E9705C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36" creationId="{896F65F4-FA50-A376-D39D-E372918C5A7A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37" creationId="{6F039716-343E-D2BD-C30F-25BD56C260A2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38" creationId="{7AE2FDAF-3824-69E8-08DB-09341DB8FD7C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39" creationId="{8CC2BA61-A380-6539-CE39-1650DA59BBCD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40" creationId="{A7B8F549-7687-2173-0218-0645A11B4DF9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41" creationId="{0DD53320-9AB4-892C-1EBA-705D71C3F2B0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42" creationId="{B8D22799-5F76-6289-F33B-331AD75E2453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43" creationId="{539A4CEE-DA21-CCD5-4183-3B0C70CAEE5E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46" creationId="{C8724569-AE2C-9713-B490-43AC4BC37871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47" creationId="{E6C4E151-7C8E-6E3C-42C7-E10B9F6EDD86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48" creationId="{B280DD84-27AB-FEC2-2724-C60A47BF2137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49" creationId="{0EEF653B-7BF2-63F4-5AB1-5DE6991C28C9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50" creationId="{A0F17EB0-DDE5-3011-6FD3-36C6C89B3832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51" creationId="{7B27DDCE-A74B-C4A2-FCAB-98398DE56258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52" creationId="{2323EA9E-A2FA-B179-6539-76006E254B14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53" creationId="{68E904A3-FDF9-F7F5-D7CA-911008985566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54" creationId="{79E10FD3-19FC-6257-2826-C1A0851FA903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55" creationId="{CE1C68B6-BFC6-4F9B-D0EB-2B8247A68C66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56" creationId="{A9E29E2A-6920-90AD-CD8E-7B41D3D2D06C}"/>
          </ac:spMkLst>
        </pc:spChg>
        <pc:spChg chg="mod">
          <ac:chgData name="Lines, Todd" userId="afaf7c3a-e8aa-4568-882a-02ad8f9e19b0" providerId="ADAL" clId="{65DECCEE-C712-4D31-82E5-97F2DBE4CFD9}" dt="2023-10-20T17:16:01.142" v="685"/>
          <ac:spMkLst>
            <pc:docMk/>
            <pc:sldMk cId="1097663194" sldId="1311"/>
            <ac:spMk id="57" creationId="{72F2ED07-538E-D4BC-E23F-39E880A82655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59" creationId="{10B53115-D4CC-87F2-D052-7433CC308D66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60" creationId="{A522315C-F816-A7BF-6F05-70F09451EE6E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61" creationId="{587EBB31-E53B-6F56-4354-89C4C4D782AC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62" creationId="{87695D67-0930-6DE7-1ED0-55C22856E964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63" creationId="{247AF155-3D60-45BC-654D-E31CA1A0ABA5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192" creationId="{F5203DD2-8D57-FD28-1961-EC739508D836}"/>
          </ac:spMkLst>
        </pc:spChg>
        <pc:spChg chg="mod">
          <ac:chgData name="Lines, Todd" userId="afaf7c3a-e8aa-4568-882a-02ad8f9e19b0" providerId="ADAL" clId="{65DECCEE-C712-4D31-82E5-97F2DBE4CFD9}" dt="2023-10-20T17:16:29.231" v="691" actId="165"/>
          <ac:spMkLst>
            <pc:docMk/>
            <pc:sldMk cId="1097663194" sldId="1311"/>
            <ac:spMk id="195" creationId="{83286A30-7889-F817-4212-61346D575E1A}"/>
          </ac:spMkLst>
        </pc:spChg>
        <pc:spChg chg="mod">
          <ac:chgData name="Lines, Todd" userId="afaf7c3a-e8aa-4568-882a-02ad8f9e19b0" providerId="ADAL" clId="{65DECCEE-C712-4D31-82E5-97F2DBE4CFD9}" dt="2023-10-20T17:16:29.231" v="691" actId="165"/>
          <ac:spMkLst>
            <pc:docMk/>
            <pc:sldMk cId="1097663194" sldId="1311"/>
            <ac:spMk id="196" creationId="{55116E37-8F36-F3A3-E4F7-AF336E65AADC}"/>
          </ac:spMkLst>
        </pc:spChg>
        <pc:spChg chg="mod">
          <ac:chgData name="Lines, Todd" userId="afaf7c3a-e8aa-4568-882a-02ad8f9e19b0" providerId="ADAL" clId="{65DECCEE-C712-4D31-82E5-97F2DBE4CFD9}" dt="2023-10-20T17:16:29.231" v="691" actId="165"/>
          <ac:spMkLst>
            <pc:docMk/>
            <pc:sldMk cId="1097663194" sldId="1311"/>
            <ac:spMk id="197" creationId="{54F15DFC-47E4-AA4E-674B-DECE8523FE58}"/>
          </ac:spMkLst>
        </pc:spChg>
        <pc:spChg chg="mod">
          <ac:chgData name="Lines, Todd" userId="afaf7c3a-e8aa-4568-882a-02ad8f9e19b0" providerId="ADAL" clId="{65DECCEE-C712-4D31-82E5-97F2DBE4CFD9}" dt="2023-10-20T17:16:29.231" v="691" actId="165"/>
          <ac:spMkLst>
            <pc:docMk/>
            <pc:sldMk cId="1097663194" sldId="1311"/>
            <ac:spMk id="198" creationId="{617AB42F-2969-1EBC-F352-C82A7E0B9B11}"/>
          </ac:spMkLst>
        </pc:spChg>
        <pc:spChg chg="mod">
          <ac:chgData name="Lines, Todd" userId="afaf7c3a-e8aa-4568-882a-02ad8f9e19b0" providerId="ADAL" clId="{65DECCEE-C712-4D31-82E5-97F2DBE4CFD9}" dt="2023-10-20T17:16:29.231" v="691" actId="165"/>
          <ac:spMkLst>
            <pc:docMk/>
            <pc:sldMk cId="1097663194" sldId="1311"/>
            <ac:spMk id="199" creationId="{8FDCD80A-8C57-13E8-8BE8-6CBE6D88E3B1}"/>
          </ac:spMkLst>
        </pc:spChg>
        <pc:spChg chg="mod">
          <ac:chgData name="Lines, Todd" userId="afaf7c3a-e8aa-4568-882a-02ad8f9e19b0" providerId="ADAL" clId="{65DECCEE-C712-4D31-82E5-97F2DBE4CFD9}" dt="2023-10-20T17:16:29.231" v="691" actId="165"/>
          <ac:spMkLst>
            <pc:docMk/>
            <pc:sldMk cId="1097663194" sldId="1311"/>
            <ac:spMk id="200" creationId="{36C5495E-9426-6419-C4AD-2A33E7DF96CA}"/>
          </ac:spMkLst>
        </pc:spChg>
        <pc:spChg chg="del mod topLvl">
          <ac:chgData name="Lines, Todd" userId="afaf7c3a-e8aa-4568-882a-02ad8f9e19b0" providerId="ADAL" clId="{65DECCEE-C712-4D31-82E5-97F2DBE4CFD9}" dt="2023-10-20T17:17:03.310" v="700" actId="478"/>
          <ac:spMkLst>
            <pc:docMk/>
            <pc:sldMk cId="1097663194" sldId="1311"/>
            <ac:spMk id="201" creationId="{74063EF2-B45B-5AD8-DD30-C0FC8EB27B50}"/>
          </ac:spMkLst>
        </pc:spChg>
        <pc:spChg chg="del mod topLvl">
          <ac:chgData name="Lines, Todd" userId="afaf7c3a-e8aa-4568-882a-02ad8f9e19b0" providerId="ADAL" clId="{65DECCEE-C712-4D31-82E5-97F2DBE4CFD9}" dt="2023-10-20T17:17:02.806" v="699" actId="478"/>
          <ac:spMkLst>
            <pc:docMk/>
            <pc:sldMk cId="1097663194" sldId="1311"/>
            <ac:spMk id="202" creationId="{508711F3-5EB2-ED1F-A56E-416E23856086}"/>
          </ac:spMkLst>
        </pc:spChg>
        <pc:spChg chg="del mod topLvl">
          <ac:chgData name="Lines, Todd" userId="afaf7c3a-e8aa-4568-882a-02ad8f9e19b0" providerId="ADAL" clId="{65DECCEE-C712-4D31-82E5-97F2DBE4CFD9}" dt="2023-10-20T17:17:02.142" v="698" actId="478"/>
          <ac:spMkLst>
            <pc:docMk/>
            <pc:sldMk cId="1097663194" sldId="1311"/>
            <ac:spMk id="203" creationId="{6A1E9DB8-72FE-E430-7BBC-430BC37331EE}"/>
          </ac:spMkLst>
        </pc:spChg>
        <pc:spChg chg="del mod topLvl">
          <ac:chgData name="Lines, Todd" userId="afaf7c3a-e8aa-4568-882a-02ad8f9e19b0" providerId="ADAL" clId="{65DECCEE-C712-4D31-82E5-97F2DBE4CFD9}" dt="2023-10-20T17:17:01.539" v="697" actId="478"/>
          <ac:spMkLst>
            <pc:docMk/>
            <pc:sldMk cId="1097663194" sldId="1311"/>
            <ac:spMk id="204" creationId="{B3408D6B-4FDF-B1F7-2D62-2E535AA749C8}"/>
          </ac:spMkLst>
        </pc:spChg>
        <pc:spChg chg="del mod topLvl">
          <ac:chgData name="Lines, Todd" userId="afaf7c3a-e8aa-4568-882a-02ad8f9e19b0" providerId="ADAL" clId="{65DECCEE-C712-4D31-82E5-97F2DBE4CFD9}" dt="2023-10-20T17:17:00.683" v="696" actId="478"/>
          <ac:spMkLst>
            <pc:docMk/>
            <pc:sldMk cId="1097663194" sldId="1311"/>
            <ac:spMk id="205" creationId="{6F33D27C-BFA3-3594-E562-D46EA03F9718}"/>
          </ac:spMkLst>
        </pc:spChg>
        <pc:spChg chg="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06" creationId="{487CA647-4223-6580-E5E9-AEA2FAB4CF9B}"/>
          </ac:spMkLst>
        </pc:spChg>
        <pc:spChg chg="add del 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07" creationId="{EE5C17F0-4F7A-D0B7-5290-3EE0E067F87A}"/>
          </ac:spMkLst>
        </pc:spChg>
        <pc:spChg chg="add 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08" creationId="{A518DF12-9D9F-9381-8C2E-6217321FB9EE}"/>
          </ac:spMkLst>
        </pc:spChg>
        <pc:spChg chg="add del 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09" creationId="{056A8E7E-0621-E9BA-1D7A-82B3794F2F5E}"/>
          </ac:spMkLst>
        </pc:spChg>
        <pc:spChg chg="add 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10" creationId="{4A7DF0F4-B524-D979-2211-B8BA9F5D8E80}"/>
          </ac:spMkLst>
        </pc:spChg>
        <pc:spChg chg="add del 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11" creationId="{014DE3A9-DC10-64A6-7E55-AE0E45340EC7}"/>
          </ac:spMkLst>
        </pc:spChg>
        <pc:spChg chg="add 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12" creationId="{098FD51F-F982-F21D-D3A6-FBF7BCE9F32D}"/>
          </ac:spMkLst>
        </pc:spChg>
        <pc:spChg chg="add del 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13" creationId="{FB52A967-206E-8B3C-EC10-B87C4EEE0965}"/>
          </ac:spMkLst>
        </pc:spChg>
        <pc:spChg chg="add 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14" creationId="{3FD2869F-0924-C643-046A-7A80ED076836}"/>
          </ac:spMkLst>
        </pc:spChg>
        <pc:spChg chg="add 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15" creationId="{8E59663C-6B48-A6DA-7363-72AE34A02F13}"/>
          </ac:spMkLst>
        </pc:spChg>
        <pc:spChg chg="add mod topLvl">
          <ac:chgData name="Lines, Todd" userId="afaf7c3a-e8aa-4568-882a-02ad8f9e19b0" providerId="ADAL" clId="{65DECCEE-C712-4D31-82E5-97F2DBE4CFD9}" dt="2023-10-20T17:19:02.574" v="731" actId="164"/>
          <ac:spMkLst>
            <pc:docMk/>
            <pc:sldMk cId="1097663194" sldId="1311"/>
            <ac:spMk id="216" creationId="{F66662B3-C66F-6471-46AA-795C166116A5}"/>
          </ac:spMkLst>
        </pc:spChg>
        <pc:spChg chg="add del mod">
          <ac:chgData name="Lines, Todd" userId="afaf7c3a-e8aa-4568-882a-02ad8f9e19b0" providerId="ADAL" clId="{65DECCEE-C712-4D31-82E5-97F2DBE4CFD9}" dt="2023-10-20T17:17:53.610" v="714" actId="478"/>
          <ac:spMkLst>
            <pc:docMk/>
            <pc:sldMk cId="1097663194" sldId="1311"/>
            <ac:spMk id="217" creationId="{8EEE0DCB-5BF1-F277-9C15-A95361984680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21" creationId="{5E1674FC-C34B-87AF-10D3-4ADE6D264274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22" creationId="{AC58A329-C56D-E6EF-3089-913361610BFC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23" creationId="{380CB205-031B-D322-3D0D-1CA09FC8313E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25" creationId="{9411CABD-8B63-D1AE-A637-E35CE517BAF3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26" creationId="{CFA54303-4AEE-2A25-EE5B-53666DE15000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27" creationId="{0D4F3D81-69FA-4145-26B1-749B43EED364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28" creationId="{A4093252-563B-51D6-F3E0-B225AD6FDA2E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29" creationId="{7D43C6B4-92D8-A6D8-27CC-C51166F14995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30" creationId="{EAB17A15-2879-5F78-5505-B537C18206A0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31" creationId="{88749F29-90E9-88A9-B874-8CE8505ADAA3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32" creationId="{5BA39AEC-7A5D-AB85-72FA-E4485DEA669B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33" creationId="{16728675-ABFB-F310-F3EB-6F98EFF5BCED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234" creationId="{2A185CB9-8785-692A-4DD0-32BEFB614924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309" creationId="{0F2C3CCD-34D6-76B8-ED62-3E035D70C6A7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310" creationId="{E2A54D0E-C9FB-4AD7-B0C2-C64CF39AABA9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311" creationId="{C7D564A1-1EAC-1E49-1C0C-8756CD8B4D48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312" creationId="{F6E83B91-569E-9B2A-D24A-902B0675F57F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313" creationId="{10C9C2E6-752D-C4AF-1A57-567966EDCCA3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314" creationId="{FC15C878-3800-C507-91E6-E82FB57797A5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315" creationId="{907D9003-C301-4B63-CC3F-6A643C17229A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316" creationId="{5B080AA8-B1EA-BDA1-8395-EF4B3446D432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549" creationId="{C1CCB3B8-D6C1-3EE8-7427-10893753FC10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550" creationId="{1C2DAB67-BBBE-6A67-CDFC-3E05B7A42EBE}"/>
          </ac:spMkLst>
        </pc:spChg>
        <pc:spChg chg="del">
          <ac:chgData name="Lines, Todd" userId="afaf7c3a-e8aa-4568-882a-02ad8f9e19b0" providerId="ADAL" clId="{65DECCEE-C712-4D31-82E5-97F2DBE4CFD9}" dt="2023-10-20T17:15:07.450" v="663" actId="478"/>
          <ac:spMkLst>
            <pc:docMk/>
            <pc:sldMk cId="1097663194" sldId="1311"/>
            <ac:spMk id="551" creationId="{00000000-0000-0000-0000-000000000000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637" creationId="{50BFCDB7-4822-26C2-C104-00ADF215FF25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638" creationId="{CFE5B328-B1EC-4DAC-1A0F-B5449EEB5F1C}"/>
          </ac:spMkLst>
        </pc:spChg>
        <pc:spChg chg="mod ord topLvl">
          <ac:chgData name="Lines, Todd" userId="afaf7c3a-e8aa-4568-882a-02ad8f9e19b0" providerId="ADAL" clId="{65DECCEE-C712-4D31-82E5-97F2DBE4CFD9}" dt="2023-10-20T17:19:36.513" v="741" actId="166"/>
          <ac:spMkLst>
            <pc:docMk/>
            <pc:sldMk cId="1097663194" sldId="1311"/>
            <ac:spMk id="639" creationId="{FB0C6667-1D5F-CA53-9997-3DE09E712C4C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640" creationId="{A5448BC7-4361-1FAC-6EAB-635792E112E1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641" creationId="{FA0A4D30-6262-1CCE-A92F-1A2F9C855679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642" creationId="{648DF22E-C4DF-51FD-3B54-CB3700CC5472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643" creationId="{58FBE987-4498-90FE-1C72-E0C0A2BBC8EF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644" creationId="{8AC7E25B-3780-14A6-34E9-0372689CC74C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645" creationId="{E75FA311-857E-7EE7-B04D-42A76FFF3D20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646" creationId="{0DC10E88-98EB-AF1F-B293-7C7133530644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647" creationId="{0FC74F43-902C-DA5F-FE9C-700D7D575585}"/>
          </ac:spMkLst>
        </pc:spChg>
        <pc:spChg chg="mod">
          <ac:chgData name="Lines, Todd" userId="afaf7c3a-e8aa-4568-882a-02ad8f9e19b0" providerId="ADAL" clId="{65DECCEE-C712-4D31-82E5-97F2DBE4CFD9}" dt="2023-10-20T17:18:33.942" v="727"/>
          <ac:spMkLst>
            <pc:docMk/>
            <pc:sldMk cId="1097663194" sldId="1311"/>
            <ac:spMk id="648" creationId="{7F1B120D-4C8D-397E-C373-5A9F42B462D7}"/>
          </ac:spMkLst>
        </pc:spChg>
        <pc:spChg chg="mod topLvl">
          <ac:chgData name="Lines, Todd" userId="afaf7c3a-e8aa-4568-882a-02ad8f9e19b0" providerId="ADAL" clId="{65DECCEE-C712-4D31-82E5-97F2DBE4CFD9}" dt="2023-10-20T17:19:24.121" v="735" actId="165"/>
          <ac:spMkLst>
            <pc:docMk/>
            <pc:sldMk cId="1097663194" sldId="1311"/>
            <ac:spMk id="651" creationId="{DB383259-384C-D7ED-7AFC-590225FF2710}"/>
          </ac:spMkLst>
        </pc:spChg>
        <pc:spChg chg="del mod topLvl">
          <ac:chgData name="Lines, Todd" userId="afaf7c3a-e8aa-4568-882a-02ad8f9e19b0" providerId="ADAL" clId="{65DECCEE-C712-4D31-82E5-97F2DBE4CFD9}" dt="2023-10-20T17:19:31.192" v="740" actId="478"/>
          <ac:spMkLst>
            <pc:docMk/>
            <pc:sldMk cId="1097663194" sldId="1311"/>
            <ac:spMk id="652" creationId="{4C3DF57F-1812-9E94-3146-DB3DA2ECEA89}"/>
          </ac:spMkLst>
        </pc:spChg>
        <pc:spChg chg="mod topLvl">
          <ac:chgData name="Lines, Todd" userId="afaf7c3a-e8aa-4568-882a-02ad8f9e19b0" providerId="ADAL" clId="{65DECCEE-C712-4D31-82E5-97F2DBE4CFD9}" dt="2023-10-20T17:19:24.121" v="735" actId="165"/>
          <ac:spMkLst>
            <pc:docMk/>
            <pc:sldMk cId="1097663194" sldId="1311"/>
            <ac:spMk id="653" creationId="{95788161-518D-C1EF-51B4-6ACC46D39142}"/>
          </ac:spMkLst>
        </pc:spChg>
        <pc:spChg chg="del mod topLvl">
          <ac:chgData name="Lines, Todd" userId="afaf7c3a-e8aa-4568-882a-02ad8f9e19b0" providerId="ADAL" clId="{65DECCEE-C712-4D31-82E5-97F2DBE4CFD9}" dt="2023-10-20T17:19:30.351" v="739" actId="478"/>
          <ac:spMkLst>
            <pc:docMk/>
            <pc:sldMk cId="1097663194" sldId="1311"/>
            <ac:spMk id="654" creationId="{0C7EA1DA-3041-9216-3318-4C9A0A8310D4}"/>
          </ac:spMkLst>
        </pc:spChg>
        <pc:spChg chg="mod topLvl">
          <ac:chgData name="Lines, Todd" userId="afaf7c3a-e8aa-4568-882a-02ad8f9e19b0" providerId="ADAL" clId="{65DECCEE-C712-4D31-82E5-97F2DBE4CFD9}" dt="2023-10-20T17:19:24.121" v="735" actId="165"/>
          <ac:spMkLst>
            <pc:docMk/>
            <pc:sldMk cId="1097663194" sldId="1311"/>
            <ac:spMk id="655" creationId="{020446D5-47C3-4061-E85D-90E9444697D5}"/>
          </ac:spMkLst>
        </pc:spChg>
        <pc:spChg chg="del mod topLvl">
          <ac:chgData name="Lines, Todd" userId="afaf7c3a-e8aa-4568-882a-02ad8f9e19b0" providerId="ADAL" clId="{65DECCEE-C712-4D31-82E5-97F2DBE4CFD9}" dt="2023-10-20T17:19:29.067" v="738" actId="478"/>
          <ac:spMkLst>
            <pc:docMk/>
            <pc:sldMk cId="1097663194" sldId="1311"/>
            <ac:spMk id="656" creationId="{0A0EDAFF-A96F-5B43-F9BD-0DDC059D1812}"/>
          </ac:spMkLst>
        </pc:spChg>
        <pc:spChg chg="mod topLvl">
          <ac:chgData name="Lines, Todd" userId="afaf7c3a-e8aa-4568-882a-02ad8f9e19b0" providerId="ADAL" clId="{65DECCEE-C712-4D31-82E5-97F2DBE4CFD9}" dt="2023-10-20T17:19:24.121" v="735" actId="165"/>
          <ac:spMkLst>
            <pc:docMk/>
            <pc:sldMk cId="1097663194" sldId="1311"/>
            <ac:spMk id="657" creationId="{78047B45-CB19-4724-5B8B-197A6F5056E3}"/>
          </ac:spMkLst>
        </pc:spChg>
        <pc:spChg chg="del mod topLvl">
          <ac:chgData name="Lines, Todd" userId="afaf7c3a-e8aa-4568-882a-02ad8f9e19b0" providerId="ADAL" clId="{65DECCEE-C712-4D31-82E5-97F2DBE4CFD9}" dt="2023-10-20T17:19:27.946" v="737" actId="478"/>
          <ac:spMkLst>
            <pc:docMk/>
            <pc:sldMk cId="1097663194" sldId="1311"/>
            <ac:spMk id="658" creationId="{D78B8B3A-0FFB-5E54-82EF-C9954A136109}"/>
          </ac:spMkLst>
        </pc:spChg>
        <pc:spChg chg="mod topLvl">
          <ac:chgData name="Lines, Todd" userId="afaf7c3a-e8aa-4568-882a-02ad8f9e19b0" providerId="ADAL" clId="{65DECCEE-C712-4D31-82E5-97F2DBE4CFD9}" dt="2023-10-20T17:19:24.121" v="735" actId="165"/>
          <ac:spMkLst>
            <pc:docMk/>
            <pc:sldMk cId="1097663194" sldId="1311"/>
            <ac:spMk id="659" creationId="{5EDCFD1F-1074-E484-2600-B2299141A94E}"/>
          </ac:spMkLst>
        </pc:spChg>
        <pc:spChg chg="del mod topLvl">
          <ac:chgData name="Lines, Todd" userId="afaf7c3a-e8aa-4568-882a-02ad8f9e19b0" providerId="ADAL" clId="{65DECCEE-C712-4D31-82E5-97F2DBE4CFD9}" dt="2023-10-20T17:19:26.873" v="736" actId="478"/>
          <ac:spMkLst>
            <pc:docMk/>
            <pc:sldMk cId="1097663194" sldId="1311"/>
            <ac:spMk id="660" creationId="{E794AFF4-EBD1-3191-0439-0668FEE42614}"/>
          </ac:spMkLst>
        </pc:spChg>
        <pc:spChg chg="mod topLvl">
          <ac:chgData name="Lines, Todd" userId="afaf7c3a-e8aa-4568-882a-02ad8f9e19b0" providerId="ADAL" clId="{65DECCEE-C712-4D31-82E5-97F2DBE4CFD9}" dt="2023-10-20T17:19:24.121" v="735" actId="165"/>
          <ac:spMkLst>
            <pc:docMk/>
            <pc:sldMk cId="1097663194" sldId="1311"/>
            <ac:spMk id="661" creationId="{0C56B1C0-8598-2B1F-782D-6EDD11E62E73}"/>
          </ac:spMkLst>
        </pc:spChg>
        <pc:spChg chg="mod">
          <ac:chgData name="Lines, Todd" userId="afaf7c3a-e8aa-4568-882a-02ad8f9e19b0" providerId="ADAL" clId="{65DECCEE-C712-4D31-82E5-97F2DBE4CFD9}" dt="2023-10-20T17:19:47.114" v="742"/>
          <ac:spMkLst>
            <pc:docMk/>
            <pc:sldMk cId="1097663194" sldId="1311"/>
            <ac:spMk id="663" creationId="{0163719A-EE96-3915-FCB6-406B720E2CE6}"/>
          </ac:spMkLst>
        </pc:spChg>
        <pc:spChg chg="del mod">
          <ac:chgData name="Lines, Todd" userId="afaf7c3a-e8aa-4568-882a-02ad8f9e19b0" providerId="ADAL" clId="{65DECCEE-C712-4D31-82E5-97F2DBE4CFD9}" dt="2023-10-20T17:20:01.338" v="745" actId="478"/>
          <ac:spMkLst>
            <pc:docMk/>
            <pc:sldMk cId="1097663194" sldId="1311"/>
            <ac:spMk id="664" creationId="{E18CB589-2EA6-E36B-D08D-7456494F1877}"/>
          </ac:spMkLst>
        </pc:spChg>
        <pc:spChg chg="mod">
          <ac:chgData name="Lines, Todd" userId="afaf7c3a-e8aa-4568-882a-02ad8f9e19b0" providerId="ADAL" clId="{65DECCEE-C712-4D31-82E5-97F2DBE4CFD9}" dt="2023-10-20T17:19:47.114" v="742"/>
          <ac:spMkLst>
            <pc:docMk/>
            <pc:sldMk cId="1097663194" sldId="1311"/>
            <ac:spMk id="665" creationId="{BFE19BE9-EA3A-BD84-16A8-AEBF566C2D71}"/>
          </ac:spMkLst>
        </pc:spChg>
        <pc:spChg chg="del mod">
          <ac:chgData name="Lines, Todd" userId="afaf7c3a-e8aa-4568-882a-02ad8f9e19b0" providerId="ADAL" clId="{65DECCEE-C712-4D31-82E5-97F2DBE4CFD9}" dt="2023-10-20T17:20:03.697" v="746" actId="478"/>
          <ac:spMkLst>
            <pc:docMk/>
            <pc:sldMk cId="1097663194" sldId="1311"/>
            <ac:spMk id="666" creationId="{04451607-925C-4E0F-231B-F507BC607290}"/>
          </ac:spMkLst>
        </pc:spChg>
        <pc:spChg chg="mod">
          <ac:chgData name="Lines, Todd" userId="afaf7c3a-e8aa-4568-882a-02ad8f9e19b0" providerId="ADAL" clId="{65DECCEE-C712-4D31-82E5-97F2DBE4CFD9}" dt="2023-10-20T17:19:47.114" v="742"/>
          <ac:spMkLst>
            <pc:docMk/>
            <pc:sldMk cId="1097663194" sldId="1311"/>
            <ac:spMk id="667" creationId="{7BD31CF1-E700-5F7E-722E-4A4E98C7B56E}"/>
          </ac:spMkLst>
        </pc:spChg>
        <pc:spChg chg="del mod">
          <ac:chgData name="Lines, Todd" userId="afaf7c3a-e8aa-4568-882a-02ad8f9e19b0" providerId="ADAL" clId="{65DECCEE-C712-4D31-82E5-97F2DBE4CFD9}" dt="2023-10-20T17:20:06.527" v="747" actId="478"/>
          <ac:spMkLst>
            <pc:docMk/>
            <pc:sldMk cId="1097663194" sldId="1311"/>
            <ac:spMk id="668" creationId="{2D4A981E-9E69-C54E-C27A-7434C4F14DFB}"/>
          </ac:spMkLst>
        </pc:spChg>
        <pc:spChg chg="mod">
          <ac:chgData name="Lines, Todd" userId="afaf7c3a-e8aa-4568-882a-02ad8f9e19b0" providerId="ADAL" clId="{65DECCEE-C712-4D31-82E5-97F2DBE4CFD9}" dt="2023-10-20T17:19:47.114" v="742"/>
          <ac:spMkLst>
            <pc:docMk/>
            <pc:sldMk cId="1097663194" sldId="1311"/>
            <ac:spMk id="669" creationId="{7A06FA4B-EEC7-E195-B5DE-6B95226A35F3}"/>
          </ac:spMkLst>
        </pc:spChg>
        <pc:spChg chg="del mod">
          <ac:chgData name="Lines, Todd" userId="afaf7c3a-e8aa-4568-882a-02ad8f9e19b0" providerId="ADAL" clId="{65DECCEE-C712-4D31-82E5-97F2DBE4CFD9}" dt="2023-10-20T17:20:08.237" v="748" actId="478"/>
          <ac:spMkLst>
            <pc:docMk/>
            <pc:sldMk cId="1097663194" sldId="1311"/>
            <ac:spMk id="670" creationId="{2ED3C534-AF89-0171-6AB2-131DAC928A87}"/>
          </ac:spMkLst>
        </pc:spChg>
        <pc:spChg chg="mod">
          <ac:chgData name="Lines, Todd" userId="afaf7c3a-e8aa-4568-882a-02ad8f9e19b0" providerId="ADAL" clId="{65DECCEE-C712-4D31-82E5-97F2DBE4CFD9}" dt="2023-10-20T17:19:47.114" v="742"/>
          <ac:spMkLst>
            <pc:docMk/>
            <pc:sldMk cId="1097663194" sldId="1311"/>
            <ac:spMk id="671" creationId="{BFD5FEA7-8F72-A9F1-FC95-FCFE92752195}"/>
          </ac:spMkLst>
        </pc:spChg>
        <pc:spChg chg="del mod">
          <ac:chgData name="Lines, Todd" userId="afaf7c3a-e8aa-4568-882a-02ad8f9e19b0" providerId="ADAL" clId="{65DECCEE-C712-4D31-82E5-97F2DBE4CFD9}" dt="2023-10-20T17:20:10.369" v="749" actId="478"/>
          <ac:spMkLst>
            <pc:docMk/>
            <pc:sldMk cId="1097663194" sldId="1311"/>
            <ac:spMk id="672" creationId="{2B13D920-FBC2-570B-1E9A-C26593E87C87}"/>
          </ac:spMkLst>
        </pc:spChg>
        <pc:spChg chg="mod">
          <ac:chgData name="Lines, Todd" userId="afaf7c3a-e8aa-4568-882a-02ad8f9e19b0" providerId="ADAL" clId="{65DECCEE-C712-4D31-82E5-97F2DBE4CFD9}" dt="2023-10-20T17:19:47.114" v="742"/>
          <ac:spMkLst>
            <pc:docMk/>
            <pc:sldMk cId="1097663194" sldId="1311"/>
            <ac:spMk id="673" creationId="{195DA6FA-D511-5D25-53DB-AE6E15A4530E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674" creationId="{B5AF817F-3CB9-460A-384D-6A03AD054E10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675" creationId="{44D0B973-5C4D-DA18-E0B0-BBEA8DF2E52B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676" creationId="{E6B8A8FC-AD35-EEDD-5159-C4EC7E3123CF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677" creationId="{A2239278-6F85-AC34-0732-832EC48EDBCA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678" creationId="{EA4C9624-A067-8600-4584-41F1775BCE33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679" creationId="{9BA2F74C-7216-A4C6-AFAB-2F2B0AD83EF5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680" creationId="{17ABB99E-F6F6-6FC0-35E3-F996EE87A5A6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682" creationId="{27238F36-5712-0C41-07DC-BBD82B77AB5F}"/>
          </ac:spMkLst>
        </pc:spChg>
        <pc:spChg chg="add mod">
          <ac:chgData name="Lines, Todd" userId="afaf7c3a-e8aa-4568-882a-02ad8f9e19b0" providerId="ADAL" clId="{65DECCEE-C712-4D31-82E5-97F2DBE4CFD9}" dt="2023-10-20T17:19:56.631" v="744" actId="1076"/>
          <ac:spMkLst>
            <pc:docMk/>
            <pc:sldMk cId="1097663194" sldId="1311"/>
            <ac:spMk id="683" creationId="{C0D2C3AB-22C6-D795-0702-78DCDDED64A0}"/>
          </ac:spMkLst>
        </pc:spChg>
        <pc:spChg chg="del">
          <ac:chgData name="Lines, Todd" userId="afaf7c3a-e8aa-4568-882a-02ad8f9e19b0" providerId="ADAL" clId="{65DECCEE-C712-4D31-82E5-97F2DBE4CFD9}" dt="2023-10-20T17:15:08.333" v="664" actId="478"/>
          <ac:spMkLst>
            <pc:docMk/>
            <pc:sldMk cId="1097663194" sldId="1311"/>
            <ac:spMk id="684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85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86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87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88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89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90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91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92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93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94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95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96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97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98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699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00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01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02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03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04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05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06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07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08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09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10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11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12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13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14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15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16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17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18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19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20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21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22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23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15:11.118" v="665" actId="478"/>
          <ac:spMkLst>
            <pc:docMk/>
            <pc:sldMk cId="1097663194" sldId="1311"/>
            <ac:spMk id="724" creationId="{00000000-0000-0000-0000-000000000000}"/>
          </ac:spMkLst>
        </pc:spChg>
        <pc:grpChg chg="add del mod">
          <ac:chgData name="Lines, Todd" userId="afaf7c3a-e8aa-4568-882a-02ad8f9e19b0" providerId="ADAL" clId="{65DECCEE-C712-4D31-82E5-97F2DBE4CFD9}" dt="2023-10-20T17:15:21.851" v="668" actId="165"/>
          <ac:grpSpMkLst>
            <pc:docMk/>
            <pc:sldMk cId="1097663194" sldId="1311"/>
            <ac:grpSpMk id="4" creationId="{9D7968B2-478A-EA91-1A6C-FF7919027231}"/>
          </ac:grpSpMkLst>
        </pc:grpChg>
        <pc:grpChg chg="mod topLvl">
          <ac:chgData name="Lines, Todd" userId="afaf7c3a-e8aa-4568-882a-02ad8f9e19b0" providerId="ADAL" clId="{65DECCEE-C712-4D31-82E5-97F2DBE4CFD9}" dt="2023-10-20T17:15:44.487" v="670" actId="164"/>
          <ac:grpSpMkLst>
            <pc:docMk/>
            <pc:sldMk cId="1097663194" sldId="1311"/>
            <ac:grpSpMk id="16" creationId="{25AE162B-976B-4B74-942C-601CADCE84F2}"/>
          </ac:grpSpMkLst>
        </pc:grpChg>
        <pc:grpChg chg="mod topLvl">
          <ac:chgData name="Lines, Todd" userId="afaf7c3a-e8aa-4568-882a-02ad8f9e19b0" providerId="ADAL" clId="{65DECCEE-C712-4D31-82E5-97F2DBE4CFD9}" dt="2023-10-20T17:15:44.487" v="670" actId="164"/>
          <ac:grpSpMkLst>
            <pc:docMk/>
            <pc:sldMk cId="1097663194" sldId="1311"/>
            <ac:grpSpMk id="17" creationId="{1349E32D-17C2-226E-52C2-EC61DED72372}"/>
          </ac:grpSpMkLst>
        </pc:grpChg>
        <pc:grpChg chg="add mod">
          <ac:chgData name="Lines, Todd" userId="afaf7c3a-e8aa-4568-882a-02ad8f9e19b0" providerId="ADAL" clId="{65DECCEE-C712-4D31-82E5-97F2DBE4CFD9}" dt="2023-10-20T17:15:52.511" v="672" actId="1076"/>
          <ac:grpSpMkLst>
            <pc:docMk/>
            <pc:sldMk cId="1097663194" sldId="1311"/>
            <ac:grpSpMk id="31" creationId="{C58AC1BF-DB0B-3AC8-1737-25EC3EAB0E62}"/>
          </ac:grpSpMkLst>
        </pc:grpChg>
        <pc:grpChg chg="add mod">
          <ac:chgData name="Lines, Todd" userId="afaf7c3a-e8aa-4568-882a-02ad8f9e19b0" providerId="ADAL" clId="{65DECCEE-C712-4D31-82E5-97F2DBE4CFD9}" dt="2023-10-20T17:16:16.391" v="688" actId="1076"/>
          <ac:grpSpMkLst>
            <pc:docMk/>
            <pc:sldMk cId="1097663194" sldId="1311"/>
            <ac:grpSpMk id="32" creationId="{7F28C8F6-89CB-60AB-5758-9D28EC90E98C}"/>
          </ac:grpSpMkLst>
        </pc:grpChg>
        <pc:grpChg chg="mod">
          <ac:chgData name="Lines, Todd" userId="afaf7c3a-e8aa-4568-882a-02ad8f9e19b0" providerId="ADAL" clId="{65DECCEE-C712-4D31-82E5-97F2DBE4CFD9}" dt="2023-10-20T17:16:01.142" v="685"/>
          <ac:grpSpMkLst>
            <pc:docMk/>
            <pc:sldMk cId="1097663194" sldId="1311"/>
            <ac:grpSpMk id="44" creationId="{B2DE150A-D37D-A1A9-4094-77D24DBDD92C}"/>
          </ac:grpSpMkLst>
        </pc:grpChg>
        <pc:grpChg chg="mod">
          <ac:chgData name="Lines, Todd" userId="afaf7c3a-e8aa-4568-882a-02ad8f9e19b0" providerId="ADAL" clId="{65DECCEE-C712-4D31-82E5-97F2DBE4CFD9}" dt="2023-10-20T17:16:01.142" v="685"/>
          <ac:grpSpMkLst>
            <pc:docMk/>
            <pc:sldMk cId="1097663194" sldId="1311"/>
            <ac:grpSpMk id="45" creationId="{9F026D66-A6E2-B6AB-EAD1-141A03394A5B}"/>
          </ac:grpSpMkLst>
        </pc:grpChg>
        <pc:grpChg chg="add del mod">
          <ac:chgData name="Lines, Todd" userId="afaf7c3a-e8aa-4568-882a-02ad8f9e19b0" providerId="ADAL" clId="{65DECCEE-C712-4D31-82E5-97F2DBE4CFD9}" dt="2023-10-20T17:16:29.231" v="691" actId="165"/>
          <ac:grpSpMkLst>
            <pc:docMk/>
            <pc:sldMk cId="1097663194" sldId="1311"/>
            <ac:grpSpMk id="58" creationId="{0B6D2A7C-E5CD-7131-CDC5-588006710701}"/>
          </ac:grpSpMkLst>
        </pc:grpChg>
        <pc:grpChg chg="del mod topLvl">
          <ac:chgData name="Lines, Todd" userId="afaf7c3a-e8aa-4568-882a-02ad8f9e19b0" providerId="ADAL" clId="{65DECCEE-C712-4D31-82E5-97F2DBE4CFD9}" dt="2023-10-20T17:16:37.138" v="692" actId="165"/>
          <ac:grpSpMkLst>
            <pc:docMk/>
            <pc:sldMk cId="1097663194" sldId="1311"/>
            <ac:grpSpMk id="193" creationId="{D4F13F36-8B33-A728-8645-5243ED30BBBF}"/>
          </ac:grpSpMkLst>
        </pc:grpChg>
        <pc:grpChg chg="del mod topLvl">
          <ac:chgData name="Lines, Todd" userId="afaf7c3a-e8aa-4568-882a-02ad8f9e19b0" providerId="ADAL" clId="{65DECCEE-C712-4D31-82E5-97F2DBE4CFD9}" dt="2023-10-20T17:18:03.632" v="716" actId="478"/>
          <ac:grpSpMkLst>
            <pc:docMk/>
            <pc:sldMk cId="1097663194" sldId="1311"/>
            <ac:grpSpMk id="194" creationId="{DD2C8268-A296-BBFF-60EB-D6208A4F0035}"/>
          </ac:grpSpMkLst>
        </pc:grpChg>
        <pc:grpChg chg="add del mod">
          <ac:chgData name="Lines, Todd" userId="afaf7c3a-e8aa-4568-882a-02ad8f9e19b0" providerId="ADAL" clId="{65DECCEE-C712-4D31-82E5-97F2DBE4CFD9}" dt="2023-10-20T17:18:12.109" v="717" actId="165"/>
          <ac:grpSpMkLst>
            <pc:docMk/>
            <pc:sldMk cId="1097663194" sldId="1311"/>
            <ac:grpSpMk id="218" creationId="{37AAB1EF-15C7-1C74-64EE-14B8422ED92A}"/>
          </ac:grpSpMkLst>
        </pc:grpChg>
        <pc:grpChg chg="add del mod">
          <ac:chgData name="Lines, Todd" userId="afaf7c3a-e8aa-4568-882a-02ad8f9e19b0" providerId="ADAL" clId="{65DECCEE-C712-4D31-82E5-97F2DBE4CFD9}" dt="2023-10-20T17:18:54.693" v="730" actId="165"/>
          <ac:grpSpMkLst>
            <pc:docMk/>
            <pc:sldMk cId="1097663194" sldId="1311"/>
            <ac:grpSpMk id="219" creationId="{90FDEB12-7041-554A-5093-DDC5E1D6128C}"/>
          </ac:grpSpMkLst>
        </pc:grpChg>
        <pc:grpChg chg="add del mod">
          <ac:chgData name="Lines, Todd" userId="afaf7c3a-e8aa-4568-882a-02ad8f9e19b0" providerId="ADAL" clId="{65DECCEE-C712-4D31-82E5-97F2DBE4CFD9}" dt="2023-10-20T17:18:42.032" v="729" actId="478"/>
          <ac:grpSpMkLst>
            <pc:docMk/>
            <pc:sldMk cId="1097663194" sldId="1311"/>
            <ac:grpSpMk id="220" creationId="{A7FFF995-9016-EAB3-5AEC-5F9F11114820}"/>
          </ac:grpSpMkLst>
        </pc:grpChg>
        <pc:grpChg chg="del">
          <ac:chgData name="Lines, Todd" userId="afaf7c3a-e8aa-4568-882a-02ad8f9e19b0" providerId="ADAL" clId="{65DECCEE-C712-4D31-82E5-97F2DBE4CFD9}" dt="2023-10-20T17:15:14.684" v="666" actId="478"/>
          <ac:grpSpMkLst>
            <pc:docMk/>
            <pc:sldMk cId="1097663194" sldId="1311"/>
            <ac:grpSpMk id="235" creationId="{00000000-0000-0000-0000-000000000000}"/>
          </ac:grpSpMkLst>
        </pc:grpChg>
        <pc:grpChg chg="del">
          <ac:chgData name="Lines, Todd" userId="afaf7c3a-e8aa-4568-882a-02ad8f9e19b0" providerId="ADAL" clId="{65DECCEE-C712-4D31-82E5-97F2DBE4CFD9}" dt="2023-10-20T17:15:05.136" v="661" actId="478"/>
          <ac:grpSpMkLst>
            <pc:docMk/>
            <pc:sldMk cId="1097663194" sldId="1311"/>
            <ac:grpSpMk id="548" creationId="{00000000-0000-0000-0000-000000000000}"/>
          </ac:grpSpMkLst>
        </pc:grpChg>
        <pc:grpChg chg="add mod">
          <ac:chgData name="Lines, Todd" userId="afaf7c3a-e8aa-4568-882a-02ad8f9e19b0" providerId="ADAL" clId="{65DECCEE-C712-4D31-82E5-97F2DBE4CFD9}" dt="2023-10-20T17:19:02.574" v="731" actId="164"/>
          <ac:grpSpMkLst>
            <pc:docMk/>
            <pc:sldMk cId="1097663194" sldId="1311"/>
            <ac:grpSpMk id="649" creationId="{53C02286-6570-8BB5-570C-A94A6D9FE349}"/>
          </ac:grpSpMkLst>
        </pc:grpChg>
        <pc:grpChg chg="add del mod">
          <ac:chgData name="Lines, Todd" userId="afaf7c3a-e8aa-4568-882a-02ad8f9e19b0" providerId="ADAL" clId="{65DECCEE-C712-4D31-82E5-97F2DBE4CFD9}" dt="2023-10-20T17:19:24.121" v="735" actId="165"/>
          <ac:grpSpMkLst>
            <pc:docMk/>
            <pc:sldMk cId="1097663194" sldId="1311"/>
            <ac:grpSpMk id="650" creationId="{527BAA31-C223-1DA8-5EC5-88AA3DBD3493}"/>
          </ac:grpSpMkLst>
        </pc:grpChg>
        <pc:grpChg chg="add mod">
          <ac:chgData name="Lines, Todd" userId="afaf7c3a-e8aa-4568-882a-02ad8f9e19b0" providerId="ADAL" clId="{65DECCEE-C712-4D31-82E5-97F2DBE4CFD9}" dt="2023-10-20T17:19:56.631" v="744" actId="1076"/>
          <ac:grpSpMkLst>
            <pc:docMk/>
            <pc:sldMk cId="1097663194" sldId="1311"/>
            <ac:grpSpMk id="662" creationId="{E8CE238A-22EA-F259-DA54-E9760BCBDC7F}"/>
          </ac:grpSpMkLst>
        </pc:grpChg>
        <pc:grpChg chg="del">
          <ac:chgData name="Lines, Todd" userId="afaf7c3a-e8aa-4568-882a-02ad8f9e19b0" providerId="ADAL" clId="{65DECCEE-C712-4D31-82E5-97F2DBE4CFD9}" dt="2023-10-20T17:15:06.030" v="662" actId="478"/>
          <ac:grpSpMkLst>
            <pc:docMk/>
            <pc:sldMk cId="1097663194" sldId="1311"/>
            <ac:grpSpMk id="681" creationId="{00000000-0000-0000-0000-000000000000}"/>
          </ac:grpSpMkLst>
        </pc:grpChg>
        <pc:grpChg chg="del">
          <ac:chgData name="Lines, Todd" userId="afaf7c3a-e8aa-4568-882a-02ad8f9e19b0" providerId="ADAL" clId="{65DECCEE-C712-4D31-82E5-97F2DBE4CFD9}" dt="2023-10-20T17:15:11.118" v="665" actId="478"/>
          <ac:grpSpMkLst>
            <pc:docMk/>
            <pc:sldMk cId="1097663194" sldId="1311"/>
            <ac:grpSpMk id="726" creationId="{00000000-0000-0000-0000-000000000000}"/>
          </ac:grpSpMkLst>
        </pc:grpChg>
        <pc:grpChg chg="del">
          <ac:chgData name="Lines, Todd" userId="afaf7c3a-e8aa-4568-882a-02ad8f9e19b0" providerId="ADAL" clId="{65DECCEE-C712-4D31-82E5-97F2DBE4CFD9}" dt="2023-10-20T17:15:11.118" v="665" actId="478"/>
          <ac:grpSpMkLst>
            <pc:docMk/>
            <pc:sldMk cId="1097663194" sldId="1311"/>
            <ac:grpSpMk id="727" creationId="{00000000-0000-0000-0000-000000000000}"/>
          </ac:grpSpMkLst>
        </pc:grpChg>
        <pc:grpChg chg="del">
          <ac:chgData name="Lines, Todd" userId="afaf7c3a-e8aa-4568-882a-02ad8f9e19b0" providerId="ADAL" clId="{65DECCEE-C712-4D31-82E5-97F2DBE4CFD9}" dt="2023-10-20T17:15:11.118" v="665" actId="478"/>
          <ac:grpSpMkLst>
            <pc:docMk/>
            <pc:sldMk cId="1097663194" sldId="1311"/>
            <ac:grpSpMk id="728" creationId="{00000000-0000-0000-0000-000000000000}"/>
          </ac:grpSpMkLst>
        </pc:grpChg>
        <pc:grpChg chg="del">
          <ac:chgData name="Lines, Todd" userId="afaf7c3a-e8aa-4568-882a-02ad8f9e19b0" providerId="ADAL" clId="{65DECCEE-C712-4D31-82E5-97F2DBE4CFD9}" dt="2023-10-20T17:15:11.118" v="665" actId="478"/>
          <ac:grpSpMkLst>
            <pc:docMk/>
            <pc:sldMk cId="1097663194" sldId="1311"/>
            <ac:grpSpMk id="729" creationId="{00000000-0000-0000-0000-000000000000}"/>
          </ac:grpSpMkLst>
        </pc:grpChg>
        <pc:grpChg chg="del">
          <ac:chgData name="Lines, Todd" userId="afaf7c3a-e8aa-4568-882a-02ad8f9e19b0" providerId="ADAL" clId="{65DECCEE-C712-4D31-82E5-97F2DBE4CFD9}" dt="2023-10-20T17:15:11.118" v="665" actId="478"/>
          <ac:grpSpMkLst>
            <pc:docMk/>
            <pc:sldMk cId="1097663194" sldId="1311"/>
            <ac:grpSpMk id="770" creationId="{00000000-0000-0000-0000-000000000000}"/>
          </ac:grpSpMkLst>
        </pc:grpChg>
        <pc:grpChg chg="del">
          <ac:chgData name="Lines, Todd" userId="afaf7c3a-e8aa-4568-882a-02ad8f9e19b0" providerId="ADAL" clId="{65DECCEE-C712-4D31-82E5-97F2DBE4CFD9}" dt="2023-10-20T17:15:11.118" v="665" actId="478"/>
          <ac:grpSpMkLst>
            <pc:docMk/>
            <pc:sldMk cId="1097663194" sldId="1311"/>
            <ac:grpSpMk id="771" creationId="{00000000-0000-0000-0000-000000000000}"/>
          </ac:grpSpMkLst>
        </pc:grpChg>
        <pc:grpChg chg="del">
          <ac:chgData name="Lines, Todd" userId="afaf7c3a-e8aa-4568-882a-02ad8f9e19b0" providerId="ADAL" clId="{65DECCEE-C712-4D31-82E5-97F2DBE4CFD9}" dt="2023-10-20T17:15:11.118" v="665" actId="478"/>
          <ac:grpSpMkLst>
            <pc:docMk/>
            <pc:sldMk cId="1097663194" sldId="1311"/>
            <ac:grpSpMk id="772" creationId="{00000000-0000-0000-0000-000000000000}"/>
          </ac:grpSpMkLst>
        </pc:grpChg>
        <pc:grpChg chg="del">
          <ac:chgData name="Lines, Todd" userId="afaf7c3a-e8aa-4568-882a-02ad8f9e19b0" providerId="ADAL" clId="{65DECCEE-C712-4D31-82E5-97F2DBE4CFD9}" dt="2023-10-20T17:15:11.118" v="665" actId="478"/>
          <ac:grpSpMkLst>
            <pc:docMk/>
            <pc:sldMk cId="1097663194" sldId="1311"/>
            <ac:grpSpMk id="773" creationId="{00000000-0000-0000-0000-000000000000}"/>
          </ac:grpSpMkLst>
        </pc:grpChg>
        <pc:cxnChg chg="mod">
          <ac:chgData name="Lines, Todd" userId="afaf7c3a-e8aa-4568-882a-02ad8f9e19b0" providerId="ADAL" clId="{65DECCEE-C712-4D31-82E5-97F2DBE4CFD9}" dt="2023-10-20T17:15:14.684" v="666" actId="478"/>
          <ac:cxnSpMkLst>
            <pc:docMk/>
            <pc:sldMk cId="1097663194" sldId="1311"/>
            <ac:cxnSpMk id="287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7:15:14.684" v="666" actId="478"/>
          <ac:cxnSpMkLst>
            <pc:docMk/>
            <pc:sldMk cId="1097663194" sldId="1311"/>
            <ac:cxnSpMk id="290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7:15:14.684" v="666" actId="478"/>
          <ac:cxnSpMkLst>
            <pc:docMk/>
            <pc:sldMk cId="1097663194" sldId="1311"/>
            <ac:cxnSpMk id="297" creationId="{00000000-0000-0000-0000-000000000000}"/>
          </ac:cxnSpMkLst>
        </pc:cxnChg>
        <pc:cxnChg chg="mod">
          <ac:chgData name="Lines, Todd" userId="afaf7c3a-e8aa-4568-882a-02ad8f9e19b0" providerId="ADAL" clId="{65DECCEE-C712-4D31-82E5-97F2DBE4CFD9}" dt="2023-10-20T17:15:14.684" v="666" actId="478"/>
          <ac:cxnSpMkLst>
            <pc:docMk/>
            <pc:sldMk cId="1097663194" sldId="1311"/>
            <ac:cxnSpMk id="298" creationId="{00000000-0000-0000-0000-000000000000}"/>
          </ac:cxnSpMkLst>
        </pc:cxnChg>
      </pc:sldChg>
      <pc:sldChg chg="addSp delSp modSp add mod">
        <pc:chgData name="Lines, Todd" userId="afaf7c3a-e8aa-4568-882a-02ad8f9e19b0" providerId="ADAL" clId="{65DECCEE-C712-4D31-82E5-97F2DBE4CFD9}" dt="2023-10-20T17:25:55.581" v="841" actId="14100"/>
        <pc:sldMkLst>
          <pc:docMk/>
          <pc:sldMk cId="3500698344" sldId="1312"/>
        </pc:sldMkLst>
        <pc:spChg chg="mod">
          <ac:chgData name="Lines, Todd" userId="afaf7c3a-e8aa-4568-882a-02ad8f9e19b0" providerId="ADAL" clId="{65DECCEE-C712-4D31-82E5-97F2DBE4CFD9}" dt="2023-10-20T17:21:02.451" v="761" actId="20577"/>
          <ac:spMkLst>
            <pc:docMk/>
            <pc:sldMk cId="3500698344" sldId="1312"/>
            <ac:spMk id="3" creationId="{00000000-0000-0000-0000-000000000000}"/>
          </ac:spMkLst>
        </pc:spChg>
        <pc:spChg chg="add mod">
          <ac:chgData name="Lines, Todd" userId="afaf7c3a-e8aa-4568-882a-02ad8f9e19b0" providerId="ADAL" clId="{65DECCEE-C712-4D31-82E5-97F2DBE4CFD9}" dt="2023-10-20T17:22:26.005" v="797" actId="404"/>
          <ac:spMkLst>
            <pc:docMk/>
            <pc:sldMk cId="3500698344" sldId="1312"/>
            <ac:spMk id="4" creationId="{84250BA3-994E-DFD3-437C-CF0120D52E02}"/>
          </ac:spMkLst>
        </pc:spChg>
        <pc:spChg chg="add mod">
          <ac:chgData name="Lines, Todd" userId="afaf7c3a-e8aa-4568-882a-02ad8f9e19b0" providerId="ADAL" clId="{65DECCEE-C712-4D31-82E5-97F2DBE4CFD9}" dt="2023-10-20T17:22:26.005" v="797" actId="404"/>
          <ac:spMkLst>
            <pc:docMk/>
            <pc:sldMk cId="3500698344" sldId="1312"/>
            <ac:spMk id="18" creationId="{8A70B94F-211F-A8D3-F510-D48651CD73B0}"/>
          </ac:spMkLst>
        </pc:spChg>
        <pc:spChg chg="add mod">
          <ac:chgData name="Lines, Todd" userId="afaf7c3a-e8aa-4568-882a-02ad8f9e19b0" providerId="ADAL" clId="{65DECCEE-C712-4D31-82E5-97F2DBE4CFD9}" dt="2023-10-20T17:22:26.005" v="797" actId="404"/>
          <ac:spMkLst>
            <pc:docMk/>
            <pc:sldMk cId="3500698344" sldId="1312"/>
            <ac:spMk id="58" creationId="{FD418576-2290-E2B8-9171-A4024AAAD2B3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59" creationId="{10B53115-D4CC-87F2-D052-7433CC308D66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0" creationId="{A522315C-F816-A7BF-6F05-70F09451EE6E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1" creationId="{587EBB31-E53B-6F56-4354-89C4C4D782AC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2" creationId="{87695D67-0930-6DE7-1ED0-55C22856E964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3" creationId="{247AF155-3D60-45BC-654D-E31CA1A0ABA5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192" creationId="{F5203DD2-8D57-FD28-1961-EC739508D836}"/>
          </ac:spMkLst>
        </pc:spChg>
        <pc:spChg chg="mod">
          <ac:chgData name="Lines, Todd" userId="afaf7c3a-e8aa-4568-882a-02ad8f9e19b0" providerId="ADAL" clId="{65DECCEE-C712-4D31-82E5-97F2DBE4CFD9}" dt="2023-10-20T17:23:40.024" v="815"/>
          <ac:spMkLst>
            <pc:docMk/>
            <pc:sldMk cId="3500698344" sldId="1312"/>
            <ac:spMk id="222" creationId="{8580C9D3-C30A-AF8A-82EC-CAA81ADF6C01}"/>
          </ac:spMkLst>
        </pc:spChg>
        <pc:spChg chg="mod">
          <ac:chgData name="Lines, Todd" userId="afaf7c3a-e8aa-4568-882a-02ad8f9e19b0" providerId="ADAL" clId="{65DECCEE-C712-4D31-82E5-97F2DBE4CFD9}" dt="2023-10-20T17:23:40.024" v="815"/>
          <ac:spMkLst>
            <pc:docMk/>
            <pc:sldMk cId="3500698344" sldId="1312"/>
            <ac:spMk id="223" creationId="{EA11FB7E-1D90-7D4A-4FD6-68EA17A9A1ED}"/>
          </ac:spMkLst>
        </pc:spChg>
        <pc:spChg chg="mod">
          <ac:chgData name="Lines, Todd" userId="afaf7c3a-e8aa-4568-882a-02ad8f9e19b0" providerId="ADAL" clId="{65DECCEE-C712-4D31-82E5-97F2DBE4CFD9}" dt="2023-10-20T17:23:40.024" v="815"/>
          <ac:spMkLst>
            <pc:docMk/>
            <pc:sldMk cId="3500698344" sldId="1312"/>
            <ac:spMk id="225" creationId="{AB3A7E80-10AD-C480-37C5-AD6FA210E82D}"/>
          </ac:spMkLst>
        </pc:spChg>
        <pc:spChg chg="mod">
          <ac:chgData name="Lines, Todd" userId="afaf7c3a-e8aa-4568-882a-02ad8f9e19b0" providerId="ADAL" clId="{65DECCEE-C712-4D31-82E5-97F2DBE4CFD9}" dt="2023-10-20T17:23:40.024" v="815"/>
          <ac:spMkLst>
            <pc:docMk/>
            <pc:sldMk cId="3500698344" sldId="1312"/>
            <ac:spMk id="226" creationId="{58BDCD57-4D79-B339-F800-BEC663F6E93F}"/>
          </ac:spMkLst>
        </pc:spChg>
        <pc:spChg chg="mod">
          <ac:chgData name="Lines, Todd" userId="afaf7c3a-e8aa-4568-882a-02ad8f9e19b0" providerId="ADAL" clId="{65DECCEE-C712-4D31-82E5-97F2DBE4CFD9}" dt="2023-10-20T17:23:40.024" v="815"/>
          <ac:spMkLst>
            <pc:docMk/>
            <pc:sldMk cId="3500698344" sldId="1312"/>
            <ac:spMk id="227" creationId="{9A94C341-F173-C181-0403-810A02BE81A0}"/>
          </ac:spMkLst>
        </pc:spChg>
        <pc:spChg chg="mod">
          <ac:chgData name="Lines, Todd" userId="afaf7c3a-e8aa-4568-882a-02ad8f9e19b0" providerId="ADAL" clId="{65DECCEE-C712-4D31-82E5-97F2DBE4CFD9}" dt="2023-10-20T17:23:40.024" v="815"/>
          <ac:spMkLst>
            <pc:docMk/>
            <pc:sldMk cId="3500698344" sldId="1312"/>
            <ac:spMk id="234" creationId="{160D93B7-CC2A-CAD8-BC76-1B11021EE623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309" creationId="{0F2C3CCD-34D6-76B8-ED62-3E035D70C6A7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310" creationId="{E2A54D0E-C9FB-4AD7-B0C2-C64CF39AABA9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311" creationId="{C7D564A1-1EAC-1E49-1C0C-8756CD8B4D48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312" creationId="{F6E83B91-569E-9B2A-D24A-902B0675F57F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313" creationId="{10C9C2E6-752D-C4AF-1A57-567966EDCCA3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314" creationId="{FC15C878-3800-C507-91E6-E82FB57797A5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315" creationId="{907D9003-C301-4B63-CC3F-6A643C17229A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316" creationId="{5B080AA8-B1EA-BDA1-8395-EF4B3446D432}"/>
          </ac:spMkLst>
        </pc:spChg>
        <pc:spChg chg="add mod">
          <ac:chgData name="Lines, Todd" userId="afaf7c3a-e8aa-4568-882a-02ad8f9e19b0" providerId="ADAL" clId="{65DECCEE-C712-4D31-82E5-97F2DBE4CFD9}" dt="2023-10-20T17:22:26.005" v="797" actId="404"/>
          <ac:spMkLst>
            <pc:docMk/>
            <pc:sldMk cId="3500698344" sldId="1312"/>
            <ac:spMk id="512" creationId="{8694C0DA-C16D-372D-3F6C-72256D7B3326}"/>
          </ac:spMkLst>
        </pc:spChg>
        <pc:spChg chg="add mod">
          <ac:chgData name="Lines, Todd" userId="afaf7c3a-e8aa-4568-882a-02ad8f9e19b0" providerId="ADAL" clId="{65DECCEE-C712-4D31-82E5-97F2DBE4CFD9}" dt="2023-10-20T17:22:26.005" v="797" actId="404"/>
          <ac:spMkLst>
            <pc:docMk/>
            <pc:sldMk cId="3500698344" sldId="1312"/>
            <ac:spMk id="513" creationId="{9A61FE79-309C-50B4-9250-27E6958F3A89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549" creationId="{C1CCB3B8-D6C1-3EE8-7427-10893753FC10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550" creationId="{1C2DAB67-BBBE-6A67-CDFC-3E05B7A42EBE}"/>
          </ac:spMkLst>
        </pc:spChg>
        <pc:spChg chg="add del mod">
          <ac:chgData name="Lines, Todd" userId="afaf7c3a-e8aa-4568-882a-02ad8f9e19b0" providerId="ADAL" clId="{65DECCEE-C712-4D31-82E5-97F2DBE4CFD9}" dt="2023-10-20T17:21:52.756" v="768" actId="478"/>
          <ac:spMkLst>
            <pc:docMk/>
            <pc:sldMk cId="3500698344" sldId="1312"/>
            <ac:spMk id="558" creationId="{A051C071-72FF-1185-E4AB-E83103D5BBD7}"/>
          </ac:spMkLst>
        </pc:spChg>
        <pc:spChg chg="add del mod">
          <ac:chgData name="Lines, Todd" userId="afaf7c3a-e8aa-4568-882a-02ad8f9e19b0" providerId="ADAL" clId="{65DECCEE-C712-4D31-82E5-97F2DBE4CFD9}" dt="2023-10-20T17:21:48.544" v="766" actId="478"/>
          <ac:spMkLst>
            <pc:docMk/>
            <pc:sldMk cId="3500698344" sldId="1312"/>
            <ac:spMk id="559" creationId="{73CA7B86-7B7B-81F2-F584-4A6E752F3C0D}"/>
          </ac:spMkLst>
        </pc:spChg>
        <pc:spChg chg="add del mod">
          <ac:chgData name="Lines, Todd" userId="afaf7c3a-e8aa-4568-882a-02ad8f9e19b0" providerId="ADAL" clId="{65DECCEE-C712-4D31-82E5-97F2DBE4CFD9}" dt="2023-10-20T17:21:51.118" v="767" actId="478"/>
          <ac:spMkLst>
            <pc:docMk/>
            <pc:sldMk cId="3500698344" sldId="1312"/>
            <ac:spMk id="560" creationId="{6C2885D4-43AB-6841-46C6-03B3C142A86E}"/>
          </ac:spMkLst>
        </pc:spChg>
        <pc:spChg chg="add mod">
          <ac:chgData name="Lines, Todd" userId="afaf7c3a-e8aa-4568-882a-02ad8f9e19b0" providerId="ADAL" clId="{65DECCEE-C712-4D31-82E5-97F2DBE4CFD9}" dt="2023-10-20T17:22:26.005" v="797" actId="404"/>
          <ac:spMkLst>
            <pc:docMk/>
            <pc:sldMk cId="3500698344" sldId="1312"/>
            <ac:spMk id="561" creationId="{BCE5C104-4E31-A66C-2B2F-A3855BE9A5D2}"/>
          </ac:spMkLst>
        </pc:spChg>
        <pc:spChg chg="mod">
          <ac:chgData name="Lines, Todd" userId="afaf7c3a-e8aa-4568-882a-02ad8f9e19b0" providerId="ADAL" clId="{65DECCEE-C712-4D31-82E5-97F2DBE4CFD9}" dt="2023-10-20T17:22:48.685" v="799"/>
          <ac:spMkLst>
            <pc:docMk/>
            <pc:sldMk cId="3500698344" sldId="1312"/>
            <ac:spMk id="564" creationId="{17E1723F-0368-EBBA-102E-659FC5E6F63C}"/>
          </ac:spMkLst>
        </pc:spChg>
        <pc:spChg chg="mod">
          <ac:chgData name="Lines, Todd" userId="afaf7c3a-e8aa-4568-882a-02ad8f9e19b0" providerId="ADAL" clId="{65DECCEE-C712-4D31-82E5-97F2DBE4CFD9}" dt="2023-10-20T17:22:48.685" v="799"/>
          <ac:spMkLst>
            <pc:docMk/>
            <pc:sldMk cId="3500698344" sldId="1312"/>
            <ac:spMk id="565" creationId="{06AE850A-9A32-C04C-8440-E33507D023FC}"/>
          </ac:spMkLst>
        </pc:spChg>
        <pc:spChg chg="mod">
          <ac:chgData name="Lines, Todd" userId="afaf7c3a-e8aa-4568-882a-02ad8f9e19b0" providerId="ADAL" clId="{65DECCEE-C712-4D31-82E5-97F2DBE4CFD9}" dt="2023-10-20T17:22:48.685" v="799"/>
          <ac:spMkLst>
            <pc:docMk/>
            <pc:sldMk cId="3500698344" sldId="1312"/>
            <ac:spMk id="566" creationId="{B1E50105-8CCD-01FF-B4F4-C156930E7F14}"/>
          </ac:spMkLst>
        </pc:spChg>
        <pc:spChg chg="mod">
          <ac:chgData name="Lines, Todd" userId="afaf7c3a-e8aa-4568-882a-02ad8f9e19b0" providerId="ADAL" clId="{65DECCEE-C712-4D31-82E5-97F2DBE4CFD9}" dt="2023-10-20T17:22:48.685" v="799"/>
          <ac:spMkLst>
            <pc:docMk/>
            <pc:sldMk cId="3500698344" sldId="1312"/>
            <ac:spMk id="567" creationId="{8AA64EF8-9471-32C9-B56D-3B9352AD4F28}"/>
          </ac:spMkLst>
        </pc:spChg>
        <pc:spChg chg="mod">
          <ac:chgData name="Lines, Todd" userId="afaf7c3a-e8aa-4568-882a-02ad8f9e19b0" providerId="ADAL" clId="{65DECCEE-C712-4D31-82E5-97F2DBE4CFD9}" dt="2023-10-20T17:22:48.685" v="799"/>
          <ac:spMkLst>
            <pc:docMk/>
            <pc:sldMk cId="3500698344" sldId="1312"/>
            <ac:spMk id="568" creationId="{9AD7DDC1-6871-5FB5-61FE-EBBB6DF7421B}"/>
          </ac:spMkLst>
        </pc:spChg>
        <pc:spChg chg="mod">
          <ac:chgData name="Lines, Todd" userId="afaf7c3a-e8aa-4568-882a-02ad8f9e19b0" providerId="ADAL" clId="{65DECCEE-C712-4D31-82E5-97F2DBE4CFD9}" dt="2023-10-20T17:22:48.685" v="799"/>
          <ac:spMkLst>
            <pc:docMk/>
            <pc:sldMk cId="3500698344" sldId="1312"/>
            <ac:spMk id="575" creationId="{4BCB8B32-141D-90A2-4877-98D10E1AE545}"/>
          </ac:spMkLst>
        </pc:spChg>
        <pc:spChg chg="mod">
          <ac:chgData name="Lines, Todd" userId="afaf7c3a-e8aa-4568-882a-02ad8f9e19b0" providerId="ADAL" clId="{65DECCEE-C712-4D31-82E5-97F2DBE4CFD9}" dt="2023-10-20T17:23:18.191" v="809"/>
          <ac:spMkLst>
            <pc:docMk/>
            <pc:sldMk cId="3500698344" sldId="1312"/>
            <ac:spMk id="613" creationId="{829A7FA5-9B05-0C1A-8A54-52B8961C0EAD}"/>
          </ac:spMkLst>
        </pc:spChg>
        <pc:spChg chg="mod">
          <ac:chgData name="Lines, Todd" userId="afaf7c3a-e8aa-4568-882a-02ad8f9e19b0" providerId="ADAL" clId="{65DECCEE-C712-4D31-82E5-97F2DBE4CFD9}" dt="2023-10-20T17:23:18.191" v="809"/>
          <ac:spMkLst>
            <pc:docMk/>
            <pc:sldMk cId="3500698344" sldId="1312"/>
            <ac:spMk id="614" creationId="{6E5356C0-B4D3-0A21-6543-A4AF63E2A38F}"/>
          </ac:spMkLst>
        </pc:spChg>
        <pc:spChg chg="mod">
          <ac:chgData name="Lines, Todd" userId="afaf7c3a-e8aa-4568-882a-02ad8f9e19b0" providerId="ADAL" clId="{65DECCEE-C712-4D31-82E5-97F2DBE4CFD9}" dt="2023-10-20T17:23:18.191" v="809"/>
          <ac:spMkLst>
            <pc:docMk/>
            <pc:sldMk cId="3500698344" sldId="1312"/>
            <ac:spMk id="615" creationId="{C41B2764-8604-07E2-33B2-93C2253A698E}"/>
          </ac:spMkLst>
        </pc:spChg>
        <pc:spChg chg="mod">
          <ac:chgData name="Lines, Todd" userId="afaf7c3a-e8aa-4568-882a-02ad8f9e19b0" providerId="ADAL" clId="{65DECCEE-C712-4D31-82E5-97F2DBE4CFD9}" dt="2023-10-20T17:23:18.191" v="809"/>
          <ac:spMkLst>
            <pc:docMk/>
            <pc:sldMk cId="3500698344" sldId="1312"/>
            <ac:spMk id="616" creationId="{46D2A40E-C441-E0AC-00DF-6F9D6A937D96}"/>
          </ac:spMkLst>
        </pc:spChg>
        <pc:spChg chg="mod">
          <ac:chgData name="Lines, Todd" userId="afaf7c3a-e8aa-4568-882a-02ad8f9e19b0" providerId="ADAL" clId="{65DECCEE-C712-4D31-82E5-97F2DBE4CFD9}" dt="2023-10-20T17:23:18.191" v="809"/>
          <ac:spMkLst>
            <pc:docMk/>
            <pc:sldMk cId="3500698344" sldId="1312"/>
            <ac:spMk id="617" creationId="{CE99406F-D949-7106-DE9D-FB64E86300C2}"/>
          </ac:spMkLst>
        </pc:spChg>
        <pc:spChg chg="mod">
          <ac:chgData name="Lines, Todd" userId="afaf7c3a-e8aa-4568-882a-02ad8f9e19b0" providerId="ADAL" clId="{65DECCEE-C712-4D31-82E5-97F2DBE4CFD9}" dt="2023-10-20T17:23:18.191" v="809"/>
          <ac:spMkLst>
            <pc:docMk/>
            <pc:sldMk cId="3500698344" sldId="1312"/>
            <ac:spMk id="623" creationId="{68F151BB-1F01-40D1-580D-CED856801A14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37" creationId="{50BFCDB7-4822-26C2-C104-00ADF215FF25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38" creationId="{CFE5B328-B1EC-4DAC-1A0F-B5449EEB5F1C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39" creationId="{FB0C6667-1D5F-CA53-9997-3DE09E712C4C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51" creationId="{DB383259-384C-D7ED-7AFC-590225FF2710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53" creationId="{95788161-518D-C1EF-51B4-6ACC46D39142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55" creationId="{020446D5-47C3-4061-E85D-90E9444697D5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57" creationId="{78047B45-CB19-4724-5B8B-197A6F5056E3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59" creationId="{5EDCFD1F-1074-E484-2600-B2299141A94E}"/>
          </ac:spMkLst>
        </pc:spChg>
        <pc:spChg chg="del">
          <ac:chgData name="Lines, Todd" userId="afaf7c3a-e8aa-4568-882a-02ad8f9e19b0" providerId="ADAL" clId="{65DECCEE-C712-4D31-82E5-97F2DBE4CFD9}" dt="2023-10-20T17:21:09.512" v="762" actId="478"/>
          <ac:spMkLst>
            <pc:docMk/>
            <pc:sldMk cId="3500698344" sldId="1312"/>
            <ac:spMk id="661" creationId="{0C56B1C0-8598-2B1F-782D-6EDD11E62E73}"/>
          </ac:spMkLst>
        </pc:spChg>
        <pc:spChg chg="mod topLvl">
          <ac:chgData name="Lines, Todd" userId="afaf7c3a-e8aa-4568-882a-02ad8f9e19b0" providerId="ADAL" clId="{65DECCEE-C712-4D31-82E5-97F2DBE4CFD9}" dt="2023-10-20T17:24:47.389" v="824" actId="165"/>
          <ac:spMkLst>
            <pc:docMk/>
            <pc:sldMk cId="3500698344" sldId="1312"/>
            <ac:spMk id="666" creationId="{FDE567C2-229E-483D-4C39-7C49615F55FC}"/>
          </ac:spMkLst>
        </pc:spChg>
        <pc:spChg chg="mod topLvl">
          <ac:chgData name="Lines, Todd" userId="afaf7c3a-e8aa-4568-882a-02ad8f9e19b0" providerId="ADAL" clId="{65DECCEE-C712-4D31-82E5-97F2DBE4CFD9}" dt="2023-10-20T17:24:47.389" v="824" actId="165"/>
          <ac:spMkLst>
            <pc:docMk/>
            <pc:sldMk cId="3500698344" sldId="1312"/>
            <ac:spMk id="668" creationId="{BE906B3C-708A-468D-BBF6-F9F69C22B9EB}"/>
          </ac:spMkLst>
        </pc:spChg>
        <pc:spChg chg="mod topLvl">
          <ac:chgData name="Lines, Todd" userId="afaf7c3a-e8aa-4568-882a-02ad8f9e19b0" providerId="ADAL" clId="{65DECCEE-C712-4D31-82E5-97F2DBE4CFD9}" dt="2023-10-20T17:24:47.389" v="824" actId="165"/>
          <ac:spMkLst>
            <pc:docMk/>
            <pc:sldMk cId="3500698344" sldId="1312"/>
            <ac:spMk id="670" creationId="{662A7737-B72C-F2C5-8CEA-685134415048}"/>
          </ac:spMkLst>
        </pc:spChg>
        <pc:spChg chg="mod topLvl">
          <ac:chgData name="Lines, Todd" userId="afaf7c3a-e8aa-4568-882a-02ad8f9e19b0" providerId="ADAL" clId="{65DECCEE-C712-4D31-82E5-97F2DBE4CFD9}" dt="2023-10-20T17:24:47.389" v="824" actId="165"/>
          <ac:spMkLst>
            <pc:docMk/>
            <pc:sldMk cId="3500698344" sldId="1312"/>
            <ac:spMk id="672" creationId="{52A81C1B-556D-D0BD-A1DF-883518C530DE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674" creationId="{B5AF817F-3CB9-460A-384D-6A03AD054E10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675" creationId="{44D0B973-5C4D-DA18-E0B0-BBEA8DF2E52B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676" creationId="{E6B8A8FC-AD35-EEDD-5159-C4EC7E3123CF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677" creationId="{A2239278-6F85-AC34-0732-832EC48EDBCA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678" creationId="{EA4C9624-A067-8600-4584-41F1775BCE33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679" creationId="{9BA2F74C-7216-A4C6-AFAB-2F2B0AD83EF5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680" creationId="{17ABB99E-F6F6-6FC0-35E3-F996EE87A5A6}"/>
          </ac:spMkLst>
        </pc:spChg>
        <pc:spChg chg="mod topLvl">
          <ac:chgData name="Lines, Todd" userId="afaf7c3a-e8aa-4568-882a-02ad8f9e19b0" providerId="ADAL" clId="{65DECCEE-C712-4D31-82E5-97F2DBE4CFD9}" dt="2023-10-20T17:24:47.389" v="824" actId="165"/>
          <ac:spMkLst>
            <pc:docMk/>
            <pc:sldMk cId="3500698344" sldId="1312"/>
            <ac:spMk id="681" creationId="{67DE1A13-54DD-7D42-8CA8-89CB7EA662E0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682" creationId="{27238F36-5712-0C41-07DC-BBD82B77AB5F}"/>
          </ac:spMkLst>
        </pc:spChg>
        <pc:spChg chg="del">
          <ac:chgData name="Lines, Todd" userId="afaf7c3a-e8aa-4568-882a-02ad8f9e19b0" providerId="ADAL" clId="{65DECCEE-C712-4D31-82E5-97F2DBE4CFD9}" dt="2023-10-20T17:21:12.997" v="763" actId="478"/>
          <ac:spMkLst>
            <pc:docMk/>
            <pc:sldMk cId="3500698344" sldId="1312"/>
            <ac:spMk id="683" creationId="{C0D2C3AB-22C6-D795-0702-78DCDDED64A0}"/>
          </ac:spMkLst>
        </pc:spChg>
        <pc:spChg chg="mod topLvl">
          <ac:chgData name="Lines, Todd" userId="afaf7c3a-e8aa-4568-882a-02ad8f9e19b0" providerId="ADAL" clId="{65DECCEE-C712-4D31-82E5-97F2DBE4CFD9}" dt="2023-10-20T17:24:47.389" v="824" actId="165"/>
          <ac:spMkLst>
            <pc:docMk/>
            <pc:sldMk cId="3500698344" sldId="1312"/>
            <ac:spMk id="690" creationId="{BE5920D7-CFFC-3211-FF80-0C9390F1EA2B}"/>
          </ac:spMkLst>
        </pc:spChg>
        <pc:grpChg chg="del">
          <ac:chgData name="Lines, Todd" userId="afaf7c3a-e8aa-4568-882a-02ad8f9e19b0" providerId="ADAL" clId="{65DECCEE-C712-4D31-82E5-97F2DBE4CFD9}" dt="2023-10-20T17:21:09.512" v="762" actId="478"/>
          <ac:grpSpMkLst>
            <pc:docMk/>
            <pc:sldMk cId="3500698344" sldId="1312"/>
            <ac:grpSpMk id="31" creationId="{C58AC1BF-DB0B-3AC8-1737-25EC3EAB0E62}"/>
          </ac:grpSpMkLst>
        </pc:grpChg>
        <pc:grpChg chg="del">
          <ac:chgData name="Lines, Todd" userId="afaf7c3a-e8aa-4568-882a-02ad8f9e19b0" providerId="ADAL" clId="{65DECCEE-C712-4D31-82E5-97F2DBE4CFD9}" dt="2023-10-20T17:21:09.512" v="762" actId="478"/>
          <ac:grpSpMkLst>
            <pc:docMk/>
            <pc:sldMk cId="3500698344" sldId="1312"/>
            <ac:grpSpMk id="32" creationId="{7F28C8F6-89CB-60AB-5758-9D28EC90E98C}"/>
          </ac:grpSpMkLst>
        </pc:grpChg>
        <pc:grpChg chg="add mod">
          <ac:chgData name="Lines, Todd" userId="afaf7c3a-e8aa-4568-882a-02ad8f9e19b0" providerId="ADAL" clId="{65DECCEE-C712-4D31-82E5-97F2DBE4CFD9}" dt="2023-10-20T17:23:43.225" v="816" actId="1076"/>
          <ac:grpSpMkLst>
            <pc:docMk/>
            <pc:sldMk cId="3500698344" sldId="1312"/>
            <ac:grpSpMk id="221" creationId="{EB449863-CB63-D68E-EF20-36ABE35DDA1D}"/>
          </ac:grpSpMkLst>
        </pc:grpChg>
        <pc:grpChg chg="mod">
          <ac:chgData name="Lines, Todd" userId="afaf7c3a-e8aa-4568-882a-02ad8f9e19b0" providerId="ADAL" clId="{65DECCEE-C712-4D31-82E5-97F2DBE4CFD9}" dt="2023-10-20T17:23:40.024" v="815"/>
          <ac:grpSpMkLst>
            <pc:docMk/>
            <pc:sldMk cId="3500698344" sldId="1312"/>
            <ac:grpSpMk id="228" creationId="{91724F40-6322-6810-BB19-8668C6CE86DF}"/>
          </ac:grpSpMkLst>
        </pc:grpChg>
        <pc:grpChg chg="mod">
          <ac:chgData name="Lines, Todd" userId="afaf7c3a-e8aa-4568-882a-02ad8f9e19b0" providerId="ADAL" clId="{65DECCEE-C712-4D31-82E5-97F2DBE4CFD9}" dt="2023-10-20T17:23:40.024" v="815"/>
          <ac:grpSpMkLst>
            <pc:docMk/>
            <pc:sldMk cId="3500698344" sldId="1312"/>
            <ac:grpSpMk id="229" creationId="{6DCD6F6E-6C48-706C-E65C-7807AD0B1E0F}"/>
          </ac:grpSpMkLst>
        </pc:grpChg>
        <pc:grpChg chg="mod">
          <ac:chgData name="Lines, Todd" userId="afaf7c3a-e8aa-4568-882a-02ad8f9e19b0" providerId="ADAL" clId="{65DECCEE-C712-4D31-82E5-97F2DBE4CFD9}" dt="2023-10-20T17:23:40.024" v="815"/>
          <ac:grpSpMkLst>
            <pc:docMk/>
            <pc:sldMk cId="3500698344" sldId="1312"/>
            <ac:grpSpMk id="230" creationId="{F20E1FDE-DD4C-8015-36F2-0C9E2CF8BFC8}"/>
          </ac:grpSpMkLst>
        </pc:grpChg>
        <pc:grpChg chg="mod">
          <ac:chgData name="Lines, Todd" userId="afaf7c3a-e8aa-4568-882a-02ad8f9e19b0" providerId="ADAL" clId="{65DECCEE-C712-4D31-82E5-97F2DBE4CFD9}" dt="2023-10-20T17:23:40.024" v="815"/>
          <ac:grpSpMkLst>
            <pc:docMk/>
            <pc:sldMk cId="3500698344" sldId="1312"/>
            <ac:grpSpMk id="231" creationId="{45FF2E2A-13A2-2D84-907E-A0ACEFEECF6A}"/>
          </ac:grpSpMkLst>
        </pc:grpChg>
        <pc:grpChg chg="mod">
          <ac:chgData name="Lines, Todd" userId="afaf7c3a-e8aa-4568-882a-02ad8f9e19b0" providerId="ADAL" clId="{65DECCEE-C712-4D31-82E5-97F2DBE4CFD9}" dt="2023-10-20T17:23:40.024" v="815"/>
          <ac:grpSpMkLst>
            <pc:docMk/>
            <pc:sldMk cId="3500698344" sldId="1312"/>
            <ac:grpSpMk id="232" creationId="{1D95AD94-7883-CC7C-2F71-6DD4058403F2}"/>
          </ac:grpSpMkLst>
        </pc:grpChg>
        <pc:grpChg chg="mod">
          <ac:chgData name="Lines, Todd" userId="afaf7c3a-e8aa-4568-882a-02ad8f9e19b0" providerId="ADAL" clId="{65DECCEE-C712-4D31-82E5-97F2DBE4CFD9}" dt="2023-10-20T17:23:40.024" v="815"/>
          <ac:grpSpMkLst>
            <pc:docMk/>
            <pc:sldMk cId="3500698344" sldId="1312"/>
            <ac:grpSpMk id="233" creationId="{6464151B-212C-E12D-BE87-C699B981B6E9}"/>
          </ac:grpSpMkLst>
        </pc:grpChg>
        <pc:grpChg chg="add mod">
          <ac:chgData name="Lines, Todd" userId="afaf7c3a-e8aa-4568-882a-02ad8f9e19b0" providerId="ADAL" clId="{65DECCEE-C712-4D31-82E5-97F2DBE4CFD9}" dt="2023-10-20T17:22:05.724" v="769" actId="164"/>
          <ac:grpSpMkLst>
            <pc:docMk/>
            <pc:sldMk cId="3500698344" sldId="1312"/>
            <ac:grpSpMk id="514" creationId="{3D43F449-1951-4D2E-44D8-2EE6F107F002}"/>
          </ac:grpSpMkLst>
        </pc:grpChg>
        <pc:grpChg chg="add mod">
          <ac:chgData name="Lines, Todd" userId="afaf7c3a-e8aa-4568-882a-02ad8f9e19b0" providerId="ADAL" clId="{65DECCEE-C712-4D31-82E5-97F2DBE4CFD9}" dt="2023-10-20T17:22:05.724" v="769" actId="164"/>
          <ac:grpSpMkLst>
            <pc:docMk/>
            <pc:sldMk cId="3500698344" sldId="1312"/>
            <ac:grpSpMk id="521" creationId="{EC777532-6C27-ACA8-33DC-F948E7B0325B}"/>
          </ac:grpSpMkLst>
        </pc:grpChg>
        <pc:grpChg chg="add mod">
          <ac:chgData name="Lines, Todd" userId="afaf7c3a-e8aa-4568-882a-02ad8f9e19b0" providerId="ADAL" clId="{65DECCEE-C712-4D31-82E5-97F2DBE4CFD9}" dt="2023-10-20T17:22:05.724" v="769" actId="164"/>
          <ac:grpSpMkLst>
            <pc:docMk/>
            <pc:sldMk cId="3500698344" sldId="1312"/>
            <ac:grpSpMk id="528" creationId="{6CBA9AC6-24E8-A7A0-DD23-E12DF15DF1C8}"/>
          </ac:grpSpMkLst>
        </pc:grpChg>
        <pc:grpChg chg="add mod">
          <ac:chgData name="Lines, Todd" userId="afaf7c3a-e8aa-4568-882a-02ad8f9e19b0" providerId="ADAL" clId="{65DECCEE-C712-4D31-82E5-97F2DBE4CFD9}" dt="2023-10-20T17:22:05.724" v="769" actId="164"/>
          <ac:grpSpMkLst>
            <pc:docMk/>
            <pc:sldMk cId="3500698344" sldId="1312"/>
            <ac:grpSpMk id="535" creationId="{C9387BB8-8186-36F3-894F-405CF2C480C3}"/>
          </ac:grpSpMkLst>
        </pc:grpChg>
        <pc:grpChg chg="add mod">
          <ac:chgData name="Lines, Todd" userId="afaf7c3a-e8aa-4568-882a-02ad8f9e19b0" providerId="ADAL" clId="{65DECCEE-C712-4D31-82E5-97F2DBE4CFD9}" dt="2023-10-20T17:22:05.724" v="769" actId="164"/>
          <ac:grpSpMkLst>
            <pc:docMk/>
            <pc:sldMk cId="3500698344" sldId="1312"/>
            <ac:grpSpMk id="542" creationId="{2F3B518F-D16E-E7F2-D91B-D94D755ADDC5}"/>
          </ac:grpSpMkLst>
        </pc:grpChg>
        <pc:grpChg chg="add mod">
          <ac:chgData name="Lines, Todd" userId="afaf7c3a-e8aa-4568-882a-02ad8f9e19b0" providerId="ADAL" clId="{65DECCEE-C712-4D31-82E5-97F2DBE4CFD9}" dt="2023-10-20T17:22:05.724" v="769" actId="164"/>
          <ac:grpSpMkLst>
            <pc:docMk/>
            <pc:sldMk cId="3500698344" sldId="1312"/>
            <ac:grpSpMk id="551" creationId="{58AC3A73-DF60-3053-51D5-AE0AE4E161AF}"/>
          </ac:grpSpMkLst>
        </pc:grpChg>
        <pc:grpChg chg="add mod">
          <ac:chgData name="Lines, Todd" userId="afaf7c3a-e8aa-4568-882a-02ad8f9e19b0" providerId="ADAL" clId="{65DECCEE-C712-4D31-82E5-97F2DBE4CFD9}" dt="2023-10-20T17:22:35.169" v="798" actId="1076"/>
          <ac:grpSpMkLst>
            <pc:docMk/>
            <pc:sldMk cId="3500698344" sldId="1312"/>
            <ac:grpSpMk id="562" creationId="{9BD7B755-5CAA-8176-7E5D-680C7BE346EB}"/>
          </ac:grpSpMkLst>
        </pc:grpChg>
        <pc:grpChg chg="add del mod">
          <ac:chgData name="Lines, Todd" userId="afaf7c3a-e8aa-4568-882a-02ad8f9e19b0" providerId="ADAL" clId="{65DECCEE-C712-4D31-82E5-97F2DBE4CFD9}" dt="2023-10-20T17:22:59.665" v="803" actId="478"/>
          <ac:grpSpMkLst>
            <pc:docMk/>
            <pc:sldMk cId="3500698344" sldId="1312"/>
            <ac:grpSpMk id="563" creationId="{7E46E787-0808-A744-FF1E-4A646EB04AD2}"/>
          </ac:grpSpMkLst>
        </pc:grpChg>
        <pc:grpChg chg="mod">
          <ac:chgData name="Lines, Todd" userId="afaf7c3a-e8aa-4568-882a-02ad8f9e19b0" providerId="ADAL" clId="{65DECCEE-C712-4D31-82E5-97F2DBE4CFD9}" dt="2023-10-20T17:22:48.685" v="799"/>
          <ac:grpSpMkLst>
            <pc:docMk/>
            <pc:sldMk cId="3500698344" sldId="1312"/>
            <ac:grpSpMk id="569" creationId="{535BC840-FA45-D0D5-CF14-9DE3F6C5C5C2}"/>
          </ac:grpSpMkLst>
        </pc:grpChg>
        <pc:grpChg chg="mod">
          <ac:chgData name="Lines, Todd" userId="afaf7c3a-e8aa-4568-882a-02ad8f9e19b0" providerId="ADAL" clId="{65DECCEE-C712-4D31-82E5-97F2DBE4CFD9}" dt="2023-10-20T17:22:48.685" v="799"/>
          <ac:grpSpMkLst>
            <pc:docMk/>
            <pc:sldMk cId="3500698344" sldId="1312"/>
            <ac:grpSpMk id="570" creationId="{53747249-A223-9EDE-B1F4-0F5CFDBD3A0D}"/>
          </ac:grpSpMkLst>
        </pc:grpChg>
        <pc:grpChg chg="del mod">
          <ac:chgData name="Lines, Todd" userId="afaf7c3a-e8aa-4568-882a-02ad8f9e19b0" providerId="ADAL" clId="{65DECCEE-C712-4D31-82E5-97F2DBE4CFD9}" dt="2023-10-20T17:23:10.335" v="807" actId="478"/>
          <ac:grpSpMkLst>
            <pc:docMk/>
            <pc:sldMk cId="3500698344" sldId="1312"/>
            <ac:grpSpMk id="571" creationId="{D175D89F-E801-D727-CB74-41AA81823A8E}"/>
          </ac:grpSpMkLst>
        </pc:grpChg>
        <pc:grpChg chg="mod">
          <ac:chgData name="Lines, Todd" userId="afaf7c3a-e8aa-4568-882a-02ad8f9e19b0" providerId="ADAL" clId="{65DECCEE-C712-4D31-82E5-97F2DBE4CFD9}" dt="2023-10-20T17:22:48.685" v="799"/>
          <ac:grpSpMkLst>
            <pc:docMk/>
            <pc:sldMk cId="3500698344" sldId="1312"/>
            <ac:grpSpMk id="572" creationId="{CAC1B4F7-C789-B127-9050-332034251C6A}"/>
          </ac:grpSpMkLst>
        </pc:grpChg>
        <pc:grpChg chg="mod">
          <ac:chgData name="Lines, Todd" userId="afaf7c3a-e8aa-4568-882a-02ad8f9e19b0" providerId="ADAL" clId="{65DECCEE-C712-4D31-82E5-97F2DBE4CFD9}" dt="2023-10-20T17:22:48.685" v="799"/>
          <ac:grpSpMkLst>
            <pc:docMk/>
            <pc:sldMk cId="3500698344" sldId="1312"/>
            <ac:grpSpMk id="573" creationId="{68F72923-581F-8056-C119-46B1E8FCBA35}"/>
          </ac:grpSpMkLst>
        </pc:grpChg>
        <pc:grpChg chg="mod">
          <ac:chgData name="Lines, Todd" userId="afaf7c3a-e8aa-4568-882a-02ad8f9e19b0" providerId="ADAL" clId="{65DECCEE-C712-4D31-82E5-97F2DBE4CFD9}" dt="2023-10-20T17:22:48.685" v="799"/>
          <ac:grpSpMkLst>
            <pc:docMk/>
            <pc:sldMk cId="3500698344" sldId="1312"/>
            <ac:grpSpMk id="574" creationId="{23F9CE1E-EF06-33B2-F2EA-DACF0B069281}"/>
          </ac:grpSpMkLst>
        </pc:grpChg>
        <pc:grpChg chg="add del mod">
          <ac:chgData name="Lines, Todd" userId="afaf7c3a-e8aa-4568-882a-02ad8f9e19b0" providerId="ADAL" clId="{65DECCEE-C712-4D31-82E5-97F2DBE4CFD9}" dt="2023-10-20T17:23:37.533" v="814" actId="478"/>
          <ac:grpSpMkLst>
            <pc:docMk/>
            <pc:sldMk cId="3500698344" sldId="1312"/>
            <ac:grpSpMk id="612" creationId="{5886335B-8C1C-7982-9D14-2AE479D5C0BB}"/>
          </ac:grpSpMkLst>
        </pc:grpChg>
        <pc:grpChg chg="mod">
          <ac:chgData name="Lines, Todd" userId="afaf7c3a-e8aa-4568-882a-02ad8f9e19b0" providerId="ADAL" clId="{65DECCEE-C712-4D31-82E5-97F2DBE4CFD9}" dt="2023-10-20T17:23:18.191" v="809"/>
          <ac:grpSpMkLst>
            <pc:docMk/>
            <pc:sldMk cId="3500698344" sldId="1312"/>
            <ac:grpSpMk id="618" creationId="{7F973E33-FFD5-E811-48F4-1E8620303DEB}"/>
          </ac:grpSpMkLst>
        </pc:grpChg>
        <pc:grpChg chg="mod">
          <ac:chgData name="Lines, Todd" userId="afaf7c3a-e8aa-4568-882a-02ad8f9e19b0" providerId="ADAL" clId="{65DECCEE-C712-4D31-82E5-97F2DBE4CFD9}" dt="2023-10-20T17:23:18.191" v="809"/>
          <ac:grpSpMkLst>
            <pc:docMk/>
            <pc:sldMk cId="3500698344" sldId="1312"/>
            <ac:grpSpMk id="619" creationId="{E3D76131-4EBB-0D62-CD02-B047D027374C}"/>
          </ac:grpSpMkLst>
        </pc:grpChg>
        <pc:grpChg chg="mod">
          <ac:chgData name="Lines, Todd" userId="afaf7c3a-e8aa-4568-882a-02ad8f9e19b0" providerId="ADAL" clId="{65DECCEE-C712-4D31-82E5-97F2DBE4CFD9}" dt="2023-10-20T17:23:18.191" v="809"/>
          <ac:grpSpMkLst>
            <pc:docMk/>
            <pc:sldMk cId="3500698344" sldId="1312"/>
            <ac:grpSpMk id="620" creationId="{A67802E3-0D9A-A8CD-83DB-8935F766B79E}"/>
          </ac:grpSpMkLst>
        </pc:grpChg>
        <pc:grpChg chg="mod">
          <ac:chgData name="Lines, Todd" userId="afaf7c3a-e8aa-4568-882a-02ad8f9e19b0" providerId="ADAL" clId="{65DECCEE-C712-4D31-82E5-97F2DBE4CFD9}" dt="2023-10-20T17:23:18.191" v="809"/>
          <ac:grpSpMkLst>
            <pc:docMk/>
            <pc:sldMk cId="3500698344" sldId="1312"/>
            <ac:grpSpMk id="621" creationId="{C3A2ED30-816D-1BD3-9E39-22B36903A5A2}"/>
          </ac:grpSpMkLst>
        </pc:grpChg>
        <pc:grpChg chg="mod">
          <ac:chgData name="Lines, Todd" userId="afaf7c3a-e8aa-4568-882a-02ad8f9e19b0" providerId="ADAL" clId="{65DECCEE-C712-4D31-82E5-97F2DBE4CFD9}" dt="2023-10-20T17:23:18.191" v="809"/>
          <ac:grpSpMkLst>
            <pc:docMk/>
            <pc:sldMk cId="3500698344" sldId="1312"/>
            <ac:grpSpMk id="622" creationId="{5EE3ECD1-336D-EB6F-8D76-647C1E87B405}"/>
          </ac:grpSpMkLst>
        </pc:grpChg>
        <pc:grpChg chg="del">
          <ac:chgData name="Lines, Todd" userId="afaf7c3a-e8aa-4568-882a-02ad8f9e19b0" providerId="ADAL" clId="{65DECCEE-C712-4D31-82E5-97F2DBE4CFD9}" dt="2023-10-20T17:21:09.512" v="762" actId="478"/>
          <ac:grpSpMkLst>
            <pc:docMk/>
            <pc:sldMk cId="3500698344" sldId="1312"/>
            <ac:grpSpMk id="649" creationId="{53C02286-6570-8BB5-570C-A94A6D9FE349}"/>
          </ac:grpSpMkLst>
        </pc:grpChg>
        <pc:grpChg chg="del">
          <ac:chgData name="Lines, Todd" userId="afaf7c3a-e8aa-4568-882a-02ad8f9e19b0" providerId="ADAL" clId="{65DECCEE-C712-4D31-82E5-97F2DBE4CFD9}" dt="2023-10-20T17:21:12.997" v="763" actId="478"/>
          <ac:grpSpMkLst>
            <pc:docMk/>
            <pc:sldMk cId="3500698344" sldId="1312"/>
            <ac:grpSpMk id="662" creationId="{E8CE238A-22EA-F259-DA54-E9760BCBDC7F}"/>
          </ac:grpSpMkLst>
        </pc:grpChg>
        <pc:grpChg chg="add del mod">
          <ac:chgData name="Lines, Todd" userId="afaf7c3a-e8aa-4568-882a-02ad8f9e19b0" providerId="ADAL" clId="{65DECCEE-C712-4D31-82E5-97F2DBE4CFD9}" dt="2023-10-20T17:24:47.389" v="824" actId="165"/>
          <ac:grpSpMkLst>
            <pc:docMk/>
            <pc:sldMk cId="3500698344" sldId="1312"/>
            <ac:grpSpMk id="664" creationId="{DF1A06DC-F39B-8E1C-9E41-295881BF89AC}"/>
          </ac:grpSpMkLst>
        </pc:grpChg>
        <pc:grpChg chg="del mod topLvl">
          <ac:chgData name="Lines, Todd" userId="afaf7c3a-e8aa-4568-882a-02ad8f9e19b0" providerId="ADAL" clId="{65DECCEE-C712-4D31-82E5-97F2DBE4CFD9}" dt="2023-10-20T17:25:09.191" v="827" actId="165"/>
          <ac:grpSpMkLst>
            <pc:docMk/>
            <pc:sldMk cId="3500698344" sldId="1312"/>
            <ac:grpSpMk id="684" creationId="{5AACFE20-0C1E-2BE6-A3C5-909AB9B89106}"/>
          </ac:grpSpMkLst>
        </pc:grpChg>
        <pc:grpChg chg="mod topLvl">
          <ac:chgData name="Lines, Todd" userId="afaf7c3a-e8aa-4568-882a-02ad8f9e19b0" providerId="ADAL" clId="{65DECCEE-C712-4D31-82E5-97F2DBE4CFD9}" dt="2023-10-20T17:24:47.389" v="824" actId="165"/>
          <ac:grpSpMkLst>
            <pc:docMk/>
            <pc:sldMk cId="3500698344" sldId="1312"/>
            <ac:grpSpMk id="685" creationId="{FD27A3E4-34D9-E011-A18B-40693847C292}"/>
          </ac:grpSpMkLst>
        </pc:grpChg>
        <pc:grpChg chg="mod topLvl">
          <ac:chgData name="Lines, Todd" userId="afaf7c3a-e8aa-4568-882a-02ad8f9e19b0" providerId="ADAL" clId="{65DECCEE-C712-4D31-82E5-97F2DBE4CFD9}" dt="2023-10-20T17:24:47.389" v="824" actId="165"/>
          <ac:grpSpMkLst>
            <pc:docMk/>
            <pc:sldMk cId="3500698344" sldId="1312"/>
            <ac:grpSpMk id="686" creationId="{0E8A2AD7-71E3-2C82-FC86-4EC08FAC74BE}"/>
          </ac:grpSpMkLst>
        </pc:grpChg>
        <pc:grpChg chg="mod topLvl">
          <ac:chgData name="Lines, Todd" userId="afaf7c3a-e8aa-4568-882a-02ad8f9e19b0" providerId="ADAL" clId="{65DECCEE-C712-4D31-82E5-97F2DBE4CFD9}" dt="2023-10-20T17:24:47.389" v="824" actId="165"/>
          <ac:grpSpMkLst>
            <pc:docMk/>
            <pc:sldMk cId="3500698344" sldId="1312"/>
            <ac:grpSpMk id="687" creationId="{52BAAE72-9563-5741-B8B8-12575764A780}"/>
          </ac:grpSpMkLst>
        </pc:grpChg>
        <pc:grpChg chg="del mod topLvl">
          <ac:chgData name="Lines, Todd" userId="afaf7c3a-e8aa-4568-882a-02ad8f9e19b0" providerId="ADAL" clId="{65DECCEE-C712-4D31-82E5-97F2DBE4CFD9}" dt="2023-10-20T17:24:57.124" v="825" actId="165"/>
          <ac:grpSpMkLst>
            <pc:docMk/>
            <pc:sldMk cId="3500698344" sldId="1312"/>
            <ac:grpSpMk id="688" creationId="{2EB33BC2-0EDD-4E17-7924-5EA52AFA9DE5}"/>
          </ac:grpSpMkLst>
        </pc:grpChg>
        <pc:grpChg chg="mod topLvl">
          <ac:chgData name="Lines, Todd" userId="afaf7c3a-e8aa-4568-882a-02ad8f9e19b0" providerId="ADAL" clId="{65DECCEE-C712-4D31-82E5-97F2DBE4CFD9}" dt="2023-10-20T17:24:47.389" v="824" actId="165"/>
          <ac:grpSpMkLst>
            <pc:docMk/>
            <pc:sldMk cId="3500698344" sldId="1312"/>
            <ac:grpSpMk id="689" creationId="{EB0E7382-E022-7C2E-4877-454C6029A884}"/>
          </ac:grpSpMkLst>
        </pc:grp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193" creationId="{51716110-095F-70CD-F7B6-0E097D3D1AEB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194" creationId="{CCB25216-C059-869F-CF91-DB10DBDDA856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195" creationId="{91FE49F1-1B39-1ECC-8653-3FC2977B4035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196" creationId="{603294C2-A13C-B9D3-1ECC-46617883BB42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197" creationId="{59C105A4-208C-AA42-B586-DE76542C2F37}"/>
          </ac:cxnSpMkLst>
        </pc:cxnChg>
        <pc:cxnChg chg="del mod">
          <ac:chgData name="Lines, Todd" userId="afaf7c3a-e8aa-4568-882a-02ad8f9e19b0" providerId="ADAL" clId="{65DECCEE-C712-4D31-82E5-97F2DBE4CFD9}" dt="2023-10-20T17:23:30.076" v="813" actId="478"/>
          <ac:cxnSpMkLst>
            <pc:docMk/>
            <pc:sldMk cId="3500698344" sldId="1312"/>
            <ac:cxnSpMk id="198" creationId="{E3783D26-214A-CB30-AC4F-E258FED95E6E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199" creationId="{D4ADD9D3-93FE-75F8-822A-2FD4D028875D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200" creationId="{CE0FD727-B131-4BD2-F56C-495C888BECA9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201" creationId="{D07C8333-A1CF-EE55-C329-47F1B70919B9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202" creationId="{B20AB2F0-924A-3AF4-D74C-D0EF8F63183A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203" creationId="{7B2ED349-DE22-BE74-3EB8-B886005CE372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204" creationId="{678D5932-0902-F10C-485F-44CCA580421C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205" creationId="{DF698A93-444D-BE90-7ABD-7B57470CB719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217" creationId="{EC118CC2-3C5D-A580-6CD2-BA084808A132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218" creationId="{5F0A6F3D-C99A-75A4-926C-77EF8AE6AC62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219" creationId="{3B8CF818-2156-0817-DC5E-ECAFC5EDEF92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220" creationId="{147E04FE-37F9-575C-EB5C-0A5E8CB89BB1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35" creationId="{C5886AE2-4DE8-E0C7-0C47-EA90FBCB6451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36" creationId="{1805442D-BE71-D587-47D0-9205E7E0AB58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37" creationId="{F9E27CEA-0CF2-CFDF-B003-B2182FC7F6AB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38" creationId="{2B6DC69E-D7E8-ABDC-7A4E-05200227D49F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39" creationId="{B4EEA4B2-90AD-6850-DF4F-70B81BBCE05F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40" creationId="{CAC50983-6B23-727C-5FEB-E8D0B6DEDC9A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41" creationId="{BAAB0D84-9F84-FA49-4FFE-F6857475A6E4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42" creationId="{8A47AF5C-55A2-FB25-5CBC-AE76DB736358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43" creationId="{FB5D7884-8143-92C1-6ACB-B4BA31240684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44" creationId="{1680DAF8-B259-C9C3-5C8D-0A6C24623401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45" creationId="{CEC8FC9F-DB63-B264-E8BB-0664835B9479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46" creationId="{5ED4BFF1-0563-D220-9EA9-F6F42B9A99AC}"/>
          </ac:cxnSpMkLst>
        </pc:cxnChg>
        <pc:cxnChg chg="del mod">
          <ac:chgData name="Lines, Todd" userId="afaf7c3a-e8aa-4568-882a-02ad8f9e19b0" providerId="ADAL" clId="{65DECCEE-C712-4D31-82E5-97F2DBE4CFD9}" dt="2023-10-20T17:23:46.643" v="817" actId="478"/>
          <ac:cxnSpMkLst>
            <pc:docMk/>
            <pc:sldMk cId="3500698344" sldId="1312"/>
            <ac:cxnSpMk id="247" creationId="{BD5516BD-02E5-1B91-3C02-15B6EDC3F786}"/>
          </ac:cxnSpMkLst>
        </pc:cxnChg>
        <pc:cxnChg chg="del mod">
          <ac:chgData name="Lines, Todd" userId="afaf7c3a-e8aa-4568-882a-02ad8f9e19b0" providerId="ADAL" clId="{65DECCEE-C712-4D31-82E5-97F2DBE4CFD9}" dt="2023-10-20T17:23:52.004" v="819" actId="478"/>
          <ac:cxnSpMkLst>
            <pc:docMk/>
            <pc:sldMk cId="3500698344" sldId="1312"/>
            <ac:cxnSpMk id="248" creationId="{FC52F3FA-B388-0F45-27B1-B823E3B6E64B}"/>
          </ac:cxnSpMkLst>
        </pc:cxnChg>
        <pc:cxnChg chg="del mod">
          <ac:chgData name="Lines, Todd" userId="afaf7c3a-e8aa-4568-882a-02ad8f9e19b0" providerId="ADAL" clId="{65DECCEE-C712-4D31-82E5-97F2DBE4CFD9}" dt="2023-10-20T17:23:56.309" v="821" actId="478"/>
          <ac:cxnSpMkLst>
            <pc:docMk/>
            <pc:sldMk cId="3500698344" sldId="1312"/>
            <ac:cxnSpMk id="249" creationId="{89F0B191-32A6-B940-48E1-9F70979B837B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50" creationId="{AB0F6755-5086-C8E5-5EFC-D2CCA856EAF6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51" creationId="{2450B63E-49F4-8A85-705E-6BB2BDE1C79D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52" creationId="{A6C107A9-A7F1-B8EB-3129-FFAD87802B6B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53" creationId="{3D4C1C31-C25A-4365-0DF2-F369E1AA8242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54" creationId="{20F3F2D0-417C-881A-EE3F-9519688F5C9F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255" creationId="{EC141A55-4D27-9944-ECD4-F35624933291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56" creationId="{512D9C0A-32FE-9818-5C57-66A38D267F7E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57" creationId="{4E7E417A-9A6A-2749-1221-112322565403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58" creationId="{339D7160-B81F-227F-B106-5176F97996A8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59" creationId="{B2A29F4F-51C3-69CA-55FE-C530A726F7DC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60" creationId="{FC1F3992-C5FD-7EBF-BF28-D360C2E1142D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61" creationId="{D754AFA4-552D-6BEC-D3E6-4E0CADC49257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62" creationId="{B9AD7A66-2090-A317-839E-9A9E03920F56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63" creationId="{00C7CF66-31C0-3F24-3CB7-27421D7A1BD0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64" creationId="{88F4C8F2-F9C3-CECD-5787-FA2A845F1F9B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65" creationId="{4AEB4588-2AC8-E72A-0D19-5AC60410CDAD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66" creationId="{F24DD0C2-6351-8CDF-872D-9D49FEB96CF7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67" creationId="{97193E4A-9EC0-2D46-69D4-C3CCC1FA1631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68" creationId="{BF4E992F-9031-5597-4476-BE3C0BD05B0D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69" creationId="{A90D46F2-2528-70A6-7C45-86EB28092CC6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70" creationId="{7CB18003-8FB9-48ED-0F63-4002CBB40628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71" creationId="{D9711EE9-4429-8126-52E3-20DB887983AD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272" creationId="{3059DEC7-E921-7A05-9272-4A7FA52672A2}"/>
          </ac:cxnSpMkLst>
        </pc:cxnChg>
        <pc:cxnChg chg="mod topLvl">
          <ac:chgData name="Lines, Todd" userId="afaf7c3a-e8aa-4568-882a-02ad8f9e19b0" providerId="ADAL" clId="{65DECCEE-C712-4D31-82E5-97F2DBE4CFD9}" dt="2023-10-20T17:25:15.668" v="829" actId="14100"/>
          <ac:cxnSpMkLst>
            <pc:docMk/>
            <pc:sldMk cId="3500698344" sldId="1312"/>
            <ac:cxnSpMk id="273" creationId="{B1CAA2EE-EDCA-7AFE-5498-1708F512D006}"/>
          </ac:cxnSpMkLst>
        </pc:cxnChg>
        <pc:cxnChg chg="mod topLvl">
          <ac:chgData name="Lines, Todd" userId="afaf7c3a-e8aa-4568-882a-02ad8f9e19b0" providerId="ADAL" clId="{65DECCEE-C712-4D31-82E5-97F2DBE4CFD9}" dt="2023-10-20T17:25:20.612" v="831" actId="14100"/>
          <ac:cxnSpMkLst>
            <pc:docMk/>
            <pc:sldMk cId="3500698344" sldId="1312"/>
            <ac:cxnSpMk id="274" creationId="{6930F68C-884C-D926-A64D-C5981B93621C}"/>
          </ac:cxnSpMkLst>
        </pc:cxnChg>
        <pc:cxnChg chg="mod topLvl">
          <ac:chgData name="Lines, Todd" userId="afaf7c3a-e8aa-4568-882a-02ad8f9e19b0" providerId="ADAL" clId="{65DECCEE-C712-4D31-82E5-97F2DBE4CFD9}" dt="2023-10-20T17:25:28.845" v="833" actId="14100"/>
          <ac:cxnSpMkLst>
            <pc:docMk/>
            <pc:sldMk cId="3500698344" sldId="1312"/>
            <ac:cxnSpMk id="275" creationId="{41FB5AD8-05D2-3BD0-DD17-D4A36C8321EF}"/>
          </ac:cxnSpMkLst>
        </pc:cxnChg>
        <pc:cxnChg chg="mod topLvl">
          <ac:chgData name="Lines, Todd" userId="afaf7c3a-e8aa-4568-882a-02ad8f9e19b0" providerId="ADAL" clId="{65DECCEE-C712-4D31-82E5-97F2DBE4CFD9}" dt="2023-10-20T17:25:43.336" v="837" actId="14100"/>
          <ac:cxnSpMkLst>
            <pc:docMk/>
            <pc:sldMk cId="3500698344" sldId="1312"/>
            <ac:cxnSpMk id="276" creationId="{877AF2B8-46B9-2E8C-17D3-7BD96F36E730}"/>
          </ac:cxnSpMkLst>
        </pc:cxnChg>
        <pc:cxnChg chg="mod topLvl">
          <ac:chgData name="Lines, Todd" userId="afaf7c3a-e8aa-4568-882a-02ad8f9e19b0" providerId="ADAL" clId="{65DECCEE-C712-4D31-82E5-97F2DBE4CFD9}" dt="2023-10-20T17:25:49.636" v="839" actId="14100"/>
          <ac:cxnSpMkLst>
            <pc:docMk/>
            <pc:sldMk cId="3500698344" sldId="1312"/>
            <ac:cxnSpMk id="277" creationId="{C48A078D-EB9D-6202-3CE2-2E70764902B7}"/>
          </ac:cxnSpMkLst>
        </pc:cxnChg>
        <pc:cxnChg chg="mod topLvl">
          <ac:chgData name="Lines, Todd" userId="afaf7c3a-e8aa-4568-882a-02ad8f9e19b0" providerId="ADAL" clId="{65DECCEE-C712-4D31-82E5-97F2DBE4CFD9}" dt="2023-10-20T17:25:55.581" v="841" actId="14100"/>
          <ac:cxnSpMkLst>
            <pc:docMk/>
            <pc:sldMk cId="3500698344" sldId="1312"/>
            <ac:cxnSpMk id="278" creationId="{D7DEE018-1716-CE90-3596-88E7AF399EF4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15" creationId="{0DD2BC00-4FF3-F976-5BAC-AE072C620AF0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16" creationId="{48A619C0-6870-957C-7DF6-B0E0091C4D1F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17" creationId="{B4C04D8E-87C8-77D5-A91A-5080BBB14E51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18" creationId="{5E116183-9B8A-6676-D75A-EEB4935914F2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19" creationId="{6C021067-C115-3965-B50B-53B36D46FC4A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20" creationId="{E3AA4C39-3613-2A63-5943-2AC2ECD1EFA5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22" creationId="{384B470B-6385-CB1E-883D-BC57F0B60F64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23" creationId="{A90FC956-F5B3-460D-8424-5FC44D1A0881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24" creationId="{6122CB02-4865-ABE8-C7CB-81EC55CD52BD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25" creationId="{E17039C5-7483-41CA-DCE7-537EDE9FBF59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26" creationId="{ED558BEE-F7BA-9F73-0847-6C9691C0934C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27" creationId="{5D6704C2-E605-DF8B-054A-68CD40A0597A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29" creationId="{FC90393A-128A-6795-C6CF-7FB040D936D7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30" creationId="{73F52D49-B130-F6A2-7A43-BA727F24085F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31" creationId="{EBAC5767-AC1E-ACB8-6284-653F3224B8CF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32" creationId="{4364F6B4-8233-1BD9-748C-1C29A739006E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33" creationId="{777138ED-210B-8EAB-941B-258216BF7A1E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34" creationId="{9323D46D-229D-F347-305E-DC0E319537B1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36" creationId="{15992ED7-B83F-86DE-6565-2A67FAE2EAAE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37" creationId="{41F55CDE-2E87-A1E0-9D89-13871E08BBA3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38" creationId="{C7864A01-B92F-7B1C-1030-9AB00EA2481B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39" creationId="{C557C07C-568E-5EE1-B918-3EB07404DB3E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40" creationId="{72495433-7ADD-66F3-68C2-1AB3035C3C17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41" creationId="{44834005-F2EB-B9FF-3BAA-367C2249F288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43" creationId="{1B8FFF2A-EB31-01E8-37CE-63E7D05F4CC4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44" creationId="{E90F3680-BB6F-5BAD-9D33-79F087E8D05F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45" creationId="{BD632DF1-977B-E035-8062-D189DEFEF8E5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46" creationId="{EFC33326-5EE2-1F62-B60C-108007BADB6C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47" creationId="{96CBA1D9-F1CF-E34A-3054-D7F1A9BDC5B4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48" creationId="{838FABA4-8F2D-ADA6-7FE7-6CAE0541D656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52" creationId="{551E2933-F415-39B8-7233-E9608148F4C8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53" creationId="{25ADAAC7-BAF7-6BAC-015A-86D5BBF0E3E6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54" creationId="{F874447C-B4BA-F79F-326A-785630EA91EE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55" creationId="{2EC9E216-06E9-426E-0CED-BE92F0B70B7A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56" creationId="{46DEB286-8EAD-B9A8-AFD0-6CC19EDC2436}"/>
          </ac:cxnSpMkLst>
        </pc:cxnChg>
        <pc:cxnChg chg="mod">
          <ac:chgData name="Lines, Todd" userId="afaf7c3a-e8aa-4568-882a-02ad8f9e19b0" providerId="ADAL" clId="{65DECCEE-C712-4D31-82E5-97F2DBE4CFD9}" dt="2023-10-20T17:21:40.619" v="764"/>
          <ac:cxnSpMkLst>
            <pc:docMk/>
            <pc:sldMk cId="3500698344" sldId="1312"/>
            <ac:cxnSpMk id="557" creationId="{A8C74ECB-C108-470C-0953-3D2BF6567BA7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76" creationId="{3D3B0EA2-BD00-9DC5-0C3A-AAE36931EC6E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77" creationId="{D1FE79C3-A5CF-E719-2E42-F5C8571EF69F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78" creationId="{E7BE3269-7ABA-5FE6-112C-A849149AB6E9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79" creationId="{3FDCAC23-72C4-4DB1-031F-5FB501AA465B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80" creationId="{7A748828-C9B9-0F70-6970-B03E65085F3D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81" creationId="{973EF50D-12D4-9674-8C31-EEB126EFA850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82" creationId="{09A4F301-00A3-BBCD-75F8-36A5D77E192D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83" creationId="{A1E1FC75-0DC8-D168-9D93-C7FE421DFE30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84" creationId="{7623569E-6502-FA83-68EE-74EAE0CB7D7F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85" creationId="{BDE3A6D2-ABD4-A84B-F1B6-35320807B5D7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86" creationId="{EBA49487-AA6E-3B9E-F125-A976F0255A98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87" creationId="{24FC7651-4C36-7528-C045-9C87510A041D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88" creationId="{E24D80CA-FB7C-B7F2-DB77-88A473F100A1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89" creationId="{D0AA7FD8-8036-7042-6E2A-0DE507AAAE37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90" creationId="{86FB97EA-1238-DC5A-C758-9582C8E949EC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91" creationId="{AFA8A1F5-AD06-0A7D-3869-13EB109453B7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92" creationId="{CBE9AA10-DCED-CDC3-600A-D558B15071ED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593" creationId="{63A2740C-23F7-94C5-1067-36411196FC43}"/>
          </ac:cxnSpMkLst>
        </pc:cxnChg>
        <pc:cxnChg chg="del mod">
          <ac:chgData name="Lines, Todd" userId="afaf7c3a-e8aa-4568-882a-02ad8f9e19b0" providerId="ADAL" clId="{65DECCEE-C712-4D31-82E5-97F2DBE4CFD9}" dt="2023-10-20T17:22:56.137" v="801" actId="478"/>
          <ac:cxnSpMkLst>
            <pc:docMk/>
            <pc:sldMk cId="3500698344" sldId="1312"/>
            <ac:cxnSpMk id="594" creationId="{8618864E-F080-B4B4-DF10-85347DC1D192}"/>
          </ac:cxnSpMkLst>
        </pc:cxnChg>
        <pc:cxnChg chg="del mod">
          <ac:chgData name="Lines, Todd" userId="afaf7c3a-e8aa-4568-882a-02ad8f9e19b0" providerId="ADAL" clId="{65DECCEE-C712-4D31-82E5-97F2DBE4CFD9}" dt="2023-10-20T17:23:03" v="804" actId="478"/>
          <ac:cxnSpMkLst>
            <pc:docMk/>
            <pc:sldMk cId="3500698344" sldId="1312"/>
            <ac:cxnSpMk id="595" creationId="{33238079-DF61-258E-F085-8776F806024A}"/>
          </ac:cxnSpMkLst>
        </pc:cxnChg>
        <pc:cxnChg chg="del mod">
          <ac:chgData name="Lines, Todd" userId="afaf7c3a-e8aa-4568-882a-02ad8f9e19b0" providerId="ADAL" clId="{65DECCEE-C712-4D31-82E5-97F2DBE4CFD9}" dt="2023-10-20T17:23:06.069" v="805" actId="478"/>
          <ac:cxnSpMkLst>
            <pc:docMk/>
            <pc:sldMk cId="3500698344" sldId="1312"/>
            <ac:cxnSpMk id="596" creationId="{583E1900-2EFD-9DD8-159C-476AF8B76914}"/>
          </ac:cxnSpMkLst>
        </pc:cxnChg>
        <pc:cxnChg chg="del mod">
          <ac:chgData name="Lines, Todd" userId="afaf7c3a-e8aa-4568-882a-02ad8f9e19b0" providerId="ADAL" clId="{65DECCEE-C712-4D31-82E5-97F2DBE4CFD9}" dt="2023-10-20T17:23:08.272" v="806" actId="478"/>
          <ac:cxnSpMkLst>
            <pc:docMk/>
            <pc:sldMk cId="3500698344" sldId="1312"/>
            <ac:cxnSpMk id="597" creationId="{4B282BFE-DB55-3C3C-940E-02CCB579F088}"/>
          </ac:cxnSpMkLst>
        </pc:cxnChg>
        <pc:cxnChg chg="del mod">
          <ac:chgData name="Lines, Todd" userId="afaf7c3a-e8aa-4568-882a-02ad8f9e19b0" providerId="ADAL" clId="{65DECCEE-C712-4D31-82E5-97F2DBE4CFD9}" dt="2023-10-20T17:23:10.335" v="807" actId="478"/>
          <ac:cxnSpMkLst>
            <pc:docMk/>
            <pc:sldMk cId="3500698344" sldId="1312"/>
            <ac:cxnSpMk id="598" creationId="{1A6FEDB4-BF91-D008-12E6-AEFEF3DC13FD}"/>
          </ac:cxnSpMkLst>
        </pc:cxnChg>
        <pc:cxnChg chg="del mod">
          <ac:chgData name="Lines, Todd" userId="afaf7c3a-e8aa-4568-882a-02ad8f9e19b0" providerId="ADAL" clId="{65DECCEE-C712-4D31-82E5-97F2DBE4CFD9}" dt="2023-10-20T17:23:12.848" v="808" actId="478"/>
          <ac:cxnSpMkLst>
            <pc:docMk/>
            <pc:sldMk cId="3500698344" sldId="1312"/>
            <ac:cxnSpMk id="599" creationId="{E1571F63-FFA8-82F9-18A6-03A26E9A95B5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00" creationId="{FF51ADF4-8CA0-A5DB-45E7-F93D20FBD30C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01" creationId="{1CA7B20D-2639-0559-E72E-13C3FCA9B032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02" creationId="{E2AF197D-8046-23C5-D9AC-98C1E3AA990D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03" creationId="{AC278AB1-8686-2903-013E-8D99695A038A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04" creationId="{69797E05-1D7F-4E93-B360-07B0E5728E23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05" creationId="{615E3E82-6030-E2CF-4CBD-60D9146D6FBA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06" creationId="{F901CC9C-0C62-CF51-6CBB-8ABAE00F5378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07" creationId="{10386899-BFA5-25A9-578F-28C357A7CB6F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08" creationId="{0DAA5668-506F-F604-684F-332E92141D3B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09" creationId="{58D8B198-AB8F-0112-8E36-EE4CCB555234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10" creationId="{BED5E400-3303-1DAE-6A82-3FA64E3EE80B}"/>
          </ac:cxnSpMkLst>
        </pc:cxnChg>
        <pc:cxnChg chg="mod">
          <ac:chgData name="Lines, Todd" userId="afaf7c3a-e8aa-4568-882a-02ad8f9e19b0" providerId="ADAL" clId="{65DECCEE-C712-4D31-82E5-97F2DBE4CFD9}" dt="2023-10-20T17:22:48.685" v="799"/>
          <ac:cxnSpMkLst>
            <pc:docMk/>
            <pc:sldMk cId="3500698344" sldId="1312"/>
            <ac:cxnSpMk id="611" creationId="{38C29144-6FC9-87E2-135D-854C4213A231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24" creationId="{6CEEC898-FB62-021B-4B4E-F20B30177922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25" creationId="{F485D70D-68FB-59DE-480E-15A8C0462060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26" creationId="{8BC5BDF0-3BE2-C30F-50AC-42577848A514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27" creationId="{2D83CEF7-04D1-F1F3-23D2-C98456B85AF6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28" creationId="{AE08F048-38BC-507D-E694-AAB490CE922F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29" creationId="{B3D8A166-D98E-53FF-69AE-D15BFA5E782A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30" creationId="{3CC56774-8261-6C17-1179-0AD7DEF9E824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31" creationId="{195D78B5-FD55-C50B-83F0-507BD7872266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32" creationId="{A03397B6-5FEC-029C-BC73-0A162DBDF14B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33" creationId="{F203B63E-F8D9-F83C-38CF-088B53199A56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34" creationId="{518BE6D7-C17D-2CA0-4796-EBBF76FE53C4}"/>
          </ac:cxnSpMkLst>
        </pc:cxnChg>
        <pc:cxnChg chg="mod">
          <ac:chgData name="Lines, Todd" userId="afaf7c3a-e8aa-4568-882a-02ad8f9e19b0" providerId="ADAL" clId="{65DECCEE-C712-4D31-82E5-97F2DBE4CFD9}" dt="2023-10-20T17:23:18.191" v="809"/>
          <ac:cxnSpMkLst>
            <pc:docMk/>
            <pc:sldMk cId="3500698344" sldId="1312"/>
            <ac:cxnSpMk id="635" creationId="{A2F95E88-21A3-16C9-FA07-C7B2E7FAA0BB}"/>
          </ac:cxnSpMkLst>
        </pc:cxnChg>
        <pc:cxnChg chg="del mod">
          <ac:chgData name="Lines, Todd" userId="afaf7c3a-e8aa-4568-882a-02ad8f9e19b0" providerId="ADAL" clId="{65DECCEE-C712-4D31-82E5-97F2DBE4CFD9}" dt="2023-10-20T17:23:27.163" v="812" actId="478"/>
          <ac:cxnSpMkLst>
            <pc:docMk/>
            <pc:sldMk cId="3500698344" sldId="1312"/>
            <ac:cxnSpMk id="636" creationId="{57F6861B-4079-2E85-3E4A-8D6D8CE1FFF3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40" creationId="{ACD091EF-AED2-304A-6409-D741EAF43551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41" creationId="{C38F1371-5D98-59FB-9211-63A99D12B7E1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42" creationId="{6A7C1E2E-753B-5867-BEA1-11691E72797D}"/>
          </ac:cxnSpMkLst>
        </pc:cxnChg>
        <pc:cxnChg chg="del mod">
          <ac:chgData name="Lines, Todd" userId="afaf7c3a-e8aa-4568-882a-02ad8f9e19b0" providerId="ADAL" clId="{65DECCEE-C712-4D31-82E5-97F2DBE4CFD9}" dt="2023-10-20T17:23:49.586" v="818" actId="478"/>
          <ac:cxnSpMkLst>
            <pc:docMk/>
            <pc:sldMk cId="3500698344" sldId="1312"/>
            <ac:cxnSpMk id="643" creationId="{FF2CC3AB-6155-F0F2-5E7D-9B96637BB67E}"/>
          </ac:cxnSpMkLst>
        </pc:cxnChg>
        <pc:cxnChg chg="del mod">
          <ac:chgData name="Lines, Todd" userId="afaf7c3a-e8aa-4568-882a-02ad8f9e19b0" providerId="ADAL" clId="{65DECCEE-C712-4D31-82E5-97F2DBE4CFD9}" dt="2023-10-20T17:23:54.656" v="820" actId="478"/>
          <ac:cxnSpMkLst>
            <pc:docMk/>
            <pc:sldMk cId="3500698344" sldId="1312"/>
            <ac:cxnSpMk id="644" creationId="{0990CD15-9682-8552-3BBC-554D9ABC3E6A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45" creationId="{2EE97B21-204A-7897-C1AF-9B493C91A216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46" creationId="{3602D072-490F-1469-65EA-FBA29351D938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47" creationId="{F80C13DE-1AEA-91D8-7D12-2DD53D026F31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48" creationId="{BA429041-7F8C-51E8-3232-DB8ADB30B0D6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50" creationId="{4E026E2C-3F92-9DEC-AF1F-18271934BA9E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52" creationId="{AB9C09DD-904D-6090-5819-D357E844C22F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54" creationId="{C6568D91-14A1-2E34-6B73-31B30B2A087D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56" creationId="{3771EA23-3668-70AB-CF24-23C83DFD847E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58" creationId="{5442D929-DDFD-6D89-0FD8-F43E06BABDA7}"/>
          </ac:cxnSpMkLst>
        </pc:cxnChg>
        <pc:cxnChg chg="mod">
          <ac:chgData name="Lines, Todd" userId="afaf7c3a-e8aa-4568-882a-02ad8f9e19b0" providerId="ADAL" clId="{65DECCEE-C712-4D31-82E5-97F2DBE4CFD9}" dt="2023-10-20T17:23:40.024" v="815"/>
          <ac:cxnSpMkLst>
            <pc:docMk/>
            <pc:sldMk cId="3500698344" sldId="1312"/>
            <ac:cxnSpMk id="660" creationId="{DDD4C950-B053-2663-B66A-4881E5DB9AF3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691" creationId="{49AE448D-8EAF-8269-861F-8C4820976D4E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692" creationId="{3F00E080-E3F6-C175-0667-4194B1E09CEE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693" creationId="{E754B9A0-23B1-110D-2B17-AAAC3300030A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694" creationId="{23F4AD47-4EE3-77A4-0798-3D61C835DA3F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695" creationId="{7196F61C-3B6D-7C1A-6F01-8BD8A020B203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696" creationId="{D190793B-C8A6-5D58-E403-14D9CB833C99}"/>
          </ac:cxnSpMkLst>
        </pc:cxnChg>
        <pc:cxnChg chg="mod topLvl">
          <ac:chgData name="Lines, Todd" userId="afaf7c3a-e8aa-4568-882a-02ad8f9e19b0" providerId="ADAL" clId="{65DECCEE-C712-4D31-82E5-97F2DBE4CFD9}" dt="2023-10-20T17:25:01.242" v="826" actId="14100"/>
          <ac:cxnSpMkLst>
            <pc:docMk/>
            <pc:sldMk cId="3500698344" sldId="1312"/>
            <ac:cxnSpMk id="697" creationId="{10ADD8A0-A7A6-1EB7-88F8-09CAE541C0F4}"/>
          </ac:cxnSpMkLst>
        </pc:cxnChg>
        <pc:cxnChg chg="mod topLvl">
          <ac:chgData name="Lines, Todd" userId="afaf7c3a-e8aa-4568-882a-02ad8f9e19b0" providerId="ADAL" clId="{65DECCEE-C712-4D31-82E5-97F2DBE4CFD9}" dt="2023-10-20T17:25:18.511" v="830" actId="14100"/>
          <ac:cxnSpMkLst>
            <pc:docMk/>
            <pc:sldMk cId="3500698344" sldId="1312"/>
            <ac:cxnSpMk id="698" creationId="{3EF4BD02-4500-1F2D-4158-AC6956926572}"/>
          </ac:cxnSpMkLst>
        </pc:cxnChg>
        <pc:cxnChg chg="mod topLvl">
          <ac:chgData name="Lines, Todd" userId="afaf7c3a-e8aa-4568-882a-02ad8f9e19b0" providerId="ADAL" clId="{65DECCEE-C712-4D31-82E5-97F2DBE4CFD9}" dt="2023-10-20T17:25:25.999" v="832" actId="14100"/>
          <ac:cxnSpMkLst>
            <pc:docMk/>
            <pc:sldMk cId="3500698344" sldId="1312"/>
            <ac:cxnSpMk id="699" creationId="{E269C152-2711-6117-F767-06C16E6323D6}"/>
          </ac:cxnSpMkLst>
        </pc:cxnChg>
        <pc:cxnChg chg="mod topLvl">
          <ac:chgData name="Lines, Todd" userId="afaf7c3a-e8aa-4568-882a-02ad8f9e19b0" providerId="ADAL" clId="{65DECCEE-C712-4D31-82E5-97F2DBE4CFD9}" dt="2023-10-20T17:25:45.596" v="838" actId="14100"/>
          <ac:cxnSpMkLst>
            <pc:docMk/>
            <pc:sldMk cId="3500698344" sldId="1312"/>
            <ac:cxnSpMk id="700" creationId="{4871EA72-5F05-4424-622A-4EEB35DCF214}"/>
          </ac:cxnSpMkLst>
        </pc:cxnChg>
        <pc:cxnChg chg="mod topLvl">
          <ac:chgData name="Lines, Todd" userId="afaf7c3a-e8aa-4568-882a-02ad8f9e19b0" providerId="ADAL" clId="{65DECCEE-C712-4D31-82E5-97F2DBE4CFD9}" dt="2023-10-20T17:25:40.519" v="836" actId="14100"/>
          <ac:cxnSpMkLst>
            <pc:docMk/>
            <pc:sldMk cId="3500698344" sldId="1312"/>
            <ac:cxnSpMk id="701" creationId="{7E0BF0A1-B166-6D95-FD21-7DAE60E654F3}"/>
          </ac:cxnSpMkLst>
        </pc:cxnChg>
        <pc:cxnChg chg="mod topLvl">
          <ac:chgData name="Lines, Todd" userId="afaf7c3a-e8aa-4568-882a-02ad8f9e19b0" providerId="ADAL" clId="{65DECCEE-C712-4D31-82E5-97F2DBE4CFD9}" dt="2023-10-20T17:25:53.093" v="840" actId="14100"/>
          <ac:cxnSpMkLst>
            <pc:docMk/>
            <pc:sldMk cId="3500698344" sldId="1312"/>
            <ac:cxnSpMk id="702" creationId="{3176D393-5D29-1122-1C6E-F9BB95A79F13}"/>
          </ac:cxnSpMkLst>
        </pc:cxnChg>
        <pc:cxnChg chg="mod">
          <ac:chgData name="Lines, Todd" userId="afaf7c3a-e8aa-4568-882a-02ad8f9e19b0" providerId="ADAL" clId="{65DECCEE-C712-4D31-82E5-97F2DBE4CFD9}" dt="2023-10-20T17:24:47.389" v="824" actId="165"/>
          <ac:cxnSpMkLst>
            <pc:docMk/>
            <pc:sldMk cId="3500698344" sldId="1312"/>
            <ac:cxnSpMk id="703" creationId="{9622DE53-6F58-46AB-06AC-08565E0F4013}"/>
          </ac:cxnSpMkLst>
        </pc:cxnChg>
      </pc:sldChg>
      <pc:sldChg chg="addSp delSp modSp add mod">
        <pc:chgData name="Lines, Todd" userId="afaf7c3a-e8aa-4568-882a-02ad8f9e19b0" providerId="ADAL" clId="{65DECCEE-C712-4D31-82E5-97F2DBE4CFD9}" dt="2023-10-20T17:31:46.131" v="1045" actId="1076"/>
        <pc:sldMkLst>
          <pc:docMk/>
          <pc:sldMk cId="1096318159" sldId="1313"/>
        </pc:sldMkLst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7" creationId="{750DEF65-E585-052B-3B9A-0BDD4EABC812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8" creationId="{800313D8-1AA7-2002-06D7-1A7A70FF11A7}"/>
          </ac:spMkLst>
        </pc:spChg>
        <pc:spChg chg="add mod">
          <ac:chgData name="Lines, Todd" userId="afaf7c3a-e8aa-4568-882a-02ad8f9e19b0" providerId="ADAL" clId="{65DECCEE-C712-4D31-82E5-97F2DBE4CFD9}" dt="2023-10-20T17:27:40.611" v="894" actId="164"/>
          <ac:spMkLst>
            <pc:docMk/>
            <pc:sldMk cId="1096318159" sldId="1313"/>
            <ac:spMk id="9" creationId="{E5A0C453-5D67-221C-180D-4DC9BC8EB9E1}"/>
          </ac:spMkLst>
        </pc:spChg>
        <pc:spChg chg="add mod">
          <ac:chgData name="Lines, Todd" userId="afaf7c3a-e8aa-4568-882a-02ad8f9e19b0" providerId="ADAL" clId="{65DECCEE-C712-4D31-82E5-97F2DBE4CFD9}" dt="2023-10-20T17:27:40.611" v="894" actId="164"/>
          <ac:spMkLst>
            <pc:docMk/>
            <pc:sldMk cId="1096318159" sldId="1313"/>
            <ac:spMk id="10" creationId="{F9E23260-8588-378D-7E91-A2EF03373E98}"/>
          </ac:spMkLst>
        </pc:spChg>
        <pc:spChg chg="add mod">
          <ac:chgData name="Lines, Todd" userId="afaf7c3a-e8aa-4568-882a-02ad8f9e19b0" providerId="ADAL" clId="{65DECCEE-C712-4D31-82E5-97F2DBE4CFD9}" dt="2023-10-20T17:27:40.611" v="894" actId="164"/>
          <ac:spMkLst>
            <pc:docMk/>
            <pc:sldMk cId="1096318159" sldId="1313"/>
            <ac:spMk id="11" creationId="{E6C657EE-EBF8-9830-DD60-A4331A0CB00E}"/>
          </ac:spMkLst>
        </pc:spChg>
        <pc:spChg chg="mod">
          <ac:chgData name="Lines, Todd" userId="afaf7c3a-e8aa-4568-882a-02ad8f9e19b0" providerId="ADAL" clId="{65DECCEE-C712-4D31-82E5-97F2DBE4CFD9}" dt="2023-10-20T17:27:40.611" v="894" actId="164"/>
          <ac:spMkLst>
            <pc:docMk/>
            <pc:sldMk cId="1096318159" sldId="1313"/>
            <ac:spMk id="15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27:40.611" v="894" actId="164"/>
          <ac:spMkLst>
            <pc:docMk/>
            <pc:sldMk cId="1096318159" sldId="1313"/>
            <ac:spMk id="16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27:40.611" v="894" actId="164"/>
          <ac:spMkLst>
            <pc:docMk/>
            <pc:sldMk cId="1096318159" sldId="1313"/>
            <ac:spMk id="17" creationId="{00000000-0000-0000-0000-000000000000}"/>
          </ac:spMkLst>
        </pc:spChg>
        <pc:spChg chg="add mod">
          <ac:chgData name="Lines, Todd" userId="afaf7c3a-e8aa-4568-882a-02ad8f9e19b0" providerId="ADAL" clId="{65DECCEE-C712-4D31-82E5-97F2DBE4CFD9}" dt="2023-10-20T17:27:40.611" v="894" actId="164"/>
          <ac:spMkLst>
            <pc:docMk/>
            <pc:sldMk cId="1096318159" sldId="1313"/>
            <ac:spMk id="38" creationId="{585CCF5D-00D3-CD8E-9C46-75BC9EE6B5DB}"/>
          </ac:spMkLst>
        </pc:spChg>
        <pc:spChg chg="add mod">
          <ac:chgData name="Lines, Todd" userId="afaf7c3a-e8aa-4568-882a-02ad8f9e19b0" providerId="ADAL" clId="{65DECCEE-C712-4D31-82E5-97F2DBE4CFD9}" dt="2023-10-20T17:27:40.611" v="894" actId="164"/>
          <ac:spMkLst>
            <pc:docMk/>
            <pc:sldMk cId="1096318159" sldId="1313"/>
            <ac:spMk id="39" creationId="{87CC6EC5-13B3-C71C-A6D5-217D286DB06C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41" creationId="{F6FE35A0-5B0F-059E-37D2-63521C04A581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43" creationId="{7923D101-492D-2E86-5AA6-AF6564EEE149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44" creationId="{FACAE586-06A6-EE6D-1CD6-D99AE840C41E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46" creationId="{8070E217-DEF5-BD9E-4941-9DDED57D46D8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47" creationId="{6924E1A7-C2F6-1058-0D14-A35CC9B2491A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56" creationId="{B98E478D-7870-22D2-06C8-8FA45D40A58F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57" creationId="{90E59198-AE34-631A-56FC-CA2C3FC1F8BF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59" creationId="{131440AF-B175-6755-5990-A11F4431A0ED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60" creationId="{AF2199EA-80CB-0A6B-E6D5-FE492B70E644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62" creationId="{08633EE2-05BA-36DF-96DE-617AEBF2FBB4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63" creationId="{08834F98-C09B-99BD-2DC2-14E09B34884A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65" creationId="{217CE4F8-F281-F96E-0081-47DCA2F70653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66" creationId="{17E9AD6E-EBDB-8732-2E50-32C875437D99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68" creationId="{D505115B-6C1E-313A-45B3-801A78CCC95E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69" creationId="{FA54D4DE-F58E-C57F-CC43-53DD722DEEA7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71" creationId="{770C6C8C-087B-19B1-ED38-D56A9823AAE0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76" creationId="{B5E40DAC-A796-9EEA-E3C2-02DDFCD70491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84" creationId="{DF1E517B-AFED-5766-4154-39508414E0A7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85" creationId="{6D42AB24-9A55-36FC-A17B-7D47E6D1883C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87" creationId="{57940FA1-94E9-73BB-7B47-C39D7051A890}"/>
          </ac:spMkLst>
        </pc:spChg>
        <pc:spChg chg="mod">
          <ac:chgData name="Lines, Todd" userId="afaf7c3a-e8aa-4568-882a-02ad8f9e19b0" providerId="ADAL" clId="{65DECCEE-C712-4D31-82E5-97F2DBE4CFD9}" dt="2023-10-20T17:26:44.094" v="844"/>
          <ac:spMkLst>
            <pc:docMk/>
            <pc:sldMk cId="1096318159" sldId="1313"/>
            <ac:spMk id="88" creationId="{7215F30E-2DC9-67A6-86D2-8BF2A8AA4840}"/>
          </ac:spMkLst>
        </pc:spChg>
        <pc:spChg chg="del">
          <ac:chgData name="Lines, Todd" userId="afaf7c3a-e8aa-4568-882a-02ad8f9e19b0" providerId="ADAL" clId="{65DECCEE-C712-4D31-82E5-97F2DBE4CFD9}" dt="2023-10-20T17:27:57.628" v="899" actId="478"/>
          <ac:spMkLst>
            <pc:docMk/>
            <pc:sldMk cId="1096318159" sldId="1313"/>
            <ac:spMk id="89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28:08.055" v="905" actId="478"/>
          <ac:spMkLst>
            <pc:docMk/>
            <pc:sldMk cId="1096318159" sldId="1313"/>
            <ac:spMk id="90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28:01.489" v="901" actId="478"/>
          <ac:spMkLst>
            <pc:docMk/>
            <pc:sldMk cId="1096318159" sldId="1313"/>
            <ac:spMk id="91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28:05.595" v="902" actId="478"/>
          <ac:spMkLst>
            <pc:docMk/>
            <pc:sldMk cId="1096318159" sldId="1313"/>
            <ac:spMk id="99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28:09.765" v="907" actId="478"/>
          <ac:spMkLst>
            <pc:docMk/>
            <pc:sldMk cId="1096318159" sldId="1313"/>
            <ac:spMk id="100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27:58.777" v="900" actId="478"/>
          <ac:spMkLst>
            <pc:docMk/>
            <pc:sldMk cId="1096318159" sldId="1313"/>
            <ac:spMk id="102" creationId="{00000000-0000-0000-0000-000000000000}"/>
          </ac:spMkLst>
        </pc:spChg>
        <pc:spChg chg="del">
          <ac:chgData name="Lines, Todd" userId="afaf7c3a-e8aa-4568-882a-02ad8f9e19b0" providerId="ADAL" clId="{65DECCEE-C712-4D31-82E5-97F2DBE4CFD9}" dt="2023-10-20T17:28:06.799" v="903" actId="478"/>
          <ac:spMkLst>
            <pc:docMk/>
            <pc:sldMk cId="1096318159" sldId="1313"/>
            <ac:spMk id="103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27:40.611" v="894" actId="164"/>
          <ac:spMkLst>
            <pc:docMk/>
            <pc:sldMk cId="1096318159" sldId="1313"/>
            <ac:spMk id="104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31:46.131" v="1045" actId="1076"/>
          <ac:spMkLst>
            <pc:docMk/>
            <pc:sldMk cId="1096318159" sldId="1313"/>
            <ac:spMk id="106" creationId="{00000000-0000-0000-0000-000000000000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08" creationId="{01D017AD-ABC8-A4C9-FC18-7F7D03876CB9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09" creationId="{5D73D87C-3160-CD8D-F436-F911F356CA01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10" creationId="{1A57E631-6166-21C6-3DF9-6914CCA45677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11" creationId="{BBDFAD18-DCEA-B690-C533-8AEE9751FBA5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12" creationId="{C471C9D3-28B9-A8CD-1663-9FBF0106CACB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23" creationId="{A80E46BF-FA5C-962C-9547-87E412D23C93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24" creationId="{782FB2ED-3656-3827-B7A3-55EA0CDD86CD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25" creationId="{3932FD1E-110F-E972-CB58-F5937D1DFE78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26" creationId="{8BCC61F9-CEE9-240F-DBCC-8DC13B845674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27" creationId="{6D062057-2BF6-C30B-117F-3F99A4A46CFB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28" creationId="{7F6C5F36-6F38-36E1-C958-B2A9BFFBBB18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29" creationId="{8C692B0A-234E-15E6-9840-9D242A42D0B6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30" creationId="{B2FA08C4-49F2-F157-438E-CF13D7E25FCA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31" creationId="{6EAAC8BC-62F1-8D61-C088-3B7B939686CD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32" creationId="{EC66F524-7304-1392-7F25-6ECFFE575114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33" creationId="{431EDDC3-267E-5178-6E02-1A6329299B98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34" creationId="{A9C62307-407D-CC0F-FDC0-0AF5FA9A5B01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35" creationId="{5239105D-A614-E13C-3DEE-6E626DC4C809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36" creationId="{EF3DB863-5175-F089-BFFD-E6D282DBFD11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37" creationId="{AC14AAC9-001B-BA1C-DACC-D59B6988A1C3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38" creationId="{D413EE98-93D0-24C9-22D4-65B775FF049C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39" creationId="{632B0697-DFBA-1032-6A42-118BCA01475F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40" creationId="{FF65FB09-DAE0-CAE4-5DB3-F0E2F2099A65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41" creationId="{A3A93C61-7393-EECE-B8AD-5CED88A77BE7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42" creationId="{7C10F265-BD3D-B91C-EE78-95332E902FB7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43" creationId="{5D76BC22-88C0-85E1-F101-AE2AE14815A8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44" creationId="{F6CED78B-8C07-E1F6-84C4-BCE7C6FB44DF}"/>
          </ac:spMkLst>
        </pc:spChg>
        <pc:spChg chg="mod">
          <ac:chgData name="Lines, Todd" userId="afaf7c3a-e8aa-4568-882a-02ad8f9e19b0" providerId="ADAL" clId="{65DECCEE-C712-4D31-82E5-97F2DBE4CFD9}" dt="2023-10-20T17:27:21.471" v="853"/>
          <ac:spMkLst>
            <pc:docMk/>
            <pc:sldMk cId="1096318159" sldId="1313"/>
            <ac:spMk id="145" creationId="{626B10F7-7FD2-22A7-115D-D48D410FCA5D}"/>
          </ac:spMkLst>
        </pc:spChg>
        <pc:spChg chg="mod topLvl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50" creationId="{0311346A-7494-4F2F-D74F-9E56D8E9EAB7}"/>
          </ac:spMkLst>
        </pc:spChg>
        <pc:spChg chg="mod topLvl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51" creationId="{46F65392-CD09-D002-71F3-4F94BD2FA8A6}"/>
          </ac:spMkLst>
        </pc:spChg>
        <pc:spChg chg="mod topLvl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52" creationId="{C23A2B57-FDF1-F242-198A-B42A1038E168}"/>
          </ac:spMkLst>
        </pc:spChg>
        <pc:spChg chg="mod topLvl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53" creationId="{EEAD5E16-D2B9-8F1D-5269-4B26961C7671}"/>
          </ac:spMkLst>
        </pc:spChg>
        <pc:spChg chg="mod topLvl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54" creationId="{06C29739-0F85-2C70-13DC-9850214614F3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65" creationId="{C1AA33DB-2073-E27C-85D1-A0D701C6C978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66" creationId="{D37C84F1-6572-6653-6C51-AE327F53FA0C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67" creationId="{56878535-978D-0151-3218-41F4AD7CF34E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68" creationId="{96056F57-380E-EC35-D354-5F7B71A23D05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69" creationId="{AF6C1E9D-4E9D-5F49-2D74-D2A833192F8F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70" creationId="{0D60F44F-BF54-5FB0-1344-46778B79B973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71" creationId="{7388BE6C-E8D1-58A4-398A-B656BF948214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72" creationId="{37C49364-CE69-41A4-676D-7BF0CCD04068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73" creationId="{669CEFC2-8222-9CB1-AD0F-781F8AFD2225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74" creationId="{5D3A78D8-7721-57A8-40BA-B7B6C040CFA8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75" creationId="{41018547-8F66-1107-2A17-9836282B8E3C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76" creationId="{8F5905E5-9C55-167C-2531-2171BD564D92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77" creationId="{72219B8B-F2F4-A49C-9D40-7A173BB600D4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78" creationId="{B3FD2F83-0FD5-E448-DD4D-C27B0DB7BC5B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79" creationId="{51E777F1-BE74-AB85-A5E6-86A669C1A346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80" creationId="{3848412D-481C-8090-D4D1-9051AF37B455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81" creationId="{72455C7E-08FC-1C17-A399-8D53B8A08D9E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82" creationId="{B5673AD5-FB40-0CF0-07FC-5BB6A7FB44C1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83" creationId="{A1266C4C-CDA3-58AD-C16A-3160AA9CEA95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84" creationId="{01C20116-8333-BFD0-7514-60BCF863BD9E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85" creationId="{E48E294F-8C66-B993-5534-79AF3CCDBE31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86" creationId="{885C0679-A5B0-480B-2F19-0A07261F984B}"/>
          </ac:spMkLst>
        </pc:spChg>
        <pc:spChg chg="mod">
          <ac:chgData name="Lines, Todd" userId="afaf7c3a-e8aa-4568-882a-02ad8f9e19b0" providerId="ADAL" clId="{65DECCEE-C712-4D31-82E5-97F2DBE4CFD9}" dt="2023-10-20T17:29:07.507" v="923" actId="165"/>
          <ac:spMkLst>
            <pc:docMk/>
            <pc:sldMk cId="1096318159" sldId="1313"/>
            <ac:spMk id="187" creationId="{0E22873A-7DBC-EE3D-FFA6-91AAAAAA2818}"/>
          </ac:spMkLst>
        </pc:spChg>
        <pc:spChg chg="add mod">
          <ac:chgData name="Lines, Todd" userId="afaf7c3a-e8aa-4568-882a-02ad8f9e19b0" providerId="ADAL" clId="{65DECCEE-C712-4D31-82E5-97F2DBE4CFD9}" dt="2023-10-20T17:28:34.453" v="915" actId="20577"/>
          <ac:spMkLst>
            <pc:docMk/>
            <pc:sldMk cId="1096318159" sldId="1313"/>
            <ac:spMk id="188" creationId="{BC7D9AD5-0238-F8E0-3A11-812FD680E283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192" creationId="{7BD63FD8-603E-6F46-EB5B-DCA20EF6550F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193" creationId="{37F000E6-6561-9D25-FF93-2FDF5CDD518C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194" creationId="{D27503DD-2569-B8DB-9FDD-FACDB4EBD3EB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195" creationId="{ED04764D-BCD8-833E-D5DF-43F60A067624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196" creationId="{DCB621CC-F430-6DC1-E26A-211AF69FA35B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07" creationId="{AC54104A-2EF3-C38A-2607-B972BC5C259F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08" creationId="{F8BB8B58-3976-35FD-1480-4E0A6F1C4C08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09" creationId="{965235FB-D98E-7A48-D415-D2214B881DD9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10" creationId="{6DFFDB51-CE65-47EF-3793-6544B962515E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11" creationId="{C5671FB7-643B-94D6-E50F-8DD8FCC82190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12" creationId="{C15241FE-2CC8-6193-A65A-526C32BAC04E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13" creationId="{376B62D2-EF1A-E002-0465-0252F69202C4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14" creationId="{7156AF88-69B7-6FBD-40E8-524FF5685E33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15" creationId="{E6E98121-A632-D790-1488-C014BAC6E304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16" creationId="{F50064E8-718D-A301-5691-6EE373EC636C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17" creationId="{01C77445-C211-97CF-F331-CFA085EE278C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18" creationId="{5FD8932F-82B1-BBFA-9968-023E55C70240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19" creationId="{49C1FF91-FE2B-2EE3-8CD5-69CAF108A8C8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20" creationId="{73159B12-3FE9-D364-6D96-C2117116D9E5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21" creationId="{B00A8D48-A952-B79C-0C00-84D1E78550C3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22" creationId="{636034BF-A24F-CDC5-8F17-039BE0A47E25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23" creationId="{E6E77673-8412-9FD9-95B5-D17F53AB214C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24" creationId="{0857446E-DF46-9E59-6C9B-58532155CE65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25" creationId="{9CFDECC6-C9D2-E17A-C5CE-9D8BE6A71AAA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26" creationId="{F00C383B-6209-5A83-BFD2-E022AF13A814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27" creationId="{7C53E5EE-B661-2E19-0BE2-0A9D2EBB4F62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28" creationId="{EE272A27-9643-C16C-558A-409BD34E6221}"/>
          </ac:spMkLst>
        </pc:spChg>
        <pc:spChg chg="mod">
          <ac:chgData name="Lines, Todd" userId="afaf7c3a-e8aa-4568-882a-02ad8f9e19b0" providerId="ADAL" clId="{65DECCEE-C712-4D31-82E5-97F2DBE4CFD9}" dt="2023-10-20T17:28:53.560" v="921"/>
          <ac:spMkLst>
            <pc:docMk/>
            <pc:sldMk cId="1096318159" sldId="1313"/>
            <ac:spMk id="229" creationId="{A027A9FE-B844-74A8-019C-2A4492385C4C}"/>
          </ac:spMkLst>
        </pc:spChg>
        <pc:spChg chg="mod topLvl">
          <ac:chgData name="Lines, Todd" userId="afaf7c3a-e8aa-4568-882a-02ad8f9e19b0" providerId="ADAL" clId="{65DECCEE-C712-4D31-82E5-97F2DBE4CFD9}" dt="2023-10-20T17:30:05.161" v="929" actId="164"/>
          <ac:spMkLst>
            <pc:docMk/>
            <pc:sldMk cId="1096318159" sldId="1313"/>
            <ac:spMk id="231" creationId="{008D9C50-A470-8C5F-0FD2-FB25ACCB7EED}"/>
          </ac:spMkLst>
        </pc:spChg>
        <pc:spChg chg="mod topLvl">
          <ac:chgData name="Lines, Todd" userId="afaf7c3a-e8aa-4568-882a-02ad8f9e19b0" providerId="ADAL" clId="{65DECCEE-C712-4D31-82E5-97F2DBE4CFD9}" dt="2023-10-20T17:30:05.161" v="929" actId="164"/>
          <ac:spMkLst>
            <pc:docMk/>
            <pc:sldMk cId="1096318159" sldId="1313"/>
            <ac:spMk id="232" creationId="{F40849D5-8ECC-04B8-0870-C2FA970F7E8B}"/>
          </ac:spMkLst>
        </pc:spChg>
        <pc:spChg chg="mod">
          <ac:chgData name="Lines, Todd" userId="afaf7c3a-e8aa-4568-882a-02ad8f9e19b0" providerId="ADAL" clId="{65DECCEE-C712-4D31-82E5-97F2DBE4CFD9}" dt="2023-10-20T17:30:06.530" v="930"/>
          <ac:spMkLst>
            <pc:docMk/>
            <pc:sldMk cId="1096318159" sldId="1313"/>
            <ac:spMk id="235" creationId="{98F821EF-A303-C869-6F31-3A5742C0740C}"/>
          </ac:spMkLst>
        </pc:spChg>
        <pc:spChg chg="mod">
          <ac:chgData name="Lines, Todd" userId="afaf7c3a-e8aa-4568-882a-02ad8f9e19b0" providerId="ADAL" clId="{65DECCEE-C712-4D31-82E5-97F2DBE4CFD9}" dt="2023-10-20T17:30:06.530" v="930"/>
          <ac:spMkLst>
            <pc:docMk/>
            <pc:sldMk cId="1096318159" sldId="1313"/>
            <ac:spMk id="236" creationId="{1A9B8AF4-26E5-9788-AE6C-A037E3ACD878}"/>
          </ac:spMkLst>
        </pc:spChg>
        <pc:spChg chg="mod">
          <ac:chgData name="Lines, Todd" userId="afaf7c3a-e8aa-4568-882a-02ad8f9e19b0" providerId="ADAL" clId="{65DECCEE-C712-4D31-82E5-97F2DBE4CFD9}" dt="2023-10-20T17:30:19.275" v="933"/>
          <ac:spMkLst>
            <pc:docMk/>
            <pc:sldMk cId="1096318159" sldId="1313"/>
            <ac:spMk id="238" creationId="{DA1AE1C0-9FB8-23C9-632D-9E587F8DFBE8}"/>
          </ac:spMkLst>
        </pc:spChg>
        <pc:spChg chg="mod">
          <ac:chgData name="Lines, Todd" userId="afaf7c3a-e8aa-4568-882a-02ad8f9e19b0" providerId="ADAL" clId="{65DECCEE-C712-4D31-82E5-97F2DBE4CFD9}" dt="2023-10-20T17:30:19.275" v="933"/>
          <ac:spMkLst>
            <pc:docMk/>
            <pc:sldMk cId="1096318159" sldId="1313"/>
            <ac:spMk id="239" creationId="{A12E4E18-2F84-5BB2-6FD3-F3FD27B0CF5F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42" creationId="{2E35C246-A2AC-C027-9F58-0F35EFB04DE9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43" creationId="{78B77174-4883-8D88-138C-3E5B3832C00D}"/>
          </ac:spMkLst>
        </pc:spChg>
        <pc:spChg chg="add mod">
          <ac:chgData name="Lines, Todd" userId="afaf7c3a-e8aa-4568-882a-02ad8f9e19b0" providerId="ADAL" clId="{65DECCEE-C712-4D31-82E5-97F2DBE4CFD9}" dt="2023-10-20T17:31:10.979" v="1035" actId="1036"/>
          <ac:spMkLst>
            <pc:docMk/>
            <pc:sldMk cId="1096318159" sldId="1313"/>
            <ac:spMk id="244" creationId="{6B9E858A-5C85-F393-2129-0D6FCAF92738}"/>
          </ac:spMkLst>
        </pc:spChg>
        <pc:spChg chg="add mod">
          <ac:chgData name="Lines, Todd" userId="afaf7c3a-e8aa-4568-882a-02ad8f9e19b0" providerId="ADAL" clId="{65DECCEE-C712-4D31-82E5-97F2DBE4CFD9}" dt="2023-10-20T17:31:10.979" v="1035" actId="1036"/>
          <ac:spMkLst>
            <pc:docMk/>
            <pc:sldMk cId="1096318159" sldId="1313"/>
            <ac:spMk id="245" creationId="{350F43F0-35F2-B78A-09F9-0F463D941783}"/>
          </ac:spMkLst>
        </pc:spChg>
        <pc:spChg chg="add mod">
          <ac:chgData name="Lines, Todd" userId="afaf7c3a-e8aa-4568-882a-02ad8f9e19b0" providerId="ADAL" clId="{65DECCEE-C712-4D31-82E5-97F2DBE4CFD9}" dt="2023-10-20T17:31:10.979" v="1035" actId="1036"/>
          <ac:spMkLst>
            <pc:docMk/>
            <pc:sldMk cId="1096318159" sldId="1313"/>
            <ac:spMk id="246" creationId="{44EB27D6-A0BB-E612-7E73-1395F7414B0A}"/>
          </ac:spMkLst>
        </pc:spChg>
        <pc:spChg chg="add mod">
          <ac:chgData name="Lines, Todd" userId="afaf7c3a-e8aa-4568-882a-02ad8f9e19b0" providerId="ADAL" clId="{65DECCEE-C712-4D31-82E5-97F2DBE4CFD9}" dt="2023-10-20T17:31:10.979" v="1035" actId="1036"/>
          <ac:spMkLst>
            <pc:docMk/>
            <pc:sldMk cId="1096318159" sldId="1313"/>
            <ac:spMk id="247" creationId="{E8ECFF3A-9581-FBC6-8C3D-2754DCE592AF}"/>
          </ac:spMkLst>
        </pc:spChg>
        <pc:spChg chg="add mod">
          <ac:chgData name="Lines, Todd" userId="afaf7c3a-e8aa-4568-882a-02ad8f9e19b0" providerId="ADAL" clId="{65DECCEE-C712-4D31-82E5-97F2DBE4CFD9}" dt="2023-10-20T17:31:10.979" v="1035" actId="1036"/>
          <ac:spMkLst>
            <pc:docMk/>
            <pc:sldMk cId="1096318159" sldId="1313"/>
            <ac:spMk id="248" creationId="{B28E4B39-4CD1-B911-A518-16460E18BF8B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50" creationId="{F454576A-6579-FAE7-C2FB-3425C1AF516B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51" creationId="{F18E71E5-53D4-64BA-4335-72B705EEC993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52" creationId="{A6BE09AC-F851-53D0-9C84-5FFDFE758A03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54" creationId="{67904E8E-0C31-98A0-798F-793B55C9968B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55" creationId="{82C4DFA1-655F-790D-6B08-0000FD5B3D41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57" creationId="{61A20B82-3A79-94C3-1F21-7356A7CBA93A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58" creationId="{AF82C44E-B5BB-F7D9-EC1C-132670AAA884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60" creationId="{C02243CF-53E9-893A-7438-F2F52F0E9713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61" creationId="{3FF6208E-FEEB-79DD-0878-E19CD6B58341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63" creationId="{97C67934-D1D8-183C-3FB0-BB96008AEAA1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64" creationId="{DB1368A0-2E1C-3551-EBC1-BBBEF71DE805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66" creationId="{AB451D70-846A-D0B0-6CE4-73D57DC12A46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67" creationId="{D2C8C0EB-4C25-D522-A32E-956EA0FD1A99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69" creationId="{139EDE09-A750-A422-74C1-FA818C01A063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70" creationId="{D44DAB60-E952-A758-A23F-448D8C467F95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72" creationId="{E4D7C237-569C-28FD-8E22-EE16853FC5BB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73" creationId="{B0704107-6E02-723F-56E4-C81CBC07259A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75" creationId="{15C79782-52A6-DFD3-612B-F81A0D4F53F1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76" creationId="{5B05E008-B57B-1DFA-CA01-8D0E66ADC4D4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78" creationId="{B8F93F53-042E-B3E6-D20E-8B050052ECDB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79" creationId="{C9F159B6-C56A-9D08-8B36-A25A25E243EB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81" creationId="{308C9E0F-3E14-8579-C30F-0CB7C5E72EDD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82" creationId="{386EF98F-347D-3C74-6DA9-7605AC3EEB72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84" creationId="{449545F9-D9C2-186A-32B0-91D89778F4E6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85" creationId="{2F754BAE-88E1-E0E4-0E95-9E0A89E17683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87" creationId="{F677973A-DEA3-4B49-A592-2F3353CBFF89}"/>
          </ac:spMkLst>
        </pc:spChg>
        <pc:spChg chg="mod">
          <ac:chgData name="Lines, Todd" userId="afaf7c3a-e8aa-4568-882a-02ad8f9e19b0" providerId="ADAL" clId="{65DECCEE-C712-4D31-82E5-97F2DBE4CFD9}" dt="2023-10-20T17:31:00.827" v="938"/>
          <ac:spMkLst>
            <pc:docMk/>
            <pc:sldMk cId="1096318159" sldId="1313"/>
            <ac:spMk id="288" creationId="{0B566FAD-5AA7-D302-85AF-ADC669F0C393}"/>
          </ac:spMkLst>
        </pc:spChg>
        <pc:spChg chg="mod">
          <ac:chgData name="Lines, Todd" userId="afaf7c3a-e8aa-4568-882a-02ad8f9e19b0" providerId="ADAL" clId="{65DECCEE-C712-4D31-82E5-97F2DBE4CFD9}" dt="2023-10-20T17:31:16.883" v="1036"/>
          <ac:spMkLst>
            <pc:docMk/>
            <pc:sldMk cId="1096318159" sldId="1313"/>
            <ac:spMk id="290" creationId="{C8BFC1A6-F65F-5674-2478-3E4258C487B1}"/>
          </ac:spMkLst>
        </pc:spChg>
        <pc:spChg chg="mod">
          <ac:chgData name="Lines, Todd" userId="afaf7c3a-e8aa-4568-882a-02ad8f9e19b0" providerId="ADAL" clId="{65DECCEE-C712-4D31-82E5-97F2DBE4CFD9}" dt="2023-10-20T17:31:16.883" v="1036"/>
          <ac:spMkLst>
            <pc:docMk/>
            <pc:sldMk cId="1096318159" sldId="1313"/>
            <ac:spMk id="291" creationId="{1EA5666B-0BB2-1800-320E-4C1912EAC94B}"/>
          </ac:spMkLst>
        </pc:spChg>
        <pc:spChg chg="mod">
          <ac:chgData name="Lines, Todd" userId="afaf7c3a-e8aa-4568-882a-02ad8f9e19b0" providerId="ADAL" clId="{65DECCEE-C712-4D31-82E5-97F2DBE4CFD9}" dt="2023-10-20T17:31:24.578" v="1039"/>
          <ac:spMkLst>
            <pc:docMk/>
            <pc:sldMk cId="1096318159" sldId="1313"/>
            <ac:spMk id="293" creationId="{60839A60-00A2-B2B9-BE38-104A3EFA80D8}"/>
          </ac:spMkLst>
        </pc:spChg>
        <pc:spChg chg="mod">
          <ac:chgData name="Lines, Todd" userId="afaf7c3a-e8aa-4568-882a-02ad8f9e19b0" providerId="ADAL" clId="{65DECCEE-C712-4D31-82E5-97F2DBE4CFD9}" dt="2023-10-20T17:31:24.578" v="1039"/>
          <ac:spMkLst>
            <pc:docMk/>
            <pc:sldMk cId="1096318159" sldId="1313"/>
            <ac:spMk id="294" creationId="{4C70F7BD-19F1-69FE-F379-2A7F15557F10}"/>
          </ac:spMkLst>
        </pc:spChg>
        <pc:spChg chg="mod">
          <ac:chgData name="Lines, Todd" userId="afaf7c3a-e8aa-4568-882a-02ad8f9e19b0" providerId="ADAL" clId="{65DECCEE-C712-4D31-82E5-97F2DBE4CFD9}" dt="2023-10-20T17:31:33.305" v="1042"/>
          <ac:spMkLst>
            <pc:docMk/>
            <pc:sldMk cId="1096318159" sldId="1313"/>
            <ac:spMk id="296" creationId="{B4BD896B-4599-8AE3-CC7F-172BD91087F6}"/>
          </ac:spMkLst>
        </pc:spChg>
        <pc:spChg chg="mod">
          <ac:chgData name="Lines, Todd" userId="afaf7c3a-e8aa-4568-882a-02ad8f9e19b0" providerId="ADAL" clId="{65DECCEE-C712-4D31-82E5-97F2DBE4CFD9}" dt="2023-10-20T17:31:33.305" v="1042"/>
          <ac:spMkLst>
            <pc:docMk/>
            <pc:sldMk cId="1096318159" sldId="1313"/>
            <ac:spMk id="297" creationId="{27BC2AC1-46F5-D660-9740-B20A6DE6C061}"/>
          </ac:spMkLst>
        </pc:spChg>
        <pc:grpChg chg="add 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5" creationId="{BC08139D-B8E4-F2D8-DE43-051E817E82ED}"/>
          </ac:grpSpMkLst>
        </pc:grpChg>
        <pc:grpChg chg="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12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18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22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26" creationId="{00000000-0000-0000-0000-000000000000}"/>
          </ac:grpSpMkLst>
        </pc:grpChg>
        <pc:grpChg chg="add 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40" creationId="{F2F2209C-EB4C-412A-E6F8-B8AAAA0CC2C7}"/>
          </ac:grpSpMkLst>
        </pc:grpChg>
        <pc:grpChg chg="add 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45" creationId="{C18C0E98-16A8-96EB-A969-4C97F1C45A14}"/>
          </ac:grpSpMkLst>
        </pc:grpChg>
        <pc:grpChg chg="add 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48" creationId="{7855099C-F9AB-6E4E-8FB3-AE2EB83C0531}"/>
          </ac:grpSpMkLst>
        </pc:grpChg>
        <pc:grpChg chg="del">
          <ac:chgData name="Lines, Todd" userId="afaf7c3a-e8aa-4568-882a-02ad8f9e19b0" providerId="ADAL" clId="{65DECCEE-C712-4D31-82E5-97F2DBE4CFD9}" dt="2023-10-20T17:28:20.574" v="909" actId="478"/>
          <ac:grpSpMkLst>
            <pc:docMk/>
            <pc:sldMk cId="1096318159" sldId="1313"/>
            <ac:grpSpMk id="55" creationId="{00000000-0000-0000-0000-000000000000}"/>
          </ac:grpSpMkLst>
        </pc:grpChg>
        <pc:grpChg chg="add 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58" creationId="{E03A8277-2E0C-3BDB-7160-C4E07A66BFB2}"/>
          </ac:grpSpMkLst>
        </pc:grpChg>
        <pc:grpChg chg="add 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61" creationId="{6F397757-B696-74E3-1363-ADBA4B76C3CA}"/>
          </ac:grpSpMkLst>
        </pc:grpChg>
        <pc:grpChg chg="add 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64" creationId="{D5D9569D-34B2-4816-E7CA-05D56409E882}"/>
          </ac:grpSpMkLst>
        </pc:grpChg>
        <pc:grpChg chg="add mod">
          <ac:chgData name="Lines, Todd" userId="afaf7c3a-e8aa-4568-882a-02ad8f9e19b0" providerId="ADAL" clId="{65DECCEE-C712-4D31-82E5-97F2DBE4CFD9}" dt="2023-10-20T17:27:40.611" v="894" actId="164"/>
          <ac:grpSpMkLst>
            <pc:docMk/>
            <pc:sldMk cId="1096318159" sldId="1313"/>
            <ac:grpSpMk id="67" creationId="{8F3621D1-CB26-AD9C-B772-6C824EACFB41}"/>
          </ac:grpSpMkLst>
        </pc:grpChg>
        <pc:grpChg chg="add del mod">
          <ac:chgData name="Lines, Todd" userId="afaf7c3a-e8aa-4568-882a-02ad8f9e19b0" providerId="ADAL" clId="{65DECCEE-C712-4D31-82E5-97F2DBE4CFD9}" dt="2023-10-20T17:26:56.636" v="848" actId="478"/>
          <ac:grpSpMkLst>
            <pc:docMk/>
            <pc:sldMk cId="1096318159" sldId="1313"/>
            <ac:grpSpMk id="70" creationId="{2A36247D-CE7E-66DE-B384-B91C11FBAB33}"/>
          </ac:grpSpMkLst>
        </pc:grpChg>
        <pc:grpChg chg="del">
          <ac:chgData name="Lines, Todd" userId="afaf7c3a-e8aa-4568-882a-02ad8f9e19b0" providerId="ADAL" clId="{65DECCEE-C712-4D31-82E5-97F2DBE4CFD9}" dt="2023-10-20T17:28:21.785" v="910" actId="478"/>
          <ac:grpSpMkLst>
            <pc:docMk/>
            <pc:sldMk cId="1096318159" sldId="1313"/>
            <ac:grpSpMk id="72" creationId="{00000000-0000-0000-0000-000000000000}"/>
          </ac:grpSpMkLst>
        </pc:grpChg>
        <pc:grpChg chg="add del mod">
          <ac:chgData name="Lines, Todd" userId="afaf7c3a-e8aa-4568-882a-02ad8f9e19b0" providerId="ADAL" clId="{65DECCEE-C712-4D31-82E5-97F2DBE4CFD9}" dt="2023-10-20T17:26:55.696" v="847" actId="478"/>
          <ac:grpSpMkLst>
            <pc:docMk/>
            <pc:sldMk cId="1096318159" sldId="1313"/>
            <ac:grpSpMk id="83" creationId="{73E47097-B0D4-CA77-CF2B-1630FCE5A8B8}"/>
          </ac:grpSpMkLst>
        </pc:grpChg>
        <pc:grpChg chg="add del mod">
          <ac:chgData name="Lines, Todd" userId="afaf7c3a-e8aa-4568-882a-02ad8f9e19b0" providerId="ADAL" clId="{65DECCEE-C712-4D31-82E5-97F2DBE4CFD9}" dt="2023-10-20T17:26:53.986" v="846" actId="478"/>
          <ac:grpSpMkLst>
            <pc:docMk/>
            <pc:sldMk cId="1096318159" sldId="1313"/>
            <ac:grpSpMk id="86" creationId="{C76675EF-F3B3-E078-A221-B376EBE523B9}"/>
          </ac:grpSpMkLst>
        </pc:grpChg>
        <pc:grpChg chg="add mod">
          <ac:chgData name="Lines, Todd" userId="afaf7c3a-e8aa-4568-882a-02ad8f9e19b0" providerId="ADAL" clId="{65DECCEE-C712-4D31-82E5-97F2DBE4CFD9}" dt="2023-10-20T17:28:51.964" v="920" actId="14100"/>
          <ac:grpSpMkLst>
            <pc:docMk/>
            <pc:sldMk cId="1096318159" sldId="1313"/>
            <ac:grpSpMk id="92" creationId="{DE34B412-767A-6DE3-2C62-20B988F91B7E}"/>
          </ac:grpSpMkLst>
        </pc:grpChg>
        <pc:grpChg chg="del">
          <ac:chgData name="Lines, Todd" userId="afaf7c3a-e8aa-4568-882a-02ad8f9e19b0" providerId="ADAL" clId="{65DECCEE-C712-4D31-82E5-97F2DBE4CFD9}" dt="2023-10-20T17:28:08.792" v="906" actId="478"/>
          <ac:grpSpMkLst>
            <pc:docMk/>
            <pc:sldMk cId="1096318159" sldId="1313"/>
            <ac:grpSpMk id="93" creationId="{00000000-0000-0000-0000-000000000000}"/>
          </ac:grpSpMkLst>
        </pc:grpChg>
        <pc:grpChg chg="del">
          <ac:chgData name="Lines, Todd" userId="afaf7c3a-e8aa-4568-882a-02ad8f9e19b0" providerId="ADAL" clId="{65DECCEE-C712-4D31-82E5-97F2DBE4CFD9}" dt="2023-10-20T17:28:07.417" v="904" actId="478"/>
          <ac:grpSpMkLst>
            <pc:docMk/>
            <pc:sldMk cId="1096318159" sldId="1313"/>
            <ac:grpSpMk id="94" creationId="{00000000-0000-0000-0000-000000000000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07" creationId="{E7317BCB-AF87-E161-8E6A-A8C3E0B04240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13" creationId="{D8C99848-CCCB-0540-1CB7-188B3FE1D489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14" creationId="{CF24AF1B-948C-B029-DBD6-E233699A6197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15" creationId="{554A9C08-0445-802B-491E-DC49E7778831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16" creationId="{858A5A3C-1C9C-38DC-8DA3-5364D634CC0D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17" creationId="{9AA4193E-A54B-B996-BABE-B06DEBD399E8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18" creationId="{5D0C38CA-7DA9-8E7E-18D0-CAAD970B9B88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19" creationId="{93559AC3-5378-819E-CA24-717E216409B2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20" creationId="{04585340-B857-0508-BAC4-37F60A9CDB1E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21" creationId="{F65FAC44-58DB-D388-F8D8-DC1191984DCC}"/>
          </ac:grpSpMkLst>
        </pc:grpChg>
        <pc:grpChg chg="mod">
          <ac:chgData name="Lines, Todd" userId="afaf7c3a-e8aa-4568-882a-02ad8f9e19b0" providerId="ADAL" clId="{65DECCEE-C712-4D31-82E5-97F2DBE4CFD9}" dt="2023-10-20T17:27:21.471" v="853"/>
          <ac:grpSpMkLst>
            <pc:docMk/>
            <pc:sldMk cId="1096318159" sldId="1313"/>
            <ac:grpSpMk id="122" creationId="{5F844F01-6441-776D-0447-91E8FD6DEB45}"/>
          </ac:grpSpMkLst>
        </pc:grpChg>
        <pc:grpChg chg="add mod">
          <ac:chgData name="Lines, Todd" userId="afaf7c3a-e8aa-4568-882a-02ad8f9e19b0" providerId="ADAL" clId="{65DECCEE-C712-4D31-82E5-97F2DBE4CFD9}" dt="2023-10-20T17:27:46.171" v="896" actId="14100"/>
          <ac:grpSpMkLst>
            <pc:docMk/>
            <pc:sldMk cId="1096318159" sldId="1313"/>
            <ac:grpSpMk id="146" creationId="{3DA7AE9E-67C5-D246-10C9-96E449E052DD}"/>
          </ac:grpSpMkLst>
        </pc:grpChg>
        <pc:grpChg chg="add del mod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47" creationId="{F7D65887-DB58-7999-C0CE-75747E3716B3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49" creationId="{9CBF870D-363F-00C1-F874-6A9BBAEA05B6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55" creationId="{232EA0B1-0BA2-AC14-FB96-356AFF0BB9CF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56" creationId="{136AE43F-0FE3-4B6F-2ACE-33142F939B80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57" creationId="{5F64C9A4-0FAC-B093-1D25-3526CEB7FEA8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58" creationId="{89E0A170-5B76-2B16-F262-63A5846BB6B8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59" creationId="{D4A9FFB5-DA05-87E3-F8C5-EACCB3ED852D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60" creationId="{3DD56214-3096-424D-7371-9DDB3E8F4E8C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61" creationId="{D9726AEF-A335-1D5A-FB67-D71A2C7003D1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62" creationId="{008AD4ED-E56D-D04E-2905-33E5857F4900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63" creationId="{A33A4660-2148-699E-355C-FC8D5C6F1A46}"/>
          </ac:grpSpMkLst>
        </pc:grpChg>
        <pc:grpChg chg="mod topLvl">
          <ac:chgData name="Lines, Todd" userId="afaf7c3a-e8aa-4568-882a-02ad8f9e19b0" providerId="ADAL" clId="{65DECCEE-C712-4D31-82E5-97F2DBE4CFD9}" dt="2023-10-20T17:29:07.507" v="923" actId="165"/>
          <ac:grpSpMkLst>
            <pc:docMk/>
            <pc:sldMk cId="1096318159" sldId="1313"/>
            <ac:grpSpMk id="164" creationId="{A5B44C9E-282A-0191-1E0D-E2A49805E392}"/>
          </ac:grpSpMkLst>
        </pc:grpChg>
        <pc:grpChg chg="add del mod">
          <ac:chgData name="Lines, Todd" userId="afaf7c3a-e8aa-4568-882a-02ad8f9e19b0" providerId="ADAL" clId="{65DECCEE-C712-4D31-82E5-97F2DBE4CFD9}" dt="2023-10-20T17:30:50.946" v="937" actId="478"/>
          <ac:grpSpMkLst>
            <pc:docMk/>
            <pc:sldMk cId="1096318159" sldId="1313"/>
            <ac:grpSpMk id="189" creationId="{41D3A877-B667-7A83-2D20-72F40CBEB148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191" creationId="{A8AA5496-B588-B02F-9D66-888D632B4519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197" creationId="{EE7032F0-97DE-E7D0-4422-31CF104ADE58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198" creationId="{CA750605-9999-D907-2662-FC02A4861C65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199" creationId="{D9F1EE09-2221-3331-482F-2828ED568D42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200" creationId="{F407F6A7-BABE-A6F0-930C-90F857417C12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201" creationId="{9DA97307-1222-5312-4527-97BC6EBED357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202" creationId="{07BC3E37-C97E-CD9E-7CEC-AFD2531A882C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203" creationId="{5955E241-DA79-16F0-1259-1AD625DDFE33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204" creationId="{9C451E49-8C2F-DD79-9C48-10617185F2B9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205" creationId="{F223E0F4-8FC4-03B4-866C-7C6C47CD58EE}"/>
          </ac:grpSpMkLst>
        </pc:grpChg>
        <pc:grpChg chg="mod">
          <ac:chgData name="Lines, Todd" userId="afaf7c3a-e8aa-4568-882a-02ad8f9e19b0" providerId="ADAL" clId="{65DECCEE-C712-4D31-82E5-97F2DBE4CFD9}" dt="2023-10-20T17:28:53.560" v="921"/>
          <ac:grpSpMkLst>
            <pc:docMk/>
            <pc:sldMk cId="1096318159" sldId="1313"/>
            <ac:grpSpMk id="206" creationId="{F38EC844-692F-2F9B-4BE7-BAF1C99D63BF}"/>
          </ac:grpSpMkLst>
        </pc:grpChg>
        <pc:grpChg chg="add del mod">
          <ac:chgData name="Lines, Todd" userId="afaf7c3a-e8aa-4568-882a-02ad8f9e19b0" providerId="ADAL" clId="{65DECCEE-C712-4D31-82E5-97F2DBE4CFD9}" dt="2023-10-20T17:29:47.845" v="926" actId="165"/>
          <ac:grpSpMkLst>
            <pc:docMk/>
            <pc:sldMk cId="1096318159" sldId="1313"/>
            <ac:grpSpMk id="230" creationId="{B8597550-9A5A-1B01-78BA-FB89FC90C93F}"/>
          </ac:grpSpMkLst>
        </pc:grpChg>
        <pc:grpChg chg="add mod">
          <ac:chgData name="Lines, Todd" userId="afaf7c3a-e8aa-4568-882a-02ad8f9e19b0" providerId="ADAL" clId="{65DECCEE-C712-4D31-82E5-97F2DBE4CFD9}" dt="2023-10-20T17:30:05.161" v="929" actId="164"/>
          <ac:grpSpMkLst>
            <pc:docMk/>
            <pc:sldMk cId="1096318159" sldId="1313"/>
            <ac:grpSpMk id="233" creationId="{5D8225FD-7A06-7757-B4F6-ADE7878B7F62}"/>
          </ac:grpSpMkLst>
        </pc:grpChg>
        <pc:grpChg chg="add mod">
          <ac:chgData name="Lines, Todd" userId="afaf7c3a-e8aa-4568-882a-02ad8f9e19b0" providerId="ADAL" clId="{65DECCEE-C712-4D31-82E5-97F2DBE4CFD9}" dt="2023-10-20T17:30:17.517" v="932" actId="1076"/>
          <ac:grpSpMkLst>
            <pc:docMk/>
            <pc:sldMk cId="1096318159" sldId="1313"/>
            <ac:grpSpMk id="234" creationId="{68CBD612-279D-6BD5-07FE-64028A4A3277}"/>
          </ac:grpSpMkLst>
        </pc:grpChg>
        <pc:grpChg chg="add mod">
          <ac:chgData name="Lines, Todd" userId="afaf7c3a-e8aa-4568-882a-02ad8f9e19b0" providerId="ADAL" clId="{65DECCEE-C712-4D31-82E5-97F2DBE4CFD9}" dt="2023-10-20T17:30:30.175" v="936" actId="688"/>
          <ac:grpSpMkLst>
            <pc:docMk/>
            <pc:sldMk cId="1096318159" sldId="1313"/>
            <ac:grpSpMk id="237" creationId="{99DD8C87-4563-6D12-7C0D-19FA3145480C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41" creationId="{41BCD232-B3F4-CDEB-03CD-751692D4EB41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49" creationId="{A85786E0-B216-300A-6183-6C30AD7DD2D5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53" creationId="{7EA899D7-6C11-D7EC-D445-6D0A0B79A1C3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56" creationId="{C8F5EF1D-AB09-7F04-C520-2A5E0AF0E9BB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59" creationId="{4FB4ABC9-E2AD-843A-74A7-1FC52E853E19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62" creationId="{D46C60C1-C6D3-C9C4-8EC2-88C3E3AA60DF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65" creationId="{93F305FF-1E5A-9B9C-29DD-0359FE569497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68" creationId="{210F4586-941E-DD29-5DA4-F1F23A224BA2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71" creationId="{65D46B3F-9A7A-A7EB-C8DF-51A518971A1D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74" creationId="{394EE7C6-67E8-88F0-7FF7-D7070395B2D4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77" creationId="{86E8F10D-82B0-12FA-7325-BEF0802370DA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80" creationId="{F5A62561-7C19-4D06-21D7-AB75D7F0C682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83" creationId="{5BC518BA-03DA-91BB-48D4-44248340AC0D}"/>
          </ac:grpSpMkLst>
        </pc:grpChg>
        <pc:grpChg chg="add mod">
          <ac:chgData name="Lines, Todd" userId="afaf7c3a-e8aa-4568-882a-02ad8f9e19b0" providerId="ADAL" clId="{65DECCEE-C712-4D31-82E5-97F2DBE4CFD9}" dt="2023-10-20T17:31:10.979" v="1035" actId="1036"/>
          <ac:grpSpMkLst>
            <pc:docMk/>
            <pc:sldMk cId="1096318159" sldId="1313"/>
            <ac:grpSpMk id="286" creationId="{92DF433E-B8CC-8D34-2818-46A5D7201BF6}"/>
          </ac:grpSpMkLst>
        </pc:grpChg>
        <pc:grpChg chg="add mod">
          <ac:chgData name="Lines, Todd" userId="afaf7c3a-e8aa-4568-882a-02ad8f9e19b0" providerId="ADAL" clId="{65DECCEE-C712-4D31-82E5-97F2DBE4CFD9}" dt="2023-10-20T17:31:22.633" v="1038" actId="1076"/>
          <ac:grpSpMkLst>
            <pc:docMk/>
            <pc:sldMk cId="1096318159" sldId="1313"/>
            <ac:grpSpMk id="289" creationId="{309C8633-DD89-547B-10AD-042709D51D1F}"/>
          </ac:grpSpMkLst>
        </pc:grpChg>
        <pc:grpChg chg="add mod">
          <ac:chgData name="Lines, Todd" userId="afaf7c3a-e8aa-4568-882a-02ad8f9e19b0" providerId="ADAL" clId="{65DECCEE-C712-4D31-82E5-97F2DBE4CFD9}" dt="2023-10-20T17:31:32.286" v="1041" actId="1076"/>
          <ac:grpSpMkLst>
            <pc:docMk/>
            <pc:sldMk cId="1096318159" sldId="1313"/>
            <ac:grpSpMk id="292" creationId="{AC15A866-7519-0720-9139-63E7F5BC6720}"/>
          </ac:grpSpMkLst>
        </pc:grpChg>
        <pc:grpChg chg="add mod">
          <ac:chgData name="Lines, Todd" userId="afaf7c3a-e8aa-4568-882a-02ad8f9e19b0" providerId="ADAL" clId="{65DECCEE-C712-4D31-82E5-97F2DBE4CFD9}" dt="2023-10-20T17:31:40.753" v="1044" actId="1076"/>
          <ac:grpSpMkLst>
            <pc:docMk/>
            <pc:sldMk cId="1096318159" sldId="1313"/>
            <ac:grpSpMk id="295" creationId="{1E452605-DEA8-3A4A-8320-4C7480A46D2F}"/>
          </ac:grpSpMkLst>
        </pc:grpChg>
        <pc:picChg chg="add mod">
          <ac:chgData name="Lines, Todd" userId="afaf7c3a-e8aa-4568-882a-02ad8f9e19b0" providerId="ADAL" clId="{65DECCEE-C712-4D31-82E5-97F2DBE4CFD9}" dt="2023-10-20T17:27:40.611" v="894" actId="164"/>
          <ac:picMkLst>
            <pc:docMk/>
            <pc:sldMk cId="1096318159" sldId="1313"/>
            <ac:picMk id="4" creationId="{1FCAC262-9223-37D4-A69B-29C7B90E0B0E}"/>
          </ac:picMkLst>
        </pc:picChg>
        <pc:picChg chg="del">
          <ac:chgData name="Lines, Todd" userId="afaf7c3a-e8aa-4568-882a-02ad8f9e19b0" providerId="ADAL" clId="{65DECCEE-C712-4D31-82E5-97F2DBE4CFD9}" dt="2023-10-20T17:26:43.282" v="843" actId="478"/>
          <ac:picMkLst>
            <pc:docMk/>
            <pc:sldMk cId="1096318159" sldId="1313"/>
            <ac:picMk id="6" creationId="{00000000-0000-0000-0000-000000000000}"/>
          </ac:picMkLst>
        </pc:picChg>
        <pc:picChg chg="mod">
          <ac:chgData name="Lines, Todd" userId="afaf7c3a-e8aa-4568-882a-02ad8f9e19b0" providerId="ADAL" clId="{65DECCEE-C712-4D31-82E5-97F2DBE4CFD9}" dt="2023-10-20T17:27:21.471" v="853"/>
          <ac:picMkLst>
            <pc:docMk/>
            <pc:sldMk cId="1096318159" sldId="1313"/>
            <ac:picMk id="101" creationId="{E5CEAEF6-1E8F-73B0-8F47-8E4DC6468D7F}"/>
          </ac:picMkLst>
        </pc:picChg>
        <pc:picChg chg="mod topLvl">
          <ac:chgData name="Lines, Todd" userId="afaf7c3a-e8aa-4568-882a-02ad8f9e19b0" providerId="ADAL" clId="{65DECCEE-C712-4D31-82E5-97F2DBE4CFD9}" dt="2023-10-20T17:29:07.507" v="923" actId="165"/>
          <ac:picMkLst>
            <pc:docMk/>
            <pc:sldMk cId="1096318159" sldId="1313"/>
            <ac:picMk id="148" creationId="{F7F6CBBB-5041-EF1F-ADB0-184B4A6A2A99}"/>
          </ac:picMkLst>
        </pc:picChg>
        <pc:picChg chg="mod">
          <ac:chgData name="Lines, Todd" userId="afaf7c3a-e8aa-4568-882a-02ad8f9e19b0" providerId="ADAL" clId="{65DECCEE-C712-4D31-82E5-97F2DBE4CFD9}" dt="2023-10-20T17:28:53.560" v="921"/>
          <ac:picMkLst>
            <pc:docMk/>
            <pc:sldMk cId="1096318159" sldId="1313"/>
            <ac:picMk id="190" creationId="{F4613C5D-F09F-D81E-8A35-37A4749A369F}"/>
          </ac:picMkLst>
        </pc:picChg>
        <pc:picChg chg="add mod">
          <ac:chgData name="Lines, Todd" userId="afaf7c3a-e8aa-4568-882a-02ad8f9e19b0" providerId="ADAL" clId="{65DECCEE-C712-4D31-82E5-97F2DBE4CFD9}" dt="2023-10-20T17:31:10.979" v="1035" actId="1036"/>
          <ac:picMkLst>
            <pc:docMk/>
            <pc:sldMk cId="1096318159" sldId="1313"/>
            <ac:picMk id="240" creationId="{674DFC01-F0D7-E2F6-DE4A-50AC2BE3D1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1021-7E1E-4732-86C0-36042EB6FF8E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5CB72-3ABE-4D7E-BE8C-F46A0DA1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5CB72-3ABE-4D7E-BE8C-F46A0DA160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6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5CB72-3ABE-4D7E-BE8C-F46A0DA160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1480CB-5900-4AEE-8BDF-1A04FCDDCDC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1480CB-5900-4AEE-8BDF-1A04FCDDCDC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146C-580C-4918-9B66-F389E04C6C4A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200" y="16002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454640" y="2049905"/>
            <a:ext cx="3991131" cy="2671997"/>
            <a:chOff x="685800" y="685800"/>
            <a:chExt cx="8458200" cy="5486400"/>
          </a:xfrm>
        </p:grpSpPr>
        <p:grpSp>
          <p:nvGrpSpPr>
            <p:cNvPr id="2" name="Group 9"/>
            <p:cNvGrpSpPr/>
            <p:nvPr/>
          </p:nvGrpSpPr>
          <p:grpSpPr>
            <a:xfrm>
              <a:off x="2438400" y="2895600"/>
              <a:ext cx="3657600" cy="914400"/>
              <a:chOff x="2743200" y="1600200"/>
              <a:chExt cx="3657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81400" y="1981200"/>
                <a:ext cx="19812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43200" y="160020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718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86400" y="16002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9144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44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144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20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720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720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08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008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008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008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2296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96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296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Arrow 31"/>
            <p:cNvSpPr/>
            <p:nvPr/>
          </p:nvSpPr>
          <p:spPr>
            <a:xfrm>
              <a:off x="685800" y="32004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3276599"/>
              <a:ext cx="822794" cy="94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B050"/>
                  </a:solidFill>
                </a:rPr>
                <a:t>F</a:t>
              </a:r>
              <a:r>
                <a:rPr lang="en-US" sz="2400" i="1" baseline="-25000" dirty="0">
                  <a:solidFill>
                    <a:srgbClr val="00B050"/>
                  </a:solidFill>
                </a:rPr>
                <a:t>-</a:t>
              </a:r>
              <a:endParaRPr lang="en-US" sz="4400" i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6172200" y="32004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3276599"/>
              <a:ext cx="907721" cy="94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B050"/>
                  </a:solidFill>
                </a:rPr>
                <a:t>F</a:t>
              </a:r>
              <a:r>
                <a:rPr lang="en-US" sz="2400" i="1" baseline="-25000" dirty="0">
                  <a:solidFill>
                    <a:srgbClr val="00B050"/>
                  </a:solidFill>
                </a:rPr>
                <a:t>+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 rot="16200000">
            <a:off x="-906501" y="3261528"/>
            <a:ext cx="5925695" cy="318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3873191" y="3265497"/>
            <a:ext cx="5912741" cy="3263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-847278" y="3230705"/>
            <a:ext cx="602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40" name="Rectangle 39"/>
          <p:cNvSpPr/>
          <p:nvPr/>
        </p:nvSpPr>
        <p:spPr>
          <a:xfrm rot="16200000">
            <a:off x="-1054638" y="3243196"/>
            <a:ext cx="602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3685838" y="3233380"/>
            <a:ext cx="6032421" cy="400110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 -    </a:t>
            </a:r>
          </a:p>
        </p:txBody>
      </p:sp>
      <p:sp>
        <p:nvSpPr>
          <p:cNvPr id="42" name="Rectangle 41"/>
          <p:cNvSpPr/>
          <p:nvPr/>
        </p:nvSpPr>
        <p:spPr>
          <a:xfrm rot="16200000">
            <a:off x="3898198" y="3250870"/>
            <a:ext cx="6032421" cy="400110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 -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7EE-E399-F979-B067-B3E2DC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1514-7C2B-38DC-468C-FB120AFD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situation shown, what would be the net force on the dipole?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qE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2qE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-2qE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B5E81-FD6A-6F41-6472-6AB0BA41593B}"/>
              </a:ext>
            </a:extLst>
          </p:cNvPr>
          <p:cNvCxnSpPr/>
          <p:nvPr/>
        </p:nvCxnSpPr>
        <p:spPr>
          <a:xfrm>
            <a:off x="3706762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4CA45-0D46-5C6F-1D3A-70879AFE69AF}"/>
              </a:ext>
            </a:extLst>
          </p:cNvPr>
          <p:cNvCxnSpPr/>
          <p:nvPr/>
        </p:nvCxnSpPr>
        <p:spPr>
          <a:xfrm>
            <a:off x="3706762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CC880-1839-B9A1-605A-F399DD87CD90}"/>
              </a:ext>
            </a:extLst>
          </p:cNvPr>
          <p:cNvCxnSpPr/>
          <p:nvPr/>
        </p:nvCxnSpPr>
        <p:spPr>
          <a:xfrm>
            <a:off x="3706762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74846-5005-3576-F407-36B1C29EBCEB}"/>
              </a:ext>
            </a:extLst>
          </p:cNvPr>
          <p:cNvCxnSpPr/>
          <p:nvPr/>
        </p:nvCxnSpPr>
        <p:spPr>
          <a:xfrm>
            <a:off x="3706762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DA7BF-DD83-1A00-A0F5-363D1549637E}"/>
              </a:ext>
            </a:extLst>
          </p:cNvPr>
          <p:cNvCxnSpPr/>
          <p:nvPr/>
        </p:nvCxnSpPr>
        <p:spPr>
          <a:xfrm>
            <a:off x="458292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7BDE2-A0CA-1B13-EF94-BD68A06059CE}"/>
              </a:ext>
            </a:extLst>
          </p:cNvPr>
          <p:cNvCxnSpPr/>
          <p:nvPr/>
        </p:nvCxnSpPr>
        <p:spPr>
          <a:xfrm>
            <a:off x="458292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CD9A-B9F9-A045-B72C-F0D61453BA99}"/>
              </a:ext>
            </a:extLst>
          </p:cNvPr>
          <p:cNvCxnSpPr/>
          <p:nvPr/>
        </p:nvCxnSpPr>
        <p:spPr>
          <a:xfrm>
            <a:off x="458292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FAB1D-635E-98BA-134D-2B16C7F15DD3}"/>
              </a:ext>
            </a:extLst>
          </p:cNvPr>
          <p:cNvCxnSpPr/>
          <p:nvPr/>
        </p:nvCxnSpPr>
        <p:spPr>
          <a:xfrm>
            <a:off x="458292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B398-A750-F65A-89C4-8978A03BC84B}"/>
              </a:ext>
            </a:extLst>
          </p:cNvPr>
          <p:cNvCxnSpPr/>
          <p:nvPr/>
        </p:nvCxnSpPr>
        <p:spPr>
          <a:xfrm>
            <a:off x="5459089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90EDF-2FA4-285C-8262-4B850E46A2FF}"/>
              </a:ext>
            </a:extLst>
          </p:cNvPr>
          <p:cNvCxnSpPr/>
          <p:nvPr/>
        </p:nvCxnSpPr>
        <p:spPr>
          <a:xfrm>
            <a:off x="5459089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3C0AA-5A99-8D1C-D67B-27B2FA276495}"/>
              </a:ext>
            </a:extLst>
          </p:cNvPr>
          <p:cNvCxnSpPr/>
          <p:nvPr/>
        </p:nvCxnSpPr>
        <p:spPr>
          <a:xfrm>
            <a:off x="5459089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03723D-E74D-0D58-7576-78543CC87322}"/>
              </a:ext>
            </a:extLst>
          </p:cNvPr>
          <p:cNvCxnSpPr/>
          <p:nvPr/>
        </p:nvCxnSpPr>
        <p:spPr>
          <a:xfrm>
            <a:off x="5459089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2A351-9191-9C4D-3092-CB130324DAB3}"/>
              </a:ext>
            </a:extLst>
          </p:cNvPr>
          <p:cNvCxnSpPr/>
          <p:nvPr/>
        </p:nvCxnSpPr>
        <p:spPr>
          <a:xfrm>
            <a:off x="6335253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E898F-9061-C23B-205F-CD134AB5201A}"/>
              </a:ext>
            </a:extLst>
          </p:cNvPr>
          <p:cNvCxnSpPr/>
          <p:nvPr/>
        </p:nvCxnSpPr>
        <p:spPr>
          <a:xfrm>
            <a:off x="6335253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2B856C-EAAD-F72C-4E81-673915D9AA98}"/>
              </a:ext>
            </a:extLst>
          </p:cNvPr>
          <p:cNvCxnSpPr/>
          <p:nvPr/>
        </p:nvCxnSpPr>
        <p:spPr>
          <a:xfrm>
            <a:off x="6335253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E64AB-D40A-FA25-4541-DDF2DC24C8BE}"/>
              </a:ext>
            </a:extLst>
          </p:cNvPr>
          <p:cNvCxnSpPr/>
          <p:nvPr/>
        </p:nvCxnSpPr>
        <p:spPr>
          <a:xfrm>
            <a:off x="6335253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BA3DA-4011-5225-0D75-DA4760E8C4E1}"/>
              </a:ext>
            </a:extLst>
          </p:cNvPr>
          <p:cNvCxnSpPr/>
          <p:nvPr/>
        </p:nvCxnSpPr>
        <p:spPr>
          <a:xfrm>
            <a:off x="721141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5FC7E3-9F86-2E5F-5495-B30060DF5600}"/>
              </a:ext>
            </a:extLst>
          </p:cNvPr>
          <p:cNvCxnSpPr/>
          <p:nvPr/>
        </p:nvCxnSpPr>
        <p:spPr>
          <a:xfrm>
            <a:off x="721141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1829D-2C03-1CF9-8BA4-C24CF29FE33F}"/>
              </a:ext>
            </a:extLst>
          </p:cNvPr>
          <p:cNvCxnSpPr/>
          <p:nvPr/>
        </p:nvCxnSpPr>
        <p:spPr>
          <a:xfrm>
            <a:off x="721141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B4CE2C-3593-A70D-1EF7-48CAFC828900}"/>
              </a:ext>
            </a:extLst>
          </p:cNvPr>
          <p:cNvCxnSpPr/>
          <p:nvPr/>
        </p:nvCxnSpPr>
        <p:spPr>
          <a:xfrm>
            <a:off x="721141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9">
            <a:extLst>
              <a:ext uri="{FF2B5EF4-FFF2-40B4-BE49-F238E27FC236}">
                <a16:creationId xmlns:a16="http://schemas.microsoft.com/office/drawing/2014/main" id="{8CE1D591-7A3F-CF29-BE05-D7EFAAE870F3}"/>
              </a:ext>
            </a:extLst>
          </p:cNvPr>
          <p:cNvGrpSpPr/>
          <p:nvPr/>
        </p:nvGrpSpPr>
        <p:grpSpPr>
          <a:xfrm rot="3615463">
            <a:off x="4693950" y="4200670"/>
            <a:ext cx="1538747" cy="438082"/>
            <a:chOff x="2743200" y="1600200"/>
            <a:chExt cx="36576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D65C43-DF6D-0D16-A53E-1BDCBC103E30}"/>
                </a:ext>
              </a:extLst>
            </p:cNvPr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D518AA-AA18-B622-9750-42CFFF0FD9BC}"/>
                </a:ext>
              </a:extLst>
            </p:cNvPr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818CB8-588E-7B63-A572-0811C20C7512}"/>
                </a:ext>
              </a:extLst>
            </p:cNvPr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52CFEA-F2B2-E741-C47B-67531AAB46FF}"/>
                </a:ext>
              </a:extLst>
            </p:cNvPr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BFEB8B-16BD-DAD8-383A-904D6131B3E0}"/>
                </a:ext>
              </a:extLst>
            </p:cNvPr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3AB31B-CBD5-6663-2494-AAE8F70331F5}"/>
                </a:ext>
              </a:extLst>
            </p:cNvPr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FDF3D3-A3CA-88EC-FD71-6E992CB8475B}"/>
              </a:ext>
            </a:extLst>
          </p:cNvPr>
          <p:cNvSpPr txBox="1"/>
          <p:nvPr/>
        </p:nvSpPr>
        <p:spPr>
          <a:xfrm>
            <a:off x="4588388" y="3412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9FF71-39F4-02A0-1F33-FF1B98ADA16B}"/>
              </a:ext>
            </a:extLst>
          </p:cNvPr>
          <p:cNvSpPr txBox="1"/>
          <p:nvPr/>
        </p:nvSpPr>
        <p:spPr>
          <a:xfrm>
            <a:off x="5764118" y="496068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+q</a:t>
            </a:r>
          </a:p>
        </p:txBody>
      </p:sp>
    </p:spTree>
    <p:extLst>
      <p:ext uri="{BB962C8B-B14F-4D97-AF65-F5344CB8AC3E}">
        <p14:creationId xmlns:p14="http://schemas.microsoft.com/office/powerpoint/2010/main" val="124515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4842FF-D95D-2761-22D3-5E25E579F0E1}"/>
              </a:ext>
            </a:extLst>
          </p:cNvPr>
          <p:cNvGrpSpPr/>
          <p:nvPr/>
        </p:nvGrpSpPr>
        <p:grpSpPr>
          <a:xfrm>
            <a:off x="914400" y="685800"/>
            <a:ext cx="8229600" cy="5486400"/>
            <a:chOff x="914400" y="685800"/>
            <a:chExt cx="8229600" cy="54864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9144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44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144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20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720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720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08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008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008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008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2296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96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296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Arrow 31"/>
            <p:cNvSpPr/>
            <p:nvPr/>
          </p:nvSpPr>
          <p:spPr>
            <a:xfrm>
              <a:off x="1828800" y="20574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295400"/>
              <a:ext cx="591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5715000" y="44196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6000" y="4724400"/>
              <a:ext cx="671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>
                  <a:solidFill>
                    <a:srgbClr val="00B050"/>
                  </a:solidFill>
                </a:rPr>
                <a:t>+</a:t>
              </a:r>
            </a:p>
          </p:txBody>
        </p:sp>
        <p:grpSp>
          <p:nvGrpSpPr>
            <p:cNvPr id="2" name="Group 9"/>
            <p:cNvGrpSpPr/>
            <p:nvPr/>
          </p:nvGrpSpPr>
          <p:grpSpPr>
            <a:xfrm rot="3615463">
              <a:off x="2752039" y="2881502"/>
              <a:ext cx="3657600" cy="914400"/>
              <a:chOff x="2743200" y="1600200"/>
              <a:chExt cx="3657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81400" y="1981200"/>
                <a:ext cx="19812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43200" y="160020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718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86400" y="16002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00" y="685800"/>
            <a:ext cx="8229600" cy="5486400"/>
            <a:chOff x="914400" y="685800"/>
            <a:chExt cx="8229600" cy="54864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9144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44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144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20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720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720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08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008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008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008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2296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96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296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62000" y="533400"/>
            <a:ext cx="8382000" cy="57912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828800" y="1295400"/>
            <a:ext cx="5410200" cy="4259997"/>
            <a:chOff x="1828800" y="1295400"/>
            <a:chExt cx="5410200" cy="4259997"/>
          </a:xfrm>
        </p:grpSpPr>
        <p:sp>
          <p:nvSpPr>
            <p:cNvPr id="33" name="TextBox 32"/>
            <p:cNvSpPr txBox="1"/>
            <p:nvPr/>
          </p:nvSpPr>
          <p:spPr>
            <a:xfrm>
              <a:off x="2438400" y="1295400"/>
              <a:ext cx="591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6000" y="4724400"/>
              <a:ext cx="671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>
                  <a:solidFill>
                    <a:srgbClr val="00B050"/>
                  </a:solidFill>
                </a:rPr>
                <a:t>+</a:t>
              </a:r>
            </a:p>
          </p:txBody>
        </p:sp>
        <p:grpSp>
          <p:nvGrpSpPr>
            <p:cNvPr id="2" name="Group 9"/>
            <p:cNvGrpSpPr/>
            <p:nvPr/>
          </p:nvGrpSpPr>
          <p:grpSpPr>
            <a:xfrm rot="3744497">
              <a:off x="2700045" y="2881502"/>
              <a:ext cx="3657600" cy="914400"/>
              <a:chOff x="2743200" y="1600200"/>
              <a:chExt cx="3657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81400" y="1981200"/>
                <a:ext cx="198120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43200" y="160020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718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86400" y="16002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Left Arrow 31"/>
            <p:cNvSpPr/>
            <p:nvPr/>
          </p:nvSpPr>
          <p:spPr>
            <a:xfrm>
              <a:off x="1828800" y="2057400"/>
              <a:ext cx="20574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5181600" y="4495800"/>
              <a:ext cx="20574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/>
            <p:cNvSpPr/>
            <p:nvPr/>
          </p:nvSpPr>
          <p:spPr>
            <a:xfrm rot="3725108" flipH="1" flipV="1">
              <a:off x="4200310" y="3983727"/>
              <a:ext cx="1337537" cy="13622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419600" y="3276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67200" y="2286000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/>
                <a:t>r</a:t>
              </a:r>
              <a:r>
                <a:rPr lang="en-US" sz="4000" i="1" baseline="-25000" dirty="0"/>
                <a:t>-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00600" y="3276600"/>
              <a:ext cx="497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/>
                <a:t>r</a:t>
              </a:r>
              <a:r>
                <a:rPr lang="en-US" sz="3600" i="1" baseline="-25000" dirty="0"/>
                <a:t>+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1800" y="3352800"/>
              <a:ext cx="818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pivot</a:t>
              </a:r>
            </a:p>
          </p:txBody>
        </p:sp>
        <p:sp>
          <p:nvSpPr>
            <p:cNvPr id="47" name="Left Arrow 46"/>
            <p:cNvSpPr/>
            <p:nvPr/>
          </p:nvSpPr>
          <p:spPr>
            <a:xfrm rot="3725108">
              <a:off x="3514510" y="2661845"/>
              <a:ext cx="1337537" cy="13622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792511" y="3477718"/>
              <a:ext cx="569627" cy="134912"/>
            </a:xfrm>
            <a:custGeom>
              <a:avLst/>
              <a:gdLst>
                <a:gd name="connsiteX0" fmla="*/ 0 w 569627"/>
                <a:gd name="connsiteY0" fmla="*/ 134912 h 134912"/>
                <a:gd name="connsiteX1" fmla="*/ 314794 w 569627"/>
                <a:gd name="connsiteY1" fmla="*/ 44971 h 134912"/>
                <a:gd name="connsiteX2" fmla="*/ 284814 w 569627"/>
                <a:gd name="connsiteY2" fmla="*/ 119921 h 134912"/>
                <a:gd name="connsiteX3" fmla="*/ 569627 w 569627"/>
                <a:gd name="connsiteY3" fmla="*/ 0 h 13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627" h="134912">
                  <a:moveTo>
                    <a:pt x="0" y="134912"/>
                  </a:moveTo>
                  <a:cubicBezTo>
                    <a:pt x="133662" y="91191"/>
                    <a:pt x="267325" y="47470"/>
                    <a:pt x="314794" y="44971"/>
                  </a:cubicBezTo>
                  <a:cubicBezTo>
                    <a:pt x="362263" y="42473"/>
                    <a:pt x="242342" y="127416"/>
                    <a:pt x="284814" y="119921"/>
                  </a:cubicBezTo>
                  <a:cubicBezTo>
                    <a:pt x="327286" y="112426"/>
                    <a:pt x="448456" y="56213"/>
                    <a:pt x="569627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572000" y="1676400"/>
              <a:ext cx="1295400" cy="24384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" idx="0"/>
            </p:cNvCxnSpPr>
            <p:nvPr/>
          </p:nvCxnSpPr>
          <p:spPr>
            <a:xfrm flipV="1">
              <a:off x="3961098" y="1447800"/>
              <a:ext cx="991902" cy="64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57800" y="3886200"/>
              <a:ext cx="991902" cy="64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029200" y="2590800"/>
              <a:ext cx="35618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86000" y="22098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0" y="3657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2" name="Left Arrow 31"/>
          <p:cNvSpPr/>
          <p:nvPr/>
        </p:nvSpPr>
        <p:spPr>
          <a:xfrm>
            <a:off x="1828800" y="20574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 flipH="1">
            <a:off x="5181600" y="44958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rot="3725108" flipH="1" flipV="1">
            <a:off x="4809909" y="5126727"/>
            <a:ext cx="1337537" cy="136227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33800" y="1066800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r</a:t>
            </a:r>
            <a:r>
              <a:rPr lang="en-US" sz="4000" i="1" baseline="-25000" dirty="0"/>
              <a:t>-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6800" y="4953000"/>
            <a:ext cx="49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r</a:t>
            </a:r>
            <a:r>
              <a:rPr lang="en-US" sz="3600" i="1" baseline="-25000" dirty="0"/>
              <a:t>+</a:t>
            </a:r>
          </a:p>
        </p:txBody>
      </p:sp>
      <p:sp>
        <p:nvSpPr>
          <p:cNvPr id="47" name="Left Arrow 46"/>
          <p:cNvSpPr/>
          <p:nvPr/>
        </p:nvSpPr>
        <p:spPr>
          <a:xfrm rot="3725108">
            <a:off x="2920353" y="1518845"/>
            <a:ext cx="1337537" cy="136227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15897403">
            <a:off x="3086421" y="156242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67000" y="13716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ym typeface="Symbol"/>
              </a:rPr>
              <a:t></a:t>
            </a:r>
            <a:endParaRPr lang="en-US" sz="2800" i="1" baseline="-25000" dirty="0"/>
          </a:p>
        </p:txBody>
      </p:sp>
      <p:sp>
        <p:nvSpPr>
          <p:cNvPr id="52" name="Arc 51"/>
          <p:cNvSpPr/>
          <p:nvPr/>
        </p:nvSpPr>
        <p:spPr>
          <a:xfrm rot="5097403">
            <a:off x="5067622" y="4305622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876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ym typeface="Symbol"/>
              </a:rPr>
              <a:t></a:t>
            </a:r>
            <a:endParaRPr lang="en-US" sz="2800" i="1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7EE-E399-F979-B067-B3E2DC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Newton’s Second Law for rotation?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24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7EE-E399-F979-B067-B3E2DC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situation shown, what would be the torque on the dipole?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𝑎𝑞𝐸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𝑎𝑞𝐸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𝑎𝑞𝐸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B5E81-FD6A-6F41-6472-6AB0BA41593B}"/>
              </a:ext>
            </a:extLst>
          </p:cNvPr>
          <p:cNvCxnSpPr/>
          <p:nvPr/>
        </p:nvCxnSpPr>
        <p:spPr>
          <a:xfrm>
            <a:off x="3706762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4CA45-0D46-5C6F-1D3A-70879AFE69AF}"/>
              </a:ext>
            </a:extLst>
          </p:cNvPr>
          <p:cNvCxnSpPr/>
          <p:nvPr/>
        </p:nvCxnSpPr>
        <p:spPr>
          <a:xfrm>
            <a:off x="3706762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CC880-1839-B9A1-605A-F399DD87CD90}"/>
              </a:ext>
            </a:extLst>
          </p:cNvPr>
          <p:cNvCxnSpPr/>
          <p:nvPr/>
        </p:nvCxnSpPr>
        <p:spPr>
          <a:xfrm>
            <a:off x="3706762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74846-5005-3576-F407-36B1C29EBCEB}"/>
              </a:ext>
            </a:extLst>
          </p:cNvPr>
          <p:cNvCxnSpPr/>
          <p:nvPr/>
        </p:nvCxnSpPr>
        <p:spPr>
          <a:xfrm>
            <a:off x="3706762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DA7BF-DD83-1A00-A0F5-363D1549637E}"/>
              </a:ext>
            </a:extLst>
          </p:cNvPr>
          <p:cNvCxnSpPr/>
          <p:nvPr/>
        </p:nvCxnSpPr>
        <p:spPr>
          <a:xfrm>
            <a:off x="458292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7BDE2-A0CA-1B13-EF94-BD68A06059CE}"/>
              </a:ext>
            </a:extLst>
          </p:cNvPr>
          <p:cNvCxnSpPr/>
          <p:nvPr/>
        </p:nvCxnSpPr>
        <p:spPr>
          <a:xfrm>
            <a:off x="458292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CD9A-B9F9-A045-B72C-F0D61453BA99}"/>
              </a:ext>
            </a:extLst>
          </p:cNvPr>
          <p:cNvCxnSpPr/>
          <p:nvPr/>
        </p:nvCxnSpPr>
        <p:spPr>
          <a:xfrm>
            <a:off x="458292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FAB1D-635E-98BA-134D-2B16C7F15DD3}"/>
              </a:ext>
            </a:extLst>
          </p:cNvPr>
          <p:cNvCxnSpPr/>
          <p:nvPr/>
        </p:nvCxnSpPr>
        <p:spPr>
          <a:xfrm>
            <a:off x="458292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B398-A750-F65A-89C4-8978A03BC84B}"/>
              </a:ext>
            </a:extLst>
          </p:cNvPr>
          <p:cNvCxnSpPr/>
          <p:nvPr/>
        </p:nvCxnSpPr>
        <p:spPr>
          <a:xfrm>
            <a:off x="5459089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90EDF-2FA4-285C-8262-4B850E46A2FF}"/>
              </a:ext>
            </a:extLst>
          </p:cNvPr>
          <p:cNvCxnSpPr/>
          <p:nvPr/>
        </p:nvCxnSpPr>
        <p:spPr>
          <a:xfrm>
            <a:off x="5459089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3C0AA-5A99-8D1C-D67B-27B2FA276495}"/>
              </a:ext>
            </a:extLst>
          </p:cNvPr>
          <p:cNvCxnSpPr/>
          <p:nvPr/>
        </p:nvCxnSpPr>
        <p:spPr>
          <a:xfrm>
            <a:off x="5459089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03723D-E74D-0D58-7576-78543CC87322}"/>
              </a:ext>
            </a:extLst>
          </p:cNvPr>
          <p:cNvCxnSpPr/>
          <p:nvPr/>
        </p:nvCxnSpPr>
        <p:spPr>
          <a:xfrm>
            <a:off x="5459089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2A351-9191-9C4D-3092-CB130324DAB3}"/>
              </a:ext>
            </a:extLst>
          </p:cNvPr>
          <p:cNvCxnSpPr/>
          <p:nvPr/>
        </p:nvCxnSpPr>
        <p:spPr>
          <a:xfrm>
            <a:off x="6335253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E898F-9061-C23B-205F-CD134AB5201A}"/>
              </a:ext>
            </a:extLst>
          </p:cNvPr>
          <p:cNvCxnSpPr/>
          <p:nvPr/>
        </p:nvCxnSpPr>
        <p:spPr>
          <a:xfrm>
            <a:off x="6335253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2B856C-EAAD-F72C-4E81-673915D9AA98}"/>
              </a:ext>
            </a:extLst>
          </p:cNvPr>
          <p:cNvCxnSpPr/>
          <p:nvPr/>
        </p:nvCxnSpPr>
        <p:spPr>
          <a:xfrm>
            <a:off x="6335253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E64AB-D40A-FA25-4541-DDF2DC24C8BE}"/>
              </a:ext>
            </a:extLst>
          </p:cNvPr>
          <p:cNvCxnSpPr/>
          <p:nvPr/>
        </p:nvCxnSpPr>
        <p:spPr>
          <a:xfrm>
            <a:off x="6335253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BA3DA-4011-5225-0D75-DA4760E8C4E1}"/>
              </a:ext>
            </a:extLst>
          </p:cNvPr>
          <p:cNvCxnSpPr/>
          <p:nvPr/>
        </p:nvCxnSpPr>
        <p:spPr>
          <a:xfrm>
            <a:off x="721141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5FC7E3-9F86-2E5F-5495-B30060DF5600}"/>
              </a:ext>
            </a:extLst>
          </p:cNvPr>
          <p:cNvCxnSpPr/>
          <p:nvPr/>
        </p:nvCxnSpPr>
        <p:spPr>
          <a:xfrm>
            <a:off x="721141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1829D-2C03-1CF9-8BA4-C24CF29FE33F}"/>
              </a:ext>
            </a:extLst>
          </p:cNvPr>
          <p:cNvCxnSpPr/>
          <p:nvPr/>
        </p:nvCxnSpPr>
        <p:spPr>
          <a:xfrm>
            <a:off x="721141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B4CE2C-3593-A70D-1EF7-48CAFC828900}"/>
              </a:ext>
            </a:extLst>
          </p:cNvPr>
          <p:cNvCxnSpPr/>
          <p:nvPr/>
        </p:nvCxnSpPr>
        <p:spPr>
          <a:xfrm>
            <a:off x="721141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9">
            <a:extLst>
              <a:ext uri="{FF2B5EF4-FFF2-40B4-BE49-F238E27FC236}">
                <a16:creationId xmlns:a16="http://schemas.microsoft.com/office/drawing/2014/main" id="{8CE1D591-7A3F-CF29-BE05-D7EFAAE870F3}"/>
              </a:ext>
            </a:extLst>
          </p:cNvPr>
          <p:cNvGrpSpPr/>
          <p:nvPr/>
        </p:nvGrpSpPr>
        <p:grpSpPr>
          <a:xfrm rot="3615463">
            <a:off x="4693950" y="4200670"/>
            <a:ext cx="1538747" cy="438082"/>
            <a:chOff x="2743200" y="1600200"/>
            <a:chExt cx="36576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D65C43-DF6D-0D16-A53E-1BDCBC103E30}"/>
                </a:ext>
              </a:extLst>
            </p:cNvPr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D518AA-AA18-B622-9750-42CFFF0FD9BC}"/>
                </a:ext>
              </a:extLst>
            </p:cNvPr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818CB8-588E-7B63-A572-0811C20C7512}"/>
                </a:ext>
              </a:extLst>
            </p:cNvPr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52CFEA-F2B2-E741-C47B-67531AAB46FF}"/>
                </a:ext>
              </a:extLst>
            </p:cNvPr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BFEB8B-16BD-DAD8-383A-904D6131B3E0}"/>
                </a:ext>
              </a:extLst>
            </p:cNvPr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3AB31B-CBD5-6663-2494-AAE8F70331F5}"/>
                </a:ext>
              </a:extLst>
            </p:cNvPr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FDF3D3-A3CA-88EC-FD71-6E992CB8475B}"/>
              </a:ext>
            </a:extLst>
          </p:cNvPr>
          <p:cNvSpPr txBox="1"/>
          <p:nvPr/>
        </p:nvSpPr>
        <p:spPr>
          <a:xfrm>
            <a:off x="4588388" y="3412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9FF71-39F4-02A0-1F33-FF1B98ADA16B}"/>
              </a:ext>
            </a:extLst>
          </p:cNvPr>
          <p:cNvSpPr txBox="1"/>
          <p:nvPr/>
        </p:nvSpPr>
        <p:spPr>
          <a:xfrm>
            <a:off x="5764118" y="496068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+q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433E4F-0F32-4C26-5B9B-F4E48B8E1593}"/>
              </a:ext>
            </a:extLst>
          </p:cNvPr>
          <p:cNvCxnSpPr>
            <a:cxnSpLocks/>
          </p:cNvCxnSpPr>
          <p:nvPr/>
        </p:nvCxnSpPr>
        <p:spPr>
          <a:xfrm>
            <a:off x="5537525" y="3719967"/>
            <a:ext cx="554234" cy="9954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315A0E-136E-95D9-F68A-DEB13437CF3A}"/>
              </a:ext>
            </a:extLst>
          </p:cNvPr>
          <p:cNvCxnSpPr>
            <a:cxnSpLocks/>
          </p:cNvCxnSpPr>
          <p:nvPr/>
        </p:nvCxnSpPr>
        <p:spPr>
          <a:xfrm flipV="1">
            <a:off x="5340751" y="3622852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FDD658-80E1-CAFB-0F82-BB1A7A0B8F24}"/>
              </a:ext>
            </a:extLst>
          </p:cNvPr>
          <p:cNvSpPr txBox="1"/>
          <p:nvPr/>
        </p:nvSpPr>
        <p:spPr>
          <a:xfrm>
            <a:off x="5913359" y="4163823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677AB7-B0B0-048F-4311-C4B0E3047743}"/>
              </a:ext>
            </a:extLst>
          </p:cNvPr>
          <p:cNvCxnSpPr>
            <a:cxnSpLocks/>
          </p:cNvCxnSpPr>
          <p:nvPr/>
        </p:nvCxnSpPr>
        <p:spPr>
          <a:xfrm flipV="1">
            <a:off x="5951653" y="4618315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9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7EE-E399-F979-B067-B3E2DC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situation shown, what would be the moment of inertia of the the dipole?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B5E81-FD6A-6F41-6472-6AB0BA41593B}"/>
              </a:ext>
            </a:extLst>
          </p:cNvPr>
          <p:cNvCxnSpPr/>
          <p:nvPr/>
        </p:nvCxnSpPr>
        <p:spPr>
          <a:xfrm>
            <a:off x="3706762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4CA45-0D46-5C6F-1D3A-70879AFE69AF}"/>
              </a:ext>
            </a:extLst>
          </p:cNvPr>
          <p:cNvCxnSpPr/>
          <p:nvPr/>
        </p:nvCxnSpPr>
        <p:spPr>
          <a:xfrm>
            <a:off x="3706762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CC880-1839-B9A1-605A-F399DD87CD90}"/>
              </a:ext>
            </a:extLst>
          </p:cNvPr>
          <p:cNvCxnSpPr/>
          <p:nvPr/>
        </p:nvCxnSpPr>
        <p:spPr>
          <a:xfrm>
            <a:off x="3706762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74846-5005-3576-F407-36B1C29EBCEB}"/>
              </a:ext>
            </a:extLst>
          </p:cNvPr>
          <p:cNvCxnSpPr/>
          <p:nvPr/>
        </p:nvCxnSpPr>
        <p:spPr>
          <a:xfrm>
            <a:off x="3706762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DA7BF-DD83-1A00-A0F5-363D1549637E}"/>
              </a:ext>
            </a:extLst>
          </p:cNvPr>
          <p:cNvCxnSpPr/>
          <p:nvPr/>
        </p:nvCxnSpPr>
        <p:spPr>
          <a:xfrm>
            <a:off x="458292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7BDE2-A0CA-1B13-EF94-BD68A06059CE}"/>
              </a:ext>
            </a:extLst>
          </p:cNvPr>
          <p:cNvCxnSpPr/>
          <p:nvPr/>
        </p:nvCxnSpPr>
        <p:spPr>
          <a:xfrm>
            <a:off x="458292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CD9A-B9F9-A045-B72C-F0D61453BA99}"/>
              </a:ext>
            </a:extLst>
          </p:cNvPr>
          <p:cNvCxnSpPr/>
          <p:nvPr/>
        </p:nvCxnSpPr>
        <p:spPr>
          <a:xfrm>
            <a:off x="458292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FAB1D-635E-98BA-134D-2B16C7F15DD3}"/>
              </a:ext>
            </a:extLst>
          </p:cNvPr>
          <p:cNvCxnSpPr/>
          <p:nvPr/>
        </p:nvCxnSpPr>
        <p:spPr>
          <a:xfrm>
            <a:off x="458292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B398-A750-F65A-89C4-8978A03BC84B}"/>
              </a:ext>
            </a:extLst>
          </p:cNvPr>
          <p:cNvCxnSpPr/>
          <p:nvPr/>
        </p:nvCxnSpPr>
        <p:spPr>
          <a:xfrm>
            <a:off x="5459089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90EDF-2FA4-285C-8262-4B850E46A2FF}"/>
              </a:ext>
            </a:extLst>
          </p:cNvPr>
          <p:cNvCxnSpPr/>
          <p:nvPr/>
        </p:nvCxnSpPr>
        <p:spPr>
          <a:xfrm>
            <a:off x="5459089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3C0AA-5A99-8D1C-D67B-27B2FA276495}"/>
              </a:ext>
            </a:extLst>
          </p:cNvPr>
          <p:cNvCxnSpPr/>
          <p:nvPr/>
        </p:nvCxnSpPr>
        <p:spPr>
          <a:xfrm>
            <a:off x="5459089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03723D-E74D-0D58-7576-78543CC87322}"/>
              </a:ext>
            </a:extLst>
          </p:cNvPr>
          <p:cNvCxnSpPr/>
          <p:nvPr/>
        </p:nvCxnSpPr>
        <p:spPr>
          <a:xfrm>
            <a:off x="5459089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2A351-9191-9C4D-3092-CB130324DAB3}"/>
              </a:ext>
            </a:extLst>
          </p:cNvPr>
          <p:cNvCxnSpPr/>
          <p:nvPr/>
        </p:nvCxnSpPr>
        <p:spPr>
          <a:xfrm>
            <a:off x="6335253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E898F-9061-C23B-205F-CD134AB5201A}"/>
              </a:ext>
            </a:extLst>
          </p:cNvPr>
          <p:cNvCxnSpPr/>
          <p:nvPr/>
        </p:nvCxnSpPr>
        <p:spPr>
          <a:xfrm>
            <a:off x="6335253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2B856C-EAAD-F72C-4E81-673915D9AA98}"/>
              </a:ext>
            </a:extLst>
          </p:cNvPr>
          <p:cNvCxnSpPr/>
          <p:nvPr/>
        </p:nvCxnSpPr>
        <p:spPr>
          <a:xfrm>
            <a:off x="6335253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E64AB-D40A-FA25-4541-DDF2DC24C8BE}"/>
              </a:ext>
            </a:extLst>
          </p:cNvPr>
          <p:cNvCxnSpPr/>
          <p:nvPr/>
        </p:nvCxnSpPr>
        <p:spPr>
          <a:xfrm>
            <a:off x="6335253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BA3DA-4011-5225-0D75-DA4760E8C4E1}"/>
              </a:ext>
            </a:extLst>
          </p:cNvPr>
          <p:cNvCxnSpPr/>
          <p:nvPr/>
        </p:nvCxnSpPr>
        <p:spPr>
          <a:xfrm>
            <a:off x="721141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5FC7E3-9F86-2E5F-5495-B30060DF5600}"/>
              </a:ext>
            </a:extLst>
          </p:cNvPr>
          <p:cNvCxnSpPr/>
          <p:nvPr/>
        </p:nvCxnSpPr>
        <p:spPr>
          <a:xfrm>
            <a:off x="721141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1829D-2C03-1CF9-8BA4-C24CF29FE33F}"/>
              </a:ext>
            </a:extLst>
          </p:cNvPr>
          <p:cNvCxnSpPr/>
          <p:nvPr/>
        </p:nvCxnSpPr>
        <p:spPr>
          <a:xfrm>
            <a:off x="721141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B4CE2C-3593-A70D-1EF7-48CAFC828900}"/>
              </a:ext>
            </a:extLst>
          </p:cNvPr>
          <p:cNvCxnSpPr/>
          <p:nvPr/>
        </p:nvCxnSpPr>
        <p:spPr>
          <a:xfrm>
            <a:off x="721141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9">
            <a:extLst>
              <a:ext uri="{FF2B5EF4-FFF2-40B4-BE49-F238E27FC236}">
                <a16:creationId xmlns:a16="http://schemas.microsoft.com/office/drawing/2014/main" id="{8CE1D591-7A3F-CF29-BE05-D7EFAAE870F3}"/>
              </a:ext>
            </a:extLst>
          </p:cNvPr>
          <p:cNvGrpSpPr/>
          <p:nvPr/>
        </p:nvGrpSpPr>
        <p:grpSpPr>
          <a:xfrm rot="3615463">
            <a:off x="4693950" y="4200670"/>
            <a:ext cx="1538747" cy="438082"/>
            <a:chOff x="2743200" y="1600200"/>
            <a:chExt cx="36576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D65C43-DF6D-0D16-A53E-1BDCBC103E30}"/>
                </a:ext>
              </a:extLst>
            </p:cNvPr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D518AA-AA18-B622-9750-42CFFF0FD9BC}"/>
                </a:ext>
              </a:extLst>
            </p:cNvPr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818CB8-588E-7B63-A572-0811C20C7512}"/>
                </a:ext>
              </a:extLst>
            </p:cNvPr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52CFEA-F2B2-E741-C47B-67531AAB46FF}"/>
                </a:ext>
              </a:extLst>
            </p:cNvPr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BFEB8B-16BD-DAD8-383A-904D6131B3E0}"/>
                </a:ext>
              </a:extLst>
            </p:cNvPr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3AB31B-CBD5-6663-2494-AAE8F70331F5}"/>
                </a:ext>
              </a:extLst>
            </p:cNvPr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FDF3D3-A3CA-88EC-FD71-6E992CB8475B}"/>
              </a:ext>
            </a:extLst>
          </p:cNvPr>
          <p:cNvSpPr txBox="1"/>
          <p:nvPr/>
        </p:nvSpPr>
        <p:spPr>
          <a:xfrm>
            <a:off x="4588388" y="3412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9FF71-39F4-02A0-1F33-FF1B98ADA16B}"/>
              </a:ext>
            </a:extLst>
          </p:cNvPr>
          <p:cNvSpPr txBox="1"/>
          <p:nvPr/>
        </p:nvSpPr>
        <p:spPr>
          <a:xfrm>
            <a:off x="5764118" y="496068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+q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307B21-E581-6F54-2531-C63F3C0BDB7A}"/>
              </a:ext>
            </a:extLst>
          </p:cNvPr>
          <p:cNvCxnSpPr>
            <a:cxnSpLocks/>
          </p:cNvCxnSpPr>
          <p:nvPr/>
        </p:nvCxnSpPr>
        <p:spPr>
          <a:xfrm>
            <a:off x="5537525" y="3719967"/>
            <a:ext cx="554234" cy="9954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8C8BDA-269E-E75D-8B9B-091A3FC7570E}"/>
              </a:ext>
            </a:extLst>
          </p:cNvPr>
          <p:cNvCxnSpPr>
            <a:cxnSpLocks/>
          </p:cNvCxnSpPr>
          <p:nvPr/>
        </p:nvCxnSpPr>
        <p:spPr>
          <a:xfrm flipV="1">
            <a:off x="5340751" y="3622852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49EB87-7614-03D6-9E96-71BDF0E96175}"/>
              </a:ext>
            </a:extLst>
          </p:cNvPr>
          <p:cNvSpPr txBox="1"/>
          <p:nvPr/>
        </p:nvSpPr>
        <p:spPr>
          <a:xfrm>
            <a:off x="5913359" y="4163823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10EC8D-97A3-7600-DE39-3CDB9919D679}"/>
              </a:ext>
            </a:extLst>
          </p:cNvPr>
          <p:cNvCxnSpPr>
            <a:cxnSpLocks/>
          </p:cNvCxnSpPr>
          <p:nvPr/>
        </p:nvCxnSpPr>
        <p:spPr>
          <a:xfrm flipV="1">
            <a:off x="5951653" y="4618315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4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7EE-E399-F979-B067-B3E2DC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situation shown, what would be the angular acceleration of the the dipole?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𝑎𝑞𝐸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a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B5E81-FD6A-6F41-6472-6AB0BA41593B}"/>
              </a:ext>
            </a:extLst>
          </p:cNvPr>
          <p:cNvCxnSpPr/>
          <p:nvPr/>
        </p:nvCxnSpPr>
        <p:spPr>
          <a:xfrm>
            <a:off x="3706762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4CA45-0D46-5C6F-1D3A-70879AFE69AF}"/>
              </a:ext>
            </a:extLst>
          </p:cNvPr>
          <p:cNvCxnSpPr/>
          <p:nvPr/>
        </p:nvCxnSpPr>
        <p:spPr>
          <a:xfrm>
            <a:off x="3706762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CC880-1839-B9A1-605A-F399DD87CD90}"/>
              </a:ext>
            </a:extLst>
          </p:cNvPr>
          <p:cNvCxnSpPr/>
          <p:nvPr/>
        </p:nvCxnSpPr>
        <p:spPr>
          <a:xfrm>
            <a:off x="3706762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74846-5005-3576-F407-36B1C29EBCEB}"/>
              </a:ext>
            </a:extLst>
          </p:cNvPr>
          <p:cNvCxnSpPr/>
          <p:nvPr/>
        </p:nvCxnSpPr>
        <p:spPr>
          <a:xfrm>
            <a:off x="3706762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DA7BF-DD83-1A00-A0F5-363D1549637E}"/>
              </a:ext>
            </a:extLst>
          </p:cNvPr>
          <p:cNvCxnSpPr/>
          <p:nvPr/>
        </p:nvCxnSpPr>
        <p:spPr>
          <a:xfrm>
            <a:off x="458292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7BDE2-A0CA-1B13-EF94-BD68A06059CE}"/>
              </a:ext>
            </a:extLst>
          </p:cNvPr>
          <p:cNvCxnSpPr/>
          <p:nvPr/>
        </p:nvCxnSpPr>
        <p:spPr>
          <a:xfrm>
            <a:off x="458292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CD9A-B9F9-A045-B72C-F0D61453BA99}"/>
              </a:ext>
            </a:extLst>
          </p:cNvPr>
          <p:cNvCxnSpPr/>
          <p:nvPr/>
        </p:nvCxnSpPr>
        <p:spPr>
          <a:xfrm>
            <a:off x="458292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FAB1D-635E-98BA-134D-2B16C7F15DD3}"/>
              </a:ext>
            </a:extLst>
          </p:cNvPr>
          <p:cNvCxnSpPr/>
          <p:nvPr/>
        </p:nvCxnSpPr>
        <p:spPr>
          <a:xfrm>
            <a:off x="458292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B398-A750-F65A-89C4-8978A03BC84B}"/>
              </a:ext>
            </a:extLst>
          </p:cNvPr>
          <p:cNvCxnSpPr/>
          <p:nvPr/>
        </p:nvCxnSpPr>
        <p:spPr>
          <a:xfrm>
            <a:off x="5459089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90EDF-2FA4-285C-8262-4B850E46A2FF}"/>
              </a:ext>
            </a:extLst>
          </p:cNvPr>
          <p:cNvCxnSpPr/>
          <p:nvPr/>
        </p:nvCxnSpPr>
        <p:spPr>
          <a:xfrm>
            <a:off x="5459089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3C0AA-5A99-8D1C-D67B-27B2FA276495}"/>
              </a:ext>
            </a:extLst>
          </p:cNvPr>
          <p:cNvCxnSpPr/>
          <p:nvPr/>
        </p:nvCxnSpPr>
        <p:spPr>
          <a:xfrm>
            <a:off x="5459089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03723D-E74D-0D58-7576-78543CC87322}"/>
              </a:ext>
            </a:extLst>
          </p:cNvPr>
          <p:cNvCxnSpPr/>
          <p:nvPr/>
        </p:nvCxnSpPr>
        <p:spPr>
          <a:xfrm>
            <a:off x="5459089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2A351-9191-9C4D-3092-CB130324DAB3}"/>
              </a:ext>
            </a:extLst>
          </p:cNvPr>
          <p:cNvCxnSpPr/>
          <p:nvPr/>
        </p:nvCxnSpPr>
        <p:spPr>
          <a:xfrm>
            <a:off x="6335253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E898F-9061-C23B-205F-CD134AB5201A}"/>
              </a:ext>
            </a:extLst>
          </p:cNvPr>
          <p:cNvCxnSpPr/>
          <p:nvPr/>
        </p:nvCxnSpPr>
        <p:spPr>
          <a:xfrm>
            <a:off x="6335253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2B856C-EAAD-F72C-4E81-673915D9AA98}"/>
              </a:ext>
            </a:extLst>
          </p:cNvPr>
          <p:cNvCxnSpPr/>
          <p:nvPr/>
        </p:nvCxnSpPr>
        <p:spPr>
          <a:xfrm>
            <a:off x="6335253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E64AB-D40A-FA25-4541-DDF2DC24C8BE}"/>
              </a:ext>
            </a:extLst>
          </p:cNvPr>
          <p:cNvCxnSpPr/>
          <p:nvPr/>
        </p:nvCxnSpPr>
        <p:spPr>
          <a:xfrm>
            <a:off x="6335253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BA3DA-4011-5225-0D75-DA4760E8C4E1}"/>
              </a:ext>
            </a:extLst>
          </p:cNvPr>
          <p:cNvCxnSpPr/>
          <p:nvPr/>
        </p:nvCxnSpPr>
        <p:spPr>
          <a:xfrm>
            <a:off x="721141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5FC7E3-9F86-2E5F-5495-B30060DF5600}"/>
              </a:ext>
            </a:extLst>
          </p:cNvPr>
          <p:cNvCxnSpPr/>
          <p:nvPr/>
        </p:nvCxnSpPr>
        <p:spPr>
          <a:xfrm>
            <a:off x="721141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1829D-2C03-1CF9-8BA4-C24CF29FE33F}"/>
              </a:ext>
            </a:extLst>
          </p:cNvPr>
          <p:cNvCxnSpPr/>
          <p:nvPr/>
        </p:nvCxnSpPr>
        <p:spPr>
          <a:xfrm>
            <a:off x="721141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B4CE2C-3593-A70D-1EF7-48CAFC828900}"/>
              </a:ext>
            </a:extLst>
          </p:cNvPr>
          <p:cNvCxnSpPr/>
          <p:nvPr/>
        </p:nvCxnSpPr>
        <p:spPr>
          <a:xfrm>
            <a:off x="721141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9">
            <a:extLst>
              <a:ext uri="{FF2B5EF4-FFF2-40B4-BE49-F238E27FC236}">
                <a16:creationId xmlns:a16="http://schemas.microsoft.com/office/drawing/2014/main" id="{8CE1D591-7A3F-CF29-BE05-D7EFAAE870F3}"/>
              </a:ext>
            </a:extLst>
          </p:cNvPr>
          <p:cNvGrpSpPr/>
          <p:nvPr/>
        </p:nvGrpSpPr>
        <p:grpSpPr>
          <a:xfrm rot="3615463">
            <a:off x="4693950" y="4200670"/>
            <a:ext cx="1538747" cy="438082"/>
            <a:chOff x="2743200" y="1600200"/>
            <a:chExt cx="36576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D65C43-DF6D-0D16-A53E-1BDCBC103E30}"/>
                </a:ext>
              </a:extLst>
            </p:cNvPr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D518AA-AA18-B622-9750-42CFFF0FD9BC}"/>
                </a:ext>
              </a:extLst>
            </p:cNvPr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818CB8-588E-7B63-A572-0811C20C7512}"/>
                </a:ext>
              </a:extLst>
            </p:cNvPr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52CFEA-F2B2-E741-C47B-67531AAB46FF}"/>
                </a:ext>
              </a:extLst>
            </p:cNvPr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BFEB8B-16BD-DAD8-383A-904D6131B3E0}"/>
                </a:ext>
              </a:extLst>
            </p:cNvPr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3AB31B-CBD5-6663-2494-AAE8F70331F5}"/>
                </a:ext>
              </a:extLst>
            </p:cNvPr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FDF3D3-A3CA-88EC-FD71-6E992CB8475B}"/>
              </a:ext>
            </a:extLst>
          </p:cNvPr>
          <p:cNvSpPr txBox="1"/>
          <p:nvPr/>
        </p:nvSpPr>
        <p:spPr>
          <a:xfrm>
            <a:off x="4588388" y="3412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9FF71-39F4-02A0-1F33-FF1B98ADA16B}"/>
              </a:ext>
            </a:extLst>
          </p:cNvPr>
          <p:cNvSpPr txBox="1"/>
          <p:nvPr/>
        </p:nvSpPr>
        <p:spPr>
          <a:xfrm>
            <a:off x="5764118" y="496068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+q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AC3B81-4613-0F5C-A1D5-CF8807BBAB97}"/>
              </a:ext>
            </a:extLst>
          </p:cNvPr>
          <p:cNvCxnSpPr>
            <a:cxnSpLocks/>
          </p:cNvCxnSpPr>
          <p:nvPr/>
        </p:nvCxnSpPr>
        <p:spPr>
          <a:xfrm>
            <a:off x="5537525" y="3719967"/>
            <a:ext cx="554234" cy="9954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CFF8C6-3F54-D3F1-A1EE-9A3A752F95FD}"/>
              </a:ext>
            </a:extLst>
          </p:cNvPr>
          <p:cNvCxnSpPr>
            <a:cxnSpLocks/>
          </p:cNvCxnSpPr>
          <p:nvPr/>
        </p:nvCxnSpPr>
        <p:spPr>
          <a:xfrm flipV="1">
            <a:off x="5340751" y="3622852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B76EE8-9F11-80AE-41F7-7B8DC30DE840}"/>
              </a:ext>
            </a:extLst>
          </p:cNvPr>
          <p:cNvSpPr txBox="1"/>
          <p:nvPr/>
        </p:nvSpPr>
        <p:spPr>
          <a:xfrm>
            <a:off x="5913359" y="4163823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B400BD-EBCA-CCE0-C2AE-66F6B7D04B5B}"/>
              </a:ext>
            </a:extLst>
          </p:cNvPr>
          <p:cNvCxnSpPr>
            <a:cxnSpLocks/>
          </p:cNvCxnSpPr>
          <p:nvPr/>
        </p:nvCxnSpPr>
        <p:spPr>
          <a:xfrm flipV="1">
            <a:off x="5951653" y="4618315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21" name="Rectangle 5"/>
          <p:cNvSpPr>
            <a:spLocks noChangeArrowheads="1"/>
          </p:cNvSpPr>
          <p:nvPr/>
        </p:nvSpPr>
        <p:spPr bwMode="auto">
          <a:xfrm>
            <a:off x="0" y="752475"/>
            <a:ext cx="4935538" cy="282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400" b="1" dirty="0"/>
              <a:t>	I have a dipole in a uniform E-field. Which direction will the angular acceleration point?</a:t>
            </a:r>
          </a:p>
        </p:txBody>
      </p:sp>
      <p:sp>
        <p:nvSpPr>
          <p:cNvPr id="154522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dirty="0"/>
              <a:t>Question 223.25.1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5223" name="Rectangle 7"/>
          <p:cNvSpPr>
            <a:spLocks noChangeArrowheads="1"/>
          </p:cNvSpPr>
          <p:nvPr/>
        </p:nvSpPr>
        <p:spPr bwMode="auto">
          <a:xfrm>
            <a:off x="5440363" y="781050"/>
            <a:ext cx="3703637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a)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To the right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b)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b="1" i="1">
                <a:solidFill>
                  <a:schemeClr val="tx2"/>
                </a:solidFill>
              </a:rPr>
              <a:t>To the left</a:t>
            </a: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c)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b="1" i="1">
                <a:solidFill>
                  <a:schemeClr val="tx2"/>
                </a:solidFill>
              </a:rPr>
              <a:t>Into the page</a:t>
            </a: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d)  </a:t>
            </a:r>
            <a:r>
              <a:rPr lang="en-US" altLang="en-US" sz="2000" b="1" i="1">
                <a:solidFill>
                  <a:schemeClr val="tx2"/>
                </a:solidFill>
              </a:rPr>
              <a:t>Out of the page</a:t>
            </a:r>
            <a:endParaRPr lang="en-US" sz="2000" b="1">
              <a:solidFill>
                <a:schemeClr val="tx2"/>
              </a:solidFill>
              <a:sym typeface="Symbol" pitchFamily="18" charset="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4113" y="3463925"/>
            <a:ext cx="7118350" cy="2393950"/>
            <a:chOff x="849" y="1966"/>
            <a:chExt cx="4484" cy="150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49" y="1966"/>
              <a:ext cx="4484" cy="1508"/>
              <a:chOff x="849" y="1966"/>
              <a:chExt cx="3450" cy="480"/>
            </a:xfrm>
          </p:grpSpPr>
          <p:sp>
            <p:nvSpPr>
              <p:cNvPr id="1545226" name="Line 10"/>
              <p:cNvSpPr>
                <a:spLocks noChangeShapeType="1"/>
              </p:cNvSpPr>
              <p:nvPr/>
            </p:nvSpPr>
            <p:spPr bwMode="auto">
              <a:xfrm>
                <a:off x="849" y="1966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7" name="Line 11"/>
              <p:cNvSpPr>
                <a:spLocks noChangeShapeType="1"/>
              </p:cNvSpPr>
              <p:nvPr/>
            </p:nvSpPr>
            <p:spPr bwMode="auto">
              <a:xfrm>
                <a:off x="849" y="2062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8" name="Line 12"/>
              <p:cNvSpPr>
                <a:spLocks noChangeShapeType="1"/>
              </p:cNvSpPr>
              <p:nvPr/>
            </p:nvSpPr>
            <p:spPr bwMode="auto">
              <a:xfrm>
                <a:off x="849" y="2158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9" name="Line 13"/>
              <p:cNvSpPr>
                <a:spLocks noChangeShapeType="1"/>
              </p:cNvSpPr>
              <p:nvPr/>
            </p:nvSpPr>
            <p:spPr bwMode="auto">
              <a:xfrm>
                <a:off x="849" y="2254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30" name="Line 14"/>
              <p:cNvSpPr>
                <a:spLocks noChangeShapeType="1"/>
              </p:cNvSpPr>
              <p:nvPr/>
            </p:nvSpPr>
            <p:spPr bwMode="auto">
              <a:xfrm>
                <a:off x="849" y="2350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31" name="Line 15"/>
              <p:cNvSpPr>
                <a:spLocks noChangeShapeType="1"/>
              </p:cNvSpPr>
              <p:nvPr/>
            </p:nvSpPr>
            <p:spPr bwMode="auto">
              <a:xfrm>
                <a:off x="849" y="2446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 rot="-1632241">
              <a:off x="1848" y="2574"/>
              <a:ext cx="1248" cy="240"/>
              <a:chOff x="2014" y="2971"/>
              <a:chExt cx="1248" cy="240"/>
            </a:xfrm>
          </p:grpSpPr>
          <p:sp>
            <p:nvSpPr>
              <p:cNvPr id="1545233" name="Oval 17"/>
              <p:cNvSpPr>
                <a:spLocks noChangeArrowheads="1"/>
              </p:cNvSpPr>
              <p:nvPr/>
            </p:nvSpPr>
            <p:spPr bwMode="auto">
              <a:xfrm>
                <a:off x="2014" y="2971"/>
                <a:ext cx="240" cy="24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234" name="Oval 18"/>
              <p:cNvSpPr>
                <a:spLocks noChangeArrowheads="1"/>
              </p:cNvSpPr>
              <p:nvPr/>
            </p:nvSpPr>
            <p:spPr bwMode="auto">
              <a:xfrm>
                <a:off x="3022" y="2971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5235" name="Text Box 19"/>
            <p:cNvSpPr txBox="1">
              <a:spLocks noChangeArrowheads="1"/>
            </p:cNvSpPr>
            <p:nvPr/>
          </p:nvSpPr>
          <p:spPr bwMode="auto">
            <a:xfrm>
              <a:off x="1890" y="3041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-q</a:t>
              </a:r>
            </a:p>
          </p:txBody>
        </p:sp>
        <p:sp>
          <p:nvSpPr>
            <p:cNvPr id="1545236" name="Text Box 20"/>
            <p:cNvSpPr txBox="1">
              <a:spLocks noChangeArrowheads="1"/>
            </p:cNvSpPr>
            <p:nvPr/>
          </p:nvSpPr>
          <p:spPr bwMode="auto">
            <a:xfrm>
              <a:off x="2883" y="21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q</a:t>
              </a:r>
            </a:p>
          </p:txBody>
        </p:sp>
        <p:sp>
          <p:nvSpPr>
            <p:cNvPr id="1545237" name="Line 21"/>
            <p:cNvSpPr>
              <a:spLocks noChangeShapeType="1"/>
            </p:cNvSpPr>
            <p:nvPr/>
          </p:nvSpPr>
          <p:spPr bwMode="auto">
            <a:xfrm flipV="1">
              <a:off x="2025" y="2452"/>
              <a:ext cx="897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38" name="Text Box 22"/>
            <p:cNvSpPr txBox="1">
              <a:spLocks noChangeArrowheads="1"/>
            </p:cNvSpPr>
            <p:nvPr/>
          </p:nvSpPr>
          <p:spPr bwMode="auto">
            <a:xfrm>
              <a:off x="2294" y="24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p</a:t>
              </a:r>
            </a:p>
          </p:txBody>
        </p:sp>
        <p:sp>
          <p:nvSpPr>
            <p:cNvPr id="1545239" name="Line 23"/>
            <p:cNvSpPr>
              <a:spLocks noChangeShapeType="1"/>
            </p:cNvSpPr>
            <p:nvPr/>
          </p:nvSpPr>
          <p:spPr bwMode="auto">
            <a:xfrm flipH="1">
              <a:off x="1425" y="2922"/>
              <a:ext cx="59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40" name="Line 24"/>
            <p:cNvSpPr>
              <a:spLocks noChangeShapeType="1"/>
            </p:cNvSpPr>
            <p:nvPr/>
          </p:nvSpPr>
          <p:spPr bwMode="auto">
            <a:xfrm>
              <a:off x="2934" y="2448"/>
              <a:ext cx="59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41" name="Text Box 25"/>
            <p:cNvSpPr txBox="1">
              <a:spLocks noChangeArrowheads="1"/>
            </p:cNvSpPr>
            <p:nvPr/>
          </p:nvSpPr>
          <p:spPr bwMode="auto">
            <a:xfrm>
              <a:off x="3333" y="219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</a:t>
              </a:r>
            </a:p>
          </p:txBody>
        </p:sp>
        <p:sp>
          <p:nvSpPr>
            <p:cNvPr id="1545242" name="Text Box 26"/>
            <p:cNvSpPr txBox="1">
              <a:spLocks noChangeArrowheads="1"/>
            </p:cNvSpPr>
            <p:nvPr/>
          </p:nvSpPr>
          <p:spPr bwMode="auto">
            <a:xfrm>
              <a:off x="1529" y="2662"/>
              <a:ext cx="2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-F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EAD7-887A-E28B-1958-D2B00BC9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2AC5-D822-AE73-37E3-3981FE44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happens if we put an insulator in a uniform electric field?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atoms in the insulator polarize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atoms separate, destroying the insulator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insulator melts</a:t>
            </a:r>
          </a:p>
        </p:txBody>
      </p:sp>
    </p:spTree>
    <p:extLst>
      <p:ext uri="{BB962C8B-B14F-4D97-AF65-F5344CB8AC3E}">
        <p14:creationId xmlns:p14="http://schemas.microsoft.com/office/powerpoint/2010/main" val="350966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1456635" y="2209800"/>
            <a:ext cx="6410738" cy="4267200"/>
            <a:chOff x="1456635" y="2209800"/>
            <a:chExt cx="6410738" cy="4267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456635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56635" y="50546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56635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81243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56635" y="36322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881243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05852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05852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30460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730460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155069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155069" y="36322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155069" y="50546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155069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/>
          <p:cNvSpPr/>
          <p:nvPr/>
        </p:nvSpPr>
        <p:spPr>
          <a:xfrm>
            <a:off x="1295400" y="2057400"/>
            <a:ext cx="6629400" cy="4572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1812787" y="29802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19200" y="4047067"/>
            <a:ext cx="46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9938" y="4165600"/>
            <a:ext cx="52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grpSp>
        <p:nvGrpSpPr>
          <p:cNvPr id="37" name="Group 9"/>
          <p:cNvGrpSpPr/>
          <p:nvPr/>
        </p:nvGrpSpPr>
        <p:grpSpPr>
          <a:xfrm>
            <a:off x="2525091" y="2802467"/>
            <a:ext cx="1662043" cy="474133"/>
            <a:chOff x="2743200" y="1600200"/>
            <a:chExt cx="3657600" cy="914400"/>
          </a:xfrm>
        </p:grpSpPr>
        <p:sp>
          <p:nvSpPr>
            <p:cNvPr id="38" name="Rectangle 3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9"/>
          <p:cNvGrpSpPr/>
          <p:nvPr/>
        </p:nvGrpSpPr>
        <p:grpSpPr>
          <a:xfrm>
            <a:off x="3890341" y="3513667"/>
            <a:ext cx="1662043" cy="474133"/>
            <a:chOff x="2743200" y="1600200"/>
            <a:chExt cx="3657600" cy="914400"/>
          </a:xfrm>
        </p:grpSpPr>
        <p:sp>
          <p:nvSpPr>
            <p:cNvPr id="45" name="Rectangle 44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9"/>
          <p:cNvGrpSpPr/>
          <p:nvPr/>
        </p:nvGrpSpPr>
        <p:grpSpPr>
          <a:xfrm>
            <a:off x="2643808" y="4224867"/>
            <a:ext cx="1662043" cy="474133"/>
            <a:chOff x="2743200" y="1600200"/>
            <a:chExt cx="3657600" cy="9144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9"/>
          <p:cNvGrpSpPr/>
          <p:nvPr/>
        </p:nvGrpSpPr>
        <p:grpSpPr>
          <a:xfrm>
            <a:off x="3949700" y="4995333"/>
            <a:ext cx="1662043" cy="474133"/>
            <a:chOff x="2743200" y="1600200"/>
            <a:chExt cx="3657600" cy="914400"/>
          </a:xfrm>
        </p:grpSpPr>
        <p:sp>
          <p:nvSpPr>
            <p:cNvPr id="59" name="Rectangle 58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9"/>
          <p:cNvGrpSpPr/>
          <p:nvPr/>
        </p:nvGrpSpPr>
        <p:grpSpPr>
          <a:xfrm>
            <a:off x="5077515" y="2802467"/>
            <a:ext cx="1662043" cy="474133"/>
            <a:chOff x="2743200" y="1600200"/>
            <a:chExt cx="3657600" cy="914400"/>
          </a:xfrm>
        </p:grpSpPr>
        <p:sp>
          <p:nvSpPr>
            <p:cNvPr id="66" name="Rectangle 65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9"/>
          <p:cNvGrpSpPr/>
          <p:nvPr/>
        </p:nvGrpSpPr>
        <p:grpSpPr>
          <a:xfrm>
            <a:off x="5136873" y="4284133"/>
            <a:ext cx="1662043" cy="474133"/>
            <a:chOff x="2743200" y="1600200"/>
            <a:chExt cx="3657600" cy="914400"/>
          </a:xfrm>
        </p:grpSpPr>
        <p:sp>
          <p:nvSpPr>
            <p:cNvPr id="73" name="Rectangle 72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9"/>
          <p:cNvGrpSpPr/>
          <p:nvPr/>
        </p:nvGrpSpPr>
        <p:grpSpPr>
          <a:xfrm>
            <a:off x="2643808" y="5647267"/>
            <a:ext cx="1662043" cy="474133"/>
            <a:chOff x="2743200" y="1600200"/>
            <a:chExt cx="3657600" cy="914400"/>
          </a:xfrm>
        </p:grpSpPr>
        <p:sp>
          <p:nvSpPr>
            <p:cNvPr id="80" name="Rectangle 79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9"/>
          <p:cNvGrpSpPr/>
          <p:nvPr/>
        </p:nvGrpSpPr>
        <p:grpSpPr>
          <a:xfrm>
            <a:off x="5255591" y="5706533"/>
            <a:ext cx="1662043" cy="474133"/>
            <a:chOff x="2743200" y="1600200"/>
            <a:chExt cx="3657600" cy="914400"/>
          </a:xfrm>
        </p:grpSpPr>
        <p:sp>
          <p:nvSpPr>
            <p:cNvPr id="87" name="Rectangle 86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Left Arrow 92"/>
          <p:cNvSpPr/>
          <p:nvPr/>
        </p:nvSpPr>
        <p:spPr>
          <a:xfrm>
            <a:off x="1931504" y="43434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Arrow 93"/>
          <p:cNvSpPr/>
          <p:nvPr/>
        </p:nvSpPr>
        <p:spPr>
          <a:xfrm>
            <a:off x="1931504" y="57658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Arrow 94"/>
          <p:cNvSpPr/>
          <p:nvPr/>
        </p:nvSpPr>
        <p:spPr>
          <a:xfrm flipH="1">
            <a:off x="6739558" y="29210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Arrow 95"/>
          <p:cNvSpPr/>
          <p:nvPr/>
        </p:nvSpPr>
        <p:spPr>
          <a:xfrm flipH="1">
            <a:off x="6798917" y="44026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Left Arrow 96"/>
          <p:cNvSpPr/>
          <p:nvPr/>
        </p:nvSpPr>
        <p:spPr>
          <a:xfrm flipH="1">
            <a:off x="6917634" y="58250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20393821">
            <a:off x="3558391" y="2489826"/>
            <a:ext cx="1066800" cy="182880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667000" y="762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Interior charges from one dipole cancel charges from another dipole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3962400" y="1447800"/>
            <a:ext cx="352268" cy="1019332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20393821">
            <a:off x="2106308" y="2438357"/>
            <a:ext cx="1066800" cy="141032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9649620" flipH="1">
            <a:off x="1171606" y="1695507"/>
            <a:ext cx="473063" cy="1378743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0" y="1524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Excess negative  charge on the surface will experience a force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91400" y="3810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Excess negative  charge on the surface will experience a force</a:t>
            </a:r>
          </a:p>
        </p:txBody>
      </p:sp>
      <p:sp>
        <p:nvSpPr>
          <p:cNvPr id="106" name="Freeform 105"/>
          <p:cNvSpPr/>
          <p:nvPr/>
        </p:nvSpPr>
        <p:spPr>
          <a:xfrm rot="1431362">
            <a:off x="7128365" y="1555111"/>
            <a:ext cx="373333" cy="1039036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rot="1602449">
            <a:off x="5924873" y="2273974"/>
            <a:ext cx="1066800" cy="141032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227550" y="2895600"/>
            <a:ext cx="1828800" cy="533400"/>
            <a:chOff x="5715000" y="2971800"/>
            <a:chExt cx="1828800" cy="609600"/>
          </a:xfrm>
        </p:grpSpPr>
        <p:sp>
          <p:nvSpPr>
            <p:cNvPr id="3" name="Rectangle 2"/>
            <p:cNvSpPr/>
            <p:nvPr/>
          </p:nvSpPr>
          <p:spPr>
            <a:xfrm>
              <a:off x="6134100" y="3225800"/>
              <a:ext cx="990600" cy="15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2971800"/>
              <a:ext cx="4572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293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86600" y="2971800"/>
              <a:ext cx="4572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09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162800" y="3238500"/>
              <a:ext cx="3048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550" y="228600"/>
            <a:ext cx="6431050" cy="6507250"/>
            <a:chOff x="-457200" y="228600"/>
            <a:chExt cx="6431050" cy="6507250"/>
          </a:xfrm>
        </p:grpSpPr>
        <p:grpSp>
          <p:nvGrpSpPr>
            <p:cNvPr id="57" name="Group 56"/>
            <p:cNvGrpSpPr/>
            <p:nvPr/>
          </p:nvGrpSpPr>
          <p:grpSpPr>
            <a:xfrm>
              <a:off x="-457200" y="228600"/>
              <a:ext cx="6400800" cy="6400800"/>
              <a:chOff x="-381000" y="228600"/>
              <a:chExt cx="6400800" cy="64008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590800" y="3200400"/>
                <a:ext cx="457200" cy="457200"/>
                <a:chOff x="2743200" y="3276600"/>
                <a:chExt cx="457200" cy="6096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743200" y="3276600"/>
                  <a:ext cx="457200" cy="609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857500" y="3530600"/>
                  <a:ext cx="228600" cy="10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5400000">
                  <a:off x="2819400" y="35433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447800" y="2057400"/>
                <a:ext cx="2743200" cy="2743200"/>
                <a:chOff x="457200" y="2057400"/>
                <a:chExt cx="2743200" cy="27432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2860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4572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1371600" y="43434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rot="5400000" flipH="1">
                  <a:off x="1371600" y="25146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 rot="2700000">
                <a:off x="1406336" y="2092136"/>
                <a:ext cx="2743200" cy="2743200"/>
                <a:chOff x="457200" y="2057400"/>
                <a:chExt cx="2743200" cy="274320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2860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4572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>
                  <a:off x="1371600" y="43434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 flipH="1">
                  <a:off x="1371600" y="25146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819400" y="10668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819400" y="52578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 flipV="1">
                <a:off x="4914900" y="31623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 flipH="1">
                <a:off x="647700" y="31623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rot="2700000">
                <a:off x="357697" y="1157797"/>
                <a:ext cx="4800600" cy="4724400"/>
                <a:chOff x="381000" y="1066800"/>
                <a:chExt cx="4800600" cy="4724400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2819400" y="10668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2819400" y="52578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rot="5400000" flipV="1">
                  <a:off x="4914900" y="31623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5400000" flipH="1">
                  <a:off x="647700" y="31623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-381000" y="228600"/>
                <a:ext cx="6400800" cy="6400800"/>
                <a:chOff x="-381000" y="228600"/>
                <a:chExt cx="6400800" cy="6400800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2819400" y="2286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819400" y="63246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 rot="5400000">
                  <a:off x="2819400" y="228600"/>
                  <a:ext cx="0" cy="6400800"/>
                  <a:chOff x="2971800" y="381000"/>
                  <a:chExt cx="0" cy="640080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2971800" y="381000"/>
                    <a:ext cx="0" cy="3048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2971800" y="6477000"/>
                    <a:ext cx="0" cy="3048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" name="Group 50"/>
            <p:cNvGrpSpPr/>
            <p:nvPr/>
          </p:nvGrpSpPr>
          <p:grpSpPr>
            <a:xfrm rot="2700000">
              <a:off x="-426950" y="335050"/>
              <a:ext cx="6400800" cy="6400800"/>
              <a:chOff x="-381000" y="228600"/>
              <a:chExt cx="6400800" cy="64008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2819400" y="228600"/>
                <a:ext cx="0" cy="304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819400" y="6324600"/>
                <a:ext cx="0" cy="304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48"/>
              <p:cNvGrpSpPr/>
              <p:nvPr/>
            </p:nvGrpSpPr>
            <p:grpSpPr>
              <a:xfrm rot="5400000">
                <a:off x="2819400" y="228600"/>
                <a:ext cx="0" cy="6400800"/>
                <a:chOff x="2971800" y="381000"/>
                <a:chExt cx="0" cy="64008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2971800" y="3810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2971800" y="64770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5227550" y="2895600"/>
            <a:ext cx="1828800" cy="533400"/>
            <a:chOff x="5715000" y="2971800"/>
            <a:chExt cx="1828800" cy="609600"/>
          </a:xfrm>
        </p:grpSpPr>
        <p:sp>
          <p:nvSpPr>
            <p:cNvPr id="3" name="Rectangle 2"/>
            <p:cNvSpPr/>
            <p:nvPr/>
          </p:nvSpPr>
          <p:spPr>
            <a:xfrm>
              <a:off x="6134100" y="3225800"/>
              <a:ext cx="990600" cy="15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2971800"/>
              <a:ext cx="4572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293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86600" y="2971800"/>
              <a:ext cx="4572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09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162800" y="3238500"/>
              <a:ext cx="3048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741650" y="33909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3741650" y="33909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13150" y="34290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V="1">
            <a:off x="5951450" y="31623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V="1">
            <a:off x="6903950" y="3276600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62400" y="22098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0" name="Left Arrow 49"/>
          <p:cNvSpPr/>
          <p:nvPr/>
        </p:nvSpPr>
        <p:spPr>
          <a:xfrm>
            <a:off x="3200400" y="30480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 flipH="1">
            <a:off x="7010400" y="3048000"/>
            <a:ext cx="7620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2133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295400"/>
            <a:ext cx="2281449" cy="4062619"/>
            <a:chOff x="3836567" y="3213846"/>
            <a:chExt cx="1488467" cy="2796989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724400" y="2362200"/>
            <a:ext cx="3995642" cy="2286000"/>
            <a:chOff x="1795558" y="1439056"/>
            <a:chExt cx="5707602" cy="3607630"/>
          </a:xfrm>
        </p:grpSpPr>
        <p:grpSp>
          <p:nvGrpSpPr>
            <p:cNvPr id="57" name="Group 187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14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7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84" name="Isosceles Triangle 18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Isosceles Triangle 18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Isosceles Triangle 18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Isosceles Triangle 18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6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74" name="Isosceles Triangle 17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Isosceles Triangle 17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Isosceles Triangle 17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Isosceles Triangle 17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64" name="Isosceles Triangle 16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Isosceles Triangle 16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Isosceles Triangle 16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Isosceles Triangle 16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4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54" name="Isosceles Triangle 15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Isosceles Triangle 15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Isosceles Triangle 15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8" name="Parallelogram 57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186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100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3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40" name="Isosceles Triangle 13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7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Isosceles Triangle 8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Isosceles Triangle 14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1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2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Isosceles Triangle 13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Isosceles Triangle 13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Isosceles Triangle 13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2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1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20" name="Isosceles Triangle 11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Isosceles Triangle 12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Isosceles Triangle 12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Isosceles Triangle 12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0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10" name="Isosceles Triangle 10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Isosceles Triangle 11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Isosceles Triangle 11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Isosceles Triangle 11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88" name="TextBox 187"/>
          <p:cNvSpPr txBox="1"/>
          <p:nvPr/>
        </p:nvSpPr>
        <p:spPr>
          <a:xfrm>
            <a:off x="762000" y="5486400"/>
            <a:ext cx="292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Infinite Line of Charge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800600" y="4953000"/>
            <a:ext cx="381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Semi-infinite Sheet of Charge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740458" y="6323325"/>
            <a:ext cx="376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of Charge, End View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33515" y="3616954"/>
            <a:ext cx="2338811" cy="2507924"/>
            <a:chOff x="779191" y="1449000"/>
            <a:chExt cx="3078308" cy="3122600"/>
          </a:xfrm>
        </p:grpSpPr>
        <p:grpSp>
          <p:nvGrpSpPr>
            <p:cNvPr id="7" name="Group 36"/>
            <p:cNvGrpSpPr/>
            <p:nvPr/>
          </p:nvGrpSpPr>
          <p:grpSpPr>
            <a:xfrm flipH="1">
              <a:off x="2010888" y="2724908"/>
              <a:ext cx="570057" cy="466751"/>
              <a:chOff x="6934200" y="381000"/>
              <a:chExt cx="457200" cy="5334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42"/>
            <p:cNvGrpSpPr/>
            <p:nvPr/>
          </p:nvGrpSpPr>
          <p:grpSpPr>
            <a:xfrm flipH="1">
              <a:off x="779191" y="1583961"/>
              <a:ext cx="3078308" cy="2790304"/>
              <a:chOff x="2514600" y="1371600"/>
              <a:chExt cx="4114800" cy="4099810"/>
            </a:xfrm>
          </p:grpSpPr>
          <p:sp>
            <p:nvSpPr>
              <p:cNvPr id="64" name="Left Arrow 63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 Arrow 64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Left Arrow 65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Left Arrow 66"/>
              <p:cNvSpPr/>
              <p:nvPr/>
            </p:nvSpPr>
            <p:spPr>
              <a:xfrm rot="5400000" flipV="1">
                <a:off x="3876675" y="228600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48"/>
            <p:cNvGrpSpPr/>
            <p:nvPr/>
          </p:nvGrpSpPr>
          <p:grpSpPr>
            <a:xfrm rot="18900000" flipH="1">
              <a:off x="876393" y="1449000"/>
              <a:ext cx="2852647" cy="3122600"/>
              <a:chOff x="2514600" y="1297404"/>
              <a:chExt cx="4191411" cy="4174006"/>
            </a:xfrm>
          </p:grpSpPr>
          <p:sp>
            <p:nvSpPr>
              <p:cNvPr id="60" name="Left Arrow 59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Left Arrow 60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 rot="10800000">
                <a:off x="4648611" y="3502177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 rot="5400000" flipV="1">
                <a:off x="3844879" y="2211804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363038" y="3600084"/>
            <a:ext cx="2285594" cy="2427034"/>
            <a:chOff x="2787851" y="1314141"/>
            <a:chExt cx="3617948" cy="3284974"/>
          </a:xfrm>
        </p:grpSpPr>
        <p:grpSp>
          <p:nvGrpSpPr>
            <p:cNvPr id="45" name="Group 36"/>
            <p:cNvGrpSpPr/>
            <p:nvPr/>
          </p:nvGrpSpPr>
          <p:grpSpPr>
            <a:xfrm flipH="1">
              <a:off x="4334336" y="2698230"/>
              <a:ext cx="522451" cy="493430"/>
              <a:chOff x="6934200" y="381000"/>
              <a:chExt cx="457200" cy="533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Left Arrow 45"/>
            <p:cNvSpPr/>
            <p:nvPr/>
          </p:nvSpPr>
          <p:spPr>
            <a:xfrm flipH="1">
              <a:off x="4866645" y="2844419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eft Arrow 46"/>
            <p:cNvSpPr/>
            <p:nvPr/>
          </p:nvSpPr>
          <p:spPr>
            <a:xfrm rot="5400000" flipH="1">
              <a:off x="3902170" y="3813480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Arrow 47"/>
            <p:cNvSpPr/>
            <p:nvPr/>
          </p:nvSpPr>
          <p:spPr>
            <a:xfrm rot="10800000" flipH="1">
              <a:off x="2787851" y="2826624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Arrow 48"/>
            <p:cNvSpPr/>
            <p:nvPr/>
          </p:nvSpPr>
          <p:spPr>
            <a:xfrm rot="16200000" flipH="1" flipV="1">
              <a:off x="3872149" y="1928759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 Arrow 53"/>
            <p:cNvSpPr/>
            <p:nvPr/>
          </p:nvSpPr>
          <p:spPr>
            <a:xfrm rot="2700000" flipH="1">
              <a:off x="4549756" y="3581897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Left Arrow 54"/>
            <p:cNvSpPr/>
            <p:nvPr/>
          </p:nvSpPr>
          <p:spPr>
            <a:xfrm rot="8100000" flipH="1">
              <a:off x="3205452" y="3513325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Left Arrow 56"/>
            <p:cNvSpPr/>
            <p:nvPr/>
          </p:nvSpPr>
          <p:spPr>
            <a:xfrm rot="13500000" flipH="1">
              <a:off x="3096800" y="2148745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/>
            <p:cNvSpPr/>
            <p:nvPr/>
          </p:nvSpPr>
          <p:spPr>
            <a:xfrm rot="18900000" flipH="1" flipV="1">
              <a:off x="4528276" y="2184234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35736" y="3663992"/>
            <a:ext cx="2285594" cy="2427034"/>
            <a:chOff x="2787851" y="1314141"/>
            <a:chExt cx="3617948" cy="3284974"/>
          </a:xfrm>
        </p:grpSpPr>
        <p:grpSp>
          <p:nvGrpSpPr>
            <p:cNvPr id="77" name="Group 36"/>
            <p:cNvGrpSpPr/>
            <p:nvPr/>
          </p:nvGrpSpPr>
          <p:grpSpPr>
            <a:xfrm flipH="1">
              <a:off x="4334336" y="2698230"/>
              <a:ext cx="522451" cy="493430"/>
              <a:chOff x="6934200" y="381000"/>
              <a:chExt cx="457200" cy="5334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Left Arrow 77"/>
            <p:cNvSpPr/>
            <p:nvPr/>
          </p:nvSpPr>
          <p:spPr>
            <a:xfrm flipH="1">
              <a:off x="4866645" y="2844419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Left Arrow 78"/>
            <p:cNvSpPr/>
            <p:nvPr/>
          </p:nvSpPr>
          <p:spPr>
            <a:xfrm rot="5400000" flipH="1">
              <a:off x="3902170" y="3813480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Left Arrow 79"/>
            <p:cNvSpPr/>
            <p:nvPr/>
          </p:nvSpPr>
          <p:spPr>
            <a:xfrm rot="10800000" flipH="1">
              <a:off x="2787851" y="2826624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Left Arrow 80"/>
            <p:cNvSpPr/>
            <p:nvPr/>
          </p:nvSpPr>
          <p:spPr>
            <a:xfrm rot="16200000" flipH="1" flipV="1">
              <a:off x="3872149" y="1928759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/>
            <p:cNvSpPr/>
            <p:nvPr/>
          </p:nvSpPr>
          <p:spPr>
            <a:xfrm rot="8100000" flipH="1">
              <a:off x="3205452" y="3513325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Left Arrow 84"/>
            <p:cNvSpPr/>
            <p:nvPr/>
          </p:nvSpPr>
          <p:spPr>
            <a:xfrm rot="18900000" flipH="1" flipV="1">
              <a:off x="4528276" y="2184234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223.25.5</a:t>
            </a:r>
          </a:p>
        </p:txBody>
      </p:sp>
      <p:sp>
        <p:nvSpPr>
          <p:cNvPr id="91" name="Content Placeholder 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can be the field of an infinite line of charge viewed on end?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65123" y="3023401"/>
            <a:ext cx="635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                       B                     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896910" y="49517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of Charge, End View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954646" y="1581462"/>
            <a:ext cx="3020121" cy="2945567"/>
            <a:chOff x="607499" y="1326630"/>
            <a:chExt cx="4174006" cy="4126041"/>
          </a:xfrm>
        </p:grpSpPr>
        <p:sp>
          <p:nvSpPr>
            <p:cNvPr id="30" name="&quot;No&quot; Symbol 29"/>
            <p:cNvSpPr/>
            <p:nvPr/>
          </p:nvSpPr>
          <p:spPr>
            <a:xfrm flipH="1">
              <a:off x="740634" y="132663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47234" y="3003030"/>
              <a:ext cx="762000" cy="685800"/>
              <a:chOff x="6934200" y="381000"/>
              <a:chExt cx="457200" cy="533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40854" y="1326630"/>
              <a:ext cx="4114800" cy="4099810"/>
              <a:chOff x="2514600" y="1371600"/>
              <a:chExt cx="4114800" cy="4099810"/>
            </a:xfrm>
          </p:grpSpPr>
          <p:sp>
            <p:nvSpPr>
              <p:cNvPr id="39" name="Left Arrow 38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Left Arrow 39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Left Arrow 40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Left Arrow 41"/>
              <p:cNvSpPr/>
              <p:nvPr/>
            </p:nvSpPr>
            <p:spPr>
              <a:xfrm rot="5400000" flipV="1">
                <a:off x="3876675" y="228600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700000">
              <a:off x="637102" y="1308268"/>
              <a:ext cx="4114800" cy="4174006"/>
              <a:chOff x="2514600" y="1297404"/>
              <a:chExt cx="4114800" cy="4174006"/>
            </a:xfrm>
          </p:grpSpPr>
          <p:sp>
            <p:nvSpPr>
              <p:cNvPr id="50" name="Left Arrow 49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eft Arrow 50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Left Arrow 51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Left Arrow 52"/>
              <p:cNvSpPr/>
              <p:nvPr/>
            </p:nvSpPr>
            <p:spPr>
              <a:xfrm rot="5400000" flipV="1">
                <a:off x="3844879" y="2211804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 flipH="1">
            <a:off x="759852" y="1583961"/>
            <a:ext cx="3122600" cy="2808157"/>
            <a:chOff x="607499" y="1326630"/>
            <a:chExt cx="4174006" cy="4126041"/>
          </a:xfrm>
        </p:grpSpPr>
        <p:sp>
          <p:nvSpPr>
            <p:cNvPr id="56" name="&quot;No&quot; Symbol 55"/>
            <p:cNvSpPr/>
            <p:nvPr/>
          </p:nvSpPr>
          <p:spPr>
            <a:xfrm flipH="1">
              <a:off x="740634" y="132663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2347234" y="3003030"/>
              <a:ext cx="762000" cy="685800"/>
              <a:chOff x="6934200" y="381000"/>
              <a:chExt cx="457200" cy="5334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42"/>
            <p:cNvGrpSpPr/>
            <p:nvPr/>
          </p:nvGrpSpPr>
          <p:grpSpPr>
            <a:xfrm>
              <a:off x="640854" y="1326630"/>
              <a:ext cx="4114800" cy="4099810"/>
              <a:chOff x="2514600" y="1371600"/>
              <a:chExt cx="4114800" cy="4099810"/>
            </a:xfrm>
          </p:grpSpPr>
          <p:sp>
            <p:nvSpPr>
              <p:cNvPr id="64" name="Left Arrow 63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 Arrow 64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Left Arrow 65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Left Arrow 66"/>
              <p:cNvSpPr/>
              <p:nvPr/>
            </p:nvSpPr>
            <p:spPr>
              <a:xfrm rot="5400000" flipV="1">
                <a:off x="3876675" y="228600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48"/>
            <p:cNvGrpSpPr/>
            <p:nvPr/>
          </p:nvGrpSpPr>
          <p:grpSpPr>
            <a:xfrm rot="2700000">
              <a:off x="637102" y="1308268"/>
              <a:ext cx="4114800" cy="4174006"/>
              <a:chOff x="2514600" y="1297404"/>
              <a:chExt cx="4114800" cy="4174006"/>
            </a:xfrm>
          </p:grpSpPr>
          <p:sp>
            <p:nvSpPr>
              <p:cNvPr id="60" name="Left Arrow 59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Left Arrow 60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 rot="5400000" flipV="1">
                <a:off x="3844879" y="2211804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5111645" y="4924269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of Charge, Reflection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248525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63259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205370" y="49517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of Charge, End View</a:t>
            </a:r>
          </a:p>
        </p:txBody>
      </p:sp>
      <p:grpSp>
        <p:nvGrpSpPr>
          <p:cNvPr id="7" name="Group 36"/>
          <p:cNvGrpSpPr/>
          <p:nvPr/>
        </p:nvGrpSpPr>
        <p:grpSpPr>
          <a:xfrm flipH="1">
            <a:off x="4334336" y="2698230"/>
            <a:ext cx="522451" cy="493430"/>
            <a:chOff x="6934200" y="381000"/>
            <a:chExt cx="457200" cy="533400"/>
          </a:xfrm>
        </p:grpSpPr>
        <p:sp>
          <p:nvSpPr>
            <p:cNvPr id="68" name="Oval 67"/>
            <p:cNvSpPr/>
            <p:nvPr/>
          </p:nvSpPr>
          <p:spPr>
            <a:xfrm>
              <a:off x="6934200" y="381000"/>
              <a:ext cx="457200" cy="53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48500" y="603250"/>
              <a:ext cx="228600" cy="88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029450" y="609600"/>
              <a:ext cx="2667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Left Arrow 63"/>
          <p:cNvSpPr/>
          <p:nvPr/>
        </p:nvSpPr>
        <p:spPr>
          <a:xfrm flipH="1">
            <a:off x="4866645" y="2844419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 rot="5400000" flipH="1">
            <a:off x="3902170" y="3813480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Arrow 65"/>
          <p:cNvSpPr/>
          <p:nvPr/>
        </p:nvSpPr>
        <p:spPr>
          <a:xfrm rot="10800000" flipH="1">
            <a:off x="2787851" y="2826624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Arrow 66"/>
          <p:cNvSpPr/>
          <p:nvPr/>
        </p:nvSpPr>
        <p:spPr>
          <a:xfrm rot="16200000" flipH="1" flipV="1">
            <a:off x="3872149" y="1928759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4556985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Arrow 44"/>
          <p:cNvSpPr/>
          <p:nvPr/>
        </p:nvSpPr>
        <p:spPr>
          <a:xfrm rot="2700000" flipH="1">
            <a:off x="4549756" y="3581897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 rot="8100000" flipH="1">
            <a:off x="3205452" y="3513325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Arrow 46"/>
          <p:cNvSpPr/>
          <p:nvPr/>
        </p:nvSpPr>
        <p:spPr>
          <a:xfrm rot="13500000" flipH="1">
            <a:off x="3096800" y="214874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/>
          <p:cNvSpPr/>
          <p:nvPr/>
        </p:nvSpPr>
        <p:spPr>
          <a:xfrm rot="18900000" flipH="1" flipV="1">
            <a:off x="4528276" y="2184234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semi-infinite sheet of charge.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1801906" y="5257800"/>
            <a:ext cx="2303930" cy="1600200"/>
            <a:chOff x="941640" y="1382189"/>
            <a:chExt cx="5906964" cy="3656109"/>
          </a:xfrm>
        </p:grpSpPr>
        <p:grpSp>
          <p:nvGrpSpPr>
            <p:cNvPr id="236" name="Group 76"/>
            <p:cNvGrpSpPr/>
            <p:nvPr/>
          </p:nvGrpSpPr>
          <p:grpSpPr>
            <a:xfrm flipH="1" flipV="1">
              <a:off x="3550851" y="2190466"/>
              <a:ext cx="3079401" cy="1680334"/>
              <a:chOff x="1267412" y="2523176"/>
              <a:chExt cx="3079401" cy="1680334"/>
            </a:xfrm>
          </p:grpSpPr>
          <p:cxnSp>
            <p:nvCxnSpPr>
              <p:cNvPr id="304" name="Straight Arrow Connector 303"/>
              <p:cNvCxnSpPr/>
              <p:nvPr/>
            </p:nvCxnSpPr>
            <p:spPr>
              <a:xfrm flipH="1" flipV="1">
                <a:off x="1267412" y="2523176"/>
                <a:ext cx="338630" cy="7181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V="1">
                <a:off x="2604607" y="2786417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3425747" y="3088943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342422" y="3391468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/>
            <p:cNvCxnSpPr/>
            <p:nvPr/>
          </p:nvCxnSpPr>
          <p:spPr>
            <a:xfrm>
              <a:off x="5374949" y="3682620"/>
              <a:ext cx="427868" cy="8948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4290105" y="3325505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H="1">
              <a:off x="3468965" y="3022979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2552290" y="2720454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74"/>
            <p:cNvGrpSpPr/>
            <p:nvPr/>
          </p:nvGrpSpPr>
          <p:grpSpPr>
            <a:xfrm flipH="1" flipV="1">
              <a:off x="1010592" y="3223145"/>
              <a:ext cx="3620024" cy="1815153"/>
              <a:chOff x="3280696" y="1328382"/>
              <a:chExt cx="3620024" cy="1815153"/>
            </a:xfrm>
          </p:grpSpPr>
          <p:cxnSp>
            <p:nvCxnSpPr>
              <p:cNvPr id="300" name="Straight Arrow Connector 299"/>
              <p:cNvCxnSpPr/>
              <p:nvPr/>
            </p:nvCxnSpPr>
            <p:spPr>
              <a:xfrm flipH="1" flipV="1">
                <a:off x="3280696" y="1328382"/>
                <a:ext cx="267880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 flipV="1">
                <a:off x="4478897" y="1758513"/>
                <a:ext cx="318760" cy="7390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 flipV="1">
                <a:off x="5313686" y="1973577"/>
                <a:ext cx="518265" cy="8264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6284952" y="2035024"/>
                <a:ext cx="615768" cy="110851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Parallelogram 241"/>
            <p:cNvSpPr/>
            <p:nvPr/>
          </p:nvSpPr>
          <p:spPr>
            <a:xfrm rot="916176">
              <a:off x="1141002" y="1941671"/>
              <a:ext cx="5707602" cy="2231069"/>
            </a:xfrm>
            <a:prstGeom prst="parallelogram">
              <a:avLst>
                <a:gd name="adj" fmla="val 91826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712189" y="18970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5976" y="214497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52466" y="239290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77069" y="265449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01672" y="291607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539923" y="321859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976056" y="21881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582546" y="243612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07149" y="269770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631752" y="29592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170003" y="326181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674376" y="22314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280866" y="247934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805469" y="274092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30072" y="30025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868323" y="330502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781266" y="25020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387756" y="275002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912359" y="30116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36962" y="327318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975213" y="357571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777559" y="229737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411346" y="25453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017836" y="27932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42439" y="305482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067042" y="331640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05293" y="361892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6109666" y="258852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716156" y="283645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240759" y="309803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765362" y="335961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03613" y="360755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431565" y="357798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250445" y="385094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880525" y="389416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71246" y="283645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977736" y="30843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502339" y="334597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026942" y="360755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565193" y="385548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169401" y="412844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Group 77"/>
            <p:cNvGrpSpPr/>
            <p:nvPr/>
          </p:nvGrpSpPr>
          <p:grpSpPr>
            <a:xfrm>
              <a:off x="941640" y="1382189"/>
              <a:ext cx="5792042" cy="2821321"/>
              <a:chOff x="941640" y="1286653"/>
              <a:chExt cx="5792042" cy="2821321"/>
            </a:xfrm>
          </p:grpSpPr>
          <p:grpSp>
            <p:nvGrpSpPr>
              <p:cNvPr id="285" name="Group 76"/>
              <p:cNvGrpSpPr/>
              <p:nvPr/>
            </p:nvGrpSpPr>
            <p:grpSpPr>
              <a:xfrm>
                <a:off x="941640" y="2392703"/>
                <a:ext cx="3405173" cy="1715271"/>
                <a:chOff x="941640" y="2488239"/>
                <a:chExt cx="3405173" cy="1715271"/>
              </a:xfrm>
            </p:grpSpPr>
            <p:cxnSp>
              <p:nvCxnSpPr>
                <p:cNvPr id="296" name="Straight Arrow Connector 50"/>
                <p:cNvCxnSpPr/>
                <p:nvPr/>
              </p:nvCxnSpPr>
              <p:spPr>
                <a:xfrm flipH="1" flipV="1">
                  <a:off x="941640" y="2488239"/>
                  <a:ext cx="664405" cy="75310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59"/>
                <p:cNvCxnSpPr>
                  <a:endCxn id="248" idx="3"/>
                </p:cNvCxnSpPr>
                <p:nvPr/>
              </p:nvCxnSpPr>
              <p:spPr>
                <a:xfrm flipH="1" flipV="1">
                  <a:off x="1853822" y="3259541"/>
                  <a:ext cx="750784" cy="33892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endCxn id="258" idx="0"/>
                </p:cNvCxnSpPr>
                <p:nvPr/>
              </p:nvCxnSpPr>
              <p:spPr>
                <a:xfrm flipH="1" flipV="1">
                  <a:off x="3025272" y="3305031"/>
                  <a:ext cx="400476" cy="5959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4342422" y="3391468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75"/>
              <p:cNvGrpSpPr/>
              <p:nvPr/>
            </p:nvGrpSpPr>
            <p:grpSpPr>
              <a:xfrm>
                <a:off x="2265554" y="1286653"/>
                <a:ext cx="4468128" cy="2291335"/>
                <a:chOff x="2265554" y="1382189"/>
                <a:chExt cx="4468128" cy="2291335"/>
              </a:xfrm>
            </p:grpSpPr>
            <p:cxnSp>
              <p:nvCxnSpPr>
                <p:cNvPr id="287" name="Straight Arrow Connector 286"/>
                <p:cNvCxnSpPr>
                  <a:endCxn id="308" idx="3"/>
                </p:cNvCxnSpPr>
                <p:nvPr/>
              </p:nvCxnSpPr>
              <p:spPr>
                <a:xfrm flipH="1" flipV="1">
                  <a:off x="2265554" y="1597253"/>
                  <a:ext cx="379998" cy="111410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 flipV="1">
                  <a:off x="3644112" y="2256429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V="1">
                  <a:off x="4465252" y="2558955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>
                  <a:endCxn id="271" idx="2"/>
                </p:cNvCxnSpPr>
                <p:nvPr/>
              </p:nvCxnSpPr>
              <p:spPr>
                <a:xfrm flipV="1">
                  <a:off x="5381928" y="2918342"/>
                  <a:ext cx="491178" cy="75518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74"/>
                <p:cNvGrpSpPr/>
                <p:nvPr/>
              </p:nvGrpSpPr>
              <p:grpSpPr>
                <a:xfrm>
                  <a:off x="3251560" y="1382189"/>
                  <a:ext cx="3482122" cy="1720404"/>
                  <a:chOff x="3251560" y="1382189"/>
                  <a:chExt cx="3482122" cy="1720404"/>
                </a:xfrm>
              </p:grpSpPr>
              <p:cxnSp>
                <p:nvCxnSpPr>
                  <p:cNvPr id="292" name="Straight Arrow Connector 291"/>
                  <p:cNvCxnSpPr/>
                  <p:nvPr/>
                </p:nvCxnSpPr>
                <p:spPr>
                  <a:xfrm flipH="1" flipV="1">
                    <a:off x="3251560" y="1382189"/>
                    <a:ext cx="297016" cy="758237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/>
                  <p:cNvCxnSpPr/>
                  <p:nvPr/>
                </p:nvCxnSpPr>
                <p:spPr>
                  <a:xfrm flipV="1">
                    <a:off x="4547138" y="1627976"/>
                    <a:ext cx="186908" cy="869565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5368280" y="2027384"/>
                    <a:ext cx="400061" cy="772684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Arrow Connector 294"/>
                  <p:cNvCxnSpPr/>
                  <p:nvPr/>
                </p:nvCxnSpPr>
                <p:spPr>
                  <a:xfrm flipV="1">
                    <a:off x="6284955" y="2365344"/>
                    <a:ext cx="448727" cy="737249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548" name="Group 547"/>
          <p:cNvGrpSpPr/>
          <p:nvPr/>
        </p:nvGrpSpPr>
        <p:grpSpPr>
          <a:xfrm>
            <a:off x="468203" y="3613354"/>
            <a:ext cx="2481474" cy="1327356"/>
            <a:chOff x="1795558" y="1439056"/>
            <a:chExt cx="5707602" cy="3607630"/>
          </a:xfrm>
        </p:grpSpPr>
        <p:grpSp>
          <p:nvGrpSpPr>
            <p:cNvPr id="417" name="Group 416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418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58" name="Isosceles Triangle 45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Isosceles Triangle 45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Isosceles Triangle 45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Isosceles Triangle 46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54" name="Rectangle 45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ectangle 45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9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4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48" name="Isosceles Triangle 44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Isosceles Triangle 44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Isosceles Triangle 44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Isosceles Triangle 45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44" name="Rectangle 4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0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3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38" name="Isosceles Triangle 43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Isosceles Triangle 43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Isosceles Triangle 43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Isosceles Triangle 44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1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2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28" name="Isosceles Triangle 42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Isosceles Triangle 42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Isosceles Triangle 42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Isosceles Triangle 43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24" name="Rectangle 42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Rectangle 42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62" name="Parallelogram 461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3" name="Group 502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50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3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44" name="Isosceles Triangle 54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Isosceles Triangle 54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Isosceles Triangle 54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Isosceles Triangle 54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40" name="Rectangle 53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Rectangle 54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Rectangle 54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2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34" name="Isosceles Triangle 53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Isosceles Triangle 53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Isosceles Triangle 53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30" name="Rectangle 52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ectangle 53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Rectangle 53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1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24" name="Isosceles Triangle 52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Isosceles Triangle 52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Isosceles Triangle 52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Isosceles Triangle 52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20" name="Rectangle 51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ectangle 52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Rectangle 52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Rectangle 52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0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14" name="Isosceles Triangle 51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Isosceles Triangle 51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Isosceles Triangle 51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Isosceles Triangle 51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10" name="Rectangle 50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51" name="Parallelogram 550"/>
          <p:cNvSpPr/>
          <p:nvPr/>
        </p:nvSpPr>
        <p:spPr>
          <a:xfrm rot="916176">
            <a:off x="3245816" y="3801491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1" name="Group 680"/>
          <p:cNvGrpSpPr/>
          <p:nvPr/>
        </p:nvGrpSpPr>
        <p:grpSpPr>
          <a:xfrm>
            <a:off x="3364001" y="3603521"/>
            <a:ext cx="2213859" cy="1031436"/>
            <a:chOff x="3364001" y="3603521"/>
            <a:chExt cx="2213859" cy="1031436"/>
          </a:xfrm>
        </p:grpSpPr>
        <p:sp>
          <p:nvSpPr>
            <p:cNvPr id="552" name="Rectangle 551"/>
            <p:cNvSpPr/>
            <p:nvPr/>
          </p:nvSpPr>
          <p:spPr>
            <a:xfrm>
              <a:off x="4316451" y="379713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157234" y="38883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986149" y="39795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779462" y="407582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572776" y="417206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372023" y="428337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17"/>
            <p:cNvSpPr/>
            <p:nvPr/>
          </p:nvSpPr>
          <p:spPr>
            <a:xfrm>
              <a:off x="4431172" y="39042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60087" y="39954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053400" y="40917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846713" y="41879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645960" y="42992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734778" y="392015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63693" y="40113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357006" y="41076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26"/>
            <p:cNvSpPr/>
            <p:nvPr/>
          </p:nvSpPr>
          <p:spPr>
            <a:xfrm>
              <a:off x="4150319" y="42038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3949566" y="43151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781250" y="401975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610165" y="41109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403478" y="42072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196792" y="43034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996039" y="44147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055188" y="40356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36"/>
            <p:cNvSpPr/>
            <p:nvPr/>
          </p:nvSpPr>
          <p:spPr>
            <a:xfrm>
              <a:off x="4884103" y="41268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37"/>
            <p:cNvSpPr/>
            <p:nvPr/>
          </p:nvSpPr>
          <p:spPr>
            <a:xfrm>
              <a:off x="4677416" y="42231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470729" y="43193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269976" y="44306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358794" y="40515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187709" y="414277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981022" y="423901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4774335" y="4335262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457358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759679" y="441560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4115700" y="45160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389638" y="45319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5472520" y="41427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01435" y="423399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094748" y="433024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88806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4687309" y="451770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515232" y="461813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2" name="Group 502"/>
            <p:cNvGrpSpPr/>
            <p:nvPr/>
          </p:nvGrpSpPr>
          <p:grpSpPr>
            <a:xfrm>
              <a:off x="3364001" y="3603521"/>
              <a:ext cx="2175122" cy="1023094"/>
              <a:chOff x="2067393" y="1439056"/>
              <a:chExt cx="5002967" cy="2780674"/>
            </a:xfrm>
          </p:grpSpPr>
          <p:grpSp>
            <p:nvGrpSpPr>
              <p:cNvPr id="59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2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33" name="Isosceles Triangle 63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Isosceles Triangle 63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Isosceles Triangle 63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Isosceles Triangle 63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29" name="Rectangle 62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Rectangle 62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Rectangle 63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Rectangle 63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1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23" name="Isosceles Triangle 62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Isosceles Triangle 62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Isosceles Triangle 62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Isosceles Triangle 62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19" name="Rectangle 61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Rectangle 61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0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13" name="Isosceles Triangle 61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Isosceles Triangle 61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Isosceles Triangle 61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Isosceles Triangle 61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09" name="Rectangle 60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Rectangle 61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9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03" name="Isosceles Triangle 60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Isosceles Triangle 60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Isosceles Triangle 60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Isosceles Triangle 60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Rectangle 59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Rectangle 60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770" name="Group 152"/>
          <p:cNvGrpSpPr/>
          <p:nvPr/>
        </p:nvGrpSpPr>
        <p:grpSpPr>
          <a:xfrm flipH="1" flipV="1">
            <a:off x="6247538" y="4270594"/>
            <a:ext cx="1292039" cy="950338"/>
            <a:chOff x="1145498" y="-44970"/>
            <a:chExt cx="2971800" cy="1514006"/>
          </a:xfrm>
        </p:grpSpPr>
        <p:grpSp>
          <p:nvGrpSpPr>
            <p:cNvPr id="80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10" name="Isosceles Triangle 80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Isosceles Triangle 81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Isosceles Triangle 81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Isosceles Triangle 81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806" name="Rectangle 80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1" name="Group 153"/>
          <p:cNvGrpSpPr/>
          <p:nvPr/>
        </p:nvGrpSpPr>
        <p:grpSpPr>
          <a:xfrm flipH="1" flipV="1">
            <a:off x="6520176" y="4310567"/>
            <a:ext cx="1292039" cy="557049"/>
            <a:chOff x="1145498" y="-44970"/>
            <a:chExt cx="2971800" cy="1514006"/>
          </a:xfrm>
        </p:grpSpPr>
        <p:grpSp>
          <p:nvGrpSpPr>
            <p:cNvPr id="79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00" name="Isosceles Triangle 79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Isosceles Triangle 80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Isosceles Triangle 80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Isosceles Triangle 80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96" name="Rectangle 79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2" name="Group 164"/>
          <p:cNvGrpSpPr/>
          <p:nvPr/>
        </p:nvGrpSpPr>
        <p:grpSpPr>
          <a:xfrm flipH="1" flipV="1">
            <a:off x="6844951" y="4166249"/>
            <a:ext cx="1292039" cy="557049"/>
            <a:chOff x="1145498" y="-44970"/>
            <a:chExt cx="2971800" cy="1514006"/>
          </a:xfrm>
        </p:grpSpPr>
        <p:grpSp>
          <p:nvGrpSpPr>
            <p:cNvPr id="78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90" name="Isosceles Triangle 78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Isosceles Triangle 79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Isosceles Triangle 79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Isosceles Triangle 79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86" name="Rectangle 78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3" name="Group 175"/>
          <p:cNvGrpSpPr/>
          <p:nvPr/>
        </p:nvGrpSpPr>
        <p:grpSpPr>
          <a:xfrm flipH="1" flipV="1">
            <a:off x="7101125" y="3760305"/>
            <a:ext cx="1379197" cy="1180409"/>
            <a:chOff x="1145498" y="-44970"/>
            <a:chExt cx="2971800" cy="1514006"/>
          </a:xfrm>
        </p:grpSpPr>
        <p:grpSp>
          <p:nvGrpSpPr>
            <p:cNvPr id="77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80" name="Isosceles Triangle 77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Isosceles Triangle 78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Isosceles Triangle 78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Isosceles Triangle 78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4" name="Parallelogram 683"/>
          <p:cNvSpPr/>
          <p:nvPr/>
        </p:nvSpPr>
        <p:spPr>
          <a:xfrm rot="916176">
            <a:off x="6121751" y="3860486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7192386" y="385612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7033169" y="39473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>
            <a:off x="6862084" y="40385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6655397" y="413481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>
            <a:off x="6448711" y="423106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6247958" y="434237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17"/>
          <p:cNvSpPr/>
          <p:nvPr/>
        </p:nvSpPr>
        <p:spPr>
          <a:xfrm>
            <a:off x="7307107" y="39632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7136022" y="40544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6929335" y="41507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6722648" y="42469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>
            <a:off x="6521895" y="43582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7610713" y="397915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>
            <a:off x="7439628" y="40703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7232941" y="41666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26"/>
          <p:cNvSpPr/>
          <p:nvPr/>
        </p:nvSpPr>
        <p:spPr>
          <a:xfrm>
            <a:off x="7026254" y="42628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27"/>
          <p:cNvSpPr/>
          <p:nvPr/>
        </p:nvSpPr>
        <p:spPr>
          <a:xfrm>
            <a:off x="6825501" y="43741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>
            <a:off x="7657185" y="407874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7486100" y="41699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7279413" y="42662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7072727" y="43624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/>
          <p:nvPr/>
        </p:nvSpPr>
        <p:spPr>
          <a:xfrm>
            <a:off x="6871974" y="44737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7931123" y="40946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36"/>
          <p:cNvSpPr/>
          <p:nvPr/>
        </p:nvSpPr>
        <p:spPr>
          <a:xfrm>
            <a:off x="7760038" y="41858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37"/>
          <p:cNvSpPr/>
          <p:nvPr/>
        </p:nvSpPr>
        <p:spPr>
          <a:xfrm>
            <a:off x="7553351" y="42821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>
            <a:off x="7346664" y="43783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7145911" y="44896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>
            <a:off x="8234729" y="41105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8063644" y="420176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>
            <a:off x="7856957" y="429801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7650270" y="4394257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>
            <a:off x="744951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635614" y="447460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>
            <a:off x="6991635" y="45750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7265573" y="45909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>
            <a:off x="8348455" y="42017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8177370" y="429299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>
            <a:off x="7970683" y="438923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776399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7563244" y="457670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7391167" y="467713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6" name="Group 152"/>
          <p:cNvGrpSpPr/>
          <p:nvPr/>
        </p:nvGrpSpPr>
        <p:grpSpPr>
          <a:xfrm>
            <a:off x="7123019" y="3244646"/>
            <a:ext cx="1292039" cy="974920"/>
            <a:chOff x="1145498" y="-44970"/>
            <a:chExt cx="2971800" cy="1514006"/>
          </a:xfrm>
        </p:grpSpPr>
        <p:grpSp>
          <p:nvGrpSpPr>
            <p:cNvPr id="76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66" name="Isosceles Triangle 76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Isosceles Triangle 76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Isosceles Triangle 76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Isosceles Triangle 76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62" name="Rectangle 76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7" name="Group 153"/>
          <p:cNvGrpSpPr/>
          <p:nvPr/>
        </p:nvGrpSpPr>
        <p:grpSpPr>
          <a:xfrm>
            <a:off x="6850382" y="3784773"/>
            <a:ext cx="1292039" cy="557049"/>
            <a:chOff x="1145498" y="-44970"/>
            <a:chExt cx="2971800" cy="1514006"/>
          </a:xfrm>
        </p:grpSpPr>
        <p:grpSp>
          <p:nvGrpSpPr>
            <p:cNvPr id="75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56" name="Isosceles Triangle 75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Isosceles Triangle 75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Isosceles Triangle 75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Isosceles Triangle 75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52" name="Rectangle 75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8" name="Group 164"/>
          <p:cNvGrpSpPr/>
          <p:nvPr/>
        </p:nvGrpSpPr>
        <p:grpSpPr>
          <a:xfrm>
            <a:off x="6525608" y="3929090"/>
            <a:ext cx="1292039" cy="557049"/>
            <a:chOff x="1145498" y="-44970"/>
            <a:chExt cx="2971800" cy="1514006"/>
          </a:xfrm>
        </p:grpSpPr>
        <p:grpSp>
          <p:nvGrpSpPr>
            <p:cNvPr id="74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46" name="Isosceles Triangle 74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Isosceles Triangle 74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Isosceles Triangle 74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Isosceles Triangle 74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42" name="Rectangle 74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9" name="Group 175"/>
          <p:cNvGrpSpPr/>
          <p:nvPr/>
        </p:nvGrpSpPr>
        <p:grpSpPr>
          <a:xfrm>
            <a:off x="6239936" y="3731343"/>
            <a:ext cx="1292039" cy="954268"/>
            <a:chOff x="1145498" y="-44970"/>
            <a:chExt cx="2971800" cy="1514006"/>
          </a:xfrm>
        </p:grpSpPr>
        <p:grpSp>
          <p:nvGrpSpPr>
            <p:cNvPr id="73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36" name="Isosceles Triangle 73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Isosceles Triangle 73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Isosceles Triangle 73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Isosceles Triangle 73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32" name="Rectangle 73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semi-infinite sheet of charge.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8AC1BF-DB0B-3AC8-1737-25EC3EAB0E62}"/>
              </a:ext>
            </a:extLst>
          </p:cNvPr>
          <p:cNvGrpSpPr/>
          <p:nvPr/>
        </p:nvGrpSpPr>
        <p:grpSpPr>
          <a:xfrm>
            <a:off x="1098755" y="3367346"/>
            <a:ext cx="1408471" cy="1327355"/>
            <a:chOff x="1600200" y="1371600"/>
            <a:chExt cx="6242000" cy="4114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1F707D-6CC1-2A17-2DA4-6FD23D41FDE1}"/>
                </a:ext>
              </a:extLst>
            </p:cNvPr>
            <p:cNvSpPr/>
            <p:nvPr/>
          </p:nvSpPr>
          <p:spPr>
            <a:xfrm rot="5400000">
              <a:off x="4419600" y="457200"/>
              <a:ext cx="304800" cy="5943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B7F773-12AE-8A4C-AC99-E79BE416CF98}"/>
                </a:ext>
              </a:extLst>
            </p:cNvPr>
            <p:cNvSpPr/>
            <p:nvPr/>
          </p:nvSpPr>
          <p:spPr>
            <a:xfrm rot="5400000">
              <a:off x="7121236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E3EB4-7ABC-808C-E751-0784BA27A1CD}"/>
                </a:ext>
              </a:extLst>
            </p:cNvPr>
            <p:cNvSpPr/>
            <p:nvPr/>
          </p:nvSpPr>
          <p:spPr>
            <a:xfrm rot="5400000">
              <a:off x="6040582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299654-AB05-5A59-7938-8DCD73F4B013}"/>
                </a:ext>
              </a:extLst>
            </p:cNvPr>
            <p:cNvSpPr/>
            <p:nvPr/>
          </p:nvSpPr>
          <p:spPr>
            <a:xfrm rot="5400000">
              <a:off x="550025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843A3-F186-E007-ACE5-8BDCCEC84B31}"/>
                </a:ext>
              </a:extLst>
            </p:cNvPr>
            <p:cNvSpPr/>
            <p:nvPr/>
          </p:nvSpPr>
          <p:spPr>
            <a:xfrm rot="5400000">
              <a:off x="4959927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CE459-4995-9B52-0773-FD87604302FA}"/>
                </a:ext>
              </a:extLst>
            </p:cNvPr>
            <p:cNvSpPr/>
            <p:nvPr/>
          </p:nvSpPr>
          <p:spPr>
            <a:xfrm rot="5400000">
              <a:off x="4419600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5F4B96-4067-2F2C-F458-3E057C75B33F}"/>
                </a:ext>
              </a:extLst>
            </p:cNvPr>
            <p:cNvSpPr/>
            <p:nvPr/>
          </p:nvSpPr>
          <p:spPr>
            <a:xfrm rot="5400000">
              <a:off x="3879273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9CE174-CD1A-2084-4C40-4EF483C2C500}"/>
                </a:ext>
              </a:extLst>
            </p:cNvPr>
            <p:cNvSpPr/>
            <p:nvPr/>
          </p:nvSpPr>
          <p:spPr>
            <a:xfrm rot="5400000">
              <a:off x="333894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C00758-3BFA-C95C-5B14-8B53D5966F3A}"/>
                </a:ext>
              </a:extLst>
            </p:cNvPr>
            <p:cNvSpPr/>
            <p:nvPr/>
          </p:nvSpPr>
          <p:spPr>
            <a:xfrm rot="5400000">
              <a:off x="2798618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CE426C-6BE0-2293-C4F3-20534899C26E}"/>
                </a:ext>
              </a:extLst>
            </p:cNvPr>
            <p:cNvSpPr/>
            <p:nvPr/>
          </p:nvSpPr>
          <p:spPr>
            <a:xfrm rot="5400000">
              <a:off x="2258291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7366F5-7045-5664-AEC0-9A0285D9477C}"/>
                </a:ext>
              </a:extLst>
            </p:cNvPr>
            <p:cNvSpPr/>
            <p:nvPr/>
          </p:nvSpPr>
          <p:spPr>
            <a:xfrm rot="5400000">
              <a:off x="1717964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AE162B-976B-4B74-942C-601CADCE84F2}"/>
                </a:ext>
              </a:extLst>
            </p:cNvPr>
            <p:cNvGrpSpPr/>
            <p:nvPr/>
          </p:nvGrpSpPr>
          <p:grpSpPr>
            <a:xfrm>
              <a:off x="2216200" y="1371600"/>
              <a:ext cx="5626000" cy="2057400"/>
              <a:chOff x="2216200" y="1371600"/>
              <a:chExt cx="5626000" cy="2057400"/>
            </a:xfrm>
          </p:grpSpPr>
          <p:sp>
            <p:nvSpPr>
              <p:cNvPr id="25" name="Left Arrow 14">
                <a:extLst>
                  <a:ext uri="{FF2B5EF4-FFF2-40B4-BE49-F238E27FC236}">
                    <a16:creationId xmlns:a16="http://schemas.microsoft.com/office/drawing/2014/main" id="{694EF47F-917F-C609-AB4C-E991456FE4B8}"/>
                  </a:ext>
                </a:extLst>
              </p:cNvPr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6" name="Left Arrow 15">
                <a:extLst>
                  <a:ext uri="{FF2B5EF4-FFF2-40B4-BE49-F238E27FC236}">
                    <a16:creationId xmlns:a16="http://schemas.microsoft.com/office/drawing/2014/main" id="{C915100A-4B1E-8B6A-C1FC-8D1973681DAF}"/>
                  </a:ext>
                </a:extLst>
              </p:cNvPr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7" name="Left Arrow 16">
                <a:extLst>
                  <a:ext uri="{FF2B5EF4-FFF2-40B4-BE49-F238E27FC236}">
                    <a16:creationId xmlns:a16="http://schemas.microsoft.com/office/drawing/2014/main" id="{890618B0-B47B-E7CC-0C31-EDE64F846945}"/>
                  </a:ext>
                </a:extLst>
              </p:cNvPr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8" name="Left Arrow 17">
                <a:extLst>
                  <a:ext uri="{FF2B5EF4-FFF2-40B4-BE49-F238E27FC236}">
                    <a16:creationId xmlns:a16="http://schemas.microsoft.com/office/drawing/2014/main" id="{EE60D8A3-A0CC-30CD-FB17-DD86DEF08DC4}"/>
                  </a:ext>
                </a:extLst>
              </p:cNvPr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9" name="Left Arrow 18">
                <a:extLst>
                  <a:ext uri="{FF2B5EF4-FFF2-40B4-BE49-F238E27FC236}">
                    <a16:creationId xmlns:a16="http://schemas.microsoft.com/office/drawing/2014/main" id="{A17D795D-0386-A71E-9351-0A96E152F250}"/>
                  </a:ext>
                </a:extLst>
              </p:cNvPr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30" name="Left Arrow 19">
                <a:extLst>
                  <a:ext uri="{FF2B5EF4-FFF2-40B4-BE49-F238E27FC236}">
                    <a16:creationId xmlns:a16="http://schemas.microsoft.com/office/drawing/2014/main" id="{2027B795-7E1E-6BBC-C17A-48B228BD2274}"/>
                  </a:ext>
                </a:extLst>
              </p:cNvPr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49E32D-17C2-226E-52C2-EC61DED72372}"/>
                </a:ext>
              </a:extLst>
            </p:cNvPr>
            <p:cNvGrpSpPr/>
            <p:nvPr/>
          </p:nvGrpSpPr>
          <p:grpSpPr>
            <a:xfrm flipV="1">
              <a:off x="2209800" y="3429000"/>
              <a:ext cx="5626000" cy="2057400"/>
              <a:chOff x="2216200" y="1371600"/>
              <a:chExt cx="5626000" cy="2057400"/>
            </a:xfrm>
          </p:grpSpPr>
          <p:sp>
            <p:nvSpPr>
              <p:cNvPr id="19" name="Left Arrow 22">
                <a:extLst>
                  <a:ext uri="{FF2B5EF4-FFF2-40B4-BE49-F238E27FC236}">
                    <a16:creationId xmlns:a16="http://schemas.microsoft.com/office/drawing/2014/main" id="{A1AC155B-1AD6-C80A-F90C-E76552632667}"/>
                  </a:ext>
                </a:extLst>
              </p:cNvPr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0" name="Left Arrow 23">
                <a:extLst>
                  <a:ext uri="{FF2B5EF4-FFF2-40B4-BE49-F238E27FC236}">
                    <a16:creationId xmlns:a16="http://schemas.microsoft.com/office/drawing/2014/main" id="{193C5828-65C8-746A-7E34-BE3C3E71A039}"/>
                  </a:ext>
                </a:extLst>
              </p:cNvPr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1" name="Left Arrow 24">
                <a:extLst>
                  <a:ext uri="{FF2B5EF4-FFF2-40B4-BE49-F238E27FC236}">
                    <a16:creationId xmlns:a16="http://schemas.microsoft.com/office/drawing/2014/main" id="{AD10BB69-8495-339C-1206-DC6F0BF8B40A}"/>
                  </a:ext>
                </a:extLst>
              </p:cNvPr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2" name="Left Arrow 25">
                <a:extLst>
                  <a:ext uri="{FF2B5EF4-FFF2-40B4-BE49-F238E27FC236}">
                    <a16:creationId xmlns:a16="http://schemas.microsoft.com/office/drawing/2014/main" id="{A27EA043-AADF-8E1A-7857-48723D593837}"/>
                  </a:ext>
                </a:extLst>
              </p:cNvPr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3" name="Left Arrow 26">
                <a:extLst>
                  <a:ext uri="{FF2B5EF4-FFF2-40B4-BE49-F238E27FC236}">
                    <a16:creationId xmlns:a16="http://schemas.microsoft.com/office/drawing/2014/main" id="{D9C34922-95B2-AFF2-1020-B3776F8AD2F5}"/>
                  </a:ext>
                </a:extLst>
              </p:cNvPr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4" name="Left Arrow 27">
                <a:extLst>
                  <a:ext uri="{FF2B5EF4-FFF2-40B4-BE49-F238E27FC236}">
                    <a16:creationId xmlns:a16="http://schemas.microsoft.com/office/drawing/2014/main" id="{8C81BD47-1694-B422-90E7-40E7C90EF0B2}"/>
                  </a:ext>
                </a:extLst>
              </p:cNvPr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28C8F6-89CB-60AB-5758-9D28EC90E98C}"/>
              </a:ext>
            </a:extLst>
          </p:cNvPr>
          <p:cNvGrpSpPr/>
          <p:nvPr/>
        </p:nvGrpSpPr>
        <p:grpSpPr>
          <a:xfrm flipH="1">
            <a:off x="3285109" y="3396463"/>
            <a:ext cx="1408471" cy="1327355"/>
            <a:chOff x="1600200" y="1371600"/>
            <a:chExt cx="6242000" cy="411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63F7B9-FC29-6446-4BD2-A68F4FE31AE5}"/>
                </a:ext>
              </a:extLst>
            </p:cNvPr>
            <p:cNvSpPr/>
            <p:nvPr/>
          </p:nvSpPr>
          <p:spPr>
            <a:xfrm rot="5400000">
              <a:off x="4419600" y="457200"/>
              <a:ext cx="304800" cy="5943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8C354D-61A6-BE5A-B37C-EAA7B5651154}"/>
                </a:ext>
              </a:extLst>
            </p:cNvPr>
            <p:cNvSpPr/>
            <p:nvPr/>
          </p:nvSpPr>
          <p:spPr>
            <a:xfrm rot="5400000">
              <a:off x="7121236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285DB7-564E-395F-5DC6-46E725E9705C}"/>
                </a:ext>
              </a:extLst>
            </p:cNvPr>
            <p:cNvSpPr/>
            <p:nvPr/>
          </p:nvSpPr>
          <p:spPr>
            <a:xfrm rot="5400000">
              <a:off x="6040582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6F65F4-FA50-A376-D39D-E372918C5A7A}"/>
                </a:ext>
              </a:extLst>
            </p:cNvPr>
            <p:cNvSpPr/>
            <p:nvPr/>
          </p:nvSpPr>
          <p:spPr>
            <a:xfrm rot="5400000">
              <a:off x="550025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039716-343E-D2BD-C30F-25BD56C260A2}"/>
                </a:ext>
              </a:extLst>
            </p:cNvPr>
            <p:cNvSpPr/>
            <p:nvPr/>
          </p:nvSpPr>
          <p:spPr>
            <a:xfrm rot="5400000">
              <a:off x="4959927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2FDAF-3824-69E8-08DB-09341DB8FD7C}"/>
                </a:ext>
              </a:extLst>
            </p:cNvPr>
            <p:cNvSpPr/>
            <p:nvPr/>
          </p:nvSpPr>
          <p:spPr>
            <a:xfrm rot="5400000">
              <a:off x="4419600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C2BA61-A380-6539-CE39-1650DA59BBCD}"/>
                </a:ext>
              </a:extLst>
            </p:cNvPr>
            <p:cNvSpPr/>
            <p:nvPr/>
          </p:nvSpPr>
          <p:spPr>
            <a:xfrm rot="5400000">
              <a:off x="3879273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B8F549-7687-2173-0218-0645A11B4DF9}"/>
                </a:ext>
              </a:extLst>
            </p:cNvPr>
            <p:cNvSpPr/>
            <p:nvPr/>
          </p:nvSpPr>
          <p:spPr>
            <a:xfrm rot="5400000">
              <a:off x="333894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D53320-9AB4-892C-1EBA-705D71C3F2B0}"/>
                </a:ext>
              </a:extLst>
            </p:cNvPr>
            <p:cNvSpPr/>
            <p:nvPr/>
          </p:nvSpPr>
          <p:spPr>
            <a:xfrm rot="5400000">
              <a:off x="2798618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D22799-5F76-6289-F33B-331AD75E2453}"/>
                </a:ext>
              </a:extLst>
            </p:cNvPr>
            <p:cNvSpPr/>
            <p:nvPr/>
          </p:nvSpPr>
          <p:spPr>
            <a:xfrm rot="5400000">
              <a:off x="2258291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39A4CEE-DA21-CCD5-4183-3B0C70CAEE5E}"/>
                </a:ext>
              </a:extLst>
            </p:cNvPr>
            <p:cNvSpPr/>
            <p:nvPr/>
          </p:nvSpPr>
          <p:spPr>
            <a:xfrm rot="5400000">
              <a:off x="1717964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2DE150A-D37D-A1A9-4094-77D24DBDD92C}"/>
                </a:ext>
              </a:extLst>
            </p:cNvPr>
            <p:cNvGrpSpPr/>
            <p:nvPr/>
          </p:nvGrpSpPr>
          <p:grpSpPr>
            <a:xfrm>
              <a:off x="2216200" y="1371600"/>
              <a:ext cx="5626000" cy="2057400"/>
              <a:chOff x="2216200" y="1371600"/>
              <a:chExt cx="5626000" cy="2057400"/>
            </a:xfrm>
          </p:grpSpPr>
          <p:sp>
            <p:nvSpPr>
              <p:cNvPr id="52" name="Left Arrow 14">
                <a:extLst>
                  <a:ext uri="{FF2B5EF4-FFF2-40B4-BE49-F238E27FC236}">
                    <a16:creationId xmlns:a16="http://schemas.microsoft.com/office/drawing/2014/main" id="{2323EA9E-A2FA-B179-6539-76006E254B14}"/>
                  </a:ext>
                </a:extLst>
              </p:cNvPr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3" name="Left Arrow 15">
                <a:extLst>
                  <a:ext uri="{FF2B5EF4-FFF2-40B4-BE49-F238E27FC236}">
                    <a16:creationId xmlns:a16="http://schemas.microsoft.com/office/drawing/2014/main" id="{68E904A3-FDF9-F7F5-D7CA-911008985566}"/>
                  </a:ext>
                </a:extLst>
              </p:cNvPr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4" name="Left Arrow 16">
                <a:extLst>
                  <a:ext uri="{FF2B5EF4-FFF2-40B4-BE49-F238E27FC236}">
                    <a16:creationId xmlns:a16="http://schemas.microsoft.com/office/drawing/2014/main" id="{79E10FD3-19FC-6257-2826-C1A0851FA903}"/>
                  </a:ext>
                </a:extLst>
              </p:cNvPr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5" name="Left Arrow 17">
                <a:extLst>
                  <a:ext uri="{FF2B5EF4-FFF2-40B4-BE49-F238E27FC236}">
                    <a16:creationId xmlns:a16="http://schemas.microsoft.com/office/drawing/2014/main" id="{CE1C68B6-BFC6-4F9B-D0EB-2B8247A68C66}"/>
                  </a:ext>
                </a:extLst>
              </p:cNvPr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6" name="Left Arrow 18">
                <a:extLst>
                  <a:ext uri="{FF2B5EF4-FFF2-40B4-BE49-F238E27FC236}">
                    <a16:creationId xmlns:a16="http://schemas.microsoft.com/office/drawing/2014/main" id="{A9E29E2A-6920-90AD-CD8E-7B41D3D2D06C}"/>
                  </a:ext>
                </a:extLst>
              </p:cNvPr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7" name="Left Arrow 19">
                <a:extLst>
                  <a:ext uri="{FF2B5EF4-FFF2-40B4-BE49-F238E27FC236}">
                    <a16:creationId xmlns:a16="http://schemas.microsoft.com/office/drawing/2014/main" id="{72F2ED07-538E-D4BC-E23F-39E880A82655}"/>
                  </a:ext>
                </a:extLst>
              </p:cNvPr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F026D66-A6E2-B6AB-EAD1-141A03394A5B}"/>
                </a:ext>
              </a:extLst>
            </p:cNvPr>
            <p:cNvGrpSpPr/>
            <p:nvPr/>
          </p:nvGrpSpPr>
          <p:grpSpPr>
            <a:xfrm flipV="1">
              <a:off x="2209800" y="3429000"/>
              <a:ext cx="5626000" cy="2057400"/>
              <a:chOff x="2216200" y="1371600"/>
              <a:chExt cx="5626000" cy="2057400"/>
            </a:xfrm>
          </p:grpSpPr>
          <p:sp>
            <p:nvSpPr>
              <p:cNvPr id="46" name="Left Arrow 22">
                <a:extLst>
                  <a:ext uri="{FF2B5EF4-FFF2-40B4-BE49-F238E27FC236}">
                    <a16:creationId xmlns:a16="http://schemas.microsoft.com/office/drawing/2014/main" id="{C8724569-AE2C-9713-B490-43AC4BC37871}"/>
                  </a:ext>
                </a:extLst>
              </p:cNvPr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47" name="Left Arrow 23">
                <a:extLst>
                  <a:ext uri="{FF2B5EF4-FFF2-40B4-BE49-F238E27FC236}">
                    <a16:creationId xmlns:a16="http://schemas.microsoft.com/office/drawing/2014/main" id="{E6C4E151-7C8E-6E3C-42C7-E10B9F6EDD86}"/>
                  </a:ext>
                </a:extLst>
              </p:cNvPr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48" name="Left Arrow 24">
                <a:extLst>
                  <a:ext uri="{FF2B5EF4-FFF2-40B4-BE49-F238E27FC236}">
                    <a16:creationId xmlns:a16="http://schemas.microsoft.com/office/drawing/2014/main" id="{B280DD84-27AB-FEC2-2724-C60A47BF2137}"/>
                  </a:ext>
                </a:extLst>
              </p:cNvPr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49" name="Left Arrow 25">
                <a:extLst>
                  <a:ext uri="{FF2B5EF4-FFF2-40B4-BE49-F238E27FC236}">
                    <a16:creationId xmlns:a16="http://schemas.microsoft.com/office/drawing/2014/main" id="{0EEF653B-7BF2-63F4-5AB1-5DE6991C28C9}"/>
                  </a:ext>
                </a:extLst>
              </p:cNvPr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0" name="Left Arrow 26">
                <a:extLst>
                  <a:ext uri="{FF2B5EF4-FFF2-40B4-BE49-F238E27FC236}">
                    <a16:creationId xmlns:a16="http://schemas.microsoft.com/office/drawing/2014/main" id="{A0F17EB0-DDE5-3011-6FD3-36C6C89B3832}"/>
                  </a:ext>
                </a:extLst>
              </p:cNvPr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1" name="Left Arrow 27">
                <a:extLst>
                  <a:ext uri="{FF2B5EF4-FFF2-40B4-BE49-F238E27FC236}">
                    <a16:creationId xmlns:a16="http://schemas.microsoft.com/office/drawing/2014/main" id="{7B27DDCE-A74B-C4A2-FCAB-98398DE56258}"/>
                  </a:ext>
                </a:extLst>
              </p:cNvPr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</p:grp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53C02286-6570-8BB5-570C-A94A6D9FE349}"/>
              </a:ext>
            </a:extLst>
          </p:cNvPr>
          <p:cNvGrpSpPr/>
          <p:nvPr/>
        </p:nvGrpSpPr>
        <p:grpSpPr>
          <a:xfrm>
            <a:off x="5571738" y="3362078"/>
            <a:ext cx="1241271" cy="668946"/>
            <a:chOff x="5571738" y="3362078"/>
            <a:chExt cx="1241271" cy="668946"/>
          </a:xfrm>
        </p:grpSpPr>
        <p:sp>
          <p:nvSpPr>
            <p:cNvPr id="206" name="Left Arrow 19">
              <a:extLst>
                <a:ext uri="{FF2B5EF4-FFF2-40B4-BE49-F238E27FC236}">
                  <a16:creationId xmlns:a16="http://schemas.microsoft.com/office/drawing/2014/main" id="{487CA647-4223-6580-E5E9-AEA2FAB4CF9B}"/>
                </a:ext>
              </a:extLst>
            </p:cNvPr>
            <p:cNvSpPr/>
            <p:nvPr/>
          </p:nvSpPr>
          <p:spPr>
            <a:xfrm rot="16200000" flipH="1">
              <a:off x="5257093" y="3681991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07" name="Left Arrow 19">
              <a:extLst>
                <a:ext uri="{FF2B5EF4-FFF2-40B4-BE49-F238E27FC236}">
                  <a16:creationId xmlns:a16="http://schemas.microsoft.com/office/drawing/2014/main" id="{EE5C17F0-4F7A-D0B7-5290-3EE0E067F87A}"/>
                </a:ext>
              </a:extLst>
            </p:cNvPr>
            <p:cNvSpPr/>
            <p:nvPr/>
          </p:nvSpPr>
          <p:spPr>
            <a:xfrm rot="16200000" flipH="1">
              <a:off x="5374906" y="3681991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08" name="Left Arrow 19">
              <a:extLst>
                <a:ext uri="{FF2B5EF4-FFF2-40B4-BE49-F238E27FC236}">
                  <a16:creationId xmlns:a16="http://schemas.microsoft.com/office/drawing/2014/main" id="{A518DF12-9D9F-9381-8C2E-6217321FB9EE}"/>
                </a:ext>
              </a:extLst>
            </p:cNvPr>
            <p:cNvSpPr/>
            <p:nvPr/>
          </p:nvSpPr>
          <p:spPr>
            <a:xfrm rot="16200000" flipH="1">
              <a:off x="5490340" y="3681991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09" name="Left Arrow 19">
              <a:extLst>
                <a:ext uri="{FF2B5EF4-FFF2-40B4-BE49-F238E27FC236}">
                  <a16:creationId xmlns:a16="http://schemas.microsoft.com/office/drawing/2014/main" id="{056A8E7E-0621-E9BA-1D7A-82B3794F2F5E}"/>
                </a:ext>
              </a:extLst>
            </p:cNvPr>
            <p:cNvSpPr/>
            <p:nvPr/>
          </p:nvSpPr>
          <p:spPr>
            <a:xfrm rot="16200000" flipH="1">
              <a:off x="5619697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0" name="Left Arrow 19">
              <a:extLst>
                <a:ext uri="{FF2B5EF4-FFF2-40B4-BE49-F238E27FC236}">
                  <a16:creationId xmlns:a16="http://schemas.microsoft.com/office/drawing/2014/main" id="{4A7DF0F4-B524-D979-2211-B8BA9F5D8E80}"/>
                </a:ext>
              </a:extLst>
            </p:cNvPr>
            <p:cNvSpPr/>
            <p:nvPr/>
          </p:nvSpPr>
          <p:spPr>
            <a:xfrm rot="16200000" flipH="1">
              <a:off x="5737510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1" name="Left Arrow 19">
              <a:extLst>
                <a:ext uri="{FF2B5EF4-FFF2-40B4-BE49-F238E27FC236}">
                  <a16:creationId xmlns:a16="http://schemas.microsoft.com/office/drawing/2014/main" id="{014DE3A9-DC10-64A6-7E55-AE0E45340EC7}"/>
                </a:ext>
              </a:extLst>
            </p:cNvPr>
            <p:cNvSpPr/>
            <p:nvPr/>
          </p:nvSpPr>
          <p:spPr>
            <a:xfrm rot="16200000" flipH="1">
              <a:off x="5852944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2" name="Left Arrow 19">
              <a:extLst>
                <a:ext uri="{FF2B5EF4-FFF2-40B4-BE49-F238E27FC236}">
                  <a16:creationId xmlns:a16="http://schemas.microsoft.com/office/drawing/2014/main" id="{098FD51F-F982-F21D-D3A6-FBF7BCE9F32D}"/>
                </a:ext>
              </a:extLst>
            </p:cNvPr>
            <p:cNvSpPr/>
            <p:nvPr/>
          </p:nvSpPr>
          <p:spPr>
            <a:xfrm rot="16200000" flipH="1">
              <a:off x="5981451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3" name="Left Arrow 19">
              <a:extLst>
                <a:ext uri="{FF2B5EF4-FFF2-40B4-BE49-F238E27FC236}">
                  <a16:creationId xmlns:a16="http://schemas.microsoft.com/office/drawing/2014/main" id="{FB52A967-206E-8B3C-EC10-B87C4EEE0965}"/>
                </a:ext>
              </a:extLst>
            </p:cNvPr>
            <p:cNvSpPr/>
            <p:nvPr/>
          </p:nvSpPr>
          <p:spPr>
            <a:xfrm rot="16200000" flipH="1">
              <a:off x="6099264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4" name="Left Arrow 19">
              <a:extLst>
                <a:ext uri="{FF2B5EF4-FFF2-40B4-BE49-F238E27FC236}">
                  <a16:creationId xmlns:a16="http://schemas.microsoft.com/office/drawing/2014/main" id="{3FD2869F-0924-C643-046A-7A80ED076836}"/>
                </a:ext>
              </a:extLst>
            </p:cNvPr>
            <p:cNvSpPr/>
            <p:nvPr/>
          </p:nvSpPr>
          <p:spPr>
            <a:xfrm rot="16200000" flipH="1">
              <a:off x="6214698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5" name="Left Arrow 19">
              <a:extLst>
                <a:ext uri="{FF2B5EF4-FFF2-40B4-BE49-F238E27FC236}">
                  <a16:creationId xmlns:a16="http://schemas.microsoft.com/office/drawing/2014/main" id="{8E59663C-6B48-A6DA-7363-72AE34A02F13}"/>
                </a:ext>
              </a:extLst>
            </p:cNvPr>
            <p:cNvSpPr/>
            <p:nvPr/>
          </p:nvSpPr>
          <p:spPr>
            <a:xfrm rot="16200000" flipH="1">
              <a:off x="6346163" y="3681486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6" name="Left Arrow 19">
              <a:extLst>
                <a:ext uri="{FF2B5EF4-FFF2-40B4-BE49-F238E27FC236}">
                  <a16:creationId xmlns:a16="http://schemas.microsoft.com/office/drawing/2014/main" id="{F66662B3-C66F-6471-46AA-795C166116A5}"/>
                </a:ext>
              </a:extLst>
            </p:cNvPr>
            <p:cNvSpPr/>
            <p:nvPr/>
          </p:nvSpPr>
          <p:spPr>
            <a:xfrm rot="16200000" flipH="1">
              <a:off x="6463976" y="3681486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sp>
        <p:nvSpPr>
          <p:cNvPr id="651" name="Left Arrow 19">
            <a:extLst>
              <a:ext uri="{FF2B5EF4-FFF2-40B4-BE49-F238E27FC236}">
                <a16:creationId xmlns:a16="http://schemas.microsoft.com/office/drawing/2014/main" id="{DB383259-384C-D7ED-7AFC-590225FF2710}"/>
              </a:ext>
            </a:extLst>
          </p:cNvPr>
          <p:cNvSpPr/>
          <p:nvPr/>
        </p:nvSpPr>
        <p:spPr>
          <a:xfrm rot="5400000" flipH="1" flipV="1">
            <a:off x="5257093" y="4359795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53" name="Left Arrow 19">
            <a:extLst>
              <a:ext uri="{FF2B5EF4-FFF2-40B4-BE49-F238E27FC236}">
                <a16:creationId xmlns:a16="http://schemas.microsoft.com/office/drawing/2014/main" id="{95788161-518D-C1EF-51B4-6ACC46D39142}"/>
              </a:ext>
            </a:extLst>
          </p:cNvPr>
          <p:cNvSpPr/>
          <p:nvPr/>
        </p:nvSpPr>
        <p:spPr>
          <a:xfrm rot="5400000" flipH="1" flipV="1">
            <a:off x="5490340" y="4359795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55" name="Left Arrow 19">
            <a:extLst>
              <a:ext uri="{FF2B5EF4-FFF2-40B4-BE49-F238E27FC236}">
                <a16:creationId xmlns:a16="http://schemas.microsoft.com/office/drawing/2014/main" id="{020446D5-47C3-4061-E85D-90E9444697D5}"/>
              </a:ext>
            </a:extLst>
          </p:cNvPr>
          <p:cNvSpPr/>
          <p:nvPr/>
        </p:nvSpPr>
        <p:spPr>
          <a:xfrm rot="5400000" flipH="1" flipV="1">
            <a:off x="5737510" y="4365063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57" name="Left Arrow 19">
            <a:extLst>
              <a:ext uri="{FF2B5EF4-FFF2-40B4-BE49-F238E27FC236}">
                <a16:creationId xmlns:a16="http://schemas.microsoft.com/office/drawing/2014/main" id="{78047B45-CB19-4724-5B8B-197A6F5056E3}"/>
              </a:ext>
            </a:extLst>
          </p:cNvPr>
          <p:cNvSpPr/>
          <p:nvPr/>
        </p:nvSpPr>
        <p:spPr>
          <a:xfrm rot="5400000" flipH="1" flipV="1">
            <a:off x="5981451" y="4365063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59" name="Left Arrow 19">
            <a:extLst>
              <a:ext uri="{FF2B5EF4-FFF2-40B4-BE49-F238E27FC236}">
                <a16:creationId xmlns:a16="http://schemas.microsoft.com/office/drawing/2014/main" id="{5EDCFD1F-1074-E484-2600-B2299141A94E}"/>
              </a:ext>
            </a:extLst>
          </p:cNvPr>
          <p:cNvSpPr/>
          <p:nvPr/>
        </p:nvSpPr>
        <p:spPr>
          <a:xfrm rot="5400000" flipH="1" flipV="1">
            <a:off x="6214698" y="4365063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61" name="Left Arrow 19">
            <a:extLst>
              <a:ext uri="{FF2B5EF4-FFF2-40B4-BE49-F238E27FC236}">
                <a16:creationId xmlns:a16="http://schemas.microsoft.com/office/drawing/2014/main" id="{0C56B1C0-8598-2B1F-782D-6EDD11E62E73}"/>
              </a:ext>
            </a:extLst>
          </p:cNvPr>
          <p:cNvSpPr/>
          <p:nvPr/>
        </p:nvSpPr>
        <p:spPr>
          <a:xfrm rot="5400000" flipH="1" flipV="1">
            <a:off x="6463976" y="4360300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B53115-D4CC-87F2-D052-7433CC308D66}"/>
              </a:ext>
            </a:extLst>
          </p:cNvPr>
          <p:cNvSpPr/>
          <p:nvPr/>
        </p:nvSpPr>
        <p:spPr>
          <a:xfrm rot="16200000" flipH="1">
            <a:off x="6143513" y="3374581"/>
            <a:ext cx="98323" cy="1341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22315C-F816-A7BF-6F05-70F09451EE6E}"/>
              </a:ext>
            </a:extLst>
          </p:cNvPr>
          <p:cNvSpPr/>
          <p:nvPr/>
        </p:nvSpPr>
        <p:spPr>
          <a:xfrm rot="16200000" flipH="1">
            <a:off x="5533905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7EBB31-E53B-6F56-4354-89C4C4D782AC}"/>
              </a:ext>
            </a:extLst>
          </p:cNvPr>
          <p:cNvSpPr/>
          <p:nvPr/>
        </p:nvSpPr>
        <p:spPr>
          <a:xfrm rot="16200000" flipH="1">
            <a:off x="5777748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695D67-0930-6DE7-1ED0-55C22856E964}"/>
              </a:ext>
            </a:extLst>
          </p:cNvPr>
          <p:cNvSpPr/>
          <p:nvPr/>
        </p:nvSpPr>
        <p:spPr>
          <a:xfrm rot="16200000" flipH="1">
            <a:off x="5899670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7AF155-3D60-45BC-654D-E31CA1A0ABA5}"/>
              </a:ext>
            </a:extLst>
          </p:cNvPr>
          <p:cNvSpPr/>
          <p:nvPr/>
        </p:nvSpPr>
        <p:spPr>
          <a:xfrm rot="16200000" flipH="1">
            <a:off x="6021592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C1CCB3B8-D6C1-3EE8-7427-10893753FC10}"/>
              </a:ext>
            </a:extLst>
          </p:cNvPr>
          <p:cNvSpPr/>
          <p:nvPr/>
        </p:nvSpPr>
        <p:spPr>
          <a:xfrm rot="16200000" flipH="1">
            <a:off x="6143513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1C2DAB67-BBBE-6A67-CDFC-3E05B7A42EBE}"/>
              </a:ext>
            </a:extLst>
          </p:cNvPr>
          <p:cNvSpPr/>
          <p:nvPr/>
        </p:nvSpPr>
        <p:spPr>
          <a:xfrm rot="16200000" flipH="1">
            <a:off x="6265435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50BFCDB7-4822-26C2-C104-00ADF215FF25}"/>
              </a:ext>
            </a:extLst>
          </p:cNvPr>
          <p:cNvSpPr/>
          <p:nvPr/>
        </p:nvSpPr>
        <p:spPr>
          <a:xfrm rot="16200000" flipH="1">
            <a:off x="6387357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CFE5B328-B1EC-4DAC-1A0F-B5449EEB5F1C}"/>
              </a:ext>
            </a:extLst>
          </p:cNvPr>
          <p:cNvSpPr/>
          <p:nvPr/>
        </p:nvSpPr>
        <p:spPr>
          <a:xfrm rot="16200000" flipH="1">
            <a:off x="6509278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FB0C6667-1D5F-CA53-9997-3DE09E712C4C}"/>
              </a:ext>
            </a:extLst>
          </p:cNvPr>
          <p:cNvSpPr/>
          <p:nvPr/>
        </p:nvSpPr>
        <p:spPr>
          <a:xfrm rot="16200000" flipH="1">
            <a:off x="6631200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5203DD2-8D57-FD28-1961-EC739508D836}"/>
              </a:ext>
            </a:extLst>
          </p:cNvPr>
          <p:cNvSpPr/>
          <p:nvPr/>
        </p:nvSpPr>
        <p:spPr>
          <a:xfrm rot="16200000" flipH="1">
            <a:off x="6753122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E8CE238A-22EA-F259-DA54-E9760BCBDC7F}"/>
              </a:ext>
            </a:extLst>
          </p:cNvPr>
          <p:cNvGrpSpPr/>
          <p:nvPr/>
        </p:nvGrpSpPr>
        <p:grpSpPr>
          <a:xfrm>
            <a:off x="2338969" y="4980470"/>
            <a:ext cx="1241271" cy="668946"/>
            <a:chOff x="5571738" y="3362078"/>
            <a:chExt cx="1241271" cy="668946"/>
          </a:xfrm>
        </p:grpSpPr>
        <p:sp>
          <p:nvSpPr>
            <p:cNvPr id="663" name="Left Arrow 19">
              <a:extLst>
                <a:ext uri="{FF2B5EF4-FFF2-40B4-BE49-F238E27FC236}">
                  <a16:creationId xmlns:a16="http://schemas.microsoft.com/office/drawing/2014/main" id="{0163719A-EE96-3915-FCB6-406B720E2CE6}"/>
                </a:ext>
              </a:extLst>
            </p:cNvPr>
            <p:cNvSpPr/>
            <p:nvPr/>
          </p:nvSpPr>
          <p:spPr>
            <a:xfrm rot="16200000" flipH="1">
              <a:off x="5257093" y="3681991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65" name="Left Arrow 19">
              <a:extLst>
                <a:ext uri="{FF2B5EF4-FFF2-40B4-BE49-F238E27FC236}">
                  <a16:creationId xmlns:a16="http://schemas.microsoft.com/office/drawing/2014/main" id="{BFE19BE9-EA3A-BD84-16A8-AEBF566C2D71}"/>
                </a:ext>
              </a:extLst>
            </p:cNvPr>
            <p:cNvSpPr/>
            <p:nvPr/>
          </p:nvSpPr>
          <p:spPr>
            <a:xfrm rot="16200000" flipH="1">
              <a:off x="5490340" y="3681991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67" name="Left Arrow 19">
              <a:extLst>
                <a:ext uri="{FF2B5EF4-FFF2-40B4-BE49-F238E27FC236}">
                  <a16:creationId xmlns:a16="http://schemas.microsoft.com/office/drawing/2014/main" id="{7BD31CF1-E700-5F7E-722E-4A4E98C7B56E}"/>
                </a:ext>
              </a:extLst>
            </p:cNvPr>
            <p:cNvSpPr/>
            <p:nvPr/>
          </p:nvSpPr>
          <p:spPr>
            <a:xfrm rot="16200000" flipH="1">
              <a:off x="5737510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69" name="Left Arrow 19">
              <a:extLst>
                <a:ext uri="{FF2B5EF4-FFF2-40B4-BE49-F238E27FC236}">
                  <a16:creationId xmlns:a16="http://schemas.microsoft.com/office/drawing/2014/main" id="{7A06FA4B-EEC7-E195-B5DE-6B95226A35F3}"/>
                </a:ext>
              </a:extLst>
            </p:cNvPr>
            <p:cNvSpPr/>
            <p:nvPr/>
          </p:nvSpPr>
          <p:spPr>
            <a:xfrm rot="16200000" flipH="1">
              <a:off x="5981451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71" name="Left Arrow 19">
              <a:extLst>
                <a:ext uri="{FF2B5EF4-FFF2-40B4-BE49-F238E27FC236}">
                  <a16:creationId xmlns:a16="http://schemas.microsoft.com/office/drawing/2014/main" id="{BFD5FEA7-8F72-A9F1-FC95-FCFE92752195}"/>
                </a:ext>
              </a:extLst>
            </p:cNvPr>
            <p:cNvSpPr/>
            <p:nvPr/>
          </p:nvSpPr>
          <p:spPr>
            <a:xfrm rot="16200000" flipH="1">
              <a:off x="6214698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73" name="Left Arrow 19">
              <a:extLst>
                <a:ext uri="{FF2B5EF4-FFF2-40B4-BE49-F238E27FC236}">
                  <a16:creationId xmlns:a16="http://schemas.microsoft.com/office/drawing/2014/main" id="{195DA6FA-D511-5D25-53DB-AE6E15A4530E}"/>
                </a:ext>
              </a:extLst>
            </p:cNvPr>
            <p:cNvSpPr/>
            <p:nvPr/>
          </p:nvSpPr>
          <p:spPr>
            <a:xfrm rot="16200000" flipH="1">
              <a:off x="6463976" y="3681486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sp>
        <p:nvSpPr>
          <p:cNvPr id="674" name="Left Arrow 19">
            <a:extLst>
              <a:ext uri="{FF2B5EF4-FFF2-40B4-BE49-F238E27FC236}">
                <a16:creationId xmlns:a16="http://schemas.microsoft.com/office/drawing/2014/main" id="{B5AF817F-3CB9-460A-384D-6A03AD054E10}"/>
              </a:ext>
            </a:extLst>
          </p:cNvPr>
          <p:cNvSpPr/>
          <p:nvPr/>
        </p:nvSpPr>
        <p:spPr>
          <a:xfrm rot="5400000" flipH="1" flipV="1">
            <a:off x="2024324" y="5978187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75" name="Left Arrow 19">
            <a:extLst>
              <a:ext uri="{FF2B5EF4-FFF2-40B4-BE49-F238E27FC236}">
                <a16:creationId xmlns:a16="http://schemas.microsoft.com/office/drawing/2014/main" id="{44D0B973-5C4D-DA18-E0B0-BBEA8DF2E52B}"/>
              </a:ext>
            </a:extLst>
          </p:cNvPr>
          <p:cNvSpPr/>
          <p:nvPr/>
        </p:nvSpPr>
        <p:spPr>
          <a:xfrm rot="5400000" flipH="1" flipV="1">
            <a:off x="2257571" y="5978187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76" name="Left Arrow 19">
            <a:extLst>
              <a:ext uri="{FF2B5EF4-FFF2-40B4-BE49-F238E27FC236}">
                <a16:creationId xmlns:a16="http://schemas.microsoft.com/office/drawing/2014/main" id="{E6B8A8FC-AD35-EEDD-5159-C4EC7E3123CF}"/>
              </a:ext>
            </a:extLst>
          </p:cNvPr>
          <p:cNvSpPr/>
          <p:nvPr/>
        </p:nvSpPr>
        <p:spPr>
          <a:xfrm rot="5400000" flipH="1" flipV="1">
            <a:off x="2504741" y="5983455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77" name="Left Arrow 19">
            <a:extLst>
              <a:ext uri="{FF2B5EF4-FFF2-40B4-BE49-F238E27FC236}">
                <a16:creationId xmlns:a16="http://schemas.microsoft.com/office/drawing/2014/main" id="{A2239278-6F85-AC34-0732-832EC48EDBCA}"/>
              </a:ext>
            </a:extLst>
          </p:cNvPr>
          <p:cNvSpPr/>
          <p:nvPr/>
        </p:nvSpPr>
        <p:spPr>
          <a:xfrm rot="5400000" flipH="1" flipV="1">
            <a:off x="2748682" y="5983455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78" name="Left Arrow 19">
            <a:extLst>
              <a:ext uri="{FF2B5EF4-FFF2-40B4-BE49-F238E27FC236}">
                <a16:creationId xmlns:a16="http://schemas.microsoft.com/office/drawing/2014/main" id="{EA4C9624-A067-8600-4584-41F1775BCE33}"/>
              </a:ext>
            </a:extLst>
          </p:cNvPr>
          <p:cNvSpPr/>
          <p:nvPr/>
        </p:nvSpPr>
        <p:spPr>
          <a:xfrm rot="5400000" flipH="1" flipV="1">
            <a:off x="2981929" y="5983455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79" name="Left Arrow 19">
            <a:extLst>
              <a:ext uri="{FF2B5EF4-FFF2-40B4-BE49-F238E27FC236}">
                <a16:creationId xmlns:a16="http://schemas.microsoft.com/office/drawing/2014/main" id="{9BA2F74C-7216-A4C6-AFAB-2F2B0AD83EF5}"/>
              </a:ext>
            </a:extLst>
          </p:cNvPr>
          <p:cNvSpPr/>
          <p:nvPr/>
        </p:nvSpPr>
        <p:spPr>
          <a:xfrm rot="5400000" flipH="1" flipV="1">
            <a:off x="3231207" y="5978692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17ABB99E-F6F6-6FC0-35E3-F996EE87A5A6}"/>
              </a:ext>
            </a:extLst>
          </p:cNvPr>
          <p:cNvSpPr/>
          <p:nvPr/>
        </p:nvSpPr>
        <p:spPr>
          <a:xfrm rot="16200000" flipH="1">
            <a:off x="2910744" y="4992973"/>
            <a:ext cx="98323" cy="1341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27238F36-5712-0C41-07DC-BBD82B77AB5F}"/>
              </a:ext>
            </a:extLst>
          </p:cNvPr>
          <p:cNvSpPr/>
          <p:nvPr/>
        </p:nvSpPr>
        <p:spPr>
          <a:xfrm rot="16200000" flipH="1">
            <a:off x="2301136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C0D2C3AB-22C6-D795-0702-78DCDDED64A0}"/>
              </a:ext>
            </a:extLst>
          </p:cNvPr>
          <p:cNvSpPr/>
          <p:nvPr/>
        </p:nvSpPr>
        <p:spPr>
          <a:xfrm rot="16200000" flipH="1">
            <a:off x="2544979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0F2C3CCD-34D6-76B8-ED62-3E035D70C6A7}"/>
              </a:ext>
            </a:extLst>
          </p:cNvPr>
          <p:cNvSpPr/>
          <p:nvPr/>
        </p:nvSpPr>
        <p:spPr>
          <a:xfrm rot="16200000" flipH="1">
            <a:off x="2666901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2A54D0E-C9FB-4AD7-B0C2-C64CF39AABA9}"/>
              </a:ext>
            </a:extLst>
          </p:cNvPr>
          <p:cNvSpPr/>
          <p:nvPr/>
        </p:nvSpPr>
        <p:spPr>
          <a:xfrm rot="16200000" flipH="1">
            <a:off x="2788823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7D564A1-1EAC-1E49-1C0C-8756CD8B4D48}"/>
              </a:ext>
            </a:extLst>
          </p:cNvPr>
          <p:cNvSpPr/>
          <p:nvPr/>
        </p:nvSpPr>
        <p:spPr>
          <a:xfrm rot="16200000" flipH="1">
            <a:off x="2910744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F6E83B91-569E-9B2A-D24A-902B0675F57F}"/>
              </a:ext>
            </a:extLst>
          </p:cNvPr>
          <p:cNvSpPr/>
          <p:nvPr/>
        </p:nvSpPr>
        <p:spPr>
          <a:xfrm rot="16200000" flipH="1">
            <a:off x="3032666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0C9C2E6-752D-C4AF-1A57-567966EDCCA3}"/>
              </a:ext>
            </a:extLst>
          </p:cNvPr>
          <p:cNvSpPr/>
          <p:nvPr/>
        </p:nvSpPr>
        <p:spPr>
          <a:xfrm rot="16200000" flipH="1">
            <a:off x="3154588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FC15C878-3800-C507-91E6-E82FB57797A5}"/>
              </a:ext>
            </a:extLst>
          </p:cNvPr>
          <p:cNvSpPr/>
          <p:nvPr/>
        </p:nvSpPr>
        <p:spPr>
          <a:xfrm rot="16200000" flipH="1">
            <a:off x="3276509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07D9003-C301-4B63-CC3F-6A643C17229A}"/>
              </a:ext>
            </a:extLst>
          </p:cNvPr>
          <p:cNvSpPr/>
          <p:nvPr/>
        </p:nvSpPr>
        <p:spPr>
          <a:xfrm rot="16200000" flipH="1">
            <a:off x="3398431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B080AA8-B1EA-BDA1-8395-EF4B3446D432}"/>
              </a:ext>
            </a:extLst>
          </p:cNvPr>
          <p:cNvSpPr/>
          <p:nvPr/>
        </p:nvSpPr>
        <p:spPr>
          <a:xfrm rot="16200000" flipH="1">
            <a:off x="3520353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</p:spTree>
    <p:extLst>
      <p:ext uri="{BB962C8B-B14F-4D97-AF65-F5344CB8AC3E}">
        <p14:creationId xmlns:p14="http://schemas.microsoft.com/office/powerpoint/2010/main" val="109766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21" name="Rectangle 5"/>
          <p:cNvSpPr>
            <a:spLocks noChangeArrowheads="1"/>
          </p:cNvSpPr>
          <p:nvPr/>
        </p:nvSpPr>
        <p:spPr bwMode="auto">
          <a:xfrm>
            <a:off x="0" y="752475"/>
            <a:ext cx="4618038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I have a dipole in a uniform E-field. What is the net acceleration of the dipole?</a:t>
            </a:r>
          </a:p>
        </p:txBody>
      </p:sp>
      <p:sp>
        <p:nvSpPr>
          <p:cNvPr id="154522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dirty="0"/>
              <a:t>Question 223.25.2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5223" name="Rectangle 7"/>
          <p:cNvSpPr>
            <a:spLocks noChangeArrowheads="1"/>
          </p:cNvSpPr>
          <p:nvPr/>
        </p:nvSpPr>
        <p:spPr bwMode="auto">
          <a:xfrm>
            <a:off x="5440363" y="781050"/>
            <a:ext cx="3703637" cy="153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50000"/>
              </a:spcBef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Zero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AutoNum type="alphaLcParenR"/>
            </a:pPr>
            <a:r>
              <a:rPr lang="en-US" sz="2000" b="1" dirty="0" err="1">
                <a:solidFill>
                  <a:schemeClr val="tx2"/>
                </a:solidFill>
              </a:rPr>
              <a:t>qE</a:t>
            </a:r>
            <a:r>
              <a:rPr lang="en-US" sz="2000" b="1" dirty="0">
                <a:solidFill>
                  <a:schemeClr val="tx2"/>
                </a:solidFill>
              </a:rPr>
              <a:t>/m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2qE/m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Infinite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4113" y="3463925"/>
            <a:ext cx="7118350" cy="2393950"/>
            <a:chOff x="849" y="1966"/>
            <a:chExt cx="4484" cy="150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49" y="1966"/>
              <a:ext cx="4484" cy="1508"/>
              <a:chOff x="849" y="1966"/>
              <a:chExt cx="3450" cy="480"/>
            </a:xfrm>
          </p:grpSpPr>
          <p:sp>
            <p:nvSpPr>
              <p:cNvPr id="1545226" name="Line 10"/>
              <p:cNvSpPr>
                <a:spLocks noChangeShapeType="1"/>
              </p:cNvSpPr>
              <p:nvPr/>
            </p:nvSpPr>
            <p:spPr bwMode="auto">
              <a:xfrm>
                <a:off x="849" y="1966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7" name="Line 11"/>
              <p:cNvSpPr>
                <a:spLocks noChangeShapeType="1"/>
              </p:cNvSpPr>
              <p:nvPr/>
            </p:nvSpPr>
            <p:spPr bwMode="auto">
              <a:xfrm>
                <a:off x="849" y="2062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8" name="Line 12"/>
              <p:cNvSpPr>
                <a:spLocks noChangeShapeType="1"/>
              </p:cNvSpPr>
              <p:nvPr/>
            </p:nvSpPr>
            <p:spPr bwMode="auto">
              <a:xfrm>
                <a:off x="849" y="2158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9" name="Line 13"/>
              <p:cNvSpPr>
                <a:spLocks noChangeShapeType="1"/>
              </p:cNvSpPr>
              <p:nvPr/>
            </p:nvSpPr>
            <p:spPr bwMode="auto">
              <a:xfrm>
                <a:off x="849" y="2254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30" name="Line 14"/>
              <p:cNvSpPr>
                <a:spLocks noChangeShapeType="1"/>
              </p:cNvSpPr>
              <p:nvPr/>
            </p:nvSpPr>
            <p:spPr bwMode="auto">
              <a:xfrm>
                <a:off x="849" y="2350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31" name="Line 15"/>
              <p:cNvSpPr>
                <a:spLocks noChangeShapeType="1"/>
              </p:cNvSpPr>
              <p:nvPr/>
            </p:nvSpPr>
            <p:spPr bwMode="auto">
              <a:xfrm>
                <a:off x="849" y="2446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 rot="-1632241">
              <a:off x="1848" y="2574"/>
              <a:ext cx="1248" cy="240"/>
              <a:chOff x="2014" y="2971"/>
              <a:chExt cx="1248" cy="240"/>
            </a:xfrm>
          </p:grpSpPr>
          <p:sp>
            <p:nvSpPr>
              <p:cNvPr id="1545233" name="Oval 17"/>
              <p:cNvSpPr>
                <a:spLocks noChangeArrowheads="1"/>
              </p:cNvSpPr>
              <p:nvPr/>
            </p:nvSpPr>
            <p:spPr bwMode="auto">
              <a:xfrm>
                <a:off x="2014" y="2971"/>
                <a:ext cx="240" cy="24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234" name="Oval 18"/>
              <p:cNvSpPr>
                <a:spLocks noChangeArrowheads="1"/>
              </p:cNvSpPr>
              <p:nvPr/>
            </p:nvSpPr>
            <p:spPr bwMode="auto">
              <a:xfrm>
                <a:off x="3022" y="2971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5235" name="Text Box 19"/>
            <p:cNvSpPr txBox="1">
              <a:spLocks noChangeArrowheads="1"/>
            </p:cNvSpPr>
            <p:nvPr/>
          </p:nvSpPr>
          <p:spPr bwMode="auto">
            <a:xfrm>
              <a:off x="1890" y="3041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-q</a:t>
              </a:r>
            </a:p>
          </p:txBody>
        </p:sp>
        <p:sp>
          <p:nvSpPr>
            <p:cNvPr id="1545236" name="Text Box 20"/>
            <p:cNvSpPr txBox="1">
              <a:spLocks noChangeArrowheads="1"/>
            </p:cNvSpPr>
            <p:nvPr/>
          </p:nvSpPr>
          <p:spPr bwMode="auto">
            <a:xfrm>
              <a:off x="2883" y="21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q</a:t>
              </a:r>
            </a:p>
          </p:txBody>
        </p:sp>
        <p:sp>
          <p:nvSpPr>
            <p:cNvPr id="1545237" name="Line 21"/>
            <p:cNvSpPr>
              <a:spLocks noChangeShapeType="1"/>
            </p:cNvSpPr>
            <p:nvPr/>
          </p:nvSpPr>
          <p:spPr bwMode="auto">
            <a:xfrm flipV="1">
              <a:off x="2025" y="2452"/>
              <a:ext cx="897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38" name="Text Box 22"/>
            <p:cNvSpPr txBox="1">
              <a:spLocks noChangeArrowheads="1"/>
            </p:cNvSpPr>
            <p:nvPr/>
          </p:nvSpPr>
          <p:spPr bwMode="auto">
            <a:xfrm>
              <a:off x="2294" y="24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/>
                <a:t>p</a:t>
              </a:r>
            </a:p>
          </p:txBody>
        </p:sp>
        <p:sp>
          <p:nvSpPr>
            <p:cNvPr id="1545239" name="Line 23"/>
            <p:cNvSpPr>
              <a:spLocks noChangeShapeType="1"/>
            </p:cNvSpPr>
            <p:nvPr/>
          </p:nvSpPr>
          <p:spPr bwMode="auto">
            <a:xfrm flipH="1">
              <a:off x="1425" y="2922"/>
              <a:ext cx="59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40" name="Line 24"/>
            <p:cNvSpPr>
              <a:spLocks noChangeShapeType="1"/>
            </p:cNvSpPr>
            <p:nvPr/>
          </p:nvSpPr>
          <p:spPr bwMode="auto">
            <a:xfrm>
              <a:off x="2934" y="2448"/>
              <a:ext cx="59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41" name="Text Box 25"/>
            <p:cNvSpPr txBox="1">
              <a:spLocks noChangeArrowheads="1"/>
            </p:cNvSpPr>
            <p:nvPr/>
          </p:nvSpPr>
          <p:spPr bwMode="auto">
            <a:xfrm>
              <a:off x="3333" y="219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</a:t>
              </a:r>
            </a:p>
          </p:txBody>
        </p:sp>
        <p:sp>
          <p:nvSpPr>
            <p:cNvPr id="1545242" name="Text Box 26"/>
            <p:cNvSpPr txBox="1">
              <a:spLocks noChangeArrowheads="1"/>
            </p:cNvSpPr>
            <p:nvPr/>
          </p:nvSpPr>
          <p:spPr bwMode="auto">
            <a:xfrm>
              <a:off x="1529" y="2662"/>
              <a:ext cx="2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-F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32A25A-BCC8-9D3C-2816-F922E7E62646}"/>
              </a:ext>
            </a:extLst>
          </p:cNvPr>
          <p:cNvGrpSpPr/>
          <p:nvPr/>
        </p:nvGrpSpPr>
        <p:grpSpPr>
          <a:xfrm>
            <a:off x="1600200" y="1371600"/>
            <a:ext cx="6242000" cy="4114800"/>
            <a:chOff x="1600200" y="1371600"/>
            <a:chExt cx="6242000" cy="4114800"/>
          </a:xfrm>
        </p:grpSpPr>
        <p:sp>
          <p:nvSpPr>
            <p:cNvPr id="2" name="Rectangle 1"/>
            <p:cNvSpPr/>
            <p:nvPr/>
          </p:nvSpPr>
          <p:spPr>
            <a:xfrm rot="5400000">
              <a:off x="4419600" y="457200"/>
              <a:ext cx="304800" cy="5943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7121236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6040582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550025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4959927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4419600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879273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333894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2798618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2258291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717964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216200" y="1371600"/>
              <a:ext cx="5626000" cy="2057400"/>
              <a:chOff x="2216200" y="1371600"/>
              <a:chExt cx="5626000" cy="2057400"/>
            </a:xfrm>
          </p:grpSpPr>
          <p:sp>
            <p:nvSpPr>
              <p:cNvPr id="15" name="Left Arrow 14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Arrow 15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Arrow 16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Arrow 17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Arrow 19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flipV="1">
              <a:off x="2209800" y="3429000"/>
              <a:ext cx="5626000" cy="2057400"/>
              <a:chOff x="2216200" y="1371600"/>
              <a:chExt cx="5626000" cy="2057400"/>
            </a:xfrm>
          </p:grpSpPr>
          <p:sp>
            <p:nvSpPr>
              <p:cNvPr id="23" name="Left Arrow 22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Arrow 23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Arrow 24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Left Arrow 25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Left Arrow 26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&quot;No&quot; Symbol 29"/>
            <p:cNvSpPr/>
            <p:nvPr/>
          </p:nvSpPr>
          <p:spPr>
            <a:xfrm>
              <a:off x="2895600" y="137160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 flipH="1">
            <a:off x="1600200" y="1371600"/>
            <a:ext cx="6242000" cy="4114800"/>
            <a:chOff x="1600200" y="1371600"/>
            <a:chExt cx="6242000" cy="4114800"/>
          </a:xfrm>
        </p:grpSpPr>
        <p:sp>
          <p:nvSpPr>
            <p:cNvPr id="2" name="Rectangle 1"/>
            <p:cNvSpPr/>
            <p:nvPr/>
          </p:nvSpPr>
          <p:spPr>
            <a:xfrm rot="5400000">
              <a:off x="4419600" y="457200"/>
              <a:ext cx="304800" cy="5943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7121236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6040582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550025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4959927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4419600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879273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333894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2798618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2258291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717964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0"/>
            <p:cNvGrpSpPr/>
            <p:nvPr/>
          </p:nvGrpSpPr>
          <p:grpSpPr>
            <a:xfrm>
              <a:off x="2216200" y="1371600"/>
              <a:ext cx="5626000" cy="2057400"/>
              <a:chOff x="2216200" y="1371600"/>
              <a:chExt cx="5626000" cy="2057400"/>
            </a:xfrm>
          </p:grpSpPr>
          <p:sp>
            <p:nvSpPr>
              <p:cNvPr id="15" name="Left Arrow 14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Arrow 15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Arrow 16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Arrow 17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Arrow 19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21"/>
            <p:cNvGrpSpPr/>
            <p:nvPr/>
          </p:nvGrpSpPr>
          <p:grpSpPr>
            <a:xfrm flipV="1">
              <a:off x="2209800" y="3429000"/>
              <a:ext cx="5626000" cy="2057400"/>
              <a:chOff x="2216200" y="1371600"/>
              <a:chExt cx="5626000" cy="2057400"/>
            </a:xfrm>
          </p:grpSpPr>
          <p:sp>
            <p:nvSpPr>
              <p:cNvPr id="23" name="Left Arrow 22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Arrow 23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Arrow 24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Left Arrow 25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Left Arrow 26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&quot;No&quot; Symbol 29"/>
            <p:cNvSpPr/>
            <p:nvPr/>
          </p:nvSpPr>
          <p:spPr>
            <a:xfrm>
              <a:off x="2895600" y="137160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capacitor.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BD7B755-5CAA-8176-7E5D-680C7BE346EB}"/>
              </a:ext>
            </a:extLst>
          </p:cNvPr>
          <p:cNvGrpSpPr/>
          <p:nvPr/>
        </p:nvGrpSpPr>
        <p:grpSpPr>
          <a:xfrm>
            <a:off x="720067" y="3564035"/>
            <a:ext cx="2365432" cy="1074379"/>
            <a:chOff x="3101303" y="3719035"/>
            <a:chExt cx="6022050" cy="49142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250BA3-994E-DFD3-437C-CF0120D52E02}"/>
                </a:ext>
              </a:extLst>
            </p:cNvPr>
            <p:cNvSpPr/>
            <p:nvPr/>
          </p:nvSpPr>
          <p:spPr>
            <a:xfrm>
              <a:off x="3173446" y="4653422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70B94F-211F-A8D3-F510-D48651CD73B0}"/>
                </a:ext>
              </a:extLst>
            </p:cNvPr>
            <p:cNvSpPr/>
            <p:nvPr/>
          </p:nvSpPr>
          <p:spPr>
            <a:xfrm>
              <a:off x="3172132" y="7399120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418576-2290-E2B8-9171-A4024AAAD2B3}"/>
                </a:ext>
              </a:extLst>
            </p:cNvPr>
            <p:cNvSpPr/>
            <p:nvPr/>
          </p:nvSpPr>
          <p:spPr>
            <a:xfrm>
              <a:off x="3101303" y="4734834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8694C0DA-C16D-372D-3F6C-72256D7B3326}"/>
                </a:ext>
              </a:extLst>
            </p:cNvPr>
            <p:cNvSpPr/>
            <p:nvPr/>
          </p:nvSpPr>
          <p:spPr>
            <a:xfrm>
              <a:off x="3118793" y="4542462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9A61FE79-309C-50B4-9250-27E6958F3A89}"/>
                </a:ext>
              </a:extLst>
            </p:cNvPr>
            <p:cNvSpPr/>
            <p:nvPr/>
          </p:nvSpPr>
          <p:spPr>
            <a:xfrm>
              <a:off x="3162607" y="7462575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3D43F449-1951-4D2E-44D8-2EE6F107F002}"/>
                </a:ext>
              </a:extLst>
            </p:cNvPr>
            <p:cNvGrpSpPr/>
            <p:nvPr/>
          </p:nvGrpSpPr>
          <p:grpSpPr>
            <a:xfrm>
              <a:off x="4733995" y="4955722"/>
              <a:ext cx="3325319" cy="2425910"/>
              <a:chOff x="2953062" y="1906247"/>
              <a:chExt cx="3325319" cy="914401"/>
            </a:xfrm>
          </p:grpSpPr>
          <p:cxnSp>
            <p:nvCxnSpPr>
              <p:cNvPr id="515" name="Straight Arrow Connector 514">
                <a:extLst>
                  <a:ext uri="{FF2B5EF4-FFF2-40B4-BE49-F238E27FC236}">
                    <a16:creationId xmlns:a16="http://schemas.microsoft.com/office/drawing/2014/main" id="{0DD2BC00-4FF3-F976-5BAC-AE072C620AF0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>
                <a:extLst>
                  <a:ext uri="{FF2B5EF4-FFF2-40B4-BE49-F238E27FC236}">
                    <a16:creationId xmlns:a16="http://schemas.microsoft.com/office/drawing/2014/main" id="{48A619C0-6870-957C-7DF6-B0E0091C4D1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>
                <a:extLst>
                  <a:ext uri="{FF2B5EF4-FFF2-40B4-BE49-F238E27FC236}">
                    <a16:creationId xmlns:a16="http://schemas.microsoft.com/office/drawing/2014/main" id="{B4C04D8E-87C8-77D5-A91A-5080BBB14E51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5E116183-9B8A-6676-D75A-EEB4935914F2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Arrow Connector 518">
                <a:extLst>
                  <a:ext uri="{FF2B5EF4-FFF2-40B4-BE49-F238E27FC236}">
                    <a16:creationId xmlns:a16="http://schemas.microsoft.com/office/drawing/2014/main" id="{6C021067-C115-3965-B50B-53B36D46FC4A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>
                <a:extLst>
                  <a:ext uri="{FF2B5EF4-FFF2-40B4-BE49-F238E27FC236}">
                    <a16:creationId xmlns:a16="http://schemas.microsoft.com/office/drawing/2014/main" id="{E3AA4C39-3613-2A63-5943-2AC2ECD1EFA5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EC777532-6C27-ACA8-33DC-F948E7B0325B}"/>
                </a:ext>
              </a:extLst>
            </p:cNvPr>
            <p:cNvGrpSpPr/>
            <p:nvPr/>
          </p:nvGrpSpPr>
          <p:grpSpPr>
            <a:xfrm flipV="1">
              <a:off x="4751484" y="3759008"/>
              <a:ext cx="3325319" cy="914401"/>
              <a:chOff x="2953062" y="1906247"/>
              <a:chExt cx="3325319" cy="914401"/>
            </a:xfrm>
          </p:grpSpPr>
          <p:cxnSp>
            <p:nvCxnSpPr>
              <p:cNvPr id="522" name="Straight Arrow Connector 521">
                <a:extLst>
                  <a:ext uri="{FF2B5EF4-FFF2-40B4-BE49-F238E27FC236}">
                    <a16:creationId xmlns:a16="http://schemas.microsoft.com/office/drawing/2014/main" id="{384B470B-6385-CB1E-883D-BC57F0B60F64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Arrow Connector 522">
                <a:extLst>
                  <a:ext uri="{FF2B5EF4-FFF2-40B4-BE49-F238E27FC236}">
                    <a16:creationId xmlns:a16="http://schemas.microsoft.com/office/drawing/2014/main" id="{A90FC956-F5B3-460D-8424-5FC44D1A0881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>
                <a:extLst>
                  <a:ext uri="{FF2B5EF4-FFF2-40B4-BE49-F238E27FC236}">
                    <a16:creationId xmlns:a16="http://schemas.microsoft.com/office/drawing/2014/main" id="{6122CB02-4865-ABE8-C7CB-81EC55CD52BD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>
                <a:extLst>
                  <a:ext uri="{FF2B5EF4-FFF2-40B4-BE49-F238E27FC236}">
                    <a16:creationId xmlns:a16="http://schemas.microsoft.com/office/drawing/2014/main" id="{E17039C5-7483-41CA-DCE7-537EDE9FBF59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>
                <a:extLst>
                  <a:ext uri="{FF2B5EF4-FFF2-40B4-BE49-F238E27FC236}">
                    <a16:creationId xmlns:a16="http://schemas.microsoft.com/office/drawing/2014/main" id="{ED558BEE-F7BA-9F73-0847-6C9691C0934C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>
                <a:extLst>
                  <a:ext uri="{FF2B5EF4-FFF2-40B4-BE49-F238E27FC236}">
                    <a16:creationId xmlns:a16="http://schemas.microsoft.com/office/drawing/2014/main" id="{5D6704C2-E605-DF8B-054A-68CD40A0597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6CBA9AC6-24E8-A7A0-DD23-E12DF15DF1C8}"/>
                </a:ext>
              </a:extLst>
            </p:cNvPr>
            <p:cNvGrpSpPr/>
            <p:nvPr/>
          </p:nvGrpSpPr>
          <p:grpSpPr>
            <a:xfrm flipV="1">
              <a:off x="4424201" y="7718910"/>
              <a:ext cx="3325319" cy="914401"/>
              <a:chOff x="2953062" y="1906247"/>
              <a:chExt cx="3325319" cy="914401"/>
            </a:xfrm>
          </p:grpSpPr>
          <p:cxnSp>
            <p:nvCxnSpPr>
              <p:cNvPr id="529" name="Straight Arrow Connector 528">
                <a:extLst>
                  <a:ext uri="{FF2B5EF4-FFF2-40B4-BE49-F238E27FC236}">
                    <a16:creationId xmlns:a16="http://schemas.microsoft.com/office/drawing/2014/main" id="{FC90393A-128A-6795-C6CF-7FB040D936D7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>
                <a:extLst>
                  <a:ext uri="{FF2B5EF4-FFF2-40B4-BE49-F238E27FC236}">
                    <a16:creationId xmlns:a16="http://schemas.microsoft.com/office/drawing/2014/main" id="{73F52D49-B130-F6A2-7A43-BA727F24085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EBAC5767-AC1E-ACB8-6284-653F3224B8CF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4364F6B4-8233-1BD9-748C-1C29A739006E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Arrow Connector 532">
                <a:extLst>
                  <a:ext uri="{FF2B5EF4-FFF2-40B4-BE49-F238E27FC236}">
                    <a16:creationId xmlns:a16="http://schemas.microsoft.com/office/drawing/2014/main" id="{777138ED-210B-8EAB-941B-258216BF7A1E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Arrow Connector 533">
                <a:extLst>
                  <a:ext uri="{FF2B5EF4-FFF2-40B4-BE49-F238E27FC236}">
                    <a16:creationId xmlns:a16="http://schemas.microsoft.com/office/drawing/2014/main" id="{9323D46D-229D-F347-305E-DC0E319537B1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C9387BB8-8186-36F3-894F-405CF2C480C3}"/>
                </a:ext>
              </a:extLst>
            </p:cNvPr>
            <p:cNvGrpSpPr/>
            <p:nvPr/>
          </p:nvGrpSpPr>
          <p:grpSpPr>
            <a:xfrm>
              <a:off x="4411709" y="3719035"/>
              <a:ext cx="3325319" cy="914401"/>
              <a:chOff x="2953062" y="1906247"/>
              <a:chExt cx="3325319" cy="914401"/>
            </a:xfrm>
          </p:grpSpPr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15992ED7-B83F-86DE-6565-2A67FAE2EAAE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>
                <a:extLst>
                  <a:ext uri="{FF2B5EF4-FFF2-40B4-BE49-F238E27FC236}">
                    <a16:creationId xmlns:a16="http://schemas.microsoft.com/office/drawing/2014/main" id="{41F55CDE-2E87-A1E0-9D89-13871E08BBA3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>
                <a:extLst>
                  <a:ext uri="{FF2B5EF4-FFF2-40B4-BE49-F238E27FC236}">
                    <a16:creationId xmlns:a16="http://schemas.microsoft.com/office/drawing/2014/main" id="{C7864A01-B92F-7B1C-1030-9AB00EA2481B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>
                <a:extLst>
                  <a:ext uri="{FF2B5EF4-FFF2-40B4-BE49-F238E27FC236}">
                    <a16:creationId xmlns:a16="http://schemas.microsoft.com/office/drawing/2014/main" id="{C557C07C-568E-5EE1-B918-3EB07404DB3E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>
                <a:extLst>
                  <a:ext uri="{FF2B5EF4-FFF2-40B4-BE49-F238E27FC236}">
                    <a16:creationId xmlns:a16="http://schemas.microsoft.com/office/drawing/2014/main" id="{72495433-7ADD-66F3-68C2-1AB3035C3C17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>
                <a:extLst>
                  <a:ext uri="{FF2B5EF4-FFF2-40B4-BE49-F238E27FC236}">
                    <a16:creationId xmlns:a16="http://schemas.microsoft.com/office/drawing/2014/main" id="{44834005-F2EB-B9FF-3BAA-367C2249F288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2F3B518F-D16E-E7F2-D91B-D94D755ADDC5}"/>
                </a:ext>
              </a:extLst>
            </p:cNvPr>
            <p:cNvGrpSpPr/>
            <p:nvPr/>
          </p:nvGrpSpPr>
          <p:grpSpPr>
            <a:xfrm>
              <a:off x="4414207" y="4950727"/>
              <a:ext cx="3325319" cy="2415915"/>
              <a:chOff x="2953062" y="1906247"/>
              <a:chExt cx="3325319" cy="914401"/>
            </a:xfrm>
          </p:grpSpPr>
          <p:cxnSp>
            <p:nvCxnSpPr>
              <p:cNvPr id="543" name="Straight Arrow Connector 542">
                <a:extLst>
                  <a:ext uri="{FF2B5EF4-FFF2-40B4-BE49-F238E27FC236}">
                    <a16:creationId xmlns:a16="http://schemas.microsoft.com/office/drawing/2014/main" id="{1B8FFF2A-EB31-01E8-37CE-63E7D05F4CC4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E90F3680-BB6F-5BAD-9D33-79F087E8D05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>
                <a:extLst>
                  <a:ext uri="{FF2B5EF4-FFF2-40B4-BE49-F238E27FC236}">
                    <a16:creationId xmlns:a16="http://schemas.microsoft.com/office/drawing/2014/main" id="{BD632DF1-977B-E035-8062-D189DEFEF8E5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Arrow Connector 545">
                <a:extLst>
                  <a:ext uri="{FF2B5EF4-FFF2-40B4-BE49-F238E27FC236}">
                    <a16:creationId xmlns:a16="http://schemas.microsoft.com/office/drawing/2014/main" id="{EFC33326-5EE2-1F62-B60C-108007BADB6C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Arrow Connector 546">
                <a:extLst>
                  <a:ext uri="{FF2B5EF4-FFF2-40B4-BE49-F238E27FC236}">
                    <a16:creationId xmlns:a16="http://schemas.microsoft.com/office/drawing/2014/main" id="{96CBA1D9-F1CF-E34A-3054-D7F1A9BDC5B4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838FABA4-8F2D-ADA6-7FE7-6CAE0541D656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58AC3A73-DF60-3053-51D5-AE0AE4E161AF}"/>
                </a:ext>
              </a:extLst>
            </p:cNvPr>
            <p:cNvGrpSpPr/>
            <p:nvPr/>
          </p:nvGrpSpPr>
          <p:grpSpPr>
            <a:xfrm>
              <a:off x="4738990" y="7718910"/>
              <a:ext cx="3325319" cy="914401"/>
              <a:chOff x="2953062" y="1906247"/>
              <a:chExt cx="3325319" cy="914401"/>
            </a:xfrm>
          </p:grpSpPr>
          <p:cxnSp>
            <p:nvCxnSpPr>
              <p:cNvPr id="552" name="Straight Arrow Connector 551">
                <a:extLst>
                  <a:ext uri="{FF2B5EF4-FFF2-40B4-BE49-F238E27FC236}">
                    <a16:creationId xmlns:a16="http://schemas.microsoft.com/office/drawing/2014/main" id="{551E2933-F415-39B8-7233-E9608148F4C8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25ADAAC7-BAF7-6BAC-015A-86D5BBF0E3E6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Arrow Connector 553">
                <a:extLst>
                  <a:ext uri="{FF2B5EF4-FFF2-40B4-BE49-F238E27FC236}">
                    <a16:creationId xmlns:a16="http://schemas.microsoft.com/office/drawing/2014/main" id="{F874447C-B4BA-F79F-326A-785630EA91EE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Arrow Connector 554">
                <a:extLst>
                  <a:ext uri="{FF2B5EF4-FFF2-40B4-BE49-F238E27FC236}">
                    <a16:creationId xmlns:a16="http://schemas.microsoft.com/office/drawing/2014/main" id="{2EC9E216-06E9-426E-0CED-BE92F0B70B7A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Arrow Connector 555">
                <a:extLst>
                  <a:ext uri="{FF2B5EF4-FFF2-40B4-BE49-F238E27FC236}">
                    <a16:creationId xmlns:a16="http://schemas.microsoft.com/office/drawing/2014/main" id="{46DEB286-8EAD-B9A8-AFD0-6CC19EDC2436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A8C74ECB-C108-470C-0953-3D2BF6567BA7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BCE5C104-4E31-A66C-2B2F-A3855BE9A5D2}"/>
                </a:ext>
              </a:extLst>
            </p:cNvPr>
            <p:cNvSpPr/>
            <p:nvPr/>
          </p:nvSpPr>
          <p:spPr>
            <a:xfrm>
              <a:off x="3162607" y="7233973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7E46E787-0808-A744-FF1E-4A646EB04AD2}"/>
              </a:ext>
            </a:extLst>
          </p:cNvPr>
          <p:cNvGrpSpPr/>
          <p:nvPr/>
        </p:nvGrpSpPr>
        <p:grpSpPr>
          <a:xfrm>
            <a:off x="3258456" y="3560211"/>
            <a:ext cx="2365432" cy="1074379"/>
            <a:chOff x="3101303" y="3719035"/>
            <a:chExt cx="6022050" cy="4914276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17E1723F-0368-EBBA-102E-659FC5E6F63C}"/>
                </a:ext>
              </a:extLst>
            </p:cNvPr>
            <p:cNvSpPr/>
            <p:nvPr/>
          </p:nvSpPr>
          <p:spPr>
            <a:xfrm>
              <a:off x="3173446" y="4653422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06AE850A-9A32-C04C-8440-E33507D023FC}"/>
                </a:ext>
              </a:extLst>
            </p:cNvPr>
            <p:cNvSpPr/>
            <p:nvPr/>
          </p:nvSpPr>
          <p:spPr>
            <a:xfrm>
              <a:off x="3172132" y="7399120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B1E50105-8CCD-01FF-B4F4-C156930E7F14}"/>
                </a:ext>
              </a:extLst>
            </p:cNvPr>
            <p:cNvSpPr/>
            <p:nvPr/>
          </p:nvSpPr>
          <p:spPr>
            <a:xfrm>
              <a:off x="3101303" y="4734834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8AA64EF8-9471-32C9-B56D-3B9352AD4F28}"/>
                </a:ext>
              </a:extLst>
            </p:cNvPr>
            <p:cNvSpPr/>
            <p:nvPr/>
          </p:nvSpPr>
          <p:spPr>
            <a:xfrm>
              <a:off x="3118793" y="4542462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9AD7DDC1-6871-5FB5-61FE-EBBB6DF7421B}"/>
                </a:ext>
              </a:extLst>
            </p:cNvPr>
            <p:cNvSpPr/>
            <p:nvPr/>
          </p:nvSpPr>
          <p:spPr>
            <a:xfrm>
              <a:off x="3162607" y="7462575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535BC840-FA45-D0D5-CF14-9DE3F6C5C5C2}"/>
                </a:ext>
              </a:extLst>
            </p:cNvPr>
            <p:cNvGrpSpPr/>
            <p:nvPr/>
          </p:nvGrpSpPr>
          <p:grpSpPr>
            <a:xfrm>
              <a:off x="4733995" y="4955722"/>
              <a:ext cx="3325319" cy="2425910"/>
              <a:chOff x="2953062" y="1906247"/>
              <a:chExt cx="3325319" cy="914401"/>
            </a:xfrm>
          </p:grpSpPr>
          <p:cxnSp>
            <p:nvCxnSpPr>
              <p:cNvPr id="606" name="Straight Arrow Connector 605">
                <a:extLst>
                  <a:ext uri="{FF2B5EF4-FFF2-40B4-BE49-F238E27FC236}">
                    <a16:creationId xmlns:a16="http://schemas.microsoft.com/office/drawing/2014/main" id="{F901CC9C-0C62-CF51-6CBB-8ABAE00F5378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10386899-BFA5-25A9-578F-28C357A7CB6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>
                <a:extLst>
                  <a:ext uri="{FF2B5EF4-FFF2-40B4-BE49-F238E27FC236}">
                    <a16:creationId xmlns:a16="http://schemas.microsoft.com/office/drawing/2014/main" id="{0DAA5668-506F-F604-684F-332E92141D3B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>
                <a:extLst>
                  <a:ext uri="{FF2B5EF4-FFF2-40B4-BE49-F238E27FC236}">
                    <a16:creationId xmlns:a16="http://schemas.microsoft.com/office/drawing/2014/main" id="{58D8B198-AB8F-0112-8E36-EE4CCB555234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>
                <a:extLst>
                  <a:ext uri="{FF2B5EF4-FFF2-40B4-BE49-F238E27FC236}">
                    <a16:creationId xmlns:a16="http://schemas.microsoft.com/office/drawing/2014/main" id="{BED5E400-3303-1DAE-6A82-3FA64E3EE80B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>
                <a:extLst>
                  <a:ext uri="{FF2B5EF4-FFF2-40B4-BE49-F238E27FC236}">
                    <a16:creationId xmlns:a16="http://schemas.microsoft.com/office/drawing/2014/main" id="{38C29144-6FC9-87E2-135D-854C4213A231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53747249-A223-9EDE-B1F4-0F5CFDBD3A0D}"/>
                </a:ext>
              </a:extLst>
            </p:cNvPr>
            <p:cNvGrpSpPr/>
            <p:nvPr/>
          </p:nvGrpSpPr>
          <p:grpSpPr>
            <a:xfrm flipV="1">
              <a:off x="4751484" y="3759008"/>
              <a:ext cx="3325319" cy="914401"/>
              <a:chOff x="2953062" y="1906247"/>
              <a:chExt cx="3325319" cy="914401"/>
            </a:xfrm>
          </p:grpSpPr>
          <p:cxnSp>
            <p:nvCxnSpPr>
              <p:cNvPr id="600" name="Straight Arrow Connector 599">
                <a:extLst>
                  <a:ext uri="{FF2B5EF4-FFF2-40B4-BE49-F238E27FC236}">
                    <a16:creationId xmlns:a16="http://schemas.microsoft.com/office/drawing/2014/main" id="{FF51ADF4-8CA0-A5DB-45E7-F93D20FBD30C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>
                <a:extLst>
                  <a:ext uri="{FF2B5EF4-FFF2-40B4-BE49-F238E27FC236}">
                    <a16:creationId xmlns:a16="http://schemas.microsoft.com/office/drawing/2014/main" id="{1CA7B20D-2639-0559-E72E-13C3FCA9B032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>
                <a:extLst>
                  <a:ext uri="{FF2B5EF4-FFF2-40B4-BE49-F238E27FC236}">
                    <a16:creationId xmlns:a16="http://schemas.microsoft.com/office/drawing/2014/main" id="{E2AF197D-8046-23C5-D9AC-98C1E3AA990D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>
                <a:extLst>
                  <a:ext uri="{FF2B5EF4-FFF2-40B4-BE49-F238E27FC236}">
                    <a16:creationId xmlns:a16="http://schemas.microsoft.com/office/drawing/2014/main" id="{AC278AB1-8686-2903-013E-8D99695A038A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>
                <a:extLst>
                  <a:ext uri="{FF2B5EF4-FFF2-40B4-BE49-F238E27FC236}">
                    <a16:creationId xmlns:a16="http://schemas.microsoft.com/office/drawing/2014/main" id="{69797E05-1D7F-4E93-B360-07B0E5728E23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>
                <a:extLst>
                  <a:ext uri="{FF2B5EF4-FFF2-40B4-BE49-F238E27FC236}">
                    <a16:creationId xmlns:a16="http://schemas.microsoft.com/office/drawing/2014/main" id="{615E3E82-6030-E2CF-4CBD-60D9146D6FB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CAC1B4F7-C789-B127-9050-332034251C6A}"/>
                </a:ext>
              </a:extLst>
            </p:cNvPr>
            <p:cNvGrpSpPr/>
            <p:nvPr/>
          </p:nvGrpSpPr>
          <p:grpSpPr>
            <a:xfrm>
              <a:off x="4411709" y="3719035"/>
              <a:ext cx="3325319" cy="914401"/>
              <a:chOff x="2953062" y="1906247"/>
              <a:chExt cx="3325319" cy="914401"/>
            </a:xfrm>
          </p:grpSpPr>
          <p:cxnSp>
            <p:nvCxnSpPr>
              <p:cNvPr id="588" name="Straight Arrow Connector 587">
                <a:extLst>
                  <a:ext uri="{FF2B5EF4-FFF2-40B4-BE49-F238E27FC236}">
                    <a16:creationId xmlns:a16="http://schemas.microsoft.com/office/drawing/2014/main" id="{E24D80CA-FB7C-B7F2-DB77-88A473F100A1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D0AA7FD8-8036-7042-6E2A-0DE507AAAE37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86FB97EA-1238-DC5A-C758-9582C8E949EC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Arrow Connector 590">
                <a:extLst>
                  <a:ext uri="{FF2B5EF4-FFF2-40B4-BE49-F238E27FC236}">
                    <a16:creationId xmlns:a16="http://schemas.microsoft.com/office/drawing/2014/main" id="{AFA8A1F5-AD06-0A7D-3869-13EB109453B7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CBE9AA10-DCED-CDC3-600A-D558B15071E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63A2740C-23F7-94C5-1067-36411196FC43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68F72923-581F-8056-C119-46B1E8FCBA35}"/>
                </a:ext>
              </a:extLst>
            </p:cNvPr>
            <p:cNvGrpSpPr/>
            <p:nvPr/>
          </p:nvGrpSpPr>
          <p:grpSpPr>
            <a:xfrm>
              <a:off x="4414207" y="4950727"/>
              <a:ext cx="3325319" cy="2415915"/>
              <a:chOff x="2953062" y="1906247"/>
              <a:chExt cx="3325319" cy="914401"/>
            </a:xfrm>
          </p:grpSpPr>
          <p:cxnSp>
            <p:nvCxnSpPr>
              <p:cNvPr id="582" name="Straight Arrow Connector 581">
                <a:extLst>
                  <a:ext uri="{FF2B5EF4-FFF2-40B4-BE49-F238E27FC236}">
                    <a16:creationId xmlns:a16="http://schemas.microsoft.com/office/drawing/2014/main" id="{09A4F301-00A3-BBCD-75F8-36A5D77E192D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Arrow Connector 582">
                <a:extLst>
                  <a:ext uri="{FF2B5EF4-FFF2-40B4-BE49-F238E27FC236}">
                    <a16:creationId xmlns:a16="http://schemas.microsoft.com/office/drawing/2014/main" id="{A1E1FC75-0DC8-D168-9D93-C7FE421DFE30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Arrow Connector 583">
                <a:extLst>
                  <a:ext uri="{FF2B5EF4-FFF2-40B4-BE49-F238E27FC236}">
                    <a16:creationId xmlns:a16="http://schemas.microsoft.com/office/drawing/2014/main" id="{7623569E-6502-FA83-68EE-74EAE0CB7D7F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BDE3A6D2-ABD4-A84B-F1B6-35320807B5D7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Arrow Connector 585">
                <a:extLst>
                  <a:ext uri="{FF2B5EF4-FFF2-40B4-BE49-F238E27FC236}">
                    <a16:creationId xmlns:a16="http://schemas.microsoft.com/office/drawing/2014/main" id="{EBA49487-AA6E-3B9E-F125-A976F0255A98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Arrow Connector 586">
                <a:extLst>
                  <a:ext uri="{FF2B5EF4-FFF2-40B4-BE49-F238E27FC236}">
                    <a16:creationId xmlns:a16="http://schemas.microsoft.com/office/drawing/2014/main" id="{24FC7651-4C36-7528-C045-9C87510A041D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23F9CE1E-EF06-33B2-F2EA-DACF0B069281}"/>
                </a:ext>
              </a:extLst>
            </p:cNvPr>
            <p:cNvGrpSpPr/>
            <p:nvPr/>
          </p:nvGrpSpPr>
          <p:grpSpPr>
            <a:xfrm>
              <a:off x="4738990" y="7718910"/>
              <a:ext cx="3325319" cy="914401"/>
              <a:chOff x="2953062" y="1906247"/>
              <a:chExt cx="3325319" cy="914401"/>
            </a:xfrm>
          </p:grpSpPr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3D3B0EA2-BD00-9DC5-0C3A-AAE36931EC6E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>
                <a:extLst>
                  <a:ext uri="{FF2B5EF4-FFF2-40B4-BE49-F238E27FC236}">
                    <a16:creationId xmlns:a16="http://schemas.microsoft.com/office/drawing/2014/main" id="{D1FE79C3-A5CF-E719-2E42-F5C8571EF69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Arrow Connector 577">
                <a:extLst>
                  <a:ext uri="{FF2B5EF4-FFF2-40B4-BE49-F238E27FC236}">
                    <a16:creationId xmlns:a16="http://schemas.microsoft.com/office/drawing/2014/main" id="{E7BE3269-7ABA-5FE6-112C-A849149AB6E9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Arrow Connector 578">
                <a:extLst>
                  <a:ext uri="{FF2B5EF4-FFF2-40B4-BE49-F238E27FC236}">
                    <a16:creationId xmlns:a16="http://schemas.microsoft.com/office/drawing/2014/main" id="{3FDCAC23-72C4-4DB1-031F-5FB501AA465B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Arrow Connector 579">
                <a:extLst>
                  <a:ext uri="{FF2B5EF4-FFF2-40B4-BE49-F238E27FC236}">
                    <a16:creationId xmlns:a16="http://schemas.microsoft.com/office/drawing/2014/main" id="{7A748828-C9B9-0F70-6970-B03E65085F3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973EF50D-12D4-9674-8C31-EEB126EFA850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4BCB8B32-141D-90A2-4877-98D10E1AE545}"/>
                </a:ext>
              </a:extLst>
            </p:cNvPr>
            <p:cNvSpPr/>
            <p:nvPr/>
          </p:nvSpPr>
          <p:spPr>
            <a:xfrm>
              <a:off x="3162607" y="7233973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B449863-CB63-D68E-EF20-36ABE35DDA1D}"/>
              </a:ext>
            </a:extLst>
          </p:cNvPr>
          <p:cNvGrpSpPr/>
          <p:nvPr/>
        </p:nvGrpSpPr>
        <p:grpSpPr>
          <a:xfrm>
            <a:off x="5796845" y="3556387"/>
            <a:ext cx="2365432" cy="1074379"/>
            <a:chOff x="3101303" y="3719035"/>
            <a:chExt cx="6022050" cy="4914276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580C9D3-C30A-AF8A-82EC-CAA81ADF6C01}"/>
                </a:ext>
              </a:extLst>
            </p:cNvPr>
            <p:cNvSpPr/>
            <p:nvPr/>
          </p:nvSpPr>
          <p:spPr>
            <a:xfrm>
              <a:off x="3173446" y="4653422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EA11FB7E-1D90-7D4A-4FD6-68EA17A9A1ED}"/>
                </a:ext>
              </a:extLst>
            </p:cNvPr>
            <p:cNvSpPr/>
            <p:nvPr/>
          </p:nvSpPr>
          <p:spPr>
            <a:xfrm>
              <a:off x="3172132" y="7399120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B3A7E80-10AD-C480-37C5-AD6FA210E82D}"/>
                </a:ext>
              </a:extLst>
            </p:cNvPr>
            <p:cNvSpPr/>
            <p:nvPr/>
          </p:nvSpPr>
          <p:spPr>
            <a:xfrm>
              <a:off x="3101303" y="4734834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8BDCD57-4D79-B339-F800-BEC663F6E93F}"/>
                </a:ext>
              </a:extLst>
            </p:cNvPr>
            <p:cNvSpPr/>
            <p:nvPr/>
          </p:nvSpPr>
          <p:spPr>
            <a:xfrm>
              <a:off x="3118793" y="4542462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A94C341-F173-C181-0403-810A02BE81A0}"/>
                </a:ext>
              </a:extLst>
            </p:cNvPr>
            <p:cNvSpPr/>
            <p:nvPr/>
          </p:nvSpPr>
          <p:spPr>
            <a:xfrm>
              <a:off x="3162607" y="7462575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1724F40-6322-6810-BB19-8668C6CE86DF}"/>
                </a:ext>
              </a:extLst>
            </p:cNvPr>
            <p:cNvGrpSpPr/>
            <p:nvPr/>
          </p:nvGrpSpPr>
          <p:grpSpPr>
            <a:xfrm>
              <a:off x="4733995" y="4955722"/>
              <a:ext cx="3325319" cy="2425910"/>
              <a:chOff x="2953062" y="1906247"/>
              <a:chExt cx="3325319" cy="914401"/>
            </a:xfrm>
          </p:grpSpPr>
          <p:cxnSp>
            <p:nvCxnSpPr>
              <p:cNvPr id="650" name="Straight Arrow Connector 649">
                <a:extLst>
                  <a:ext uri="{FF2B5EF4-FFF2-40B4-BE49-F238E27FC236}">
                    <a16:creationId xmlns:a16="http://schemas.microsoft.com/office/drawing/2014/main" id="{4E026E2C-3F92-9DEC-AF1F-18271934BA9E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Arrow Connector 651">
                <a:extLst>
                  <a:ext uri="{FF2B5EF4-FFF2-40B4-BE49-F238E27FC236}">
                    <a16:creationId xmlns:a16="http://schemas.microsoft.com/office/drawing/2014/main" id="{AB9C09DD-904D-6090-5819-D357E844C22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Arrow Connector 653">
                <a:extLst>
                  <a:ext uri="{FF2B5EF4-FFF2-40B4-BE49-F238E27FC236}">
                    <a16:creationId xmlns:a16="http://schemas.microsoft.com/office/drawing/2014/main" id="{C6568D91-14A1-2E34-6B73-31B30B2A087D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Arrow Connector 655">
                <a:extLst>
                  <a:ext uri="{FF2B5EF4-FFF2-40B4-BE49-F238E27FC236}">
                    <a16:creationId xmlns:a16="http://schemas.microsoft.com/office/drawing/2014/main" id="{3771EA23-3668-70AB-CF24-23C83DFD847E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Arrow Connector 657">
                <a:extLst>
                  <a:ext uri="{FF2B5EF4-FFF2-40B4-BE49-F238E27FC236}">
                    <a16:creationId xmlns:a16="http://schemas.microsoft.com/office/drawing/2014/main" id="{5442D929-DDFD-6D89-0FD8-F43E06BABDA7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Arrow Connector 659">
                <a:extLst>
                  <a:ext uri="{FF2B5EF4-FFF2-40B4-BE49-F238E27FC236}">
                    <a16:creationId xmlns:a16="http://schemas.microsoft.com/office/drawing/2014/main" id="{DDD4C950-B053-2663-B66A-4881E5DB9AF3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DCD6F6E-6C48-706C-E65C-7807AD0B1E0F}"/>
                </a:ext>
              </a:extLst>
            </p:cNvPr>
            <p:cNvGrpSpPr/>
            <p:nvPr/>
          </p:nvGrpSpPr>
          <p:grpSpPr>
            <a:xfrm flipV="1">
              <a:off x="6120587" y="3759008"/>
              <a:ext cx="1956216" cy="914401"/>
              <a:chOff x="4322165" y="1906247"/>
              <a:chExt cx="1956216" cy="914401"/>
            </a:xfrm>
          </p:grpSpPr>
          <p:cxnSp>
            <p:nvCxnSpPr>
              <p:cNvPr id="645" name="Straight Arrow Connector 644">
                <a:extLst>
                  <a:ext uri="{FF2B5EF4-FFF2-40B4-BE49-F238E27FC236}">
                    <a16:creationId xmlns:a16="http://schemas.microsoft.com/office/drawing/2014/main" id="{2EE97B21-204A-7897-C1AF-9B493C91A216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>
                <a:extLst>
                  <a:ext uri="{FF2B5EF4-FFF2-40B4-BE49-F238E27FC236}">
                    <a16:creationId xmlns:a16="http://schemas.microsoft.com/office/drawing/2014/main" id="{3602D072-490F-1469-65EA-FBA29351D938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>
                <a:extLst>
                  <a:ext uri="{FF2B5EF4-FFF2-40B4-BE49-F238E27FC236}">
                    <a16:creationId xmlns:a16="http://schemas.microsoft.com/office/drawing/2014/main" id="{F80C13DE-1AEA-91D8-7D12-2DD53D026F31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>
                <a:extLst>
                  <a:ext uri="{FF2B5EF4-FFF2-40B4-BE49-F238E27FC236}">
                    <a16:creationId xmlns:a16="http://schemas.microsoft.com/office/drawing/2014/main" id="{BA429041-7F8C-51E8-3232-DB8ADB30B0D6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20E1FDE-DD4C-8015-36F2-0C9E2CF8BFC8}"/>
                </a:ext>
              </a:extLst>
            </p:cNvPr>
            <p:cNvGrpSpPr/>
            <p:nvPr/>
          </p:nvGrpSpPr>
          <p:grpSpPr>
            <a:xfrm flipV="1">
              <a:off x="4424201" y="7718910"/>
              <a:ext cx="3325319" cy="914401"/>
              <a:chOff x="2953062" y="1906247"/>
              <a:chExt cx="3325319" cy="914401"/>
            </a:xfrm>
          </p:grpSpPr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3D4C1C31-C25A-4365-0DF2-F369E1AA8242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20F3F2D0-417C-881A-EE3F-9519688F5C9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EC141A55-4D27-9944-ECD4-F35624933291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>
                <a:extLst>
                  <a:ext uri="{FF2B5EF4-FFF2-40B4-BE49-F238E27FC236}">
                    <a16:creationId xmlns:a16="http://schemas.microsoft.com/office/drawing/2014/main" id="{ACD091EF-AED2-304A-6409-D741EAF43551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>
                <a:extLst>
                  <a:ext uri="{FF2B5EF4-FFF2-40B4-BE49-F238E27FC236}">
                    <a16:creationId xmlns:a16="http://schemas.microsoft.com/office/drawing/2014/main" id="{C38F1371-5D98-59FB-9211-63A99D12B7E1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>
                <a:extLst>
                  <a:ext uri="{FF2B5EF4-FFF2-40B4-BE49-F238E27FC236}">
                    <a16:creationId xmlns:a16="http://schemas.microsoft.com/office/drawing/2014/main" id="{6A7C1E2E-753B-5867-BEA1-11691E72797D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5FF2E2A-13A2-2D84-907E-A0ACEFEECF6A}"/>
                </a:ext>
              </a:extLst>
            </p:cNvPr>
            <p:cNvGrpSpPr/>
            <p:nvPr/>
          </p:nvGrpSpPr>
          <p:grpSpPr>
            <a:xfrm>
              <a:off x="6427888" y="3719035"/>
              <a:ext cx="1309140" cy="914401"/>
              <a:chOff x="4969241" y="1906247"/>
              <a:chExt cx="1309140" cy="914401"/>
            </a:xfrm>
          </p:grpSpPr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AB0F6755-5086-C8E5-5EFC-D2CCA856EAF6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2450B63E-49F4-8A85-705E-6BB2BDE1C79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A6C107A9-A7F1-B8EB-3129-FFAD87802B6B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D95AD94-7883-CC7C-2F71-6DD4058403F2}"/>
                </a:ext>
              </a:extLst>
            </p:cNvPr>
            <p:cNvGrpSpPr/>
            <p:nvPr/>
          </p:nvGrpSpPr>
          <p:grpSpPr>
            <a:xfrm>
              <a:off x="4414207" y="4950727"/>
              <a:ext cx="3325319" cy="2415915"/>
              <a:chOff x="2953062" y="1906247"/>
              <a:chExt cx="3325319" cy="914401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BAAB0D84-9F84-FA49-4FFE-F6857475A6E4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8A47AF5C-55A2-FB25-5CBC-AE76DB736358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FB5D7884-8143-92C1-6ACB-B4BA31240684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1680DAF8-B259-C9C3-5C8D-0A6C24623401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EC8FC9F-DB63-B264-E8BB-0664835B9479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5ED4BFF1-0563-D220-9EA9-F6F42B9A99AC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464151B-212C-E12D-BE87-C699B981B6E9}"/>
                </a:ext>
              </a:extLst>
            </p:cNvPr>
            <p:cNvGrpSpPr/>
            <p:nvPr/>
          </p:nvGrpSpPr>
          <p:grpSpPr>
            <a:xfrm>
              <a:off x="4738990" y="7718910"/>
              <a:ext cx="3325319" cy="914401"/>
              <a:chOff x="2953062" y="1906247"/>
              <a:chExt cx="3325319" cy="914401"/>
            </a:xfrm>
          </p:grpSpPr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C5886AE2-4DE8-E0C7-0C47-EA90FBCB6451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1805442D-BE71-D587-47D0-9205E7E0AB58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F9E27CEA-0CF2-CFDF-B003-B2182FC7F6AB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2B6DC69E-D7E8-ABDC-7A4E-05200227D49F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B4EEA4B2-90AD-6850-DF4F-70B81BBCE05F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CAC50983-6B23-727C-5FEB-E8D0B6DEDC9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60D93B7-CC2A-CAD8-BC76-1B11021EE623}"/>
                </a:ext>
              </a:extLst>
            </p:cNvPr>
            <p:cNvSpPr/>
            <p:nvPr/>
          </p:nvSpPr>
          <p:spPr>
            <a:xfrm>
              <a:off x="3162607" y="7233973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</p:grpSp>
      <p:sp>
        <p:nvSpPr>
          <p:cNvPr id="666" name="Rectangle 665">
            <a:extLst>
              <a:ext uri="{FF2B5EF4-FFF2-40B4-BE49-F238E27FC236}">
                <a16:creationId xmlns:a16="http://schemas.microsoft.com/office/drawing/2014/main" id="{FDE567C2-229E-483D-4C39-7C49615F55FC}"/>
              </a:ext>
            </a:extLst>
          </p:cNvPr>
          <p:cNvSpPr/>
          <p:nvPr/>
        </p:nvSpPr>
        <p:spPr>
          <a:xfrm>
            <a:off x="1005816" y="5746569"/>
            <a:ext cx="2320984" cy="704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BE906B3C-708A-468D-BBF6-F9F69C22B9EB}"/>
              </a:ext>
            </a:extLst>
          </p:cNvPr>
          <p:cNvSpPr/>
          <p:nvPr/>
        </p:nvSpPr>
        <p:spPr>
          <a:xfrm>
            <a:off x="1005300" y="6346845"/>
            <a:ext cx="2315910" cy="720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662A7737-B72C-F2C5-8CEA-685134415048}"/>
              </a:ext>
            </a:extLst>
          </p:cNvPr>
          <p:cNvSpPr/>
          <p:nvPr/>
        </p:nvSpPr>
        <p:spPr>
          <a:xfrm>
            <a:off x="977479" y="5764368"/>
            <a:ext cx="2358562" cy="10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52A81C1B-556D-D0BD-A1DF-883518C530DE}"/>
              </a:ext>
            </a:extLst>
          </p:cNvPr>
          <p:cNvSpPr/>
          <p:nvPr/>
        </p:nvSpPr>
        <p:spPr>
          <a:xfrm>
            <a:off x="984349" y="5722311"/>
            <a:ext cx="2358562" cy="10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67DE1A13-54DD-7D42-8CA8-89CB7EA662E0}"/>
              </a:ext>
            </a:extLst>
          </p:cNvPr>
          <p:cNvSpPr/>
          <p:nvPr/>
        </p:nvSpPr>
        <p:spPr>
          <a:xfrm>
            <a:off x="1001559" y="6360718"/>
            <a:ext cx="2319652" cy="10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B1CAA2EE-EDCA-7AFE-5498-1708F512D006}"/>
              </a:ext>
            </a:extLst>
          </p:cNvPr>
          <p:cNvCxnSpPr>
            <a:cxnSpLocks/>
          </p:cNvCxnSpPr>
          <p:nvPr/>
        </p:nvCxnSpPr>
        <p:spPr>
          <a:xfrm flipH="1">
            <a:off x="1516734" y="5812660"/>
            <a:ext cx="102058" cy="5270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6930F68C-884C-D926-A64D-C5981B93621C}"/>
              </a:ext>
            </a:extLst>
          </p:cNvPr>
          <p:cNvCxnSpPr>
            <a:cxnSpLocks/>
          </p:cNvCxnSpPr>
          <p:nvPr/>
        </p:nvCxnSpPr>
        <p:spPr>
          <a:xfrm flipH="1">
            <a:off x="1772565" y="5812660"/>
            <a:ext cx="118059" cy="5341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1FB5AD8-05D2-3BD0-DD17-D4A36C8321EF}"/>
              </a:ext>
            </a:extLst>
          </p:cNvPr>
          <p:cNvCxnSpPr>
            <a:cxnSpLocks/>
          </p:cNvCxnSpPr>
          <p:nvPr/>
        </p:nvCxnSpPr>
        <p:spPr>
          <a:xfrm flipH="1">
            <a:off x="2034884" y="5812660"/>
            <a:ext cx="121685" cy="5270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77AF2B8-46B9-2E8C-17D3-7BD96F36E730}"/>
              </a:ext>
            </a:extLst>
          </p:cNvPr>
          <p:cNvCxnSpPr>
            <a:cxnSpLocks/>
          </p:cNvCxnSpPr>
          <p:nvPr/>
        </p:nvCxnSpPr>
        <p:spPr>
          <a:xfrm flipH="1">
            <a:off x="2286996" y="5812660"/>
            <a:ext cx="123741" cy="5480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C48A078D-EB9D-6202-3CE2-2E70764902B7}"/>
              </a:ext>
            </a:extLst>
          </p:cNvPr>
          <p:cNvCxnSpPr>
            <a:cxnSpLocks/>
          </p:cNvCxnSpPr>
          <p:nvPr/>
        </p:nvCxnSpPr>
        <p:spPr>
          <a:xfrm flipH="1">
            <a:off x="2540957" y="5812660"/>
            <a:ext cx="118060" cy="5480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7DEE018-1716-CE90-3596-88E7AF399EF4}"/>
              </a:ext>
            </a:extLst>
          </p:cNvPr>
          <p:cNvCxnSpPr>
            <a:cxnSpLocks/>
          </p:cNvCxnSpPr>
          <p:nvPr/>
        </p:nvCxnSpPr>
        <p:spPr>
          <a:xfrm flipH="1">
            <a:off x="2798369" y="5812660"/>
            <a:ext cx="126592" cy="5480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FD27A3E4-34D9-E011-A18B-40693847C292}"/>
              </a:ext>
            </a:extLst>
          </p:cNvPr>
          <p:cNvGrpSpPr/>
          <p:nvPr/>
        </p:nvGrpSpPr>
        <p:grpSpPr>
          <a:xfrm flipV="1">
            <a:off x="1625662" y="5551029"/>
            <a:ext cx="1306169" cy="199910"/>
            <a:chOff x="2953062" y="1906247"/>
            <a:chExt cx="3325319" cy="914401"/>
          </a:xfrm>
        </p:grpSpPr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7193E4A-9EC0-2D46-69D4-C3CCC1FA1631}"/>
                </a:ext>
              </a:extLst>
            </p:cNvPr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F4E992F-9031-5597-4476-BE3C0BD05B0D}"/>
                </a:ext>
              </a:extLst>
            </p:cNvPr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A90D46F2-2528-70A6-7C45-86EB28092CC6}"/>
                </a:ext>
              </a:extLst>
            </p:cNvPr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7CB18003-8FB9-48ED-0F63-4002CBB40628}"/>
                </a:ext>
              </a:extLst>
            </p:cNvPr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D9711EE9-4429-8126-52E3-20DB887983AD}"/>
                </a:ext>
              </a:extLst>
            </p:cNvPr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3059DEC7-E921-7A05-9272-4A7FA52672A2}"/>
                </a:ext>
              </a:extLst>
            </p:cNvPr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0E8A2AD7-71E3-2C82-FC86-4EC08FAC74BE}"/>
              </a:ext>
            </a:extLst>
          </p:cNvPr>
          <p:cNvGrpSpPr/>
          <p:nvPr/>
        </p:nvGrpSpPr>
        <p:grpSpPr>
          <a:xfrm flipV="1">
            <a:off x="1497107" y="6416759"/>
            <a:ext cx="1306169" cy="199910"/>
            <a:chOff x="2953062" y="1906247"/>
            <a:chExt cx="3325319" cy="914401"/>
          </a:xfrm>
        </p:grpSpPr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D754AFA4-552D-6BEC-D3E6-4E0CADC49257}"/>
                </a:ext>
              </a:extLst>
            </p:cNvPr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B9AD7A66-2090-A317-839E-9A9E03920F56}"/>
                </a:ext>
              </a:extLst>
            </p:cNvPr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00C7CF66-31C0-3F24-3CB7-27421D7A1BD0}"/>
                </a:ext>
              </a:extLst>
            </p:cNvPr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88F4C8F2-F9C3-CECD-5787-FA2A845F1F9B}"/>
                </a:ext>
              </a:extLst>
            </p:cNvPr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4AEB4588-2AC8-E72A-0D19-5AC60410CDAD}"/>
                </a:ext>
              </a:extLst>
            </p:cNvPr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F24DD0C2-6351-8CDF-872D-9D49FEB96CF7}"/>
                </a:ext>
              </a:extLst>
            </p:cNvPr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52BAAE72-9563-5741-B8B8-12575764A780}"/>
              </a:ext>
            </a:extLst>
          </p:cNvPr>
          <p:cNvGrpSpPr/>
          <p:nvPr/>
        </p:nvGrpSpPr>
        <p:grpSpPr>
          <a:xfrm>
            <a:off x="1492200" y="5542290"/>
            <a:ext cx="1306169" cy="199910"/>
            <a:chOff x="2953062" y="1906247"/>
            <a:chExt cx="3325319" cy="914401"/>
          </a:xfrm>
        </p:grpSpPr>
        <p:cxnSp>
          <p:nvCxnSpPr>
            <p:cNvPr id="703" name="Straight Arrow Connector 702">
              <a:extLst>
                <a:ext uri="{FF2B5EF4-FFF2-40B4-BE49-F238E27FC236}">
                  <a16:creationId xmlns:a16="http://schemas.microsoft.com/office/drawing/2014/main" id="{9622DE53-6F58-46AB-06AC-08565E0F4013}"/>
                </a:ext>
              </a:extLst>
            </p:cNvPr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512D9C0A-32FE-9818-5C57-66A38D267F7E}"/>
                </a:ext>
              </a:extLst>
            </p:cNvPr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E7E417A-9A6A-2749-1221-112322565403}"/>
                </a:ext>
              </a:extLst>
            </p:cNvPr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339D7160-B81F-227F-B106-5176F97996A8}"/>
                </a:ext>
              </a:extLst>
            </p:cNvPr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B2A29F4F-51C3-69CA-55FE-C530A726F7DC}"/>
                </a:ext>
              </a:extLst>
            </p:cNvPr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FC1F3992-C5FD-7EBF-BF28-D360C2E1142D}"/>
                </a:ext>
              </a:extLst>
            </p:cNvPr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10ADD8A0-A7A6-1EB7-88F8-09CAE541C0F4}"/>
              </a:ext>
            </a:extLst>
          </p:cNvPr>
          <p:cNvCxnSpPr>
            <a:cxnSpLocks/>
          </p:cNvCxnSpPr>
          <p:nvPr/>
        </p:nvCxnSpPr>
        <p:spPr>
          <a:xfrm flipH="1">
            <a:off x="1368250" y="5811568"/>
            <a:ext cx="124931" cy="52817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3EF4BD02-4500-1F2D-4158-AC6956926572}"/>
              </a:ext>
            </a:extLst>
          </p:cNvPr>
          <p:cNvCxnSpPr>
            <a:cxnSpLocks/>
          </p:cNvCxnSpPr>
          <p:nvPr/>
        </p:nvCxnSpPr>
        <p:spPr>
          <a:xfrm flipH="1">
            <a:off x="1640082" y="5811568"/>
            <a:ext cx="124931" cy="52817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Arrow Connector 698">
            <a:extLst>
              <a:ext uri="{FF2B5EF4-FFF2-40B4-BE49-F238E27FC236}">
                <a16:creationId xmlns:a16="http://schemas.microsoft.com/office/drawing/2014/main" id="{E269C152-2711-6117-F767-06C16E6323D6}"/>
              </a:ext>
            </a:extLst>
          </p:cNvPr>
          <p:cNvCxnSpPr>
            <a:cxnSpLocks/>
          </p:cNvCxnSpPr>
          <p:nvPr/>
        </p:nvCxnSpPr>
        <p:spPr>
          <a:xfrm flipH="1">
            <a:off x="1903973" y="5811568"/>
            <a:ext cx="126985" cy="53527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4871EA72-5F05-4424-622A-4EEB35DCF214}"/>
              </a:ext>
            </a:extLst>
          </p:cNvPr>
          <p:cNvCxnSpPr>
            <a:cxnSpLocks/>
            <a:endCxn id="690" idx="0"/>
          </p:cNvCxnSpPr>
          <p:nvPr/>
        </p:nvCxnSpPr>
        <p:spPr>
          <a:xfrm flipH="1">
            <a:off x="2161385" y="5811568"/>
            <a:ext cx="123741" cy="49917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E0BF0A1-B166-6D95-FD21-7DAE60E654F3}"/>
              </a:ext>
            </a:extLst>
          </p:cNvPr>
          <p:cNvCxnSpPr>
            <a:cxnSpLocks/>
          </p:cNvCxnSpPr>
          <p:nvPr/>
        </p:nvCxnSpPr>
        <p:spPr>
          <a:xfrm flipH="1">
            <a:off x="2417607" y="5811568"/>
            <a:ext cx="115799" cy="53527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Arrow Connector 701">
            <a:extLst>
              <a:ext uri="{FF2B5EF4-FFF2-40B4-BE49-F238E27FC236}">
                <a16:creationId xmlns:a16="http://schemas.microsoft.com/office/drawing/2014/main" id="{3176D393-5D29-1122-1C6E-F9BB95A79F13}"/>
              </a:ext>
            </a:extLst>
          </p:cNvPr>
          <p:cNvCxnSpPr>
            <a:cxnSpLocks/>
          </p:cNvCxnSpPr>
          <p:nvPr/>
        </p:nvCxnSpPr>
        <p:spPr>
          <a:xfrm flipH="1">
            <a:off x="2674419" y="5811568"/>
            <a:ext cx="124931" cy="53527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EB0E7382-E022-7C2E-4877-454C6029A884}"/>
              </a:ext>
            </a:extLst>
          </p:cNvPr>
          <p:cNvGrpSpPr/>
          <p:nvPr/>
        </p:nvGrpSpPr>
        <p:grpSpPr>
          <a:xfrm>
            <a:off x="1620755" y="6416759"/>
            <a:ext cx="1306169" cy="199910"/>
            <a:chOff x="2953062" y="1906247"/>
            <a:chExt cx="3325319" cy="914401"/>
          </a:xfrm>
        </p:grpSpPr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49AE448D-8EAF-8269-861F-8C4820976D4E}"/>
                </a:ext>
              </a:extLst>
            </p:cNvPr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Arrow Connector 691">
              <a:extLst>
                <a:ext uri="{FF2B5EF4-FFF2-40B4-BE49-F238E27FC236}">
                  <a16:creationId xmlns:a16="http://schemas.microsoft.com/office/drawing/2014/main" id="{3F00E080-E3F6-C175-0667-4194B1E09CEE}"/>
                </a:ext>
              </a:extLst>
            </p:cNvPr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E754B9A0-23B1-110D-2B17-AAAC3300030A}"/>
                </a:ext>
              </a:extLst>
            </p:cNvPr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23F4AD47-4EE3-77A4-0798-3D61C835DA3F}"/>
                </a:ext>
              </a:extLst>
            </p:cNvPr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7196F61C-3B6D-7C1A-6F01-8BD8A020B203}"/>
                </a:ext>
              </a:extLst>
            </p:cNvPr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D190793B-C8A6-5D58-E403-14D9CB833C99}"/>
                </a:ext>
              </a:extLst>
            </p:cNvPr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0" name="Rectangle 689">
            <a:extLst>
              <a:ext uri="{FF2B5EF4-FFF2-40B4-BE49-F238E27FC236}">
                <a16:creationId xmlns:a16="http://schemas.microsoft.com/office/drawing/2014/main" id="{BE5920D7-CFFC-3211-FF80-0C9390F1EA2B}"/>
              </a:ext>
            </a:extLst>
          </p:cNvPr>
          <p:cNvSpPr/>
          <p:nvPr/>
        </p:nvSpPr>
        <p:spPr>
          <a:xfrm>
            <a:off x="1001559" y="6310740"/>
            <a:ext cx="2319652" cy="10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</p:spTree>
    <p:extLst>
      <p:ext uri="{BB962C8B-B14F-4D97-AF65-F5344CB8AC3E}">
        <p14:creationId xmlns:p14="http://schemas.microsoft.com/office/powerpoint/2010/main" val="3500698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437972"/>
            <a:ext cx="5943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What would the field look like for an equally but oppositely charged set of concentric cylinders?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202" y="1854640"/>
            <a:ext cx="1882183" cy="421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50"/>
          <p:cNvGrpSpPr/>
          <p:nvPr/>
        </p:nvGrpSpPr>
        <p:grpSpPr>
          <a:xfrm>
            <a:off x="1289316" y="2160047"/>
            <a:ext cx="239842" cy="229846"/>
            <a:chOff x="4362138" y="1853786"/>
            <a:chExt cx="359764" cy="359764"/>
          </a:xfrm>
        </p:grpSpPr>
        <p:sp>
          <p:nvSpPr>
            <p:cNvPr id="13" name="Rectangle 1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226857" y="3071391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758" y="2923988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88922" y="2938977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72288" y="3825888"/>
            <a:ext cx="1514006" cy="195288"/>
            <a:chOff x="5806191" y="2098072"/>
            <a:chExt cx="1514006" cy="195288"/>
          </a:xfrm>
        </p:grpSpPr>
        <p:sp>
          <p:nvSpPr>
            <p:cNvPr id="19" name="Rectangle 18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4768" y="4697808"/>
            <a:ext cx="1514006" cy="195288"/>
            <a:chOff x="5806191" y="2098072"/>
            <a:chExt cx="1514006" cy="195288"/>
          </a:xfrm>
        </p:grpSpPr>
        <p:sp>
          <p:nvSpPr>
            <p:cNvPr id="23" name="Rectangle 22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7268" y="5524758"/>
            <a:ext cx="1514006" cy="195288"/>
            <a:chOff x="5806191" y="2098072"/>
            <a:chExt cx="1514006" cy="195288"/>
          </a:xfrm>
        </p:grpSpPr>
        <p:sp>
          <p:nvSpPr>
            <p:cNvPr id="27" name="Rectangle 26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261045" y="3052916"/>
            <a:ext cx="1576427" cy="1755059"/>
            <a:chOff x="3895225" y="3274141"/>
            <a:chExt cx="2854939" cy="2854939"/>
          </a:xfrm>
        </p:grpSpPr>
        <p:sp>
          <p:nvSpPr>
            <p:cNvPr id="30" name="Oval 29"/>
            <p:cNvSpPr/>
            <p:nvPr/>
          </p:nvSpPr>
          <p:spPr>
            <a:xfrm>
              <a:off x="4557252" y="3908323"/>
              <a:ext cx="1578077" cy="15928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768644" y="4104969"/>
              <a:ext cx="1174955" cy="1219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37355" y="4532668"/>
              <a:ext cx="378541" cy="3637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895225" y="3274141"/>
              <a:ext cx="2854939" cy="2854939"/>
              <a:chOff x="3895225" y="3274141"/>
              <a:chExt cx="2854939" cy="2854939"/>
            </a:xfrm>
          </p:grpSpPr>
          <p:sp>
            <p:nvSpPr>
              <p:cNvPr id="33" name="Left Arrow 32"/>
              <p:cNvSpPr/>
              <p:nvPr/>
            </p:nvSpPr>
            <p:spPr>
              <a:xfrm rot="16200000" flipH="1" flipV="1">
                <a:off x="4996405" y="3539953"/>
                <a:ext cx="652567" cy="120944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Left Arrow 33"/>
              <p:cNvSpPr/>
              <p:nvPr/>
            </p:nvSpPr>
            <p:spPr>
              <a:xfrm rot="5400000" flipH="1">
                <a:off x="5016073" y="5742325"/>
                <a:ext cx="652567" cy="120944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 rot="5400000">
                <a:off x="5252389" y="3279061"/>
                <a:ext cx="140612" cy="2854939"/>
                <a:chOff x="5414617" y="3426541"/>
                <a:chExt cx="140612" cy="2854939"/>
              </a:xfrm>
            </p:grpSpPr>
            <p:sp>
              <p:nvSpPr>
                <p:cNvPr id="35" name="Left Arrow 34"/>
                <p:cNvSpPr/>
                <p:nvPr/>
              </p:nvSpPr>
              <p:spPr>
                <a:xfrm rot="16200000" flipH="1" flipV="1">
                  <a:off x="5148805" y="3692353"/>
                  <a:ext cx="652567" cy="120944"/>
                </a:xfrm>
                <a:prstGeom prst="leftArrow">
                  <a:avLst>
                    <a:gd name="adj1" fmla="val 42132"/>
                    <a:gd name="adj2" fmla="val 79508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 Arrow 35"/>
                <p:cNvSpPr/>
                <p:nvPr/>
              </p:nvSpPr>
              <p:spPr>
                <a:xfrm rot="5400000" flipH="1">
                  <a:off x="5168473" y="5894725"/>
                  <a:ext cx="652567" cy="120944"/>
                </a:xfrm>
                <a:prstGeom prst="leftArrow">
                  <a:avLst>
                    <a:gd name="adj1" fmla="val 42132"/>
                    <a:gd name="adj2" fmla="val 79508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rot="16200000">
              <a:off x="4721081" y="4641141"/>
              <a:ext cx="1237268" cy="112756"/>
              <a:chOff x="4735829" y="4655889"/>
              <a:chExt cx="1237268" cy="112756"/>
            </a:xfrm>
          </p:grpSpPr>
          <p:sp>
            <p:nvSpPr>
              <p:cNvPr id="49" name="Left Arrow 48"/>
              <p:cNvSpPr/>
              <p:nvPr/>
            </p:nvSpPr>
            <p:spPr>
              <a:xfrm flipH="1" flipV="1">
                <a:off x="5497829" y="4655889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eft Arrow 49"/>
              <p:cNvSpPr/>
              <p:nvPr/>
            </p:nvSpPr>
            <p:spPr>
              <a:xfrm flipV="1">
                <a:off x="4735829" y="4660805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711253" y="4660809"/>
              <a:ext cx="1237268" cy="112756"/>
              <a:chOff x="4735829" y="4655889"/>
              <a:chExt cx="1237268" cy="112756"/>
            </a:xfrm>
          </p:grpSpPr>
          <p:sp>
            <p:nvSpPr>
              <p:cNvPr id="53" name="Left Arrow 52"/>
              <p:cNvSpPr/>
              <p:nvPr/>
            </p:nvSpPr>
            <p:spPr>
              <a:xfrm flipH="1" flipV="1">
                <a:off x="5497829" y="4655889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eft Arrow 53"/>
              <p:cNvSpPr/>
              <p:nvPr/>
            </p:nvSpPr>
            <p:spPr>
              <a:xfrm flipV="1">
                <a:off x="4735829" y="4660805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566444" y="3462441"/>
            <a:ext cx="871375" cy="979181"/>
            <a:chOff x="4557252" y="3908323"/>
            <a:chExt cx="1578077" cy="1592825"/>
          </a:xfrm>
        </p:grpSpPr>
        <p:sp>
          <p:nvSpPr>
            <p:cNvPr id="73" name="Oval 72"/>
            <p:cNvSpPr/>
            <p:nvPr/>
          </p:nvSpPr>
          <p:spPr>
            <a:xfrm>
              <a:off x="4557252" y="3908323"/>
              <a:ext cx="1578077" cy="15928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768644" y="4104969"/>
              <a:ext cx="1174955" cy="1219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37355" y="4532668"/>
              <a:ext cx="378541" cy="3637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50"/>
            <p:cNvGrpSpPr/>
            <p:nvPr/>
          </p:nvGrpSpPr>
          <p:grpSpPr>
            <a:xfrm rot="16200000">
              <a:off x="4721081" y="4641141"/>
              <a:ext cx="1237268" cy="112756"/>
              <a:chOff x="4735829" y="4655889"/>
              <a:chExt cx="1237268" cy="112756"/>
            </a:xfrm>
          </p:grpSpPr>
          <p:sp>
            <p:nvSpPr>
              <p:cNvPr id="81" name="Left Arrow 80"/>
              <p:cNvSpPr/>
              <p:nvPr/>
            </p:nvSpPr>
            <p:spPr>
              <a:xfrm flipH="1" flipV="1">
                <a:off x="5497829" y="4655889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Left Arrow 81"/>
              <p:cNvSpPr/>
              <p:nvPr/>
            </p:nvSpPr>
            <p:spPr>
              <a:xfrm flipV="1">
                <a:off x="4735829" y="4660805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51"/>
            <p:cNvGrpSpPr/>
            <p:nvPr/>
          </p:nvGrpSpPr>
          <p:grpSpPr>
            <a:xfrm>
              <a:off x="4711253" y="4660809"/>
              <a:ext cx="1237268" cy="112756"/>
              <a:chOff x="4735829" y="4655889"/>
              <a:chExt cx="1237268" cy="112756"/>
            </a:xfrm>
          </p:grpSpPr>
          <p:sp>
            <p:nvSpPr>
              <p:cNvPr id="79" name="Left Arrow 78"/>
              <p:cNvSpPr/>
              <p:nvPr/>
            </p:nvSpPr>
            <p:spPr>
              <a:xfrm flipH="1" flipV="1">
                <a:off x="5497829" y="4655889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Left Arrow 79"/>
              <p:cNvSpPr/>
              <p:nvPr/>
            </p:nvSpPr>
            <p:spPr>
              <a:xfrm flipV="1">
                <a:off x="4735829" y="4660805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Oval 88"/>
          <p:cNvSpPr/>
          <p:nvPr/>
        </p:nvSpPr>
        <p:spPr>
          <a:xfrm>
            <a:off x="5298083" y="5025769"/>
            <a:ext cx="871375" cy="97918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414808" y="5146656"/>
            <a:ext cx="648781" cy="749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618402" y="5409582"/>
            <a:ext cx="209021" cy="2236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Arrow 98"/>
          <p:cNvSpPr/>
          <p:nvPr/>
        </p:nvSpPr>
        <p:spPr>
          <a:xfrm rot="5400000" flipH="1">
            <a:off x="5520157" y="4803099"/>
            <a:ext cx="401162" cy="66782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 Arrow 99"/>
          <p:cNvSpPr/>
          <p:nvPr/>
        </p:nvSpPr>
        <p:spPr>
          <a:xfrm rot="16200000" flipH="1" flipV="1">
            <a:off x="5531017" y="6156996"/>
            <a:ext cx="401162" cy="66782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Arrow 101"/>
          <p:cNvSpPr/>
          <p:nvPr/>
        </p:nvSpPr>
        <p:spPr>
          <a:xfrm flipV="1">
            <a:off x="6148624" y="5473243"/>
            <a:ext cx="360331" cy="7435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/>
          <p:cNvSpPr/>
          <p:nvPr/>
        </p:nvSpPr>
        <p:spPr>
          <a:xfrm rot="10800000">
            <a:off x="4932529" y="5485334"/>
            <a:ext cx="360331" cy="7435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50"/>
          <p:cNvGrpSpPr/>
          <p:nvPr/>
        </p:nvGrpSpPr>
        <p:grpSpPr>
          <a:xfrm rot="16200000">
            <a:off x="5349838" y="5479793"/>
            <a:ext cx="760604" cy="62261"/>
            <a:chOff x="4735829" y="4655889"/>
            <a:chExt cx="1237268" cy="112756"/>
          </a:xfrm>
        </p:grpSpPr>
        <p:sp>
          <p:nvSpPr>
            <p:cNvPr id="97" name="Left Arrow 96"/>
            <p:cNvSpPr/>
            <p:nvPr/>
          </p:nvSpPr>
          <p:spPr>
            <a:xfrm flipH="1" flipV="1">
              <a:off x="5497829" y="4655889"/>
              <a:ext cx="475268" cy="10784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Left Arrow 97"/>
            <p:cNvSpPr/>
            <p:nvPr/>
          </p:nvSpPr>
          <p:spPr>
            <a:xfrm flipV="1">
              <a:off x="4735829" y="4660805"/>
              <a:ext cx="475268" cy="10784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51"/>
          <p:cNvGrpSpPr/>
          <p:nvPr/>
        </p:nvGrpSpPr>
        <p:grpSpPr>
          <a:xfrm>
            <a:off x="5383119" y="5488356"/>
            <a:ext cx="683189" cy="69316"/>
            <a:chOff x="4735829" y="4655889"/>
            <a:chExt cx="1237268" cy="112756"/>
          </a:xfrm>
        </p:grpSpPr>
        <p:sp>
          <p:nvSpPr>
            <p:cNvPr id="95" name="Left Arrow 94"/>
            <p:cNvSpPr/>
            <p:nvPr/>
          </p:nvSpPr>
          <p:spPr>
            <a:xfrm flipH="1" flipV="1">
              <a:off x="5497829" y="4655889"/>
              <a:ext cx="475268" cy="10784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Left Arrow 95"/>
            <p:cNvSpPr/>
            <p:nvPr/>
          </p:nvSpPr>
          <p:spPr>
            <a:xfrm flipV="1">
              <a:off x="4735829" y="4660805"/>
              <a:ext cx="475268" cy="10784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85651" y="314140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13987" y="31315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39033" y="468507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826833" y="614597"/>
            <a:ext cx="3432747" cy="4974186"/>
            <a:chOff x="1469037" y="380052"/>
            <a:chExt cx="6097503" cy="6872639"/>
          </a:xfrm>
        </p:grpSpPr>
        <p:sp>
          <p:nvSpPr>
            <p:cNvPr id="40" name="Left Arrow 39"/>
            <p:cNvSpPr/>
            <p:nvPr/>
          </p:nvSpPr>
          <p:spPr>
            <a:xfrm rot="12610027" flipH="1" flipV="1">
              <a:off x="3455233" y="779656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 rot="8990512" flipV="1">
              <a:off x="5176583" y="777156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0363" y="952235"/>
              <a:ext cx="3343275" cy="582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Left Arrow 6"/>
            <p:cNvSpPr/>
            <p:nvPr/>
          </p:nvSpPr>
          <p:spPr>
            <a:xfrm rot="10800000" flipH="1">
              <a:off x="3462728" y="1309295"/>
              <a:ext cx="798472" cy="174731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10800000">
              <a:off x="4874301" y="1311793"/>
              <a:ext cx="776991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10800000">
              <a:off x="6193395" y="147918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8990512" flipV="1">
              <a:off x="4768126" y="1131224"/>
              <a:ext cx="310123" cy="15015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 rot="10800000">
              <a:off x="6180905" y="388008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223545" y="1356763"/>
              <a:ext cx="676048" cy="4869103"/>
              <a:chOff x="2238535" y="1356763"/>
              <a:chExt cx="676048" cy="4869103"/>
            </a:xfrm>
          </p:grpSpPr>
          <p:sp>
            <p:nvSpPr>
              <p:cNvPr id="10" name="Left Arrow 9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Arrow 17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Left Arrow 20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Left Arrow 21"/>
            <p:cNvSpPr/>
            <p:nvPr/>
          </p:nvSpPr>
          <p:spPr>
            <a:xfrm rot="10800000">
              <a:off x="6168415" y="616106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155433" y="1943876"/>
              <a:ext cx="676048" cy="4869103"/>
              <a:chOff x="3155433" y="1943876"/>
              <a:chExt cx="676048" cy="4869103"/>
            </a:xfrm>
          </p:grpSpPr>
          <p:sp>
            <p:nvSpPr>
              <p:cNvPr id="14" name="Left Arrow 13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Arrow 19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 Arrow 22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69037" y="1359263"/>
              <a:ext cx="473695" cy="4869103"/>
              <a:chOff x="2238535" y="1356763"/>
              <a:chExt cx="676048" cy="4869103"/>
            </a:xfrm>
          </p:grpSpPr>
          <p:sp>
            <p:nvSpPr>
              <p:cNvPr id="27" name="Left Arrow 26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Arrow 28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flipH="1">
              <a:off x="7092845" y="1481684"/>
              <a:ext cx="473695" cy="4869103"/>
              <a:chOff x="2238535" y="1356763"/>
              <a:chExt cx="676048" cy="4869103"/>
            </a:xfrm>
          </p:grpSpPr>
          <p:sp>
            <p:nvSpPr>
              <p:cNvPr id="31" name="Left Arrow 30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Left Arrow 31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Left Arrow 32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Left Arrow 33"/>
            <p:cNvSpPr/>
            <p:nvPr/>
          </p:nvSpPr>
          <p:spPr>
            <a:xfrm rot="8990512" flipV="1">
              <a:off x="5919122" y="407532"/>
              <a:ext cx="398237" cy="20076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503359" y="2366099"/>
              <a:ext cx="521154" cy="4869103"/>
              <a:chOff x="3155433" y="1943876"/>
              <a:chExt cx="676048" cy="4869103"/>
            </a:xfrm>
          </p:grpSpPr>
          <p:sp>
            <p:nvSpPr>
              <p:cNvPr id="37" name="Left Arrow 36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Left Arrow 37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eft Arrow 38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Left Arrow 42"/>
            <p:cNvSpPr/>
            <p:nvPr/>
          </p:nvSpPr>
          <p:spPr>
            <a:xfrm rot="12610027" flipH="1" flipV="1">
              <a:off x="4150836" y="1137055"/>
              <a:ext cx="270087" cy="13713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361484" y="1988897"/>
              <a:ext cx="676048" cy="4869103"/>
              <a:chOff x="3155433" y="1943876"/>
              <a:chExt cx="676048" cy="4869103"/>
            </a:xfrm>
          </p:grpSpPr>
          <p:sp>
            <p:nvSpPr>
              <p:cNvPr id="48" name="Left Arrow 47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Left Arrow 48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eft Arrow 49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eft Arrow 50"/>
            <p:cNvSpPr/>
            <p:nvPr/>
          </p:nvSpPr>
          <p:spPr>
            <a:xfrm rot="12609488" flipH="1" flipV="1">
              <a:off x="2938612" y="380052"/>
              <a:ext cx="398237" cy="20076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 flipH="1">
              <a:off x="6118486" y="2383588"/>
              <a:ext cx="521154" cy="4869103"/>
              <a:chOff x="3155433" y="1943876"/>
              <a:chExt cx="676048" cy="4869103"/>
            </a:xfrm>
          </p:grpSpPr>
          <p:sp>
            <p:nvSpPr>
              <p:cNvPr id="53" name="Left Arrow 52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eft Arrow 53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eft Arrow 54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Left Arrow 15"/>
            <p:cNvSpPr/>
            <p:nvPr/>
          </p:nvSpPr>
          <p:spPr>
            <a:xfrm rot="8990512" flipH="1">
              <a:off x="4051222" y="1508464"/>
              <a:ext cx="448466" cy="1469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43000" y="1115520"/>
            <a:ext cx="2281449" cy="4062619"/>
            <a:chOff x="3836567" y="3213846"/>
            <a:chExt cx="1488467" cy="2796989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762000" y="5486400"/>
            <a:ext cx="292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Infinite Line of Charge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6697" y="5863652"/>
            <a:ext cx="3391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Charged Coaxial Cylinders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786205" y="1973711"/>
            <a:ext cx="239842" cy="229846"/>
            <a:chOff x="4362138" y="1853786"/>
            <a:chExt cx="359764" cy="359764"/>
          </a:xfrm>
        </p:grpSpPr>
        <p:sp>
          <p:nvSpPr>
            <p:cNvPr id="115" name="Rectangle 11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18290" y="2156092"/>
            <a:ext cx="239842" cy="229846"/>
            <a:chOff x="4362138" y="1853786"/>
            <a:chExt cx="359764" cy="359764"/>
          </a:xfrm>
        </p:grpSpPr>
        <p:sp>
          <p:nvSpPr>
            <p:cNvPr id="119" name="Rectangle 11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020396" y="2038668"/>
            <a:ext cx="239842" cy="229846"/>
            <a:chOff x="4362138" y="1853786"/>
            <a:chExt cx="359764" cy="359764"/>
          </a:xfrm>
        </p:grpSpPr>
        <p:sp>
          <p:nvSpPr>
            <p:cNvPr id="122" name="Rectangle 12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88705" y="2905591"/>
            <a:ext cx="239842" cy="229846"/>
            <a:chOff x="4362138" y="1853786"/>
            <a:chExt cx="359764" cy="359764"/>
          </a:xfrm>
        </p:grpSpPr>
        <p:sp>
          <p:nvSpPr>
            <p:cNvPr id="125" name="Rectangle 12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420790" y="3087972"/>
            <a:ext cx="239842" cy="229846"/>
            <a:chOff x="4362138" y="1853786"/>
            <a:chExt cx="359764" cy="359764"/>
          </a:xfrm>
        </p:grpSpPr>
        <p:sp>
          <p:nvSpPr>
            <p:cNvPr id="128" name="Rectangle 127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022896" y="2970548"/>
            <a:ext cx="239842" cy="229846"/>
            <a:chOff x="4362138" y="1853786"/>
            <a:chExt cx="359764" cy="359764"/>
          </a:xfrm>
        </p:grpSpPr>
        <p:sp>
          <p:nvSpPr>
            <p:cNvPr id="131" name="Rectangle 130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791205" y="3717551"/>
            <a:ext cx="239842" cy="229846"/>
            <a:chOff x="4362138" y="1853786"/>
            <a:chExt cx="359764" cy="359764"/>
          </a:xfrm>
        </p:grpSpPr>
        <p:sp>
          <p:nvSpPr>
            <p:cNvPr id="134" name="Rectangle 133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423290" y="3899932"/>
            <a:ext cx="239842" cy="229846"/>
            <a:chOff x="4362138" y="1853786"/>
            <a:chExt cx="359764" cy="359764"/>
          </a:xfrm>
        </p:grpSpPr>
        <p:sp>
          <p:nvSpPr>
            <p:cNvPr id="137" name="Rectangle 136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025396" y="3782508"/>
            <a:ext cx="239842" cy="229846"/>
            <a:chOff x="4362138" y="1853786"/>
            <a:chExt cx="359764" cy="359764"/>
          </a:xfrm>
        </p:grpSpPr>
        <p:sp>
          <p:nvSpPr>
            <p:cNvPr id="140" name="Rectangle 139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748735" y="4529511"/>
            <a:ext cx="239842" cy="229846"/>
            <a:chOff x="4362138" y="1853786"/>
            <a:chExt cx="359764" cy="359764"/>
          </a:xfrm>
        </p:grpSpPr>
        <p:sp>
          <p:nvSpPr>
            <p:cNvPr id="143" name="Rectangle 14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380820" y="4711892"/>
            <a:ext cx="239842" cy="229846"/>
            <a:chOff x="4362138" y="1853786"/>
            <a:chExt cx="359764" cy="359764"/>
          </a:xfrm>
        </p:grpSpPr>
        <p:sp>
          <p:nvSpPr>
            <p:cNvPr id="146" name="Rectangle 145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982926" y="4594468"/>
            <a:ext cx="239842" cy="229846"/>
            <a:chOff x="4362138" y="1853786"/>
            <a:chExt cx="359764" cy="359764"/>
          </a:xfrm>
        </p:grpSpPr>
        <p:sp>
          <p:nvSpPr>
            <p:cNvPr id="149" name="Rectangle 14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480749" y="1334131"/>
            <a:ext cx="239842" cy="229846"/>
            <a:chOff x="4362138" y="1853786"/>
            <a:chExt cx="359764" cy="359764"/>
          </a:xfrm>
        </p:grpSpPr>
        <p:sp>
          <p:nvSpPr>
            <p:cNvPr id="152" name="Rectangle 15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5632635" y="1028724"/>
            <a:ext cx="1882183" cy="4219052"/>
            <a:chOff x="2900363" y="952235"/>
            <a:chExt cx="3343275" cy="58293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0363" y="952235"/>
              <a:ext cx="3343275" cy="582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Left Arrow 6"/>
            <p:cNvSpPr/>
            <p:nvPr/>
          </p:nvSpPr>
          <p:spPr>
            <a:xfrm rot="10800000" flipH="1">
              <a:off x="3462728" y="1309295"/>
              <a:ext cx="798472" cy="174731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10800000">
              <a:off x="4874301" y="1311793"/>
              <a:ext cx="776991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8990512" flipV="1">
              <a:off x="4768126" y="1131224"/>
              <a:ext cx="310123" cy="15015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/>
            <p:cNvSpPr/>
            <p:nvPr/>
          </p:nvSpPr>
          <p:spPr>
            <a:xfrm rot="12610027" flipH="1" flipV="1">
              <a:off x="4150836" y="1137055"/>
              <a:ext cx="270087" cy="13713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 rot="8990512" flipH="1">
              <a:off x="4051222" y="1508464"/>
              <a:ext cx="448466" cy="1469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841828" y="5428942"/>
            <a:ext cx="385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Oppositely Charged Coaxial Cylinders</a:t>
            </a:r>
          </a:p>
        </p:txBody>
      </p:sp>
      <p:grpSp>
        <p:nvGrpSpPr>
          <p:cNvPr id="7182" name="Group 150"/>
          <p:cNvGrpSpPr/>
          <p:nvPr/>
        </p:nvGrpSpPr>
        <p:grpSpPr>
          <a:xfrm>
            <a:off x="6480749" y="1334131"/>
            <a:ext cx="239842" cy="229846"/>
            <a:chOff x="4362138" y="1853786"/>
            <a:chExt cx="359764" cy="359764"/>
          </a:xfrm>
        </p:grpSpPr>
        <p:sp>
          <p:nvSpPr>
            <p:cNvPr id="152" name="Rectangle 15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6418290" y="2245475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806191" y="209807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080355" y="2113061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5763721" y="2999972"/>
            <a:ext cx="1514006" cy="195288"/>
            <a:chOff x="5806191" y="2098072"/>
            <a:chExt cx="1514006" cy="195288"/>
          </a:xfrm>
        </p:grpSpPr>
        <p:sp>
          <p:nvSpPr>
            <p:cNvPr id="151" name="Rectangle 150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796201" y="3871892"/>
            <a:ext cx="1514006" cy="195288"/>
            <a:chOff x="5806191" y="2098072"/>
            <a:chExt cx="1514006" cy="195288"/>
          </a:xfrm>
        </p:grpSpPr>
        <p:sp>
          <p:nvSpPr>
            <p:cNvPr id="157" name="Rectangle 156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798701" y="4698842"/>
            <a:ext cx="1514006" cy="195288"/>
            <a:chOff x="5806191" y="2098072"/>
            <a:chExt cx="1514006" cy="195288"/>
          </a:xfrm>
        </p:grpSpPr>
        <p:sp>
          <p:nvSpPr>
            <p:cNvPr id="161" name="Rectangle 160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437972"/>
            <a:ext cx="5943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What would the field look like for an equally but oppositely charged set of concentric cylinders?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213987" y="31315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283449" y="501115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DA7AE9E-67C5-D246-10C9-96E449E052DD}"/>
              </a:ext>
            </a:extLst>
          </p:cNvPr>
          <p:cNvGrpSpPr/>
          <p:nvPr/>
        </p:nvGrpSpPr>
        <p:grpSpPr>
          <a:xfrm>
            <a:off x="67150" y="2145029"/>
            <a:ext cx="2362833" cy="2800386"/>
            <a:chOff x="488655" y="2160047"/>
            <a:chExt cx="3277068" cy="3559999"/>
          </a:xfrm>
        </p:grpSpPr>
        <p:grpSp>
          <p:nvGrpSpPr>
            <p:cNvPr id="12" name="Group 150"/>
            <p:cNvGrpSpPr/>
            <p:nvPr/>
          </p:nvGrpSpPr>
          <p:grpSpPr>
            <a:xfrm>
              <a:off x="1289316" y="2160047"/>
              <a:ext cx="239842" cy="229846"/>
              <a:chOff x="4362138" y="1853786"/>
              <a:chExt cx="359764" cy="3597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226857" y="307139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4758" y="2923988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8922" y="293897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72288" y="3825888"/>
              <a:ext cx="1514006" cy="195288"/>
              <a:chOff x="5806191" y="2098072"/>
              <a:chExt cx="1514006" cy="19528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18290" y="2245475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06191" y="2098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80355" y="2113061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04768" y="4697808"/>
              <a:ext cx="1514006" cy="195288"/>
              <a:chOff x="5806191" y="2098072"/>
              <a:chExt cx="1514006" cy="1952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418290" y="2245475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06191" y="2098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080355" y="2113061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07268" y="5524758"/>
              <a:ext cx="1514006" cy="195288"/>
              <a:chOff x="5806191" y="2098072"/>
              <a:chExt cx="1514006" cy="19528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18290" y="2245475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806191" y="2098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080355" y="2113061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185651" y="314140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FCAC262-9223-37D4-A69B-29C7B90E0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655" y="2437881"/>
              <a:ext cx="3277068" cy="315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08139D-B8E4-F2D8-DE43-051E817E82ED}"/>
                </a:ext>
              </a:extLst>
            </p:cNvPr>
            <p:cNvGrpSpPr/>
            <p:nvPr/>
          </p:nvGrpSpPr>
          <p:grpSpPr>
            <a:xfrm>
              <a:off x="1683836" y="3921064"/>
              <a:ext cx="239842" cy="229846"/>
              <a:chOff x="4362138" y="1853786"/>
              <a:chExt cx="359764" cy="35976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0DEF65-E585-052B-3B9A-0BDD4EABC812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0313D8-1AA7-2002-06D7-1A7A70FF11A7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A0C453-5D67-221C-180D-4DC9BC8EB9E1}"/>
                </a:ext>
              </a:extLst>
            </p:cNvPr>
            <p:cNvSpPr/>
            <p:nvPr/>
          </p:nvSpPr>
          <p:spPr>
            <a:xfrm>
              <a:off x="809355" y="321097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E23260-8588-378D-7E91-A2EF03373E98}"/>
                </a:ext>
              </a:extLst>
            </p:cNvPr>
            <p:cNvSpPr/>
            <p:nvPr/>
          </p:nvSpPr>
          <p:spPr>
            <a:xfrm>
              <a:off x="2011055" y="259888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C657EE-EBF8-9830-DD60-A4331A0CB00E}"/>
                </a:ext>
              </a:extLst>
            </p:cNvPr>
            <p:cNvSpPr/>
            <p:nvPr/>
          </p:nvSpPr>
          <p:spPr>
            <a:xfrm>
              <a:off x="3212755" y="321597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5CCF5D-00D3-CD8E-9C46-75BC9EE6B5DB}"/>
                </a:ext>
              </a:extLst>
            </p:cNvPr>
            <p:cNvSpPr/>
            <p:nvPr/>
          </p:nvSpPr>
          <p:spPr>
            <a:xfrm>
              <a:off x="3470085" y="404292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7CC6EC5-13B3-C71C-A6D5-217D286DB06C}"/>
                </a:ext>
              </a:extLst>
            </p:cNvPr>
            <p:cNvSpPr/>
            <p:nvPr/>
          </p:nvSpPr>
          <p:spPr>
            <a:xfrm>
              <a:off x="534545" y="404542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F2209C-EB4C-412A-E6F8-B8AAAA0CC2C7}"/>
                </a:ext>
              </a:extLst>
            </p:cNvPr>
            <p:cNvGrpSpPr/>
            <p:nvPr/>
          </p:nvGrpSpPr>
          <p:grpSpPr>
            <a:xfrm flipV="1">
              <a:off x="796863" y="4849910"/>
              <a:ext cx="2643242" cy="664975"/>
              <a:chOff x="5868651" y="2103072"/>
              <a:chExt cx="2643242" cy="6649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FE35A0-5B0F-059E-37D2-63521C04A581}"/>
                  </a:ext>
                </a:extLst>
              </p:cNvPr>
              <p:cNvSpPr/>
              <p:nvPr/>
            </p:nvSpPr>
            <p:spPr>
              <a:xfrm>
                <a:off x="5868651" y="2715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923D101-492D-2E86-5AA6-AF6564EEE149}"/>
                  </a:ext>
                </a:extLst>
              </p:cNvPr>
              <p:cNvSpPr/>
              <p:nvPr/>
            </p:nvSpPr>
            <p:spPr>
              <a:xfrm>
                <a:off x="7070351" y="2103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ACAE586-06A6-EE6D-1CD6-D99AE840C41E}"/>
                  </a:ext>
                </a:extLst>
              </p:cNvPr>
              <p:cNvSpPr/>
              <p:nvPr/>
            </p:nvSpPr>
            <p:spPr>
              <a:xfrm>
                <a:off x="8272051" y="2720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18C0E98-16A8-96EB-A969-4C97F1C45A14}"/>
                </a:ext>
              </a:extLst>
            </p:cNvPr>
            <p:cNvGrpSpPr/>
            <p:nvPr/>
          </p:nvGrpSpPr>
          <p:grpSpPr>
            <a:xfrm>
              <a:off x="2181006" y="4133424"/>
              <a:ext cx="239842" cy="229846"/>
              <a:chOff x="4362138" y="1853786"/>
              <a:chExt cx="359764" cy="35976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070E217-DEF5-BD9E-4941-9DDED57D46D8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924E1A7-C2F6-1058-0D14-A35CC9B2491A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55099C-F9AB-6E4E-8FB3-AE2EB83C0531}"/>
                </a:ext>
              </a:extLst>
            </p:cNvPr>
            <p:cNvGrpSpPr/>
            <p:nvPr/>
          </p:nvGrpSpPr>
          <p:grpSpPr>
            <a:xfrm>
              <a:off x="1838736" y="4150914"/>
              <a:ext cx="239842" cy="229846"/>
              <a:chOff x="4362138" y="1853786"/>
              <a:chExt cx="359764" cy="35976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98E478D-7870-22D2-06C8-8FA45D40A58F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0E59198-AE34-631A-56FC-CA2C3FC1F8BF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03A8277-2E0C-3BDB-7160-C4E07A66BFB2}"/>
                </a:ext>
              </a:extLst>
            </p:cNvPr>
            <p:cNvGrpSpPr/>
            <p:nvPr/>
          </p:nvGrpSpPr>
          <p:grpSpPr>
            <a:xfrm>
              <a:off x="2016116" y="3893584"/>
              <a:ext cx="239842" cy="229846"/>
              <a:chOff x="4362138" y="1853786"/>
              <a:chExt cx="359764" cy="35976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31440AF-B175-6755-5990-A11F4431A0ED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F2199EA-80CB-0A6B-E6D5-FE492B70E644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F397757-B696-74E3-1363-ADBA4B76C3CA}"/>
                </a:ext>
              </a:extLst>
            </p:cNvPr>
            <p:cNvGrpSpPr/>
            <p:nvPr/>
          </p:nvGrpSpPr>
          <p:grpSpPr>
            <a:xfrm>
              <a:off x="2363386" y="3926064"/>
              <a:ext cx="239842" cy="229846"/>
              <a:chOff x="4362138" y="1853786"/>
              <a:chExt cx="359764" cy="35976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8633EE2-05BA-36DF-96DE-617AEBF2FBB4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834F98-C09B-99BD-2DC2-14E09B34884A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5D9569D-34B2-4816-E7CA-05D56409E882}"/>
                </a:ext>
              </a:extLst>
            </p:cNvPr>
            <p:cNvGrpSpPr/>
            <p:nvPr/>
          </p:nvGrpSpPr>
          <p:grpSpPr>
            <a:xfrm>
              <a:off x="2153526" y="3626264"/>
              <a:ext cx="239842" cy="229846"/>
              <a:chOff x="4362138" y="1853786"/>
              <a:chExt cx="359764" cy="3597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7CE4F8-F281-F96E-0081-47DCA2F70653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E9AD6E-EBDB-8732-2E50-32C875437D99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F3621D1-CB26-AD9C-B772-6C824EACFB41}"/>
                </a:ext>
              </a:extLst>
            </p:cNvPr>
            <p:cNvGrpSpPr/>
            <p:nvPr/>
          </p:nvGrpSpPr>
          <p:grpSpPr>
            <a:xfrm>
              <a:off x="1811256" y="3643754"/>
              <a:ext cx="239842" cy="229846"/>
              <a:chOff x="4362138" y="1853786"/>
              <a:chExt cx="359764" cy="35976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505115B-6C1E-313A-45B3-801A78CCC95E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54D4DE-F58E-C57F-CC43-53DD722DEEA7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E34B412-767A-6DE3-2C62-20B988F91B7E}"/>
              </a:ext>
            </a:extLst>
          </p:cNvPr>
          <p:cNvGrpSpPr/>
          <p:nvPr/>
        </p:nvGrpSpPr>
        <p:grpSpPr>
          <a:xfrm>
            <a:off x="5650723" y="5286843"/>
            <a:ext cx="1054877" cy="1090021"/>
            <a:chOff x="5402237" y="1790283"/>
            <a:chExt cx="3277068" cy="3155131"/>
          </a:xfrm>
        </p:grpSpPr>
        <p:pic>
          <p:nvPicPr>
            <p:cNvPr id="101" name="Picture 4">
              <a:extLst>
                <a:ext uri="{FF2B5EF4-FFF2-40B4-BE49-F238E27FC236}">
                  <a16:creationId xmlns:a16="http://schemas.microsoft.com/office/drawing/2014/main" id="{E5CEAEF6-1E8F-73B0-8F47-8E4DC6468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02237" y="1790283"/>
              <a:ext cx="3277068" cy="315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7317BCB-AF87-E161-8E6A-A8C3E0B04240}"/>
                </a:ext>
              </a:extLst>
            </p:cNvPr>
            <p:cNvGrpSpPr/>
            <p:nvPr/>
          </p:nvGrpSpPr>
          <p:grpSpPr>
            <a:xfrm>
              <a:off x="6590732" y="3272849"/>
              <a:ext cx="239842" cy="229846"/>
              <a:chOff x="4362138" y="1853786"/>
              <a:chExt cx="359764" cy="35976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6CED78B-8C07-E1F6-84C4-BCE7C6FB44DF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26B10F7-7FD2-22A7-115D-D48D410FCA5D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1D017AD-ABC8-A4C9-FC18-7F7D03876CB9}"/>
                </a:ext>
              </a:extLst>
            </p:cNvPr>
            <p:cNvSpPr/>
            <p:nvPr/>
          </p:nvSpPr>
          <p:spPr>
            <a:xfrm>
              <a:off x="5716251" y="25627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D73D87C-3160-CD8D-F436-F911F356CA01}"/>
                </a:ext>
              </a:extLst>
            </p:cNvPr>
            <p:cNvSpPr/>
            <p:nvPr/>
          </p:nvSpPr>
          <p:spPr>
            <a:xfrm>
              <a:off x="6917951" y="19506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A57E631-6166-21C6-3DF9-6914CCA45677}"/>
                </a:ext>
              </a:extLst>
            </p:cNvPr>
            <p:cNvSpPr/>
            <p:nvPr/>
          </p:nvSpPr>
          <p:spPr>
            <a:xfrm>
              <a:off x="8119651" y="25677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BDFAD18-DCEA-B690-C533-8AEE9751FBA5}"/>
                </a:ext>
              </a:extLst>
            </p:cNvPr>
            <p:cNvSpPr/>
            <p:nvPr/>
          </p:nvSpPr>
          <p:spPr>
            <a:xfrm>
              <a:off x="8376981" y="339471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471C9D3-28B9-A8CD-1663-9FBF0106CACB}"/>
                </a:ext>
              </a:extLst>
            </p:cNvPr>
            <p:cNvSpPr/>
            <p:nvPr/>
          </p:nvSpPr>
          <p:spPr>
            <a:xfrm>
              <a:off x="5441441" y="339721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8C99848-CCCB-0540-1CB7-188B3FE1D489}"/>
                </a:ext>
              </a:extLst>
            </p:cNvPr>
            <p:cNvGrpSpPr/>
            <p:nvPr/>
          </p:nvGrpSpPr>
          <p:grpSpPr>
            <a:xfrm flipV="1">
              <a:off x="5703759" y="4201695"/>
              <a:ext cx="2643242" cy="664975"/>
              <a:chOff x="5868651" y="2103072"/>
              <a:chExt cx="2643242" cy="66497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3A93C61-7393-EECE-B8AD-5CED88A77BE7}"/>
                  </a:ext>
                </a:extLst>
              </p:cNvPr>
              <p:cNvSpPr/>
              <p:nvPr/>
            </p:nvSpPr>
            <p:spPr>
              <a:xfrm>
                <a:off x="5868651" y="2715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C10F265-BD3D-B91C-EE78-95332E902FB7}"/>
                  </a:ext>
                </a:extLst>
              </p:cNvPr>
              <p:cNvSpPr/>
              <p:nvPr/>
            </p:nvSpPr>
            <p:spPr>
              <a:xfrm>
                <a:off x="7070351" y="2103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D76BC22-88C0-85E1-F101-AE2AE14815A8}"/>
                  </a:ext>
                </a:extLst>
              </p:cNvPr>
              <p:cNvSpPr/>
              <p:nvPr/>
            </p:nvSpPr>
            <p:spPr>
              <a:xfrm>
                <a:off x="8272051" y="2720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F24AF1B-948C-B029-DBD6-E233699A6197}"/>
                </a:ext>
              </a:extLst>
            </p:cNvPr>
            <p:cNvGrpSpPr/>
            <p:nvPr/>
          </p:nvGrpSpPr>
          <p:grpSpPr>
            <a:xfrm>
              <a:off x="7087902" y="3485209"/>
              <a:ext cx="239842" cy="229846"/>
              <a:chOff x="4362138" y="1853786"/>
              <a:chExt cx="359764" cy="35976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32B0697-DFBA-1032-6A42-118BCA01475F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F65FB09-DAE0-CAE4-5DB3-F0E2F2099A65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54A9C08-0445-802B-491E-DC49E7778831}"/>
                </a:ext>
              </a:extLst>
            </p:cNvPr>
            <p:cNvGrpSpPr/>
            <p:nvPr/>
          </p:nvGrpSpPr>
          <p:grpSpPr>
            <a:xfrm>
              <a:off x="6745632" y="3502699"/>
              <a:ext cx="239842" cy="229846"/>
              <a:chOff x="4362138" y="1853786"/>
              <a:chExt cx="359764" cy="359764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C14AAC9-001B-BA1C-DACC-D59B6988A1C3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413EE98-93D0-24C9-22D4-65B775FF049C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58A5A3C-1C9C-38DC-8DA3-5364D634CC0D}"/>
                </a:ext>
              </a:extLst>
            </p:cNvPr>
            <p:cNvGrpSpPr/>
            <p:nvPr/>
          </p:nvGrpSpPr>
          <p:grpSpPr>
            <a:xfrm>
              <a:off x="6923012" y="3245369"/>
              <a:ext cx="239842" cy="229846"/>
              <a:chOff x="4362138" y="1853786"/>
              <a:chExt cx="359764" cy="35976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239105D-A614-E13C-3DEE-6E626DC4C809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F3DB863-5175-F089-BFFD-E6D282DBFD11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A4193E-A54B-B996-BABE-B06DEBD399E8}"/>
                </a:ext>
              </a:extLst>
            </p:cNvPr>
            <p:cNvGrpSpPr/>
            <p:nvPr/>
          </p:nvGrpSpPr>
          <p:grpSpPr>
            <a:xfrm>
              <a:off x="7270282" y="3277849"/>
              <a:ext cx="239842" cy="229846"/>
              <a:chOff x="4362138" y="1853786"/>
              <a:chExt cx="359764" cy="359764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31EDDC3-267E-5178-6E02-1A6329299B98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9C62307-407D-CC0F-FDC0-0AF5FA9A5B01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D0C38CA-7DA9-8E7E-18D0-CAAD970B9B88}"/>
                </a:ext>
              </a:extLst>
            </p:cNvPr>
            <p:cNvGrpSpPr/>
            <p:nvPr/>
          </p:nvGrpSpPr>
          <p:grpSpPr>
            <a:xfrm>
              <a:off x="7060422" y="2978049"/>
              <a:ext cx="239842" cy="229846"/>
              <a:chOff x="4362138" y="1853786"/>
              <a:chExt cx="359764" cy="35976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EAAC8BC-62F1-8D61-C088-3B7B939686CD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C66F524-7304-1392-7F25-6ECFFE575114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3559AC3-5378-819E-CA24-717E216409B2}"/>
                </a:ext>
              </a:extLst>
            </p:cNvPr>
            <p:cNvGrpSpPr/>
            <p:nvPr/>
          </p:nvGrpSpPr>
          <p:grpSpPr>
            <a:xfrm>
              <a:off x="6718152" y="2995539"/>
              <a:ext cx="239842" cy="229846"/>
              <a:chOff x="4362138" y="1853786"/>
              <a:chExt cx="359764" cy="359764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C692B0A-234E-15E6-9840-9D242A42D0B6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2FA08C4-49F2-F157-438E-CF13D7E25FCA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4585340-B857-0508-BAC4-37F60A9CDB1E}"/>
                </a:ext>
              </a:extLst>
            </p:cNvPr>
            <p:cNvGrpSpPr/>
            <p:nvPr/>
          </p:nvGrpSpPr>
          <p:grpSpPr>
            <a:xfrm rot="3151438">
              <a:off x="5941253" y="2787555"/>
              <a:ext cx="2133994" cy="1263340"/>
              <a:chOff x="5941253" y="2787555"/>
              <a:chExt cx="2133994" cy="1263340"/>
            </a:xfrm>
          </p:grpSpPr>
          <p:sp>
            <p:nvSpPr>
              <p:cNvPr id="127" name="Left Arrow 89">
                <a:extLst>
                  <a:ext uri="{FF2B5EF4-FFF2-40B4-BE49-F238E27FC236}">
                    <a16:creationId xmlns:a16="http://schemas.microsoft.com/office/drawing/2014/main" id="{6D062057-2BF6-C30B-117F-3F99A4A46CFB}"/>
                  </a:ext>
                </a:extLst>
              </p:cNvPr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Left Arrow 90">
                <a:extLst>
                  <a:ext uri="{FF2B5EF4-FFF2-40B4-BE49-F238E27FC236}">
                    <a16:creationId xmlns:a16="http://schemas.microsoft.com/office/drawing/2014/main" id="{7F6C5F36-6F38-36E1-C958-B2A9BFFBBB18}"/>
                  </a:ext>
                </a:extLst>
              </p:cNvPr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65FAC44-58DB-D388-F8D8-DC1191984DCC}"/>
                </a:ext>
              </a:extLst>
            </p:cNvPr>
            <p:cNvGrpSpPr/>
            <p:nvPr/>
          </p:nvGrpSpPr>
          <p:grpSpPr>
            <a:xfrm rot="6941799">
              <a:off x="5928763" y="2775065"/>
              <a:ext cx="2133994" cy="1263340"/>
              <a:chOff x="5941253" y="2787555"/>
              <a:chExt cx="2133994" cy="1263340"/>
            </a:xfrm>
          </p:grpSpPr>
          <p:sp>
            <p:nvSpPr>
              <p:cNvPr id="125" name="Left Arrow 93">
                <a:extLst>
                  <a:ext uri="{FF2B5EF4-FFF2-40B4-BE49-F238E27FC236}">
                    <a16:creationId xmlns:a16="http://schemas.microsoft.com/office/drawing/2014/main" id="{3932FD1E-110F-E972-CB58-F5937D1DFE78}"/>
                  </a:ext>
                </a:extLst>
              </p:cNvPr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Left Arrow 94">
                <a:extLst>
                  <a:ext uri="{FF2B5EF4-FFF2-40B4-BE49-F238E27FC236}">
                    <a16:creationId xmlns:a16="http://schemas.microsoft.com/office/drawing/2014/main" id="{8BCC61F9-CEE9-240F-DBCC-8DC13B845674}"/>
                  </a:ext>
                </a:extLst>
              </p:cNvPr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F844F01-6441-776D-0447-91E8FD6DEB45}"/>
                </a:ext>
              </a:extLst>
            </p:cNvPr>
            <p:cNvGrpSpPr/>
            <p:nvPr/>
          </p:nvGrpSpPr>
          <p:grpSpPr>
            <a:xfrm rot="10441712">
              <a:off x="5946253" y="2762575"/>
              <a:ext cx="2133994" cy="1263340"/>
              <a:chOff x="5941253" y="2787555"/>
              <a:chExt cx="2133994" cy="1263340"/>
            </a:xfrm>
          </p:grpSpPr>
          <p:sp>
            <p:nvSpPr>
              <p:cNvPr id="123" name="Left Arrow 96">
                <a:extLst>
                  <a:ext uri="{FF2B5EF4-FFF2-40B4-BE49-F238E27FC236}">
                    <a16:creationId xmlns:a16="http://schemas.microsoft.com/office/drawing/2014/main" id="{A80E46BF-FA5C-962C-9547-87E412D23C93}"/>
                  </a:ext>
                </a:extLst>
              </p:cNvPr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eft Arrow 97">
                <a:extLst>
                  <a:ext uri="{FF2B5EF4-FFF2-40B4-BE49-F238E27FC236}">
                    <a16:creationId xmlns:a16="http://schemas.microsoft.com/office/drawing/2014/main" id="{782FB2ED-3656-3827-B7A3-55EA0CDD86CD}"/>
                  </a:ext>
                </a:extLst>
              </p:cNvPr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8" name="Picture 4">
            <a:extLst>
              <a:ext uri="{FF2B5EF4-FFF2-40B4-BE49-F238E27FC236}">
                <a16:creationId xmlns:a16="http://schemas.microsoft.com/office/drawing/2014/main" id="{F7F6CBBB-5041-EF1F-ADB0-184B4A6A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8699" y="3196369"/>
            <a:ext cx="1043500" cy="9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BF870D-363F-00C1-F874-6A9BBAEA05B6}"/>
              </a:ext>
            </a:extLst>
          </p:cNvPr>
          <p:cNvGrpSpPr/>
          <p:nvPr/>
        </p:nvGrpSpPr>
        <p:grpSpPr>
          <a:xfrm>
            <a:off x="4147145" y="3649232"/>
            <a:ext cx="76372" cy="70208"/>
            <a:chOff x="4362138" y="1853786"/>
            <a:chExt cx="359764" cy="359764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85C0679-A5B0-480B-2F19-0A07261F984B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E22873A-7DBC-EE3D-FFA6-91AAAAAA2818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311346A-7494-4F2F-D74F-9E56D8E9EAB7}"/>
              </a:ext>
            </a:extLst>
          </p:cNvPr>
          <p:cNvSpPr/>
          <p:nvPr/>
        </p:nvSpPr>
        <p:spPr>
          <a:xfrm>
            <a:off x="3868689" y="3432329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6F65392-CD09-D002-71F3-4F94BD2FA8A6}"/>
              </a:ext>
            </a:extLst>
          </p:cNvPr>
          <p:cNvSpPr/>
          <p:nvPr/>
        </p:nvSpPr>
        <p:spPr>
          <a:xfrm>
            <a:off x="4251340" y="3245361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23A2B57-FDF1-F242-198A-B42A1038E168}"/>
              </a:ext>
            </a:extLst>
          </p:cNvPr>
          <p:cNvSpPr/>
          <p:nvPr/>
        </p:nvSpPr>
        <p:spPr>
          <a:xfrm>
            <a:off x="4633991" y="3433857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EAD5E16-D2B9-8F1D-5269-4B26961C7671}"/>
              </a:ext>
            </a:extLst>
          </p:cNvPr>
          <p:cNvSpPr/>
          <p:nvPr/>
        </p:nvSpPr>
        <p:spPr>
          <a:xfrm>
            <a:off x="4715932" y="3686456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6C29739-0F85-2C70-13DC-9850214614F3}"/>
              </a:ext>
            </a:extLst>
          </p:cNvPr>
          <p:cNvSpPr/>
          <p:nvPr/>
        </p:nvSpPr>
        <p:spPr>
          <a:xfrm>
            <a:off x="3781183" y="3687219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32EA0B1-0BA2-AC14-FB96-356AFF0BB9CF}"/>
              </a:ext>
            </a:extLst>
          </p:cNvPr>
          <p:cNvGrpSpPr/>
          <p:nvPr/>
        </p:nvGrpSpPr>
        <p:grpSpPr>
          <a:xfrm flipV="1">
            <a:off x="3864711" y="3932956"/>
            <a:ext cx="841674" cy="203122"/>
            <a:chOff x="5868651" y="2103072"/>
            <a:chExt cx="2643242" cy="66497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1266C4C-CDA3-58AD-C16A-3160AA9CEA95}"/>
                </a:ext>
              </a:extLst>
            </p:cNvPr>
            <p:cNvSpPr/>
            <p:nvPr/>
          </p:nvSpPr>
          <p:spPr>
            <a:xfrm>
              <a:off x="5868651" y="2715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1C20116-8333-BFD0-7514-60BCF863BD9E}"/>
                </a:ext>
              </a:extLst>
            </p:cNvPr>
            <p:cNvSpPr/>
            <p:nvPr/>
          </p:nvSpPr>
          <p:spPr>
            <a:xfrm>
              <a:off x="7070351" y="2103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48E294F-8C66-B993-5534-79AF3CCDBE31}"/>
                </a:ext>
              </a:extLst>
            </p:cNvPr>
            <p:cNvSpPr/>
            <p:nvPr/>
          </p:nvSpPr>
          <p:spPr>
            <a:xfrm>
              <a:off x="8272051" y="2720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36AE43F-0FE3-4B6F-2ACE-33142F939B80}"/>
              </a:ext>
            </a:extLst>
          </p:cNvPr>
          <p:cNvGrpSpPr/>
          <p:nvPr/>
        </p:nvGrpSpPr>
        <p:grpSpPr>
          <a:xfrm>
            <a:off x="4305457" y="3714099"/>
            <a:ext cx="76372" cy="70208"/>
            <a:chOff x="4362138" y="1853786"/>
            <a:chExt cx="359764" cy="359764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2455C7E-08FC-1C17-A399-8D53B8A08D9E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5673AD5-FB40-0CF0-07FC-5BB6A7FB44C1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F64C9A4-0FAC-B093-1D25-3526CEB7FEA8}"/>
              </a:ext>
            </a:extLst>
          </p:cNvPr>
          <p:cNvGrpSpPr/>
          <p:nvPr/>
        </p:nvGrpSpPr>
        <p:grpSpPr>
          <a:xfrm>
            <a:off x="4196469" y="3719441"/>
            <a:ext cx="76372" cy="70208"/>
            <a:chOff x="4362138" y="1853786"/>
            <a:chExt cx="359764" cy="359764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1E777F1-BE74-AB85-A5E6-86A669C1A346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848412D-481C-8090-D4D1-9051AF37B455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9E0A170-5B76-2B16-F262-63A5846BB6B8}"/>
              </a:ext>
            </a:extLst>
          </p:cNvPr>
          <p:cNvGrpSpPr/>
          <p:nvPr/>
        </p:nvGrpSpPr>
        <p:grpSpPr>
          <a:xfrm>
            <a:off x="4252952" y="3640838"/>
            <a:ext cx="76372" cy="70208"/>
            <a:chOff x="4362138" y="1853786"/>
            <a:chExt cx="359764" cy="359764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219B8B-F2F4-A49C-9D40-7A173BB600D4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3FD2F83-0FD5-E448-DD4D-C27B0DB7BC5B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4A9FFB5-DA05-87E3-F8C5-EACCB3ED852D}"/>
              </a:ext>
            </a:extLst>
          </p:cNvPr>
          <p:cNvGrpSpPr/>
          <p:nvPr/>
        </p:nvGrpSpPr>
        <p:grpSpPr>
          <a:xfrm>
            <a:off x="4363531" y="3650759"/>
            <a:ext cx="76372" cy="70208"/>
            <a:chOff x="4362138" y="1853786"/>
            <a:chExt cx="359764" cy="359764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1018547-8F66-1107-2A17-9836282B8E3C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F5905E5-9C55-167C-2531-2171BD564D92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DD56214-3096-424D-7371-9DDB3E8F4E8C}"/>
              </a:ext>
            </a:extLst>
          </p:cNvPr>
          <p:cNvGrpSpPr/>
          <p:nvPr/>
        </p:nvGrpSpPr>
        <p:grpSpPr>
          <a:xfrm>
            <a:off x="4296706" y="3559182"/>
            <a:ext cx="76372" cy="70208"/>
            <a:chOff x="4362138" y="1853786"/>
            <a:chExt cx="359764" cy="359764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69CEFC2-8222-9CB1-AD0F-781F8AFD2225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D3A78D8-7721-57A8-40BA-B7B6C040CFA8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9726AEF-A335-1D5A-FB67-D71A2C7003D1}"/>
              </a:ext>
            </a:extLst>
          </p:cNvPr>
          <p:cNvGrpSpPr/>
          <p:nvPr/>
        </p:nvGrpSpPr>
        <p:grpSpPr>
          <a:xfrm>
            <a:off x="4187719" y="3564525"/>
            <a:ext cx="76372" cy="70208"/>
            <a:chOff x="4362138" y="1853786"/>
            <a:chExt cx="359764" cy="359764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388BE6C-E8D1-58A4-398A-B656BF948214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7C49364-CE69-41A4-676D-7BF0CCD04068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08AD4ED-E56D-D04E-2905-33E5857F4900}"/>
              </a:ext>
            </a:extLst>
          </p:cNvPr>
          <p:cNvGrpSpPr/>
          <p:nvPr/>
        </p:nvGrpSpPr>
        <p:grpSpPr>
          <a:xfrm rot="3151438">
            <a:off x="3954170" y="3492804"/>
            <a:ext cx="651847" cy="402279"/>
            <a:chOff x="5941253" y="2787555"/>
            <a:chExt cx="2133994" cy="1263340"/>
          </a:xfrm>
        </p:grpSpPr>
        <p:sp>
          <p:nvSpPr>
            <p:cNvPr id="169" name="Left Arrow 89">
              <a:extLst>
                <a:ext uri="{FF2B5EF4-FFF2-40B4-BE49-F238E27FC236}">
                  <a16:creationId xmlns:a16="http://schemas.microsoft.com/office/drawing/2014/main" id="{AF6C1E9D-4E9D-5F49-2D74-D2A833192F8F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Left Arrow 90">
              <a:extLst>
                <a:ext uri="{FF2B5EF4-FFF2-40B4-BE49-F238E27FC236}">
                  <a16:creationId xmlns:a16="http://schemas.microsoft.com/office/drawing/2014/main" id="{0D60F44F-BF54-5FB0-1344-46778B79B973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33A4660-2148-699E-355C-FC8D5C6F1A46}"/>
              </a:ext>
            </a:extLst>
          </p:cNvPr>
          <p:cNvGrpSpPr/>
          <p:nvPr/>
        </p:nvGrpSpPr>
        <p:grpSpPr>
          <a:xfrm rot="6941799">
            <a:off x="3950193" y="3488989"/>
            <a:ext cx="651847" cy="402279"/>
            <a:chOff x="5941253" y="2787555"/>
            <a:chExt cx="2133994" cy="1263340"/>
          </a:xfrm>
        </p:grpSpPr>
        <p:sp>
          <p:nvSpPr>
            <p:cNvPr id="167" name="Left Arrow 93">
              <a:extLst>
                <a:ext uri="{FF2B5EF4-FFF2-40B4-BE49-F238E27FC236}">
                  <a16:creationId xmlns:a16="http://schemas.microsoft.com/office/drawing/2014/main" id="{56878535-978D-0151-3218-41F4AD7CF34E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Left Arrow 94">
              <a:extLst>
                <a:ext uri="{FF2B5EF4-FFF2-40B4-BE49-F238E27FC236}">
                  <a16:creationId xmlns:a16="http://schemas.microsoft.com/office/drawing/2014/main" id="{96056F57-380E-EC35-D354-5F7B71A23D05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5B44C9E-282A-0191-1E0D-E2A49805E392}"/>
              </a:ext>
            </a:extLst>
          </p:cNvPr>
          <p:cNvGrpSpPr/>
          <p:nvPr/>
        </p:nvGrpSpPr>
        <p:grpSpPr>
          <a:xfrm rot="10441712">
            <a:off x="3941927" y="3493364"/>
            <a:ext cx="679517" cy="385898"/>
            <a:chOff x="5941253" y="2787555"/>
            <a:chExt cx="2133994" cy="1263340"/>
          </a:xfrm>
        </p:grpSpPr>
        <p:sp>
          <p:nvSpPr>
            <p:cNvPr id="165" name="Left Arrow 96">
              <a:extLst>
                <a:ext uri="{FF2B5EF4-FFF2-40B4-BE49-F238E27FC236}">
                  <a16:creationId xmlns:a16="http://schemas.microsoft.com/office/drawing/2014/main" id="{C1AA33DB-2073-E27C-85D1-A0D701C6C978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Left Arrow 97">
              <a:extLst>
                <a:ext uri="{FF2B5EF4-FFF2-40B4-BE49-F238E27FC236}">
                  <a16:creationId xmlns:a16="http://schemas.microsoft.com/office/drawing/2014/main" id="{D37C84F1-6572-6653-6C51-AE327F53FA0C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BC7D9AD5-0238-F8E0-3A11-812FD680E283}"/>
              </a:ext>
            </a:extLst>
          </p:cNvPr>
          <p:cNvSpPr txBox="1"/>
          <p:nvPr/>
        </p:nvSpPr>
        <p:spPr>
          <a:xfrm>
            <a:off x="2982187" y="290074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5D8225FD-7A06-7757-B4F6-ADE7878B7F62}"/>
              </a:ext>
            </a:extLst>
          </p:cNvPr>
          <p:cNvGrpSpPr/>
          <p:nvPr/>
        </p:nvGrpSpPr>
        <p:grpSpPr>
          <a:xfrm>
            <a:off x="3594962" y="3310484"/>
            <a:ext cx="1363236" cy="777015"/>
            <a:chOff x="3594962" y="3310484"/>
            <a:chExt cx="1363236" cy="777015"/>
          </a:xfrm>
        </p:grpSpPr>
        <p:sp>
          <p:nvSpPr>
            <p:cNvPr id="231" name="Left Arrow 96">
              <a:extLst>
                <a:ext uri="{FF2B5EF4-FFF2-40B4-BE49-F238E27FC236}">
                  <a16:creationId xmlns:a16="http://schemas.microsoft.com/office/drawing/2014/main" id="{008D9C50-A470-8C5F-0FD2-FB25ACCB7EED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Left Arrow 97">
              <a:extLst>
                <a:ext uri="{FF2B5EF4-FFF2-40B4-BE49-F238E27FC236}">
                  <a16:creationId xmlns:a16="http://schemas.microsoft.com/office/drawing/2014/main" id="{F40849D5-8ECC-04B8-0870-C2FA970F7E8B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8CBD612-279D-6BD5-07FE-64028A4A3277}"/>
              </a:ext>
            </a:extLst>
          </p:cNvPr>
          <p:cNvGrpSpPr/>
          <p:nvPr/>
        </p:nvGrpSpPr>
        <p:grpSpPr>
          <a:xfrm rot="3407336">
            <a:off x="3598913" y="3305261"/>
            <a:ext cx="1363236" cy="777015"/>
            <a:chOff x="3594962" y="3310484"/>
            <a:chExt cx="1363236" cy="777015"/>
          </a:xfrm>
        </p:grpSpPr>
        <p:sp>
          <p:nvSpPr>
            <p:cNvPr id="235" name="Left Arrow 96">
              <a:extLst>
                <a:ext uri="{FF2B5EF4-FFF2-40B4-BE49-F238E27FC236}">
                  <a16:creationId xmlns:a16="http://schemas.microsoft.com/office/drawing/2014/main" id="{98F821EF-A303-C869-6F31-3A5742C0740C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Left Arrow 97">
              <a:extLst>
                <a:ext uri="{FF2B5EF4-FFF2-40B4-BE49-F238E27FC236}">
                  <a16:creationId xmlns:a16="http://schemas.microsoft.com/office/drawing/2014/main" id="{1A9B8AF4-26E5-9788-AE6C-A037E3ACD878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9DD8C87-4563-6D12-7C0D-19FA3145480C}"/>
              </a:ext>
            </a:extLst>
          </p:cNvPr>
          <p:cNvGrpSpPr/>
          <p:nvPr/>
        </p:nvGrpSpPr>
        <p:grpSpPr>
          <a:xfrm rot="6918254">
            <a:off x="3604935" y="3298711"/>
            <a:ext cx="1363236" cy="777015"/>
            <a:chOff x="3594962" y="3310484"/>
            <a:chExt cx="1363236" cy="777015"/>
          </a:xfrm>
        </p:grpSpPr>
        <p:sp>
          <p:nvSpPr>
            <p:cNvPr id="238" name="Left Arrow 96">
              <a:extLst>
                <a:ext uri="{FF2B5EF4-FFF2-40B4-BE49-F238E27FC236}">
                  <a16:creationId xmlns:a16="http://schemas.microsoft.com/office/drawing/2014/main" id="{DA1AE1C0-9FB8-23C9-632D-9E587F8DFBE8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Left Arrow 97">
              <a:extLst>
                <a:ext uri="{FF2B5EF4-FFF2-40B4-BE49-F238E27FC236}">
                  <a16:creationId xmlns:a16="http://schemas.microsoft.com/office/drawing/2014/main" id="{A12E4E18-2F84-5BB2-6FD3-F3FD27B0CF5F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0" name="Picture 4">
            <a:extLst>
              <a:ext uri="{FF2B5EF4-FFF2-40B4-BE49-F238E27FC236}">
                <a16:creationId xmlns:a16="http://schemas.microsoft.com/office/drawing/2014/main" id="{674DFC01-F0D7-E2F6-DE4A-50AC2BE3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8944" y="3063631"/>
            <a:ext cx="1043500" cy="9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1BCD232-B3F4-CDEB-03CD-751692D4EB41}"/>
              </a:ext>
            </a:extLst>
          </p:cNvPr>
          <p:cNvGrpSpPr/>
          <p:nvPr/>
        </p:nvGrpSpPr>
        <p:grpSpPr>
          <a:xfrm>
            <a:off x="7357390" y="3516494"/>
            <a:ext cx="76372" cy="70208"/>
            <a:chOff x="4362138" y="1853786"/>
            <a:chExt cx="359764" cy="359764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E35C246-A2AC-C027-9F58-0F35EFB04DE9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78B77174-4883-8D88-138C-3E5B3832C00D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B9E858A-5C85-F393-2129-0D6FCAF92738}"/>
              </a:ext>
            </a:extLst>
          </p:cNvPr>
          <p:cNvSpPr/>
          <p:nvPr/>
        </p:nvSpPr>
        <p:spPr>
          <a:xfrm>
            <a:off x="7078934" y="3299591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50F43F0-35F2-B78A-09F9-0F463D941783}"/>
              </a:ext>
            </a:extLst>
          </p:cNvPr>
          <p:cNvSpPr/>
          <p:nvPr/>
        </p:nvSpPr>
        <p:spPr>
          <a:xfrm>
            <a:off x="7461585" y="3112623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4EB27D6-A0BB-E612-7E73-1395F7414B0A}"/>
              </a:ext>
            </a:extLst>
          </p:cNvPr>
          <p:cNvSpPr/>
          <p:nvPr/>
        </p:nvSpPr>
        <p:spPr>
          <a:xfrm>
            <a:off x="7844236" y="3301119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8ECFF3A-9581-FBC6-8C3D-2754DCE592AF}"/>
              </a:ext>
            </a:extLst>
          </p:cNvPr>
          <p:cNvSpPr/>
          <p:nvPr/>
        </p:nvSpPr>
        <p:spPr>
          <a:xfrm>
            <a:off x="7926177" y="3553718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28E4B39-4CD1-B911-A518-16460E18BF8B}"/>
              </a:ext>
            </a:extLst>
          </p:cNvPr>
          <p:cNvSpPr/>
          <p:nvPr/>
        </p:nvSpPr>
        <p:spPr>
          <a:xfrm>
            <a:off x="6991428" y="3554481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5786E0-B216-300A-6183-6C30AD7DD2D5}"/>
              </a:ext>
            </a:extLst>
          </p:cNvPr>
          <p:cNvGrpSpPr/>
          <p:nvPr/>
        </p:nvGrpSpPr>
        <p:grpSpPr>
          <a:xfrm flipV="1">
            <a:off x="7074956" y="3800218"/>
            <a:ext cx="841674" cy="203122"/>
            <a:chOff x="5868651" y="2103072"/>
            <a:chExt cx="2643242" cy="664975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454576A-6579-FAE7-C2FB-3425C1AF516B}"/>
                </a:ext>
              </a:extLst>
            </p:cNvPr>
            <p:cNvSpPr/>
            <p:nvPr/>
          </p:nvSpPr>
          <p:spPr>
            <a:xfrm>
              <a:off x="5868651" y="2715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F18E71E5-53D4-64BA-4335-72B705EEC993}"/>
                </a:ext>
              </a:extLst>
            </p:cNvPr>
            <p:cNvSpPr/>
            <p:nvPr/>
          </p:nvSpPr>
          <p:spPr>
            <a:xfrm>
              <a:off x="7070351" y="2103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A6BE09AC-F851-53D0-9C84-5FFDFE758A03}"/>
                </a:ext>
              </a:extLst>
            </p:cNvPr>
            <p:cNvSpPr/>
            <p:nvPr/>
          </p:nvSpPr>
          <p:spPr>
            <a:xfrm>
              <a:off x="8272051" y="2720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EA899D7-6C11-D7EC-D445-6D0A0B79A1C3}"/>
              </a:ext>
            </a:extLst>
          </p:cNvPr>
          <p:cNvGrpSpPr/>
          <p:nvPr/>
        </p:nvGrpSpPr>
        <p:grpSpPr>
          <a:xfrm>
            <a:off x="7515702" y="3581361"/>
            <a:ext cx="76372" cy="70208"/>
            <a:chOff x="4362138" y="1853786"/>
            <a:chExt cx="359764" cy="359764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67904E8E-0C31-98A0-798F-793B55C9968B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82C4DFA1-655F-790D-6B08-0000FD5B3D41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8F5EF1D-AB09-7F04-C520-2A5E0AF0E9BB}"/>
              </a:ext>
            </a:extLst>
          </p:cNvPr>
          <p:cNvGrpSpPr/>
          <p:nvPr/>
        </p:nvGrpSpPr>
        <p:grpSpPr>
          <a:xfrm>
            <a:off x="7406714" y="3586703"/>
            <a:ext cx="76372" cy="70208"/>
            <a:chOff x="4362138" y="1853786"/>
            <a:chExt cx="359764" cy="359764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1A20B82-3A79-94C3-1F21-7356A7CBA93A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F82C44E-B5BB-F7D9-EC1C-132670AAA884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FB4ABC9-E2AD-843A-74A7-1FC52E853E19}"/>
              </a:ext>
            </a:extLst>
          </p:cNvPr>
          <p:cNvGrpSpPr/>
          <p:nvPr/>
        </p:nvGrpSpPr>
        <p:grpSpPr>
          <a:xfrm>
            <a:off x="7463197" y="3508100"/>
            <a:ext cx="76372" cy="70208"/>
            <a:chOff x="4362138" y="1853786"/>
            <a:chExt cx="359764" cy="359764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02243CF-53E9-893A-7438-F2F52F0E9713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3FF6208E-FEEB-79DD-0878-E19CD6B58341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D46C60C1-C6D3-C9C4-8EC2-88C3E3AA60DF}"/>
              </a:ext>
            </a:extLst>
          </p:cNvPr>
          <p:cNvGrpSpPr/>
          <p:nvPr/>
        </p:nvGrpSpPr>
        <p:grpSpPr>
          <a:xfrm>
            <a:off x="7573776" y="3518021"/>
            <a:ext cx="76372" cy="70208"/>
            <a:chOff x="4362138" y="1853786"/>
            <a:chExt cx="359764" cy="359764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7C67934-D1D8-183C-3FB0-BB96008AEAA1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B1368A0-2E1C-3551-EBC1-BBBEF71DE805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3F305FF-1E5A-9B9C-29DD-0359FE569497}"/>
              </a:ext>
            </a:extLst>
          </p:cNvPr>
          <p:cNvGrpSpPr/>
          <p:nvPr/>
        </p:nvGrpSpPr>
        <p:grpSpPr>
          <a:xfrm>
            <a:off x="7506951" y="3426444"/>
            <a:ext cx="76372" cy="70208"/>
            <a:chOff x="4362138" y="1853786"/>
            <a:chExt cx="359764" cy="359764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AB451D70-846A-D0B0-6CE4-73D57DC12A46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D2C8C0EB-4C25-D522-A32E-956EA0FD1A99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210F4586-941E-DD29-5DA4-F1F23A224BA2}"/>
              </a:ext>
            </a:extLst>
          </p:cNvPr>
          <p:cNvGrpSpPr/>
          <p:nvPr/>
        </p:nvGrpSpPr>
        <p:grpSpPr>
          <a:xfrm>
            <a:off x="7397964" y="3431787"/>
            <a:ext cx="76372" cy="70208"/>
            <a:chOff x="4362138" y="1853786"/>
            <a:chExt cx="359764" cy="359764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39EDE09-A750-A422-74C1-FA818C01A063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44DAB60-E952-A758-A23F-448D8C467F95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5D46B3F-9A7A-A7EB-C8DF-51A518971A1D}"/>
              </a:ext>
            </a:extLst>
          </p:cNvPr>
          <p:cNvGrpSpPr/>
          <p:nvPr/>
        </p:nvGrpSpPr>
        <p:grpSpPr>
          <a:xfrm rot="3151438">
            <a:off x="7164415" y="3360066"/>
            <a:ext cx="651847" cy="402279"/>
            <a:chOff x="5941253" y="2787555"/>
            <a:chExt cx="2133994" cy="1263340"/>
          </a:xfrm>
        </p:grpSpPr>
        <p:sp>
          <p:nvSpPr>
            <p:cNvPr id="272" name="Left Arrow 89">
              <a:extLst>
                <a:ext uri="{FF2B5EF4-FFF2-40B4-BE49-F238E27FC236}">
                  <a16:creationId xmlns:a16="http://schemas.microsoft.com/office/drawing/2014/main" id="{E4D7C237-569C-28FD-8E22-EE16853FC5BB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Left Arrow 90">
              <a:extLst>
                <a:ext uri="{FF2B5EF4-FFF2-40B4-BE49-F238E27FC236}">
                  <a16:creationId xmlns:a16="http://schemas.microsoft.com/office/drawing/2014/main" id="{B0704107-6E02-723F-56E4-C81CBC07259A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94EE7C6-67E8-88F0-7FF7-D7070395B2D4}"/>
              </a:ext>
            </a:extLst>
          </p:cNvPr>
          <p:cNvGrpSpPr/>
          <p:nvPr/>
        </p:nvGrpSpPr>
        <p:grpSpPr>
          <a:xfrm rot="6941799">
            <a:off x="7160438" y="3356251"/>
            <a:ext cx="651847" cy="402279"/>
            <a:chOff x="5941253" y="2787555"/>
            <a:chExt cx="2133994" cy="1263340"/>
          </a:xfrm>
        </p:grpSpPr>
        <p:sp>
          <p:nvSpPr>
            <p:cNvPr id="275" name="Left Arrow 93">
              <a:extLst>
                <a:ext uri="{FF2B5EF4-FFF2-40B4-BE49-F238E27FC236}">
                  <a16:creationId xmlns:a16="http://schemas.microsoft.com/office/drawing/2014/main" id="{15C79782-52A6-DFD3-612B-F81A0D4F53F1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Left Arrow 94">
              <a:extLst>
                <a:ext uri="{FF2B5EF4-FFF2-40B4-BE49-F238E27FC236}">
                  <a16:creationId xmlns:a16="http://schemas.microsoft.com/office/drawing/2014/main" id="{5B05E008-B57B-1DFA-CA01-8D0E66ADC4D4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6E8F10D-82B0-12FA-7325-BEF0802370DA}"/>
              </a:ext>
            </a:extLst>
          </p:cNvPr>
          <p:cNvGrpSpPr/>
          <p:nvPr/>
        </p:nvGrpSpPr>
        <p:grpSpPr>
          <a:xfrm rot="10441712">
            <a:off x="7152172" y="3360626"/>
            <a:ext cx="679517" cy="385898"/>
            <a:chOff x="5941253" y="2787555"/>
            <a:chExt cx="2133994" cy="1263340"/>
          </a:xfrm>
        </p:grpSpPr>
        <p:sp>
          <p:nvSpPr>
            <p:cNvPr id="278" name="Left Arrow 96">
              <a:extLst>
                <a:ext uri="{FF2B5EF4-FFF2-40B4-BE49-F238E27FC236}">
                  <a16:creationId xmlns:a16="http://schemas.microsoft.com/office/drawing/2014/main" id="{B8F93F53-042E-B3E6-D20E-8B050052ECDB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Left Arrow 97">
              <a:extLst>
                <a:ext uri="{FF2B5EF4-FFF2-40B4-BE49-F238E27FC236}">
                  <a16:creationId xmlns:a16="http://schemas.microsoft.com/office/drawing/2014/main" id="{C9F159B6-C56A-9D08-8B36-A25A25E243EB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F5A62561-7C19-4D06-21D7-AB75D7F0C682}"/>
              </a:ext>
            </a:extLst>
          </p:cNvPr>
          <p:cNvGrpSpPr/>
          <p:nvPr/>
        </p:nvGrpSpPr>
        <p:grpSpPr>
          <a:xfrm>
            <a:off x="6805207" y="3177746"/>
            <a:ext cx="1363236" cy="777015"/>
            <a:chOff x="3594962" y="3310484"/>
            <a:chExt cx="1363236" cy="777015"/>
          </a:xfrm>
        </p:grpSpPr>
        <p:sp>
          <p:nvSpPr>
            <p:cNvPr id="281" name="Left Arrow 96">
              <a:extLst>
                <a:ext uri="{FF2B5EF4-FFF2-40B4-BE49-F238E27FC236}">
                  <a16:creationId xmlns:a16="http://schemas.microsoft.com/office/drawing/2014/main" id="{308C9E0F-3E14-8579-C30F-0CB7C5E72EDD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Left Arrow 97">
              <a:extLst>
                <a:ext uri="{FF2B5EF4-FFF2-40B4-BE49-F238E27FC236}">
                  <a16:creationId xmlns:a16="http://schemas.microsoft.com/office/drawing/2014/main" id="{386EF98F-347D-3C74-6DA9-7605AC3EEB72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BC518BA-03DA-91BB-48D4-44248340AC0D}"/>
              </a:ext>
            </a:extLst>
          </p:cNvPr>
          <p:cNvGrpSpPr/>
          <p:nvPr/>
        </p:nvGrpSpPr>
        <p:grpSpPr>
          <a:xfrm rot="3407336">
            <a:off x="6809158" y="3172523"/>
            <a:ext cx="1363236" cy="777015"/>
            <a:chOff x="3594962" y="3310484"/>
            <a:chExt cx="1363236" cy="777015"/>
          </a:xfrm>
        </p:grpSpPr>
        <p:sp>
          <p:nvSpPr>
            <p:cNvPr id="284" name="Left Arrow 96">
              <a:extLst>
                <a:ext uri="{FF2B5EF4-FFF2-40B4-BE49-F238E27FC236}">
                  <a16:creationId xmlns:a16="http://schemas.microsoft.com/office/drawing/2014/main" id="{449545F9-D9C2-186A-32B0-91D89778F4E6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Left Arrow 97">
              <a:extLst>
                <a:ext uri="{FF2B5EF4-FFF2-40B4-BE49-F238E27FC236}">
                  <a16:creationId xmlns:a16="http://schemas.microsoft.com/office/drawing/2014/main" id="{2F754BAE-88E1-E0E4-0E95-9E0A89E17683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2DF433E-B8CC-8D34-2818-46A5D7201BF6}"/>
              </a:ext>
            </a:extLst>
          </p:cNvPr>
          <p:cNvGrpSpPr/>
          <p:nvPr/>
        </p:nvGrpSpPr>
        <p:grpSpPr>
          <a:xfrm rot="6918254">
            <a:off x="6815180" y="3165973"/>
            <a:ext cx="1363236" cy="777015"/>
            <a:chOff x="3594962" y="3310484"/>
            <a:chExt cx="1363236" cy="777015"/>
          </a:xfrm>
        </p:grpSpPr>
        <p:sp>
          <p:nvSpPr>
            <p:cNvPr id="287" name="Left Arrow 96">
              <a:extLst>
                <a:ext uri="{FF2B5EF4-FFF2-40B4-BE49-F238E27FC236}">
                  <a16:creationId xmlns:a16="http://schemas.microsoft.com/office/drawing/2014/main" id="{F677973A-DEA3-4B49-A592-2F3353CBFF89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Left Arrow 97">
              <a:extLst>
                <a:ext uri="{FF2B5EF4-FFF2-40B4-BE49-F238E27FC236}">
                  <a16:creationId xmlns:a16="http://schemas.microsoft.com/office/drawing/2014/main" id="{0B566FAD-5AA7-D302-85AF-ADC669F0C393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09C8633-DD89-547B-10AD-042709D51D1F}"/>
              </a:ext>
            </a:extLst>
          </p:cNvPr>
          <p:cNvGrpSpPr/>
          <p:nvPr/>
        </p:nvGrpSpPr>
        <p:grpSpPr>
          <a:xfrm rot="12308239">
            <a:off x="7158666" y="3375396"/>
            <a:ext cx="679517" cy="385898"/>
            <a:chOff x="5941253" y="2787555"/>
            <a:chExt cx="2133994" cy="1263340"/>
          </a:xfrm>
        </p:grpSpPr>
        <p:sp>
          <p:nvSpPr>
            <p:cNvPr id="290" name="Left Arrow 96">
              <a:extLst>
                <a:ext uri="{FF2B5EF4-FFF2-40B4-BE49-F238E27FC236}">
                  <a16:creationId xmlns:a16="http://schemas.microsoft.com/office/drawing/2014/main" id="{C8BFC1A6-F65F-5674-2478-3E4258C487B1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Left Arrow 97">
              <a:extLst>
                <a:ext uri="{FF2B5EF4-FFF2-40B4-BE49-F238E27FC236}">
                  <a16:creationId xmlns:a16="http://schemas.microsoft.com/office/drawing/2014/main" id="{1EA5666B-0BB2-1800-320E-4C1912EAC94B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C15A866-7519-0720-9139-63E7F5BC6720}"/>
              </a:ext>
            </a:extLst>
          </p:cNvPr>
          <p:cNvGrpSpPr/>
          <p:nvPr/>
        </p:nvGrpSpPr>
        <p:grpSpPr>
          <a:xfrm rot="16459382">
            <a:off x="7174080" y="3380508"/>
            <a:ext cx="679517" cy="385898"/>
            <a:chOff x="5941253" y="2787555"/>
            <a:chExt cx="2133994" cy="1263340"/>
          </a:xfrm>
        </p:grpSpPr>
        <p:sp>
          <p:nvSpPr>
            <p:cNvPr id="293" name="Left Arrow 96">
              <a:extLst>
                <a:ext uri="{FF2B5EF4-FFF2-40B4-BE49-F238E27FC236}">
                  <a16:creationId xmlns:a16="http://schemas.microsoft.com/office/drawing/2014/main" id="{60839A60-00A2-B2B9-BE38-104A3EFA80D8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Left Arrow 97">
              <a:extLst>
                <a:ext uri="{FF2B5EF4-FFF2-40B4-BE49-F238E27FC236}">
                  <a16:creationId xmlns:a16="http://schemas.microsoft.com/office/drawing/2014/main" id="{4C70F7BD-19F1-69FE-F379-2A7F15557F10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E452605-DEA8-3A4A-8320-4C7480A46D2F}"/>
              </a:ext>
            </a:extLst>
          </p:cNvPr>
          <p:cNvGrpSpPr/>
          <p:nvPr/>
        </p:nvGrpSpPr>
        <p:grpSpPr>
          <a:xfrm rot="19329418">
            <a:off x="7150006" y="3345722"/>
            <a:ext cx="679517" cy="385898"/>
            <a:chOff x="5941253" y="2787555"/>
            <a:chExt cx="2133994" cy="1263340"/>
          </a:xfrm>
        </p:grpSpPr>
        <p:sp>
          <p:nvSpPr>
            <p:cNvPr id="296" name="Left Arrow 96">
              <a:extLst>
                <a:ext uri="{FF2B5EF4-FFF2-40B4-BE49-F238E27FC236}">
                  <a16:creationId xmlns:a16="http://schemas.microsoft.com/office/drawing/2014/main" id="{B4BD896B-4599-8AE3-CC7F-172BD91087F6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Left Arrow 97">
              <a:extLst>
                <a:ext uri="{FF2B5EF4-FFF2-40B4-BE49-F238E27FC236}">
                  <a16:creationId xmlns:a16="http://schemas.microsoft.com/office/drawing/2014/main" id="{27BC2AC1-46F5-D660-9740-B20A6DE6C061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6318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eft Arrow 42"/>
          <p:cNvSpPr/>
          <p:nvPr/>
        </p:nvSpPr>
        <p:spPr>
          <a:xfrm rot="12241529" flipH="1">
            <a:off x="484383" y="2792902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9358471">
            <a:off x="3140140" y="2780411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24284" y="2083627"/>
            <a:ext cx="2728210" cy="26832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99093" y="2493362"/>
            <a:ext cx="1434059" cy="1314139"/>
          </a:xfrm>
          <a:prstGeom prst="ellipse">
            <a:avLst/>
          </a:prstGeom>
          <a:solidFill>
            <a:schemeClr val="accent6">
              <a:lumMod val="20000"/>
              <a:lumOff val="8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31516" y="2490861"/>
            <a:ext cx="881921" cy="911903"/>
          </a:xfrm>
          <a:prstGeom prst="ellipse">
            <a:avLst/>
          </a:prstGeom>
          <a:solidFill>
            <a:schemeClr val="accent6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8964" y="2463381"/>
            <a:ext cx="624590" cy="714532"/>
          </a:xfrm>
          <a:prstGeom prst="ellipse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96435" y="4089801"/>
            <a:ext cx="239842" cy="229846"/>
            <a:chOff x="4362138" y="1853786"/>
            <a:chExt cx="359764" cy="359764"/>
          </a:xfrm>
        </p:grpSpPr>
        <p:sp>
          <p:nvSpPr>
            <p:cNvPr id="9" name="Rectangle 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88480" y="4122282"/>
            <a:ext cx="239842" cy="229846"/>
            <a:chOff x="4362138" y="1853786"/>
            <a:chExt cx="359764" cy="359764"/>
          </a:xfrm>
        </p:grpSpPr>
        <p:sp>
          <p:nvSpPr>
            <p:cNvPr id="12" name="Rectangle 1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5536" y="4034838"/>
            <a:ext cx="239842" cy="229846"/>
            <a:chOff x="4362138" y="1853786"/>
            <a:chExt cx="359764" cy="359764"/>
          </a:xfrm>
        </p:grpSpPr>
        <p:sp>
          <p:nvSpPr>
            <p:cNvPr id="15" name="Rectangle 1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71260" y="3375282"/>
            <a:ext cx="239842" cy="229846"/>
            <a:chOff x="4362138" y="1853786"/>
            <a:chExt cx="359764" cy="359764"/>
          </a:xfrm>
        </p:grpSpPr>
        <p:sp>
          <p:nvSpPr>
            <p:cNvPr id="18" name="Rectangle 17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68230" y="3377782"/>
            <a:ext cx="239842" cy="229846"/>
            <a:chOff x="4362138" y="1853786"/>
            <a:chExt cx="359764" cy="359764"/>
          </a:xfrm>
        </p:grpSpPr>
        <p:sp>
          <p:nvSpPr>
            <p:cNvPr id="21" name="Rectangle 20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22710" y="3335312"/>
            <a:ext cx="177402" cy="262322"/>
            <a:chOff x="4362138" y="1853786"/>
            <a:chExt cx="359764" cy="359764"/>
          </a:xfrm>
        </p:grpSpPr>
        <p:sp>
          <p:nvSpPr>
            <p:cNvPr id="24" name="Rectangle 23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46700" y="3352803"/>
            <a:ext cx="177402" cy="262322"/>
            <a:chOff x="4362138" y="1853786"/>
            <a:chExt cx="359764" cy="359764"/>
          </a:xfrm>
        </p:grpSpPr>
        <p:sp>
          <p:nvSpPr>
            <p:cNvPr id="27" name="Rectangle 26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83945" y="2563321"/>
            <a:ext cx="239842" cy="229846"/>
            <a:chOff x="4362138" y="1853786"/>
            <a:chExt cx="359764" cy="359764"/>
          </a:xfrm>
        </p:grpSpPr>
        <p:sp>
          <p:nvSpPr>
            <p:cNvPr id="30" name="Rectangle 29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75990" y="2490872"/>
            <a:ext cx="239842" cy="229846"/>
            <a:chOff x="4362138" y="1853786"/>
            <a:chExt cx="359764" cy="359764"/>
          </a:xfrm>
        </p:grpSpPr>
        <p:sp>
          <p:nvSpPr>
            <p:cNvPr id="33" name="Rectangle 3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53046" y="2523348"/>
            <a:ext cx="239842" cy="229846"/>
            <a:chOff x="4362138" y="1853786"/>
            <a:chExt cx="359764" cy="359764"/>
          </a:xfrm>
        </p:grpSpPr>
        <p:sp>
          <p:nvSpPr>
            <p:cNvPr id="36" name="Rectangle 35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Left Arrow 40"/>
          <p:cNvSpPr/>
          <p:nvPr/>
        </p:nvSpPr>
        <p:spPr>
          <a:xfrm rot="5400000" flipH="1">
            <a:off x="1723571" y="5449897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 rot="16200000" flipH="1" flipV="1">
            <a:off x="1711079" y="123142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 rot="9358471" flipH="1" flipV="1">
            <a:off x="157099" y="402459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 rot="12241529" flipV="1">
            <a:off x="3157630" y="3967134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F72-DA48-2280-3D98-4C733B76D589}"/>
              </a:ext>
            </a:extLst>
          </p:cNvPr>
          <p:cNvGrpSpPr/>
          <p:nvPr/>
        </p:nvGrpSpPr>
        <p:grpSpPr>
          <a:xfrm>
            <a:off x="5402237" y="1790283"/>
            <a:ext cx="3277068" cy="3155131"/>
            <a:chOff x="5402237" y="1790283"/>
            <a:chExt cx="3277068" cy="3155131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2237" y="1790283"/>
              <a:ext cx="3277068" cy="315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Group 49"/>
            <p:cNvGrpSpPr/>
            <p:nvPr/>
          </p:nvGrpSpPr>
          <p:grpSpPr>
            <a:xfrm>
              <a:off x="6590732" y="3272849"/>
              <a:ext cx="239842" cy="229846"/>
              <a:chOff x="4362138" y="1853786"/>
              <a:chExt cx="359764" cy="35976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5716251" y="25627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917951" y="19506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119651" y="25677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376981" y="339471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41441" y="339721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 flipV="1">
              <a:off x="5703759" y="4201695"/>
              <a:ext cx="2643242" cy="664975"/>
              <a:chOff x="5868651" y="2103072"/>
              <a:chExt cx="2643242" cy="66497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868651" y="2715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070351" y="2103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272051" y="2720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087902" y="3485209"/>
              <a:ext cx="239842" cy="229846"/>
              <a:chOff x="4362138" y="1853786"/>
              <a:chExt cx="359764" cy="35976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745632" y="3502699"/>
              <a:ext cx="239842" cy="229846"/>
              <a:chOff x="4362138" y="1853786"/>
              <a:chExt cx="359764" cy="35976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923012" y="3245369"/>
              <a:ext cx="239842" cy="229846"/>
              <a:chOff x="4362138" y="1853786"/>
              <a:chExt cx="359764" cy="359764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270282" y="3277849"/>
              <a:ext cx="239842" cy="229846"/>
              <a:chOff x="4362138" y="1853786"/>
              <a:chExt cx="359764" cy="35976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7060422" y="2978049"/>
              <a:ext cx="239842" cy="229846"/>
              <a:chOff x="4362138" y="1853786"/>
              <a:chExt cx="359764" cy="35976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718152" y="2995539"/>
              <a:ext cx="239842" cy="229846"/>
              <a:chOff x="4362138" y="1853786"/>
              <a:chExt cx="359764" cy="359764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3151438">
              <a:off x="5941253" y="2787555"/>
              <a:ext cx="2133994" cy="1263340"/>
              <a:chOff x="5941253" y="2787555"/>
              <a:chExt cx="2133994" cy="1263340"/>
            </a:xfrm>
          </p:grpSpPr>
          <p:sp>
            <p:nvSpPr>
              <p:cNvPr id="90" name="Left Arrow 89"/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Left Arrow 90"/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6941799">
              <a:off x="5928763" y="2775065"/>
              <a:ext cx="2133994" cy="1263340"/>
              <a:chOff x="5941253" y="2787555"/>
              <a:chExt cx="2133994" cy="1263340"/>
            </a:xfrm>
          </p:grpSpPr>
          <p:sp>
            <p:nvSpPr>
              <p:cNvPr id="94" name="Left Arrow 93"/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Left Arrow 94"/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10441712">
              <a:off x="5946253" y="2762575"/>
              <a:ext cx="2133994" cy="1263340"/>
              <a:chOff x="5941253" y="2787555"/>
              <a:chExt cx="2133994" cy="1263340"/>
            </a:xfrm>
          </p:grpSpPr>
          <p:sp>
            <p:nvSpPr>
              <p:cNvPr id="97" name="Left Arrow 96"/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Arrow 97"/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223.25.3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19731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What is the net torque on a dipole?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Zero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2qE/m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qE</a:t>
            </a:r>
            <a:r>
              <a:rPr lang="en-US" dirty="0"/>
              <a:t>/m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 </a:t>
            </a:r>
            <a:r>
              <a:rPr lang="en-US" dirty="0" err="1"/>
              <a:t>aqEsin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8" name="Group 9"/>
          <p:cNvGrpSpPr/>
          <p:nvPr/>
        </p:nvGrpSpPr>
        <p:grpSpPr>
          <a:xfrm rot="3744497">
            <a:off x="5769475" y="3690997"/>
            <a:ext cx="1796749" cy="501643"/>
            <a:chOff x="2743200" y="1600200"/>
            <a:chExt cx="3657600" cy="914400"/>
          </a:xfrm>
        </p:grpSpPr>
        <p:sp>
          <p:nvSpPr>
            <p:cNvPr id="22" name="Rectangle 21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Oval 22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1" name="Left Arrow 10"/>
          <p:cNvSpPr/>
          <p:nvPr/>
        </p:nvSpPr>
        <p:spPr>
          <a:xfrm rot="3703566" flipH="1" flipV="1">
            <a:off x="6514074" y="4254771"/>
            <a:ext cx="657048" cy="74735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6607917" y="3911311"/>
            <a:ext cx="125411" cy="1122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Left Arrow 15"/>
          <p:cNvSpPr/>
          <p:nvPr/>
        </p:nvSpPr>
        <p:spPr>
          <a:xfrm rot="3683448">
            <a:off x="6150989" y="3603348"/>
            <a:ext cx="652374" cy="74735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91524" y="3125233"/>
            <a:ext cx="710661" cy="11978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356381" y="3012937"/>
            <a:ext cx="544161" cy="3143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67756" y="4210769"/>
            <a:ext cx="544161" cy="3143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42346" y="3574421"/>
            <a:ext cx="2506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223.25.4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dipole moment?</a:t>
            </a:r>
          </a:p>
          <a:p>
            <a:pPr marL="514350" indent="-514350">
              <a:buAutoNum type="alphaLcParenR"/>
            </a:pPr>
            <a:r>
              <a:rPr lang="en-US" dirty="0" err="1"/>
              <a:t>aqEsin</a:t>
            </a:r>
            <a:r>
              <a:rPr lang="el-GR" dirty="0"/>
              <a:t>θ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aqEsin</a:t>
            </a:r>
            <a:r>
              <a:rPr lang="el-GR" dirty="0"/>
              <a:t>θ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p x E</a:t>
            </a:r>
          </a:p>
          <a:p>
            <a:pPr marL="514350" indent="-514350">
              <a:buAutoNum type="alphaLcParenR"/>
            </a:pPr>
            <a:r>
              <a:rPr lang="en-US" dirty="0" err="1"/>
              <a:t>aq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9"/>
          <p:cNvGrpSpPr/>
          <p:nvPr/>
        </p:nvGrpSpPr>
        <p:grpSpPr>
          <a:xfrm rot="3744497">
            <a:off x="5769475" y="3690997"/>
            <a:ext cx="1796749" cy="501643"/>
            <a:chOff x="2743200" y="1600200"/>
            <a:chExt cx="36576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Oval 6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8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Oval 8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2" name="Left Arrow 11"/>
          <p:cNvSpPr/>
          <p:nvPr/>
        </p:nvSpPr>
        <p:spPr>
          <a:xfrm rot="3703566" flipH="1" flipV="1">
            <a:off x="6514074" y="4254771"/>
            <a:ext cx="657048" cy="74735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/>
          <p:cNvSpPr/>
          <p:nvPr/>
        </p:nvSpPr>
        <p:spPr>
          <a:xfrm>
            <a:off x="6607917" y="3911311"/>
            <a:ext cx="125411" cy="1122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Left Arrow 13"/>
          <p:cNvSpPr/>
          <p:nvPr/>
        </p:nvSpPr>
        <p:spPr>
          <a:xfrm rot="3683448">
            <a:off x="6150989" y="3603348"/>
            <a:ext cx="652374" cy="74735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91524" y="3125233"/>
            <a:ext cx="710661" cy="11978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56381" y="3012937"/>
            <a:ext cx="544161" cy="3143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67756" y="4210769"/>
            <a:ext cx="544161" cy="3143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2346" y="3574421"/>
            <a:ext cx="2506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663908" y="1576827"/>
            <a:ext cx="5170310" cy="330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663908" y="1576827"/>
            <a:ext cx="5170310" cy="330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7" name="Oval 36"/>
          <p:cNvSpPr/>
          <p:nvPr/>
        </p:nvSpPr>
        <p:spPr>
          <a:xfrm>
            <a:off x="4809345" y="4187252"/>
            <a:ext cx="392242" cy="369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38" name="Rectangle 37"/>
          <p:cNvSpPr/>
          <p:nvPr/>
        </p:nvSpPr>
        <p:spPr>
          <a:xfrm>
            <a:off x="4903033" y="4328397"/>
            <a:ext cx="213609" cy="10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4848062" y="4338397"/>
            <a:ext cx="306063" cy="71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393821">
            <a:off x="4467673" y="3925476"/>
            <a:ext cx="1066800" cy="1060275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99414" y="5192218"/>
            <a:ext cx="291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Yet another charge</a:t>
            </a:r>
          </a:p>
        </p:txBody>
      </p:sp>
      <p:sp>
        <p:nvSpPr>
          <p:cNvPr id="42" name="Freeform 41"/>
          <p:cNvSpPr/>
          <p:nvPr/>
        </p:nvSpPr>
        <p:spPr>
          <a:xfrm rot="13880586">
            <a:off x="4085442" y="4679819"/>
            <a:ext cx="219857" cy="1019332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1286</Words>
  <Application>Microsoft Office PowerPoint</Application>
  <PresentationFormat>On-screen Show (4:3)</PresentationFormat>
  <Paragraphs>324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Monotype Sorts</vt:lpstr>
      <vt:lpstr>Office Theme</vt:lpstr>
      <vt:lpstr>PowerPoint Presentation</vt:lpstr>
      <vt:lpstr>PowerPoint Presentation</vt:lpstr>
      <vt:lpstr>PowerPoint Presentation</vt:lpstr>
      <vt:lpstr>Question 223.25.3</vt:lpstr>
      <vt:lpstr>Question 223.25.4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Question</vt:lpstr>
      <vt:lpstr>Question</vt:lpstr>
      <vt:lpstr>Question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  <vt:lpstr>Question 223.25.5</vt:lpstr>
      <vt:lpstr>PowerPoint Presentation</vt:lpstr>
      <vt:lpstr>PowerPoint Presentation</vt:lpstr>
      <vt:lpstr>Question 223.23.6</vt:lpstr>
      <vt:lpstr>Question 223.25.6</vt:lpstr>
      <vt:lpstr>PowerPoint Presentation</vt:lpstr>
      <vt:lpstr>PowerPoint Presentation</vt:lpstr>
      <vt:lpstr>Question 223.25.6</vt:lpstr>
      <vt:lpstr>PowerPoint Presentation</vt:lpstr>
      <vt:lpstr>Question 223.25.6</vt:lpstr>
      <vt:lpstr>PowerPoint Presentation</vt:lpstr>
      <vt:lpstr>PowerPoint Presentation</vt:lpstr>
      <vt:lpstr>Question 223.25.6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2011-10-22T22:19:28Z</dcterms:created>
  <dcterms:modified xsi:type="dcterms:W3CDTF">2023-10-20T17:31:50Z</dcterms:modified>
</cp:coreProperties>
</file>