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1309" r:id="rId2"/>
    <p:sldId id="256" r:id="rId3"/>
    <p:sldId id="258" r:id="rId4"/>
    <p:sldId id="1310" r:id="rId5"/>
    <p:sldId id="1311" r:id="rId6"/>
    <p:sldId id="269" r:id="rId7"/>
    <p:sldId id="1315" r:id="rId8"/>
    <p:sldId id="270" r:id="rId9"/>
    <p:sldId id="1307" r:id="rId10"/>
    <p:sldId id="1308" r:id="rId11"/>
    <p:sldId id="259" r:id="rId12"/>
    <p:sldId id="267" r:id="rId13"/>
    <p:sldId id="268" r:id="rId14"/>
    <p:sldId id="260" r:id="rId15"/>
    <p:sldId id="257" r:id="rId16"/>
    <p:sldId id="262" r:id="rId17"/>
    <p:sldId id="261" r:id="rId18"/>
    <p:sldId id="1316" r:id="rId19"/>
    <p:sldId id="263" r:id="rId20"/>
    <p:sldId id="271" r:id="rId21"/>
    <p:sldId id="746" r:id="rId22"/>
    <p:sldId id="738" r:id="rId23"/>
    <p:sldId id="739" r:id="rId24"/>
    <p:sldId id="740" r:id="rId25"/>
    <p:sldId id="741" r:id="rId26"/>
    <p:sldId id="742" r:id="rId27"/>
    <p:sldId id="743" r:id="rId28"/>
    <p:sldId id="264" r:id="rId29"/>
    <p:sldId id="265" r:id="rId30"/>
    <p:sldId id="266" r:id="rId31"/>
    <p:sldId id="1312" r:id="rId32"/>
    <p:sldId id="1313" r:id="rId33"/>
    <p:sldId id="131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94660"/>
  </p:normalViewPr>
  <p:slideViewPr>
    <p:cSldViewPr snapToGrid="0">
      <p:cViewPr varScale="1">
        <p:scale>
          <a:sx n="76" d="100"/>
          <a:sy n="76" d="100"/>
        </p:scale>
        <p:origin x="1397"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8FF6F29E-1B58-4D1E-834D-6957ABC3F69E}"/>
    <pc:docChg chg="modSld">
      <pc:chgData name="Lines, Todd" userId="afaf7c3a-e8aa-4568-882a-02ad8f9e19b0" providerId="ADAL" clId="{8FF6F29E-1B58-4D1E-834D-6957ABC3F69E}" dt="2024-06-10T05:16:46.577" v="6" actId="20577"/>
      <pc:docMkLst>
        <pc:docMk/>
      </pc:docMkLst>
      <pc:sldChg chg="modSp mod">
        <pc:chgData name="Lines, Todd" userId="afaf7c3a-e8aa-4568-882a-02ad8f9e19b0" providerId="ADAL" clId="{8FF6F29E-1B58-4D1E-834D-6957ABC3F69E}" dt="2024-06-10T05:16:46.577" v="6" actId="20577"/>
        <pc:sldMkLst>
          <pc:docMk/>
          <pc:sldMk cId="1153610580" sldId="1313"/>
        </pc:sldMkLst>
        <pc:spChg chg="mod">
          <ac:chgData name="Lines, Todd" userId="afaf7c3a-e8aa-4568-882a-02ad8f9e19b0" providerId="ADAL" clId="{8FF6F29E-1B58-4D1E-834D-6957ABC3F69E}" dt="2024-06-10T05:16:46.577" v="6" actId="20577"/>
          <ac:spMkLst>
            <pc:docMk/>
            <pc:sldMk cId="1153610580" sldId="1313"/>
            <ac:spMk id="3" creationId="{FF0822C0-662D-409D-A2C8-46927F95F624}"/>
          </ac:spMkLst>
        </pc:spChg>
      </pc:sldChg>
    </pc:docChg>
  </pc:docChgLst>
  <pc:docChgLst>
    <pc:chgData name="Lines, Todd" userId="afaf7c3a-e8aa-4568-882a-02ad8f9e19b0" providerId="ADAL" clId="{9C2BBAC0-52CF-4DAD-85FF-3E555682A267}"/>
    <pc:docChg chg="custSel addSld modSld">
      <pc:chgData name="Lines, Todd" userId="afaf7c3a-e8aa-4568-882a-02ad8f9e19b0" providerId="ADAL" clId="{9C2BBAC0-52CF-4DAD-85FF-3E555682A267}" dt="2024-02-27T21:47:00.383" v="228" actId="20577"/>
      <pc:docMkLst>
        <pc:docMk/>
      </pc:docMkLst>
      <pc:sldChg chg="addSp modSp add mod">
        <pc:chgData name="Lines, Todd" userId="afaf7c3a-e8aa-4568-882a-02ad8f9e19b0" providerId="ADAL" clId="{9C2BBAC0-52CF-4DAD-85FF-3E555682A267}" dt="2024-02-27T21:39:07.052" v="15" actId="1076"/>
        <pc:sldMkLst>
          <pc:docMk/>
          <pc:sldMk cId="3938906037" sldId="1315"/>
        </pc:sldMkLst>
        <pc:spChg chg="add mod">
          <ac:chgData name="Lines, Todd" userId="afaf7c3a-e8aa-4568-882a-02ad8f9e19b0" providerId="ADAL" clId="{9C2BBAC0-52CF-4DAD-85FF-3E555682A267}" dt="2024-02-27T21:38:39.480" v="5" actId="1076"/>
          <ac:spMkLst>
            <pc:docMk/>
            <pc:sldMk cId="3938906037" sldId="1315"/>
            <ac:spMk id="3" creationId="{2C52FF6B-314F-5622-505F-BAB6DAFFF893}"/>
          </ac:spMkLst>
        </pc:spChg>
        <pc:spChg chg="add mod">
          <ac:chgData name="Lines, Todd" userId="afaf7c3a-e8aa-4568-882a-02ad8f9e19b0" providerId="ADAL" clId="{9C2BBAC0-52CF-4DAD-85FF-3E555682A267}" dt="2024-02-27T21:39:07.052" v="15" actId="1076"/>
          <ac:spMkLst>
            <pc:docMk/>
            <pc:sldMk cId="3938906037" sldId="1315"/>
            <ac:spMk id="16" creationId="{76CE8DCF-2B6A-DE76-C7E2-ECAA830F5158}"/>
          </ac:spMkLst>
        </pc:spChg>
        <pc:cxnChg chg="add mod">
          <ac:chgData name="Lines, Todd" userId="afaf7c3a-e8aa-4568-882a-02ad8f9e19b0" providerId="ADAL" clId="{9C2BBAC0-52CF-4DAD-85FF-3E555682A267}" dt="2024-02-27T21:38:53.423" v="8" actId="1582"/>
          <ac:cxnSpMkLst>
            <pc:docMk/>
            <pc:sldMk cId="3938906037" sldId="1315"/>
            <ac:cxnSpMk id="6" creationId="{77F4F071-5E5E-125A-741B-80A0C57E01B3}"/>
          </ac:cxnSpMkLst>
        </pc:cxnChg>
      </pc:sldChg>
      <pc:sldChg chg="modSp add mod">
        <pc:chgData name="Lines, Todd" userId="afaf7c3a-e8aa-4568-882a-02ad8f9e19b0" providerId="ADAL" clId="{9C2BBAC0-52CF-4DAD-85FF-3E555682A267}" dt="2024-02-27T21:47:00.383" v="228" actId="20577"/>
        <pc:sldMkLst>
          <pc:docMk/>
          <pc:sldMk cId="3670283186" sldId="1316"/>
        </pc:sldMkLst>
        <pc:spChg chg="mod">
          <ac:chgData name="Lines, Todd" userId="afaf7c3a-e8aa-4568-882a-02ad8f9e19b0" providerId="ADAL" clId="{9C2BBAC0-52CF-4DAD-85FF-3E555682A267}" dt="2024-02-27T21:44:52.914" v="24" actId="20577"/>
          <ac:spMkLst>
            <pc:docMk/>
            <pc:sldMk cId="3670283186" sldId="1316"/>
            <ac:spMk id="2" creationId="{A5723F45-EC3F-DE3A-56BC-E8656018762C}"/>
          </ac:spMkLst>
        </pc:spChg>
        <pc:spChg chg="mod">
          <ac:chgData name="Lines, Todd" userId="afaf7c3a-e8aa-4568-882a-02ad8f9e19b0" providerId="ADAL" clId="{9C2BBAC0-52CF-4DAD-85FF-3E555682A267}" dt="2024-02-27T21:47:00.383" v="228" actId="20577"/>
          <ac:spMkLst>
            <pc:docMk/>
            <pc:sldMk cId="3670283186" sldId="1316"/>
            <ac:spMk id="3" creationId="{05C07C28-8B33-E89A-F81B-ABDC02F2CA7F}"/>
          </ac:spMkLst>
        </pc:spChg>
        <pc:picChg chg="mod">
          <ac:chgData name="Lines, Todd" userId="afaf7c3a-e8aa-4568-882a-02ad8f9e19b0" providerId="ADAL" clId="{9C2BBAC0-52CF-4DAD-85FF-3E555682A267}" dt="2024-02-27T21:44:59.012" v="26" actId="1076"/>
          <ac:picMkLst>
            <pc:docMk/>
            <pc:sldMk cId="3670283186" sldId="1316"/>
            <ac:picMk id="3075" creationId="{F830884B-46FE-0B54-3349-112E1F970050}"/>
          </ac:picMkLst>
        </pc:picChg>
      </pc:sldChg>
    </pc:docChg>
  </pc:docChgLst>
  <pc:docChgLst>
    <pc:chgData name="Lines, Todd" userId="afaf7c3a-e8aa-4568-882a-02ad8f9e19b0" providerId="ADAL" clId="{D1AF3CBE-C3B8-441B-8960-5C1FCA99984C}"/>
    <pc:docChg chg="undo custSel addSld delSld modSld sldOrd">
      <pc:chgData name="Lines, Todd" userId="afaf7c3a-e8aa-4568-882a-02ad8f9e19b0" providerId="ADAL" clId="{D1AF3CBE-C3B8-441B-8960-5C1FCA99984C}" dt="2023-10-26T22:55:18.460" v="530" actId="207"/>
      <pc:docMkLst>
        <pc:docMk/>
      </pc:docMkLst>
      <pc:sldChg chg="delSp modSp mod">
        <pc:chgData name="Lines, Todd" userId="afaf7c3a-e8aa-4568-882a-02ad8f9e19b0" providerId="ADAL" clId="{D1AF3CBE-C3B8-441B-8960-5C1FCA99984C}" dt="2023-10-26T20:14:51.350" v="259" actId="21"/>
        <pc:sldMkLst>
          <pc:docMk/>
          <pc:sldMk cId="0" sldId="257"/>
        </pc:sldMkLst>
        <pc:picChg chg="del mod">
          <ac:chgData name="Lines, Todd" userId="afaf7c3a-e8aa-4568-882a-02ad8f9e19b0" providerId="ADAL" clId="{D1AF3CBE-C3B8-441B-8960-5C1FCA99984C}" dt="2023-10-26T20:14:51.350" v="259" actId="21"/>
          <ac:picMkLst>
            <pc:docMk/>
            <pc:sldMk cId="0" sldId="257"/>
            <ac:picMk id="2" creationId="{B3C176D7-01B1-9EF5-ACE1-65DBCFC9A897}"/>
          </ac:picMkLst>
        </pc:picChg>
      </pc:sldChg>
      <pc:sldChg chg="ord">
        <pc:chgData name="Lines, Todd" userId="afaf7c3a-e8aa-4568-882a-02ad8f9e19b0" providerId="ADAL" clId="{D1AF3CBE-C3B8-441B-8960-5C1FCA99984C}" dt="2023-10-26T20:16:00.443" v="265"/>
        <pc:sldMkLst>
          <pc:docMk/>
          <pc:sldMk cId="0" sldId="259"/>
        </pc:sldMkLst>
      </pc:sldChg>
      <pc:sldChg chg="delSp modSp mod">
        <pc:chgData name="Lines, Todd" userId="afaf7c3a-e8aa-4568-882a-02ad8f9e19b0" providerId="ADAL" clId="{D1AF3CBE-C3B8-441B-8960-5C1FCA99984C}" dt="2023-10-26T20:15:24.983" v="263" actId="21"/>
        <pc:sldMkLst>
          <pc:docMk/>
          <pc:sldMk cId="0" sldId="262"/>
        </pc:sldMkLst>
        <pc:spChg chg="del">
          <ac:chgData name="Lines, Todd" userId="afaf7c3a-e8aa-4568-882a-02ad8f9e19b0" providerId="ADAL" clId="{D1AF3CBE-C3B8-441B-8960-5C1FCA99984C}" dt="2023-10-26T20:15:08.723" v="260" actId="478"/>
          <ac:spMkLst>
            <pc:docMk/>
            <pc:sldMk cId="0" sldId="262"/>
            <ac:spMk id="2" creationId="{00000000-0000-0000-0000-000000000000}"/>
          </ac:spMkLst>
        </pc:spChg>
        <pc:spChg chg="del">
          <ac:chgData name="Lines, Todd" userId="afaf7c3a-e8aa-4568-882a-02ad8f9e19b0" providerId="ADAL" clId="{D1AF3CBE-C3B8-441B-8960-5C1FCA99984C}" dt="2023-10-26T20:15:10.107" v="261" actId="478"/>
          <ac:spMkLst>
            <pc:docMk/>
            <pc:sldMk cId="0" sldId="262"/>
            <ac:spMk id="3" creationId="{00000000-0000-0000-0000-000000000000}"/>
          </ac:spMkLst>
        </pc:spChg>
        <pc:picChg chg="del mod">
          <ac:chgData name="Lines, Todd" userId="afaf7c3a-e8aa-4568-882a-02ad8f9e19b0" providerId="ADAL" clId="{D1AF3CBE-C3B8-441B-8960-5C1FCA99984C}" dt="2023-10-26T20:15:24.983" v="263" actId="21"/>
          <ac:picMkLst>
            <pc:docMk/>
            <pc:sldMk cId="0" sldId="262"/>
            <ac:picMk id="4" creationId="{2A7047BE-047A-76B2-255A-BFAD95186259}"/>
          </ac:picMkLst>
        </pc:picChg>
      </pc:sldChg>
      <pc:sldChg chg="ord">
        <pc:chgData name="Lines, Todd" userId="afaf7c3a-e8aa-4568-882a-02ad8f9e19b0" providerId="ADAL" clId="{D1AF3CBE-C3B8-441B-8960-5C1FCA99984C}" dt="2023-10-26T17:37:18.064" v="17"/>
        <pc:sldMkLst>
          <pc:docMk/>
          <pc:sldMk cId="0" sldId="264"/>
        </pc:sldMkLst>
      </pc:sldChg>
      <pc:sldChg chg="addSp modSp ord">
        <pc:chgData name="Lines, Todd" userId="afaf7c3a-e8aa-4568-882a-02ad8f9e19b0" providerId="ADAL" clId="{D1AF3CBE-C3B8-441B-8960-5C1FCA99984C}" dt="2023-10-26T22:47:38.054" v="317" actId="164"/>
        <pc:sldMkLst>
          <pc:docMk/>
          <pc:sldMk cId="0" sldId="265"/>
        </pc:sldMkLst>
        <pc:spChg chg="mod">
          <ac:chgData name="Lines, Todd" userId="afaf7c3a-e8aa-4568-882a-02ad8f9e19b0" providerId="ADAL" clId="{D1AF3CBE-C3B8-441B-8960-5C1FCA99984C}" dt="2023-10-26T22:47:38.054" v="317" actId="164"/>
          <ac:spMkLst>
            <pc:docMk/>
            <pc:sldMk cId="0" sldId="265"/>
            <ac:spMk id="4" creationId="{00000000-0000-0000-0000-000000000000}"/>
          </ac:spMkLst>
        </pc:spChg>
        <pc:spChg chg="mod">
          <ac:chgData name="Lines, Todd" userId="afaf7c3a-e8aa-4568-882a-02ad8f9e19b0" providerId="ADAL" clId="{D1AF3CBE-C3B8-441B-8960-5C1FCA99984C}" dt="2023-10-26T22:47:38.054" v="317" actId="164"/>
          <ac:spMkLst>
            <pc:docMk/>
            <pc:sldMk cId="0" sldId="265"/>
            <ac:spMk id="5" creationId="{00000000-0000-0000-0000-000000000000}"/>
          </ac:spMkLst>
        </pc:spChg>
        <pc:spChg chg="mod">
          <ac:chgData name="Lines, Todd" userId="afaf7c3a-e8aa-4568-882a-02ad8f9e19b0" providerId="ADAL" clId="{D1AF3CBE-C3B8-441B-8960-5C1FCA99984C}" dt="2023-10-26T22:47:38.054" v="317" actId="164"/>
          <ac:spMkLst>
            <pc:docMk/>
            <pc:sldMk cId="0" sldId="265"/>
            <ac:spMk id="6" creationId="{00000000-0000-0000-0000-000000000000}"/>
          </ac:spMkLst>
        </pc:spChg>
        <pc:spChg chg="mod">
          <ac:chgData name="Lines, Todd" userId="afaf7c3a-e8aa-4568-882a-02ad8f9e19b0" providerId="ADAL" clId="{D1AF3CBE-C3B8-441B-8960-5C1FCA99984C}" dt="2023-10-26T22:47:38.054" v="317" actId="164"/>
          <ac:spMkLst>
            <pc:docMk/>
            <pc:sldMk cId="0" sldId="265"/>
            <ac:spMk id="7" creationId="{00000000-0000-0000-0000-000000000000}"/>
          </ac:spMkLst>
        </pc:spChg>
        <pc:spChg chg="mod">
          <ac:chgData name="Lines, Todd" userId="afaf7c3a-e8aa-4568-882a-02ad8f9e19b0" providerId="ADAL" clId="{D1AF3CBE-C3B8-441B-8960-5C1FCA99984C}" dt="2023-10-26T22:47:38.054" v="317" actId="164"/>
          <ac:spMkLst>
            <pc:docMk/>
            <pc:sldMk cId="0" sldId="265"/>
            <ac:spMk id="9" creationId="{00000000-0000-0000-0000-000000000000}"/>
          </ac:spMkLst>
        </pc:spChg>
        <pc:spChg chg="mod">
          <ac:chgData name="Lines, Todd" userId="afaf7c3a-e8aa-4568-882a-02ad8f9e19b0" providerId="ADAL" clId="{D1AF3CBE-C3B8-441B-8960-5C1FCA99984C}" dt="2023-10-26T22:47:38.054" v="317" actId="164"/>
          <ac:spMkLst>
            <pc:docMk/>
            <pc:sldMk cId="0" sldId="265"/>
            <ac:spMk id="30" creationId="{00000000-0000-0000-0000-000000000000}"/>
          </ac:spMkLst>
        </pc:spChg>
        <pc:spChg chg="mod">
          <ac:chgData name="Lines, Todd" userId="afaf7c3a-e8aa-4568-882a-02ad8f9e19b0" providerId="ADAL" clId="{D1AF3CBE-C3B8-441B-8960-5C1FCA99984C}" dt="2023-10-26T22:47:38.054" v="317" actId="164"/>
          <ac:spMkLst>
            <pc:docMk/>
            <pc:sldMk cId="0" sldId="265"/>
            <ac:spMk id="31" creationId="{00000000-0000-0000-0000-000000000000}"/>
          </ac:spMkLst>
        </pc:spChg>
        <pc:spChg chg="mod">
          <ac:chgData name="Lines, Todd" userId="afaf7c3a-e8aa-4568-882a-02ad8f9e19b0" providerId="ADAL" clId="{D1AF3CBE-C3B8-441B-8960-5C1FCA99984C}" dt="2023-10-26T22:47:38.054" v="317" actId="164"/>
          <ac:spMkLst>
            <pc:docMk/>
            <pc:sldMk cId="0" sldId="265"/>
            <ac:spMk id="34" creationId="{00000000-0000-0000-0000-000000000000}"/>
          </ac:spMkLst>
        </pc:spChg>
        <pc:spChg chg="mod">
          <ac:chgData name="Lines, Todd" userId="afaf7c3a-e8aa-4568-882a-02ad8f9e19b0" providerId="ADAL" clId="{D1AF3CBE-C3B8-441B-8960-5C1FCA99984C}" dt="2023-10-26T22:47:38.054" v="317" actId="164"/>
          <ac:spMkLst>
            <pc:docMk/>
            <pc:sldMk cId="0" sldId="265"/>
            <ac:spMk id="35" creationId="{00000000-0000-0000-0000-000000000000}"/>
          </ac:spMkLst>
        </pc:spChg>
        <pc:spChg chg="mod">
          <ac:chgData name="Lines, Todd" userId="afaf7c3a-e8aa-4568-882a-02ad8f9e19b0" providerId="ADAL" clId="{D1AF3CBE-C3B8-441B-8960-5C1FCA99984C}" dt="2023-10-26T22:47:38.054" v="317" actId="164"/>
          <ac:spMkLst>
            <pc:docMk/>
            <pc:sldMk cId="0" sldId="265"/>
            <ac:spMk id="37" creationId="{00000000-0000-0000-0000-000000000000}"/>
          </ac:spMkLst>
        </pc:spChg>
        <pc:spChg chg="mod">
          <ac:chgData name="Lines, Todd" userId="afaf7c3a-e8aa-4568-882a-02ad8f9e19b0" providerId="ADAL" clId="{D1AF3CBE-C3B8-441B-8960-5C1FCA99984C}" dt="2023-10-26T22:47:38.054" v="317" actId="164"/>
          <ac:spMkLst>
            <pc:docMk/>
            <pc:sldMk cId="0" sldId="265"/>
            <ac:spMk id="38" creationId="{00000000-0000-0000-0000-000000000000}"/>
          </ac:spMkLst>
        </pc:spChg>
        <pc:spChg chg="mod">
          <ac:chgData name="Lines, Todd" userId="afaf7c3a-e8aa-4568-882a-02ad8f9e19b0" providerId="ADAL" clId="{D1AF3CBE-C3B8-441B-8960-5C1FCA99984C}" dt="2023-10-26T22:47:38.054" v="317" actId="164"/>
          <ac:spMkLst>
            <pc:docMk/>
            <pc:sldMk cId="0" sldId="265"/>
            <ac:spMk id="40" creationId="{00000000-0000-0000-0000-000000000000}"/>
          </ac:spMkLst>
        </pc:spChg>
        <pc:spChg chg="mod">
          <ac:chgData name="Lines, Todd" userId="afaf7c3a-e8aa-4568-882a-02ad8f9e19b0" providerId="ADAL" clId="{D1AF3CBE-C3B8-441B-8960-5C1FCA99984C}" dt="2023-10-26T22:47:38.054" v="317" actId="164"/>
          <ac:spMkLst>
            <pc:docMk/>
            <pc:sldMk cId="0" sldId="265"/>
            <ac:spMk id="58" creationId="{00000000-0000-0000-0000-000000000000}"/>
          </ac:spMkLst>
        </pc:spChg>
        <pc:spChg chg="mod">
          <ac:chgData name="Lines, Todd" userId="afaf7c3a-e8aa-4568-882a-02ad8f9e19b0" providerId="ADAL" clId="{D1AF3CBE-C3B8-441B-8960-5C1FCA99984C}" dt="2023-10-26T22:47:38.054" v="317" actId="164"/>
          <ac:spMkLst>
            <pc:docMk/>
            <pc:sldMk cId="0" sldId="265"/>
            <ac:spMk id="64" creationId="{00000000-0000-0000-0000-000000000000}"/>
          </ac:spMkLst>
        </pc:spChg>
        <pc:spChg chg="mod">
          <ac:chgData name="Lines, Todd" userId="afaf7c3a-e8aa-4568-882a-02ad8f9e19b0" providerId="ADAL" clId="{D1AF3CBE-C3B8-441B-8960-5C1FCA99984C}" dt="2023-10-26T22:47:38.054" v="317" actId="164"/>
          <ac:spMkLst>
            <pc:docMk/>
            <pc:sldMk cId="0" sldId="265"/>
            <ac:spMk id="75" creationId="{00000000-0000-0000-0000-000000000000}"/>
          </ac:spMkLst>
        </pc:spChg>
        <pc:grpChg chg="mod">
          <ac:chgData name="Lines, Todd" userId="afaf7c3a-e8aa-4568-882a-02ad8f9e19b0" providerId="ADAL" clId="{D1AF3CBE-C3B8-441B-8960-5C1FCA99984C}" dt="2023-10-26T22:47:38.054" v="317" actId="164"/>
          <ac:grpSpMkLst>
            <pc:docMk/>
            <pc:sldMk cId="0" sldId="265"/>
            <ac:grpSpMk id="2" creationId="{00000000-0000-0000-0000-000000000000}"/>
          </ac:grpSpMkLst>
        </pc:grpChg>
        <pc:grpChg chg="mod">
          <ac:chgData name="Lines, Todd" userId="afaf7c3a-e8aa-4568-882a-02ad8f9e19b0" providerId="ADAL" clId="{D1AF3CBE-C3B8-441B-8960-5C1FCA99984C}" dt="2023-10-26T22:47:38.054" v="317" actId="164"/>
          <ac:grpSpMkLst>
            <pc:docMk/>
            <pc:sldMk cId="0" sldId="265"/>
            <ac:grpSpMk id="3" creationId="{00000000-0000-0000-0000-000000000000}"/>
          </ac:grpSpMkLst>
        </pc:grpChg>
        <pc:grpChg chg="add mod">
          <ac:chgData name="Lines, Todd" userId="afaf7c3a-e8aa-4568-882a-02ad8f9e19b0" providerId="ADAL" clId="{D1AF3CBE-C3B8-441B-8960-5C1FCA99984C}" dt="2023-10-26T22:47:38.054" v="317" actId="164"/>
          <ac:grpSpMkLst>
            <pc:docMk/>
            <pc:sldMk cId="0" sldId="265"/>
            <ac:grpSpMk id="10" creationId="{0AA57E28-134D-5DD1-105F-2D56C6C3B669}"/>
          </ac:grpSpMkLst>
        </pc:grpChg>
        <pc:graphicFrameChg chg="mod">
          <ac:chgData name="Lines, Todd" userId="afaf7c3a-e8aa-4568-882a-02ad8f9e19b0" providerId="ADAL" clId="{D1AF3CBE-C3B8-441B-8960-5C1FCA99984C}" dt="2023-10-26T22:47:38.054" v="317" actId="164"/>
          <ac:graphicFrameMkLst>
            <pc:docMk/>
            <pc:sldMk cId="0" sldId="265"/>
            <ac:graphicFrameMk id="8" creationId="{00000000-0000-0000-0000-000000000000}"/>
          </ac:graphicFrameMkLst>
        </pc:graphicFrameChg>
        <pc:graphicFrameChg chg="mod">
          <ac:chgData name="Lines, Todd" userId="afaf7c3a-e8aa-4568-882a-02ad8f9e19b0" providerId="ADAL" clId="{D1AF3CBE-C3B8-441B-8960-5C1FCA99984C}" dt="2023-10-26T22:47:38.054" v="317" actId="164"/>
          <ac:graphicFrameMkLst>
            <pc:docMk/>
            <pc:sldMk cId="0" sldId="265"/>
            <ac:graphicFrameMk id="2050" creationId="{00000000-0000-0000-0000-000000000000}"/>
          </ac:graphicFrameMkLst>
        </pc:graphicFrameChg>
        <pc:graphicFrameChg chg="mod">
          <ac:chgData name="Lines, Todd" userId="afaf7c3a-e8aa-4568-882a-02ad8f9e19b0" providerId="ADAL" clId="{D1AF3CBE-C3B8-441B-8960-5C1FCA99984C}" dt="2023-10-26T22:47:38.054" v="317" actId="164"/>
          <ac:graphicFrameMkLst>
            <pc:docMk/>
            <pc:sldMk cId="0" sldId="265"/>
            <ac:graphicFrameMk id="2053" creationId="{00000000-0000-0000-0000-000000000000}"/>
          </ac:graphicFrameMkLst>
        </pc:graphicFrameChg>
        <pc:cxnChg chg="mod">
          <ac:chgData name="Lines, Todd" userId="afaf7c3a-e8aa-4568-882a-02ad8f9e19b0" providerId="ADAL" clId="{D1AF3CBE-C3B8-441B-8960-5C1FCA99984C}" dt="2023-10-26T22:47:38.054" v="317" actId="164"/>
          <ac:cxnSpMkLst>
            <pc:docMk/>
            <pc:sldMk cId="0" sldId="265"/>
            <ac:cxnSpMk id="33" creationId="{00000000-0000-0000-0000-000000000000}"/>
          </ac:cxnSpMkLst>
        </pc:cxnChg>
        <pc:cxnChg chg="mod">
          <ac:chgData name="Lines, Todd" userId="afaf7c3a-e8aa-4568-882a-02ad8f9e19b0" providerId="ADAL" clId="{D1AF3CBE-C3B8-441B-8960-5C1FCA99984C}" dt="2023-10-26T22:47:38.054" v="317" actId="164"/>
          <ac:cxnSpMkLst>
            <pc:docMk/>
            <pc:sldMk cId="0" sldId="265"/>
            <ac:cxnSpMk id="42" creationId="{00000000-0000-0000-0000-000000000000}"/>
          </ac:cxnSpMkLst>
        </pc:cxnChg>
        <pc:cxnChg chg="mod">
          <ac:chgData name="Lines, Todd" userId="afaf7c3a-e8aa-4568-882a-02ad8f9e19b0" providerId="ADAL" clId="{D1AF3CBE-C3B8-441B-8960-5C1FCA99984C}" dt="2023-10-26T22:47:38.054" v="317" actId="164"/>
          <ac:cxnSpMkLst>
            <pc:docMk/>
            <pc:sldMk cId="0" sldId="265"/>
            <ac:cxnSpMk id="68" creationId="{00000000-0000-0000-0000-000000000000}"/>
          </ac:cxnSpMkLst>
        </pc:cxnChg>
        <pc:cxnChg chg="mod">
          <ac:chgData name="Lines, Todd" userId="afaf7c3a-e8aa-4568-882a-02ad8f9e19b0" providerId="ADAL" clId="{D1AF3CBE-C3B8-441B-8960-5C1FCA99984C}" dt="2023-10-26T22:47:38.054" v="317" actId="164"/>
          <ac:cxnSpMkLst>
            <pc:docMk/>
            <pc:sldMk cId="0" sldId="265"/>
            <ac:cxnSpMk id="74" creationId="{00000000-0000-0000-0000-000000000000}"/>
          </ac:cxnSpMkLst>
        </pc:cxnChg>
      </pc:sldChg>
      <pc:sldChg chg="ord">
        <pc:chgData name="Lines, Todd" userId="afaf7c3a-e8aa-4568-882a-02ad8f9e19b0" providerId="ADAL" clId="{D1AF3CBE-C3B8-441B-8960-5C1FCA99984C}" dt="2023-10-26T17:37:18.064" v="17"/>
        <pc:sldMkLst>
          <pc:docMk/>
          <pc:sldMk cId="0" sldId="266"/>
        </pc:sldMkLst>
      </pc:sldChg>
      <pc:sldChg chg="delSp modSp mod">
        <pc:chgData name="Lines, Todd" userId="afaf7c3a-e8aa-4568-882a-02ad8f9e19b0" providerId="ADAL" clId="{D1AF3CBE-C3B8-441B-8960-5C1FCA99984C}" dt="2023-10-26T20:12:10.777" v="255" actId="21"/>
        <pc:sldMkLst>
          <pc:docMk/>
          <pc:sldMk cId="0" sldId="267"/>
        </pc:sldMkLst>
        <pc:picChg chg="del mod">
          <ac:chgData name="Lines, Todd" userId="afaf7c3a-e8aa-4568-882a-02ad8f9e19b0" providerId="ADAL" clId="{D1AF3CBE-C3B8-441B-8960-5C1FCA99984C}" dt="2023-10-26T20:12:10.777" v="255" actId="21"/>
          <ac:picMkLst>
            <pc:docMk/>
            <pc:sldMk cId="0" sldId="267"/>
            <ac:picMk id="2" creationId="{0614DE1F-A894-72AF-891A-6B40F8BABB65}"/>
          </ac:picMkLst>
        </pc:picChg>
      </pc:sldChg>
      <pc:sldChg chg="delSp modSp mod">
        <pc:chgData name="Lines, Todd" userId="afaf7c3a-e8aa-4568-882a-02ad8f9e19b0" providerId="ADAL" clId="{D1AF3CBE-C3B8-441B-8960-5C1FCA99984C}" dt="2023-10-26T20:12:28.362" v="257" actId="21"/>
        <pc:sldMkLst>
          <pc:docMk/>
          <pc:sldMk cId="0" sldId="268"/>
        </pc:sldMkLst>
        <pc:picChg chg="del mod">
          <ac:chgData name="Lines, Todd" userId="afaf7c3a-e8aa-4568-882a-02ad8f9e19b0" providerId="ADAL" clId="{D1AF3CBE-C3B8-441B-8960-5C1FCA99984C}" dt="2023-10-26T20:12:28.362" v="257" actId="21"/>
          <ac:picMkLst>
            <pc:docMk/>
            <pc:sldMk cId="0" sldId="268"/>
            <ac:picMk id="2" creationId="{B3E8DEBC-2FF6-4E1C-BDBF-A34259AFAA98}"/>
          </ac:picMkLst>
        </pc:picChg>
      </pc:sldChg>
      <pc:sldChg chg="addSp modSp">
        <pc:chgData name="Lines, Todd" userId="afaf7c3a-e8aa-4568-882a-02ad8f9e19b0" providerId="ADAL" clId="{D1AF3CBE-C3B8-441B-8960-5C1FCA99984C}" dt="2023-10-26T20:08:49.007" v="18" actId="164"/>
        <pc:sldMkLst>
          <pc:docMk/>
          <pc:sldMk cId="0" sldId="269"/>
        </pc:sldMkLst>
        <pc:spChg chg="mod">
          <ac:chgData name="Lines, Todd" userId="afaf7c3a-e8aa-4568-882a-02ad8f9e19b0" providerId="ADAL" clId="{D1AF3CBE-C3B8-441B-8960-5C1FCA99984C}" dt="2023-10-26T20:08:49.007" v="18" actId="164"/>
          <ac:spMkLst>
            <pc:docMk/>
            <pc:sldMk cId="0" sldId="269"/>
            <ac:spMk id="12" creationId="{00000000-0000-0000-0000-000000000000}"/>
          </ac:spMkLst>
        </pc:spChg>
        <pc:spChg chg="mod">
          <ac:chgData name="Lines, Todd" userId="afaf7c3a-e8aa-4568-882a-02ad8f9e19b0" providerId="ADAL" clId="{D1AF3CBE-C3B8-441B-8960-5C1FCA99984C}" dt="2023-10-26T20:08:49.007" v="18" actId="164"/>
          <ac:spMkLst>
            <pc:docMk/>
            <pc:sldMk cId="0" sldId="269"/>
            <ac:spMk id="13" creationId="{00000000-0000-0000-0000-000000000000}"/>
          </ac:spMkLst>
        </pc:spChg>
        <pc:spChg chg="mod">
          <ac:chgData name="Lines, Todd" userId="afaf7c3a-e8aa-4568-882a-02ad8f9e19b0" providerId="ADAL" clId="{D1AF3CBE-C3B8-441B-8960-5C1FCA99984C}" dt="2023-10-26T20:08:49.007" v="18" actId="164"/>
          <ac:spMkLst>
            <pc:docMk/>
            <pc:sldMk cId="0" sldId="269"/>
            <ac:spMk id="14" creationId="{00000000-0000-0000-0000-000000000000}"/>
          </ac:spMkLst>
        </pc:spChg>
        <pc:spChg chg="mod">
          <ac:chgData name="Lines, Todd" userId="afaf7c3a-e8aa-4568-882a-02ad8f9e19b0" providerId="ADAL" clId="{D1AF3CBE-C3B8-441B-8960-5C1FCA99984C}" dt="2023-10-26T20:08:49.007" v="18" actId="164"/>
          <ac:spMkLst>
            <pc:docMk/>
            <pc:sldMk cId="0" sldId="269"/>
            <ac:spMk id="15" creationId="{00000000-0000-0000-0000-000000000000}"/>
          </ac:spMkLst>
        </pc:spChg>
        <pc:grpChg chg="add mod">
          <ac:chgData name="Lines, Todd" userId="afaf7c3a-e8aa-4568-882a-02ad8f9e19b0" providerId="ADAL" clId="{D1AF3CBE-C3B8-441B-8960-5C1FCA99984C}" dt="2023-10-26T20:08:49.007" v="18" actId="164"/>
          <ac:grpSpMkLst>
            <pc:docMk/>
            <pc:sldMk cId="0" sldId="269"/>
            <ac:grpSpMk id="2" creationId="{FCDACD2A-675B-7CA8-FA11-003F1C6AE869}"/>
          </ac:grpSpMkLst>
        </pc:grpChg>
        <pc:cxnChg chg="mod">
          <ac:chgData name="Lines, Todd" userId="afaf7c3a-e8aa-4568-882a-02ad8f9e19b0" providerId="ADAL" clId="{D1AF3CBE-C3B8-441B-8960-5C1FCA99984C}" dt="2023-10-26T20:08:49.007" v="18" actId="164"/>
          <ac:cxnSpMkLst>
            <pc:docMk/>
            <pc:sldMk cId="0" sldId="269"/>
            <ac:cxnSpMk id="5" creationId="{00000000-0000-0000-0000-000000000000}"/>
          </ac:cxnSpMkLst>
        </pc:cxnChg>
        <pc:cxnChg chg="mod">
          <ac:chgData name="Lines, Todd" userId="afaf7c3a-e8aa-4568-882a-02ad8f9e19b0" providerId="ADAL" clId="{D1AF3CBE-C3B8-441B-8960-5C1FCA99984C}" dt="2023-10-26T20:08:49.007" v="18" actId="164"/>
          <ac:cxnSpMkLst>
            <pc:docMk/>
            <pc:sldMk cId="0" sldId="269"/>
            <ac:cxnSpMk id="7" creationId="{00000000-0000-0000-0000-000000000000}"/>
          </ac:cxnSpMkLst>
        </pc:cxnChg>
        <pc:cxnChg chg="mod">
          <ac:chgData name="Lines, Todd" userId="afaf7c3a-e8aa-4568-882a-02ad8f9e19b0" providerId="ADAL" clId="{D1AF3CBE-C3B8-441B-8960-5C1FCA99984C}" dt="2023-10-26T20:08:49.007" v="18" actId="164"/>
          <ac:cxnSpMkLst>
            <pc:docMk/>
            <pc:sldMk cId="0" sldId="269"/>
            <ac:cxnSpMk id="8" creationId="{00000000-0000-0000-0000-000000000000}"/>
          </ac:cxnSpMkLst>
        </pc:cxnChg>
        <pc:cxnChg chg="mod">
          <ac:chgData name="Lines, Todd" userId="afaf7c3a-e8aa-4568-882a-02ad8f9e19b0" providerId="ADAL" clId="{D1AF3CBE-C3B8-441B-8960-5C1FCA99984C}" dt="2023-10-26T20:08:49.007" v="18" actId="164"/>
          <ac:cxnSpMkLst>
            <pc:docMk/>
            <pc:sldMk cId="0" sldId="269"/>
            <ac:cxnSpMk id="9" creationId="{00000000-0000-0000-0000-000000000000}"/>
          </ac:cxnSpMkLst>
        </pc:cxnChg>
        <pc:cxnChg chg="mod">
          <ac:chgData name="Lines, Todd" userId="afaf7c3a-e8aa-4568-882a-02ad8f9e19b0" providerId="ADAL" clId="{D1AF3CBE-C3B8-441B-8960-5C1FCA99984C}" dt="2023-10-26T20:08:49.007" v="18" actId="164"/>
          <ac:cxnSpMkLst>
            <pc:docMk/>
            <pc:sldMk cId="0" sldId="269"/>
            <ac:cxnSpMk id="10" creationId="{00000000-0000-0000-0000-000000000000}"/>
          </ac:cxnSpMkLst>
        </pc:cxnChg>
        <pc:cxnChg chg="mod">
          <ac:chgData name="Lines, Todd" userId="afaf7c3a-e8aa-4568-882a-02ad8f9e19b0" providerId="ADAL" clId="{D1AF3CBE-C3B8-441B-8960-5C1FCA99984C}" dt="2023-10-26T20:08:49.007" v="18" actId="164"/>
          <ac:cxnSpMkLst>
            <pc:docMk/>
            <pc:sldMk cId="0" sldId="269"/>
            <ac:cxnSpMk id="11" creationId="{00000000-0000-0000-0000-000000000000}"/>
          </ac:cxnSpMkLst>
        </pc:cxnChg>
      </pc:sldChg>
      <pc:sldChg chg="ord">
        <pc:chgData name="Lines, Todd" userId="afaf7c3a-e8aa-4568-882a-02ad8f9e19b0" providerId="ADAL" clId="{D1AF3CBE-C3B8-441B-8960-5C1FCA99984C}" dt="2023-10-26T22:42:37.621" v="268"/>
        <pc:sldMkLst>
          <pc:docMk/>
          <pc:sldMk cId="0" sldId="271"/>
        </pc:sldMkLst>
      </pc:sldChg>
      <pc:sldChg chg="add del">
        <pc:chgData name="Lines, Todd" userId="afaf7c3a-e8aa-4568-882a-02ad8f9e19b0" providerId="ADAL" clId="{D1AF3CBE-C3B8-441B-8960-5C1FCA99984C}" dt="2023-10-26T17:32:50.975" v="3" actId="47"/>
        <pc:sldMkLst>
          <pc:docMk/>
          <pc:sldMk cId="0" sldId="737"/>
        </pc:sldMkLst>
      </pc:sldChg>
      <pc:sldChg chg="add del ord">
        <pc:chgData name="Lines, Todd" userId="afaf7c3a-e8aa-4568-882a-02ad8f9e19b0" providerId="ADAL" clId="{D1AF3CBE-C3B8-441B-8960-5C1FCA99984C}" dt="2023-10-26T17:36:39.444" v="15"/>
        <pc:sldMkLst>
          <pc:docMk/>
          <pc:sldMk cId="0" sldId="738"/>
        </pc:sldMkLst>
      </pc:sldChg>
      <pc:sldChg chg="add del ord">
        <pc:chgData name="Lines, Todd" userId="afaf7c3a-e8aa-4568-882a-02ad8f9e19b0" providerId="ADAL" clId="{D1AF3CBE-C3B8-441B-8960-5C1FCA99984C}" dt="2023-10-26T17:36:39.444" v="15"/>
        <pc:sldMkLst>
          <pc:docMk/>
          <pc:sldMk cId="0" sldId="739"/>
        </pc:sldMkLst>
      </pc:sldChg>
      <pc:sldChg chg="add del ord">
        <pc:chgData name="Lines, Todd" userId="afaf7c3a-e8aa-4568-882a-02ad8f9e19b0" providerId="ADAL" clId="{D1AF3CBE-C3B8-441B-8960-5C1FCA99984C}" dt="2023-10-26T17:36:39.444" v="15"/>
        <pc:sldMkLst>
          <pc:docMk/>
          <pc:sldMk cId="0" sldId="740"/>
        </pc:sldMkLst>
      </pc:sldChg>
      <pc:sldChg chg="add del">
        <pc:chgData name="Lines, Todd" userId="afaf7c3a-e8aa-4568-882a-02ad8f9e19b0" providerId="ADAL" clId="{D1AF3CBE-C3B8-441B-8960-5C1FCA99984C}" dt="2023-10-26T17:32:42.352" v="2" actId="47"/>
        <pc:sldMkLst>
          <pc:docMk/>
          <pc:sldMk cId="0" sldId="741"/>
        </pc:sldMkLst>
      </pc:sldChg>
      <pc:sldChg chg="add del">
        <pc:chgData name="Lines, Todd" userId="afaf7c3a-e8aa-4568-882a-02ad8f9e19b0" providerId="ADAL" clId="{D1AF3CBE-C3B8-441B-8960-5C1FCA99984C}" dt="2023-10-26T17:32:42.352" v="2" actId="47"/>
        <pc:sldMkLst>
          <pc:docMk/>
          <pc:sldMk cId="0" sldId="742"/>
        </pc:sldMkLst>
      </pc:sldChg>
      <pc:sldChg chg="add del">
        <pc:chgData name="Lines, Todd" userId="afaf7c3a-e8aa-4568-882a-02ad8f9e19b0" providerId="ADAL" clId="{D1AF3CBE-C3B8-441B-8960-5C1FCA99984C}" dt="2023-10-26T17:32:42.352" v="2" actId="47"/>
        <pc:sldMkLst>
          <pc:docMk/>
          <pc:sldMk cId="0" sldId="743"/>
        </pc:sldMkLst>
      </pc:sldChg>
      <pc:sldChg chg="add del ord">
        <pc:chgData name="Lines, Todd" userId="afaf7c3a-e8aa-4568-882a-02ad8f9e19b0" providerId="ADAL" clId="{D1AF3CBE-C3B8-441B-8960-5C1FCA99984C}" dt="2023-10-26T22:45:31.531" v="270"/>
        <pc:sldMkLst>
          <pc:docMk/>
          <pc:sldMk cId="0" sldId="746"/>
        </pc:sldMkLst>
      </pc:sldChg>
      <pc:sldChg chg="add del ord">
        <pc:chgData name="Lines, Todd" userId="afaf7c3a-e8aa-4568-882a-02ad8f9e19b0" providerId="ADAL" clId="{D1AF3CBE-C3B8-441B-8960-5C1FCA99984C}" dt="2023-10-26T20:10:45.369" v="253"/>
        <pc:sldMkLst>
          <pc:docMk/>
          <pc:sldMk cId="0" sldId="1307"/>
        </pc:sldMkLst>
      </pc:sldChg>
      <pc:sldChg chg="add del ord">
        <pc:chgData name="Lines, Todd" userId="afaf7c3a-e8aa-4568-882a-02ad8f9e19b0" providerId="ADAL" clId="{D1AF3CBE-C3B8-441B-8960-5C1FCA99984C}" dt="2023-10-26T20:16:00.443" v="265"/>
        <pc:sldMkLst>
          <pc:docMk/>
          <pc:sldMk cId="0" sldId="1308"/>
        </pc:sldMkLst>
      </pc:sldChg>
      <pc:sldChg chg="add del ord">
        <pc:chgData name="Lines, Todd" userId="afaf7c3a-e8aa-4568-882a-02ad8f9e19b0" providerId="ADAL" clId="{D1AF3CBE-C3B8-441B-8960-5C1FCA99984C}" dt="2023-10-26T17:32:59.733" v="5"/>
        <pc:sldMkLst>
          <pc:docMk/>
          <pc:sldMk cId="0" sldId="1309"/>
        </pc:sldMkLst>
      </pc:sldChg>
      <pc:sldChg chg="add del ord">
        <pc:chgData name="Lines, Todd" userId="afaf7c3a-e8aa-4568-882a-02ad8f9e19b0" providerId="ADAL" clId="{D1AF3CBE-C3B8-441B-8960-5C1FCA99984C}" dt="2023-10-26T17:34:22.926" v="11"/>
        <pc:sldMkLst>
          <pc:docMk/>
          <pc:sldMk cId="0" sldId="1310"/>
        </pc:sldMkLst>
      </pc:sldChg>
      <pc:sldChg chg="addSp modSp new mod">
        <pc:chgData name="Lines, Todd" userId="afaf7c3a-e8aa-4568-882a-02ad8f9e19b0" providerId="ADAL" clId="{D1AF3CBE-C3B8-441B-8960-5C1FCA99984C}" dt="2023-10-26T20:10:17.673" v="251" actId="20577"/>
        <pc:sldMkLst>
          <pc:docMk/>
          <pc:sldMk cId="167246235" sldId="1311"/>
        </pc:sldMkLst>
        <pc:spChg chg="mod">
          <ac:chgData name="Lines, Todd" userId="afaf7c3a-e8aa-4568-882a-02ad8f9e19b0" providerId="ADAL" clId="{D1AF3CBE-C3B8-441B-8960-5C1FCA99984C}" dt="2023-10-26T20:08:56.606" v="27" actId="20577"/>
          <ac:spMkLst>
            <pc:docMk/>
            <pc:sldMk cId="167246235" sldId="1311"/>
            <ac:spMk id="2" creationId="{B9B025BA-F174-A103-0C52-1622252F87C2}"/>
          </ac:spMkLst>
        </pc:spChg>
        <pc:spChg chg="mod">
          <ac:chgData name="Lines, Todd" userId="afaf7c3a-e8aa-4568-882a-02ad8f9e19b0" providerId="ADAL" clId="{D1AF3CBE-C3B8-441B-8960-5C1FCA99984C}" dt="2023-10-26T20:10:17.673" v="251" actId="20577"/>
          <ac:spMkLst>
            <pc:docMk/>
            <pc:sldMk cId="167246235" sldId="1311"/>
            <ac:spMk id="3" creationId="{C5A6B55C-9180-FFCD-FAB9-58F4C25C394E}"/>
          </ac:spMkLst>
        </pc:spChg>
        <pc:spChg chg="mod">
          <ac:chgData name="Lines, Todd" userId="afaf7c3a-e8aa-4568-882a-02ad8f9e19b0" providerId="ADAL" clId="{D1AF3CBE-C3B8-441B-8960-5C1FCA99984C}" dt="2023-10-26T20:09:06.544" v="35" actId="404"/>
          <ac:spMkLst>
            <pc:docMk/>
            <pc:sldMk cId="167246235" sldId="1311"/>
            <ac:spMk id="5" creationId="{760CB481-B832-0B73-9A02-E2863C13C521}"/>
          </ac:spMkLst>
        </pc:spChg>
        <pc:spChg chg="mod">
          <ac:chgData name="Lines, Todd" userId="afaf7c3a-e8aa-4568-882a-02ad8f9e19b0" providerId="ADAL" clId="{D1AF3CBE-C3B8-441B-8960-5C1FCA99984C}" dt="2023-10-26T20:09:06.544" v="35" actId="404"/>
          <ac:spMkLst>
            <pc:docMk/>
            <pc:sldMk cId="167246235" sldId="1311"/>
            <ac:spMk id="6" creationId="{AD558799-4F7C-AA80-8C0B-F64C43F09769}"/>
          </ac:spMkLst>
        </pc:spChg>
        <pc:spChg chg="mod">
          <ac:chgData name="Lines, Todd" userId="afaf7c3a-e8aa-4568-882a-02ad8f9e19b0" providerId="ADAL" clId="{D1AF3CBE-C3B8-441B-8960-5C1FCA99984C}" dt="2023-10-26T20:09:13.973" v="37" actId="1076"/>
          <ac:spMkLst>
            <pc:docMk/>
            <pc:sldMk cId="167246235" sldId="1311"/>
            <ac:spMk id="13" creationId="{296E9AEA-08AF-B9DA-55FD-C0643832C550}"/>
          </ac:spMkLst>
        </pc:spChg>
        <pc:spChg chg="mod">
          <ac:chgData name="Lines, Todd" userId="afaf7c3a-e8aa-4568-882a-02ad8f9e19b0" providerId="ADAL" clId="{D1AF3CBE-C3B8-441B-8960-5C1FCA99984C}" dt="2023-10-26T20:09:06.544" v="35" actId="404"/>
          <ac:spMkLst>
            <pc:docMk/>
            <pc:sldMk cId="167246235" sldId="1311"/>
            <ac:spMk id="14" creationId="{7F49A76D-6438-40DC-0F34-EA93AA409608}"/>
          </ac:spMkLst>
        </pc:spChg>
        <pc:grpChg chg="add mod">
          <ac:chgData name="Lines, Todd" userId="afaf7c3a-e8aa-4568-882a-02ad8f9e19b0" providerId="ADAL" clId="{D1AF3CBE-C3B8-441B-8960-5C1FCA99984C}" dt="2023-10-26T20:09:10.023" v="36" actId="1076"/>
          <ac:grpSpMkLst>
            <pc:docMk/>
            <pc:sldMk cId="167246235" sldId="1311"/>
            <ac:grpSpMk id="4" creationId="{2A60BA06-7BBC-4AF7-B9C8-D0E043466830}"/>
          </ac:grpSpMkLst>
        </pc:grpChg>
        <pc:cxnChg chg="mod">
          <ac:chgData name="Lines, Todd" userId="afaf7c3a-e8aa-4568-882a-02ad8f9e19b0" providerId="ADAL" clId="{D1AF3CBE-C3B8-441B-8960-5C1FCA99984C}" dt="2023-10-26T20:08:58.379" v="28"/>
          <ac:cxnSpMkLst>
            <pc:docMk/>
            <pc:sldMk cId="167246235" sldId="1311"/>
            <ac:cxnSpMk id="7" creationId="{00571376-2665-EFE7-73B8-50B1ECE2A888}"/>
          </ac:cxnSpMkLst>
        </pc:cxnChg>
        <pc:cxnChg chg="mod">
          <ac:chgData name="Lines, Todd" userId="afaf7c3a-e8aa-4568-882a-02ad8f9e19b0" providerId="ADAL" clId="{D1AF3CBE-C3B8-441B-8960-5C1FCA99984C}" dt="2023-10-26T20:08:58.379" v="28"/>
          <ac:cxnSpMkLst>
            <pc:docMk/>
            <pc:sldMk cId="167246235" sldId="1311"/>
            <ac:cxnSpMk id="8" creationId="{1A5DC5F6-9F53-0155-CD9C-D659818F2CFC}"/>
          </ac:cxnSpMkLst>
        </pc:cxnChg>
        <pc:cxnChg chg="mod">
          <ac:chgData name="Lines, Todd" userId="afaf7c3a-e8aa-4568-882a-02ad8f9e19b0" providerId="ADAL" clId="{D1AF3CBE-C3B8-441B-8960-5C1FCA99984C}" dt="2023-10-26T20:08:58.379" v="28"/>
          <ac:cxnSpMkLst>
            <pc:docMk/>
            <pc:sldMk cId="167246235" sldId="1311"/>
            <ac:cxnSpMk id="9" creationId="{B97DBE7B-1A85-2665-8ADB-C2F2A6934679}"/>
          </ac:cxnSpMkLst>
        </pc:cxnChg>
        <pc:cxnChg chg="mod">
          <ac:chgData name="Lines, Todd" userId="afaf7c3a-e8aa-4568-882a-02ad8f9e19b0" providerId="ADAL" clId="{D1AF3CBE-C3B8-441B-8960-5C1FCA99984C}" dt="2023-10-26T20:08:58.379" v="28"/>
          <ac:cxnSpMkLst>
            <pc:docMk/>
            <pc:sldMk cId="167246235" sldId="1311"/>
            <ac:cxnSpMk id="10" creationId="{2B4BDF03-4353-A738-0454-383B355E282F}"/>
          </ac:cxnSpMkLst>
        </pc:cxnChg>
        <pc:cxnChg chg="mod">
          <ac:chgData name="Lines, Todd" userId="afaf7c3a-e8aa-4568-882a-02ad8f9e19b0" providerId="ADAL" clId="{D1AF3CBE-C3B8-441B-8960-5C1FCA99984C}" dt="2023-10-26T20:08:58.379" v="28"/>
          <ac:cxnSpMkLst>
            <pc:docMk/>
            <pc:sldMk cId="167246235" sldId="1311"/>
            <ac:cxnSpMk id="11" creationId="{70CCFFC5-7E20-BDB8-8149-9D476FDFF2AC}"/>
          </ac:cxnSpMkLst>
        </pc:cxnChg>
        <pc:cxnChg chg="mod">
          <ac:chgData name="Lines, Todd" userId="afaf7c3a-e8aa-4568-882a-02ad8f9e19b0" providerId="ADAL" clId="{D1AF3CBE-C3B8-441B-8960-5C1FCA99984C}" dt="2023-10-26T20:08:58.379" v="28"/>
          <ac:cxnSpMkLst>
            <pc:docMk/>
            <pc:sldMk cId="167246235" sldId="1311"/>
            <ac:cxnSpMk id="12" creationId="{7BD5B708-A15F-32F4-2729-EDE96A9945C6}"/>
          </ac:cxnSpMkLst>
        </pc:cxnChg>
      </pc:sldChg>
      <pc:sldChg chg="addSp delSp modSp new mod ord">
        <pc:chgData name="Lines, Todd" userId="afaf7c3a-e8aa-4568-882a-02ad8f9e19b0" providerId="ADAL" clId="{D1AF3CBE-C3B8-441B-8960-5C1FCA99984C}" dt="2023-10-26T22:53:29.530" v="487" actId="20577"/>
        <pc:sldMkLst>
          <pc:docMk/>
          <pc:sldMk cId="3755545910" sldId="1312"/>
        </pc:sldMkLst>
        <pc:spChg chg="mod">
          <ac:chgData name="Lines, Todd" userId="afaf7c3a-e8aa-4568-882a-02ad8f9e19b0" providerId="ADAL" clId="{D1AF3CBE-C3B8-441B-8960-5C1FCA99984C}" dt="2023-10-26T22:47:17.192" v="286" actId="20577"/>
          <ac:spMkLst>
            <pc:docMk/>
            <pc:sldMk cId="3755545910" sldId="1312"/>
            <ac:spMk id="2" creationId="{E7BA428A-7984-1BAB-ABED-7A2416832498}"/>
          </ac:spMkLst>
        </pc:spChg>
        <pc:spChg chg="mod">
          <ac:chgData name="Lines, Todd" userId="afaf7c3a-e8aa-4568-882a-02ad8f9e19b0" providerId="ADAL" clId="{D1AF3CBE-C3B8-441B-8960-5C1FCA99984C}" dt="2023-10-26T22:53:29.530" v="487" actId="20577"/>
          <ac:spMkLst>
            <pc:docMk/>
            <pc:sldMk cId="3755545910" sldId="1312"/>
            <ac:spMk id="3" creationId="{FF0822C0-662D-409D-A2C8-46927F95F624}"/>
          </ac:spMkLst>
        </pc:spChg>
        <pc:spChg chg="mod">
          <ac:chgData name="Lines, Todd" userId="afaf7c3a-e8aa-4568-882a-02ad8f9e19b0" providerId="ADAL" clId="{D1AF3CBE-C3B8-441B-8960-5C1FCA99984C}" dt="2023-10-26T22:50:41.481" v="450"/>
          <ac:spMkLst>
            <pc:docMk/>
            <pc:sldMk cId="3755545910" sldId="1312"/>
            <ac:spMk id="7" creationId="{56724B11-09B9-7D0F-8764-8D601CBDC841}"/>
          </ac:spMkLst>
        </pc:spChg>
        <pc:spChg chg="mod">
          <ac:chgData name="Lines, Todd" userId="afaf7c3a-e8aa-4568-882a-02ad8f9e19b0" providerId="ADAL" clId="{D1AF3CBE-C3B8-441B-8960-5C1FCA99984C}" dt="2023-10-26T22:50:41.481" v="450"/>
          <ac:spMkLst>
            <pc:docMk/>
            <pc:sldMk cId="3755545910" sldId="1312"/>
            <ac:spMk id="8" creationId="{E8DF6111-77CB-7EEA-B560-924FADEB4B31}"/>
          </ac:spMkLst>
        </pc:spChg>
        <pc:spChg chg="mod">
          <ac:chgData name="Lines, Todd" userId="afaf7c3a-e8aa-4568-882a-02ad8f9e19b0" providerId="ADAL" clId="{D1AF3CBE-C3B8-441B-8960-5C1FCA99984C}" dt="2023-10-26T22:50:41.481" v="450"/>
          <ac:spMkLst>
            <pc:docMk/>
            <pc:sldMk cId="3755545910" sldId="1312"/>
            <ac:spMk id="9" creationId="{D6CF8DC1-ABB9-EE9B-AB87-8D3A3AE6DAEB}"/>
          </ac:spMkLst>
        </pc:spChg>
        <pc:spChg chg="mod">
          <ac:chgData name="Lines, Todd" userId="afaf7c3a-e8aa-4568-882a-02ad8f9e19b0" providerId="ADAL" clId="{D1AF3CBE-C3B8-441B-8960-5C1FCA99984C}" dt="2023-10-26T22:50:41.481" v="450"/>
          <ac:spMkLst>
            <pc:docMk/>
            <pc:sldMk cId="3755545910" sldId="1312"/>
            <ac:spMk id="10" creationId="{DFE0470E-38DD-18A1-CB57-B285C8CE9492}"/>
          </ac:spMkLst>
        </pc:spChg>
        <pc:spChg chg="mod">
          <ac:chgData name="Lines, Todd" userId="afaf7c3a-e8aa-4568-882a-02ad8f9e19b0" providerId="ADAL" clId="{D1AF3CBE-C3B8-441B-8960-5C1FCA99984C}" dt="2023-10-26T22:50:41.481" v="450"/>
          <ac:spMkLst>
            <pc:docMk/>
            <pc:sldMk cId="3755545910" sldId="1312"/>
            <ac:spMk id="11" creationId="{7FD8F309-DA37-7650-CD5A-67126A91B2AF}"/>
          </ac:spMkLst>
        </pc:spChg>
        <pc:spChg chg="mod">
          <ac:chgData name="Lines, Todd" userId="afaf7c3a-e8aa-4568-882a-02ad8f9e19b0" providerId="ADAL" clId="{D1AF3CBE-C3B8-441B-8960-5C1FCA99984C}" dt="2023-10-26T22:50:41.481" v="450"/>
          <ac:spMkLst>
            <pc:docMk/>
            <pc:sldMk cId="3755545910" sldId="1312"/>
            <ac:spMk id="14" creationId="{FB2E338D-18A5-C64E-FDDE-5E1231D8966C}"/>
          </ac:spMkLst>
        </pc:spChg>
        <pc:spChg chg="mod">
          <ac:chgData name="Lines, Todd" userId="afaf7c3a-e8aa-4568-882a-02ad8f9e19b0" providerId="ADAL" clId="{D1AF3CBE-C3B8-441B-8960-5C1FCA99984C}" dt="2023-10-26T22:50:41.481" v="450"/>
          <ac:spMkLst>
            <pc:docMk/>
            <pc:sldMk cId="3755545910" sldId="1312"/>
            <ac:spMk id="15" creationId="{63097F9A-7E66-3A98-4ADE-952F39332C10}"/>
          </ac:spMkLst>
        </pc:spChg>
        <pc:spChg chg="mod">
          <ac:chgData name="Lines, Todd" userId="afaf7c3a-e8aa-4568-882a-02ad8f9e19b0" providerId="ADAL" clId="{D1AF3CBE-C3B8-441B-8960-5C1FCA99984C}" dt="2023-10-26T22:50:41.481" v="450"/>
          <ac:spMkLst>
            <pc:docMk/>
            <pc:sldMk cId="3755545910" sldId="1312"/>
            <ac:spMk id="19" creationId="{2688A1A9-FA9C-8BF8-1780-68CEEED2B589}"/>
          </ac:spMkLst>
        </pc:spChg>
        <pc:spChg chg="mod">
          <ac:chgData name="Lines, Todd" userId="afaf7c3a-e8aa-4568-882a-02ad8f9e19b0" providerId="ADAL" clId="{D1AF3CBE-C3B8-441B-8960-5C1FCA99984C}" dt="2023-10-26T22:50:41.481" v="450"/>
          <ac:spMkLst>
            <pc:docMk/>
            <pc:sldMk cId="3755545910" sldId="1312"/>
            <ac:spMk id="20" creationId="{B4D9D655-FB98-0923-1B1E-944287B5B9EA}"/>
          </ac:spMkLst>
        </pc:spChg>
        <pc:spChg chg="mod">
          <ac:chgData name="Lines, Todd" userId="afaf7c3a-e8aa-4568-882a-02ad8f9e19b0" providerId="ADAL" clId="{D1AF3CBE-C3B8-441B-8960-5C1FCA99984C}" dt="2023-10-26T22:50:41.481" v="450"/>
          <ac:spMkLst>
            <pc:docMk/>
            <pc:sldMk cId="3755545910" sldId="1312"/>
            <ac:spMk id="21" creationId="{BE0C74EC-173D-1122-5B57-EDA6EF3424A9}"/>
          </ac:spMkLst>
        </pc:spChg>
        <pc:spChg chg="mod">
          <ac:chgData name="Lines, Todd" userId="afaf7c3a-e8aa-4568-882a-02ad8f9e19b0" providerId="ADAL" clId="{D1AF3CBE-C3B8-441B-8960-5C1FCA99984C}" dt="2023-10-26T22:50:41.481" v="450"/>
          <ac:spMkLst>
            <pc:docMk/>
            <pc:sldMk cId="3755545910" sldId="1312"/>
            <ac:spMk id="23" creationId="{22637D8C-6B3F-A5C6-11E5-F474994C2472}"/>
          </ac:spMkLst>
        </pc:spChg>
        <pc:spChg chg="mod">
          <ac:chgData name="Lines, Todd" userId="afaf7c3a-e8aa-4568-882a-02ad8f9e19b0" providerId="ADAL" clId="{D1AF3CBE-C3B8-441B-8960-5C1FCA99984C}" dt="2023-10-26T22:50:41.481" v="450"/>
          <ac:spMkLst>
            <pc:docMk/>
            <pc:sldMk cId="3755545910" sldId="1312"/>
            <ac:spMk id="24" creationId="{203392FF-600C-4282-2A79-18895E493568}"/>
          </ac:spMkLst>
        </pc:spChg>
        <pc:spChg chg="mod">
          <ac:chgData name="Lines, Todd" userId="afaf7c3a-e8aa-4568-882a-02ad8f9e19b0" providerId="ADAL" clId="{D1AF3CBE-C3B8-441B-8960-5C1FCA99984C}" dt="2023-10-26T22:50:41.481" v="450"/>
          <ac:spMkLst>
            <pc:docMk/>
            <pc:sldMk cId="3755545910" sldId="1312"/>
            <ac:spMk id="25" creationId="{13CC4909-A372-AAFF-8CF5-6A43C3AEF4B5}"/>
          </ac:spMkLst>
        </pc:spChg>
        <pc:spChg chg="mod">
          <ac:chgData name="Lines, Todd" userId="afaf7c3a-e8aa-4568-882a-02ad8f9e19b0" providerId="ADAL" clId="{D1AF3CBE-C3B8-441B-8960-5C1FCA99984C}" dt="2023-10-26T22:50:41.481" v="450"/>
          <ac:spMkLst>
            <pc:docMk/>
            <pc:sldMk cId="3755545910" sldId="1312"/>
            <ac:spMk id="26" creationId="{942F0DF6-282B-8CBC-6D1E-AC70698EC8D1}"/>
          </ac:spMkLst>
        </pc:spChg>
        <pc:spChg chg="add mod">
          <ac:chgData name="Lines, Todd" userId="afaf7c3a-e8aa-4568-882a-02ad8f9e19b0" providerId="ADAL" clId="{D1AF3CBE-C3B8-441B-8960-5C1FCA99984C}" dt="2023-10-26T22:50:41.481" v="450"/>
          <ac:spMkLst>
            <pc:docMk/>
            <pc:sldMk cId="3755545910" sldId="1312"/>
            <ac:spMk id="27" creationId="{4162630E-B9E0-0C72-DB89-41D8340514F1}"/>
          </ac:spMkLst>
        </pc:spChg>
        <pc:spChg chg="mod">
          <ac:chgData name="Lines, Todd" userId="afaf7c3a-e8aa-4568-882a-02ad8f9e19b0" providerId="ADAL" clId="{D1AF3CBE-C3B8-441B-8960-5C1FCA99984C}" dt="2023-10-26T22:50:41.481" v="450"/>
          <ac:spMkLst>
            <pc:docMk/>
            <pc:sldMk cId="3755545910" sldId="1312"/>
            <ac:spMk id="28" creationId="{271B87BF-C659-6A7F-736A-89D7EE41306A}"/>
          </ac:spMkLst>
        </pc:spChg>
        <pc:spChg chg="add mod">
          <ac:chgData name="Lines, Todd" userId="afaf7c3a-e8aa-4568-882a-02ad8f9e19b0" providerId="ADAL" clId="{D1AF3CBE-C3B8-441B-8960-5C1FCA99984C}" dt="2023-10-26T22:50:53.947" v="460" actId="6549"/>
          <ac:spMkLst>
            <pc:docMk/>
            <pc:sldMk cId="3755545910" sldId="1312"/>
            <ac:spMk id="29" creationId="{A529221E-4262-E3A2-38A6-B410CA1C6C64}"/>
          </ac:spMkLst>
        </pc:spChg>
        <pc:grpChg chg="add mod">
          <ac:chgData name="Lines, Todd" userId="afaf7c3a-e8aa-4568-882a-02ad8f9e19b0" providerId="ADAL" clId="{D1AF3CBE-C3B8-441B-8960-5C1FCA99984C}" dt="2023-10-26T22:52:06.712" v="472" actId="1076"/>
          <ac:grpSpMkLst>
            <pc:docMk/>
            <pc:sldMk cId="3755545910" sldId="1312"/>
            <ac:grpSpMk id="5" creationId="{64A1EDD1-1222-83C3-CEB0-6202AD376E4A}"/>
          </ac:grpSpMkLst>
        </pc:grpChg>
        <pc:grpChg chg="mod">
          <ac:chgData name="Lines, Todd" userId="afaf7c3a-e8aa-4568-882a-02ad8f9e19b0" providerId="ADAL" clId="{D1AF3CBE-C3B8-441B-8960-5C1FCA99984C}" dt="2023-10-26T22:50:41.481" v="450"/>
          <ac:grpSpMkLst>
            <pc:docMk/>
            <pc:sldMk cId="3755545910" sldId="1312"/>
            <ac:grpSpMk id="12" creationId="{75F2BEB2-2E51-C590-8FE8-2F0E7B9837B9}"/>
          </ac:grpSpMkLst>
        </pc:grpChg>
        <pc:grpChg chg="mod">
          <ac:chgData name="Lines, Todd" userId="afaf7c3a-e8aa-4568-882a-02ad8f9e19b0" providerId="ADAL" clId="{D1AF3CBE-C3B8-441B-8960-5C1FCA99984C}" dt="2023-10-26T22:50:41.481" v="450"/>
          <ac:grpSpMkLst>
            <pc:docMk/>
            <pc:sldMk cId="3755545910" sldId="1312"/>
            <ac:grpSpMk id="13" creationId="{FEF4F8BC-2396-0F1A-1943-C03FCD149375}"/>
          </ac:grpSpMkLst>
        </pc:grpChg>
        <pc:graphicFrameChg chg="del mod">
          <ac:chgData name="Lines, Todd" userId="afaf7c3a-e8aa-4568-882a-02ad8f9e19b0" providerId="ADAL" clId="{D1AF3CBE-C3B8-441B-8960-5C1FCA99984C}" dt="2023-10-26T22:50:23.353" v="448" actId="478"/>
          <ac:graphicFrameMkLst>
            <pc:docMk/>
            <pc:sldMk cId="3755545910" sldId="1312"/>
            <ac:graphicFrameMk id="17" creationId="{EEBA2F2B-E19A-6349-A38B-8C1EE930F096}"/>
          </ac:graphicFrameMkLst>
        </pc:graphicFrameChg>
        <pc:graphicFrameChg chg="del mod replId">
          <ac:chgData name="Lines, Todd" userId="afaf7c3a-e8aa-4568-882a-02ad8f9e19b0" providerId="ADAL" clId="{D1AF3CBE-C3B8-441B-8960-5C1FCA99984C}" dt="2023-10-26T22:49:52.658" v="433"/>
          <ac:graphicFrameMkLst>
            <pc:docMk/>
            <pc:sldMk cId="3755545910" sldId="1312"/>
            <ac:graphicFrameMk id="42" creationId="{4162630E-B9E0-0C72-DB89-41D8340514F1}"/>
          </ac:graphicFrameMkLst>
        </pc:graphicFrameChg>
        <pc:graphicFrameChg chg="del mod replId">
          <ac:chgData name="Lines, Todd" userId="afaf7c3a-e8aa-4568-882a-02ad8f9e19b0" providerId="ADAL" clId="{D1AF3CBE-C3B8-441B-8960-5C1FCA99984C}" dt="2023-10-26T22:50:41.481" v="450"/>
          <ac:graphicFrameMkLst>
            <pc:docMk/>
            <pc:sldMk cId="3755545910" sldId="1312"/>
            <ac:graphicFrameMk id="44" creationId="{A529221E-4262-E3A2-38A6-B410CA1C6C64}"/>
          </ac:graphicFrameMkLst>
        </pc:graphicFrameChg>
        <pc:picChg chg="add del mod">
          <ac:chgData name="Lines, Todd" userId="afaf7c3a-e8aa-4568-882a-02ad8f9e19b0" providerId="ADAL" clId="{D1AF3CBE-C3B8-441B-8960-5C1FCA99984C}" dt="2023-10-26T22:47:41.969" v="319"/>
          <ac:picMkLst>
            <pc:docMk/>
            <pc:sldMk cId="3755545910" sldId="1312"/>
            <ac:picMk id="4" creationId="{1C915B48-292D-C0B4-2001-15B97F4BEE7F}"/>
          </ac:picMkLst>
        </pc:picChg>
        <pc:cxnChg chg="mod">
          <ac:chgData name="Lines, Todd" userId="afaf7c3a-e8aa-4568-882a-02ad8f9e19b0" providerId="ADAL" clId="{D1AF3CBE-C3B8-441B-8960-5C1FCA99984C}" dt="2023-10-26T22:50:41.481" v="450"/>
          <ac:cxnSpMkLst>
            <pc:docMk/>
            <pc:sldMk cId="3755545910" sldId="1312"/>
            <ac:cxnSpMk id="6" creationId="{48E0A9A2-495A-64F7-A2A5-8D06D71868A8}"/>
          </ac:cxnSpMkLst>
        </pc:cxnChg>
        <pc:cxnChg chg="mod">
          <ac:chgData name="Lines, Todd" userId="afaf7c3a-e8aa-4568-882a-02ad8f9e19b0" providerId="ADAL" clId="{D1AF3CBE-C3B8-441B-8960-5C1FCA99984C}" dt="2023-10-26T22:50:41.481" v="450"/>
          <ac:cxnSpMkLst>
            <pc:docMk/>
            <pc:sldMk cId="3755545910" sldId="1312"/>
            <ac:cxnSpMk id="16" creationId="{F7FDEBD0-A431-820A-911D-89A59381A0C7}"/>
          </ac:cxnSpMkLst>
        </pc:cxnChg>
        <pc:cxnChg chg="mod">
          <ac:chgData name="Lines, Todd" userId="afaf7c3a-e8aa-4568-882a-02ad8f9e19b0" providerId="ADAL" clId="{D1AF3CBE-C3B8-441B-8960-5C1FCA99984C}" dt="2023-10-26T22:50:41.481" v="450"/>
          <ac:cxnSpMkLst>
            <pc:docMk/>
            <pc:sldMk cId="3755545910" sldId="1312"/>
            <ac:cxnSpMk id="18" creationId="{84643093-C448-9284-43E1-72E56BA6A67E}"/>
          </ac:cxnSpMkLst>
        </pc:cxnChg>
        <pc:cxnChg chg="mod">
          <ac:chgData name="Lines, Todd" userId="afaf7c3a-e8aa-4568-882a-02ad8f9e19b0" providerId="ADAL" clId="{D1AF3CBE-C3B8-441B-8960-5C1FCA99984C}" dt="2023-10-26T22:50:41.481" v="450"/>
          <ac:cxnSpMkLst>
            <pc:docMk/>
            <pc:sldMk cId="3755545910" sldId="1312"/>
            <ac:cxnSpMk id="22" creationId="{56F49C7E-7238-7613-B707-0EAAB318FBAA}"/>
          </ac:cxnSpMkLst>
        </pc:cxnChg>
        <pc:cxnChg chg="mod">
          <ac:chgData name="Lines, Todd" userId="afaf7c3a-e8aa-4568-882a-02ad8f9e19b0" providerId="ADAL" clId="{D1AF3CBE-C3B8-441B-8960-5C1FCA99984C}" dt="2023-10-26T22:50:41.481" v="450"/>
          <ac:cxnSpMkLst>
            <pc:docMk/>
            <pc:sldMk cId="3755545910" sldId="1312"/>
            <ac:cxnSpMk id="30" creationId="{AD688616-85B7-9835-5A31-B6FF70C1029A}"/>
          </ac:cxnSpMkLst>
        </pc:cxnChg>
        <pc:cxnChg chg="mod">
          <ac:chgData name="Lines, Todd" userId="afaf7c3a-e8aa-4568-882a-02ad8f9e19b0" providerId="ADAL" clId="{D1AF3CBE-C3B8-441B-8960-5C1FCA99984C}" dt="2023-10-26T22:50:41.481" v="450"/>
          <ac:cxnSpMkLst>
            <pc:docMk/>
            <pc:sldMk cId="3755545910" sldId="1312"/>
            <ac:cxnSpMk id="31" creationId="{1C4B8905-CDAE-8060-217B-96277E621057}"/>
          </ac:cxnSpMkLst>
        </pc:cxnChg>
        <pc:cxnChg chg="mod">
          <ac:chgData name="Lines, Todd" userId="afaf7c3a-e8aa-4568-882a-02ad8f9e19b0" providerId="ADAL" clId="{D1AF3CBE-C3B8-441B-8960-5C1FCA99984C}" dt="2023-10-26T22:50:41.481" v="450"/>
          <ac:cxnSpMkLst>
            <pc:docMk/>
            <pc:sldMk cId="3755545910" sldId="1312"/>
            <ac:cxnSpMk id="32" creationId="{A1B0FAAA-946D-8DFC-1A9B-0AAECB2F4AA5}"/>
          </ac:cxnSpMkLst>
        </pc:cxnChg>
        <pc:cxnChg chg="mod">
          <ac:chgData name="Lines, Todd" userId="afaf7c3a-e8aa-4568-882a-02ad8f9e19b0" providerId="ADAL" clId="{D1AF3CBE-C3B8-441B-8960-5C1FCA99984C}" dt="2023-10-26T22:50:41.481" v="450"/>
          <ac:cxnSpMkLst>
            <pc:docMk/>
            <pc:sldMk cId="3755545910" sldId="1312"/>
            <ac:cxnSpMk id="33" creationId="{A969CE13-0C78-CB58-4027-522E342709A6}"/>
          </ac:cxnSpMkLst>
        </pc:cxnChg>
        <pc:cxnChg chg="mod">
          <ac:chgData name="Lines, Todd" userId="afaf7c3a-e8aa-4568-882a-02ad8f9e19b0" providerId="ADAL" clId="{D1AF3CBE-C3B8-441B-8960-5C1FCA99984C}" dt="2023-10-26T22:50:41.481" v="450"/>
          <ac:cxnSpMkLst>
            <pc:docMk/>
            <pc:sldMk cId="3755545910" sldId="1312"/>
            <ac:cxnSpMk id="34" creationId="{284D6B34-46F2-26B2-BC9E-5C12A209ABD5}"/>
          </ac:cxnSpMkLst>
        </pc:cxnChg>
        <pc:cxnChg chg="mod">
          <ac:chgData name="Lines, Todd" userId="afaf7c3a-e8aa-4568-882a-02ad8f9e19b0" providerId="ADAL" clId="{D1AF3CBE-C3B8-441B-8960-5C1FCA99984C}" dt="2023-10-26T22:50:41.481" v="450"/>
          <ac:cxnSpMkLst>
            <pc:docMk/>
            <pc:sldMk cId="3755545910" sldId="1312"/>
            <ac:cxnSpMk id="35" creationId="{28DF2B2B-20C7-C626-71EC-EDAE6C407C26}"/>
          </ac:cxnSpMkLst>
        </pc:cxnChg>
        <pc:cxnChg chg="mod">
          <ac:chgData name="Lines, Todd" userId="afaf7c3a-e8aa-4568-882a-02ad8f9e19b0" providerId="ADAL" clId="{D1AF3CBE-C3B8-441B-8960-5C1FCA99984C}" dt="2023-10-26T22:50:41.481" v="450"/>
          <ac:cxnSpMkLst>
            <pc:docMk/>
            <pc:sldMk cId="3755545910" sldId="1312"/>
            <ac:cxnSpMk id="36" creationId="{D97B2B99-F08F-F578-27C0-31CE9FACD46C}"/>
          </ac:cxnSpMkLst>
        </pc:cxnChg>
        <pc:cxnChg chg="mod">
          <ac:chgData name="Lines, Todd" userId="afaf7c3a-e8aa-4568-882a-02ad8f9e19b0" providerId="ADAL" clId="{D1AF3CBE-C3B8-441B-8960-5C1FCA99984C}" dt="2023-10-26T22:50:41.481" v="450"/>
          <ac:cxnSpMkLst>
            <pc:docMk/>
            <pc:sldMk cId="3755545910" sldId="1312"/>
            <ac:cxnSpMk id="37" creationId="{D2DDD572-D5CE-EAD9-0AF7-D8A34FC066D5}"/>
          </ac:cxnSpMkLst>
        </pc:cxnChg>
        <pc:cxnChg chg="mod">
          <ac:chgData name="Lines, Todd" userId="afaf7c3a-e8aa-4568-882a-02ad8f9e19b0" providerId="ADAL" clId="{D1AF3CBE-C3B8-441B-8960-5C1FCA99984C}" dt="2023-10-26T22:50:41.481" v="450"/>
          <ac:cxnSpMkLst>
            <pc:docMk/>
            <pc:sldMk cId="3755545910" sldId="1312"/>
            <ac:cxnSpMk id="38" creationId="{7BD94B2B-4691-B8ED-7C48-2C807E956EAF}"/>
          </ac:cxnSpMkLst>
        </pc:cxnChg>
        <pc:cxnChg chg="mod">
          <ac:chgData name="Lines, Todd" userId="afaf7c3a-e8aa-4568-882a-02ad8f9e19b0" providerId="ADAL" clId="{D1AF3CBE-C3B8-441B-8960-5C1FCA99984C}" dt="2023-10-26T22:50:41.481" v="450"/>
          <ac:cxnSpMkLst>
            <pc:docMk/>
            <pc:sldMk cId="3755545910" sldId="1312"/>
            <ac:cxnSpMk id="39" creationId="{615DE481-1CF0-E823-B268-89028F17EE0D}"/>
          </ac:cxnSpMkLst>
        </pc:cxnChg>
        <pc:cxnChg chg="mod">
          <ac:chgData name="Lines, Todd" userId="afaf7c3a-e8aa-4568-882a-02ad8f9e19b0" providerId="ADAL" clId="{D1AF3CBE-C3B8-441B-8960-5C1FCA99984C}" dt="2023-10-26T22:50:41.481" v="450"/>
          <ac:cxnSpMkLst>
            <pc:docMk/>
            <pc:sldMk cId="3755545910" sldId="1312"/>
            <ac:cxnSpMk id="40" creationId="{2B43139C-B912-3ACC-C6A4-AD85D4EAEEC0}"/>
          </ac:cxnSpMkLst>
        </pc:cxnChg>
        <pc:cxnChg chg="mod">
          <ac:chgData name="Lines, Todd" userId="afaf7c3a-e8aa-4568-882a-02ad8f9e19b0" providerId="ADAL" clId="{D1AF3CBE-C3B8-441B-8960-5C1FCA99984C}" dt="2023-10-26T22:50:41.481" v="450"/>
          <ac:cxnSpMkLst>
            <pc:docMk/>
            <pc:sldMk cId="3755545910" sldId="1312"/>
            <ac:cxnSpMk id="41" creationId="{F4E3EEDA-DF95-248B-6D88-7CFCD1814C58}"/>
          </ac:cxnSpMkLst>
        </pc:cxnChg>
      </pc:sldChg>
      <pc:sldChg chg="modSp add mod">
        <pc:chgData name="Lines, Todd" userId="afaf7c3a-e8aa-4568-882a-02ad8f9e19b0" providerId="ADAL" clId="{D1AF3CBE-C3B8-441B-8960-5C1FCA99984C}" dt="2023-10-26T22:53:51.370" v="517" actId="20577"/>
        <pc:sldMkLst>
          <pc:docMk/>
          <pc:sldMk cId="1153610580" sldId="1313"/>
        </pc:sldMkLst>
        <pc:spChg chg="mod">
          <ac:chgData name="Lines, Todd" userId="afaf7c3a-e8aa-4568-882a-02ad8f9e19b0" providerId="ADAL" clId="{D1AF3CBE-C3B8-441B-8960-5C1FCA99984C}" dt="2023-10-26T22:53:51.370" v="517" actId="20577"/>
          <ac:spMkLst>
            <pc:docMk/>
            <pc:sldMk cId="1153610580" sldId="1313"/>
            <ac:spMk id="3" creationId="{FF0822C0-662D-409D-A2C8-46927F95F624}"/>
          </ac:spMkLst>
        </pc:spChg>
      </pc:sldChg>
      <pc:sldChg chg="modSp add mod">
        <pc:chgData name="Lines, Todd" userId="afaf7c3a-e8aa-4568-882a-02ad8f9e19b0" providerId="ADAL" clId="{D1AF3CBE-C3B8-441B-8960-5C1FCA99984C}" dt="2023-10-26T22:55:18.460" v="530" actId="207"/>
        <pc:sldMkLst>
          <pc:docMk/>
          <pc:sldMk cId="3735211201" sldId="1314"/>
        </pc:sldMkLst>
        <pc:spChg chg="mod">
          <ac:chgData name="Lines, Todd" userId="afaf7c3a-e8aa-4568-882a-02ad8f9e19b0" providerId="ADAL" clId="{D1AF3CBE-C3B8-441B-8960-5C1FCA99984C}" dt="2023-10-26T22:55:02.106" v="527" actId="20577"/>
          <ac:spMkLst>
            <pc:docMk/>
            <pc:sldMk cId="3735211201" sldId="1314"/>
            <ac:spMk id="3" creationId="{FF0822C0-662D-409D-A2C8-46927F95F624}"/>
          </ac:spMkLst>
        </pc:spChg>
        <pc:spChg chg="mod">
          <ac:chgData name="Lines, Todd" userId="afaf7c3a-e8aa-4568-882a-02ad8f9e19b0" providerId="ADAL" clId="{D1AF3CBE-C3B8-441B-8960-5C1FCA99984C}" dt="2023-10-26T22:55:18.460" v="530" actId="207"/>
          <ac:spMkLst>
            <pc:docMk/>
            <pc:sldMk cId="3735211201" sldId="1314"/>
            <ac:spMk id="15" creationId="{63097F9A-7E66-3A98-4ADE-952F39332C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1B39C-8408-4A2C-B70B-F8834D5B4E3C}" type="datetimeFigureOut">
              <a:rPr lang="en-US" smtClean="0"/>
              <a:t>6/9/2024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9E3B0-5279-4007-AD2D-86E56D5492D3}" type="slidenum">
              <a:rPr lang="en-US" smtClean="0"/>
              <a:t>‹#›</a:t>
            </a:fld>
            <a:endParaRPr lang="en-US"/>
          </a:p>
        </p:txBody>
      </p:sp>
    </p:spTree>
    <p:extLst>
      <p:ext uri="{BB962C8B-B14F-4D97-AF65-F5344CB8AC3E}">
        <p14:creationId xmlns:p14="http://schemas.microsoft.com/office/powerpoint/2010/main" val="1632980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BD99CE6-FFC2-46E3-B5F2-C8896642CFD6}" type="slidenum">
              <a:rPr lang="en-US"/>
              <a:pPr/>
              <a:t>22</a:t>
            </a:fld>
            <a:endParaRPr lang="en-US"/>
          </a:p>
        </p:txBody>
      </p:sp>
      <p:sp>
        <p:nvSpPr>
          <p:cNvPr id="1459202" name="Rectangle 2"/>
          <p:cNvSpPr>
            <a:spLocks noGrp="1" noRot="1" noChangeAspect="1" noChangeArrowheads="1" noTextEdit="1"/>
          </p:cNvSpPr>
          <p:nvPr>
            <p:ph type="sldImg"/>
          </p:nvPr>
        </p:nvSpPr>
        <p:spPr>
          <a:xfrm>
            <a:off x="1266825" y="727075"/>
            <a:ext cx="4781550" cy="3586163"/>
          </a:xfrm>
          <a:ln/>
        </p:spPr>
      </p:sp>
      <p:sp>
        <p:nvSpPr>
          <p:cNvPr id="145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C083461-FC3B-4EF6-89F5-BB75901405F7}" type="slidenum">
              <a:rPr lang="en-US"/>
              <a:pPr/>
              <a:t>23</a:t>
            </a:fld>
            <a:endParaRPr lang="en-US"/>
          </a:p>
        </p:txBody>
      </p:sp>
      <p:sp>
        <p:nvSpPr>
          <p:cNvPr id="1461250" name="Rectangle 2"/>
          <p:cNvSpPr>
            <a:spLocks noGrp="1" noRot="1" noChangeAspect="1" noChangeArrowheads="1" noTextEdit="1"/>
          </p:cNvSpPr>
          <p:nvPr>
            <p:ph type="sldImg"/>
          </p:nvPr>
        </p:nvSpPr>
        <p:spPr>
          <a:xfrm>
            <a:off x="1266825" y="727075"/>
            <a:ext cx="4781550" cy="3586163"/>
          </a:xfrm>
          <a:ln/>
        </p:spPr>
      </p:sp>
      <p:sp>
        <p:nvSpPr>
          <p:cNvPr id="146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CFB1E05-1F7F-42FD-91CD-0B78BCC91B1F}" type="slidenum">
              <a:rPr lang="en-US"/>
              <a:pPr/>
              <a:t>24</a:t>
            </a:fld>
            <a:endParaRPr lang="en-US"/>
          </a:p>
        </p:txBody>
      </p:sp>
      <p:sp>
        <p:nvSpPr>
          <p:cNvPr id="1463298" name="Rectangle 2"/>
          <p:cNvSpPr>
            <a:spLocks noGrp="1" noRot="1" noChangeAspect="1" noChangeArrowheads="1" noTextEdit="1"/>
          </p:cNvSpPr>
          <p:nvPr>
            <p:ph type="sldImg"/>
          </p:nvPr>
        </p:nvSpPr>
        <p:spPr>
          <a:xfrm>
            <a:off x="1266825" y="727075"/>
            <a:ext cx="4781550" cy="3586163"/>
          </a:xfrm>
          <a:ln/>
        </p:spPr>
      </p:sp>
      <p:sp>
        <p:nvSpPr>
          <p:cNvPr id="146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16ACD74-B061-4239-ACF2-F5313886233E}" type="slidenum">
              <a:rPr lang="en-US"/>
              <a:pPr/>
              <a:t>25</a:t>
            </a:fld>
            <a:endParaRPr lang="en-US"/>
          </a:p>
        </p:txBody>
      </p:sp>
      <p:sp>
        <p:nvSpPr>
          <p:cNvPr id="1465346" name="Rectangle 2"/>
          <p:cNvSpPr>
            <a:spLocks noGrp="1" noRot="1" noChangeAspect="1" noChangeArrowheads="1" noTextEdit="1"/>
          </p:cNvSpPr>
          <p:nvPr>
            <p:ph type="sldImg"/>
          </p:nvPr>
        </p:nvSpPr>
        <p:spPr>
          <a:xfrm>
            <a:off x="1266825" y="727075"/>
            <a:ext cx="4781550" cy="3586163"/>
          </a:xfrm>
          <a:ln/>
        </p:spPr>
      </p:sp>
      <p:sp>
        <p:nvSpPr>
          <p:cNvPr id="146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A0EFD92-9895-4043-9075-80FA16EC2F0A}" type="slidenum">
              <a:rPr lang="en-US"/>
              <a:pPr/>
              <a:t>26</a:t>
            </a:fld>
            <a:endParaRPr lang="en-US"/>
          </a:p>
        </p:txBody>
      </p:sp>
      <p:sp>
        <p:nvSpPr>
          <p:cNvPr id="1467394" name="Rectangle 2"/>
          <p:cNvSpPr>
            <a:spLocks noGrp="1" noRot="1" noChangeAspect="1" noChangeArrowheads="1" noTextEdit="1"/>
          </p:cNvSpPr>
          <p:nvPr>
            <p:ph type="sldImg"/>
          </p:nvPr>
        </p:nvSpPr>
        <p:spPr>
          <a:xfrm>
            <a:off x="1266825" y="727075"/>
            <a:ext cx="4781550" cy="3586163"/>
          </a:xfrm>
          <a:ln/>
        </p:spPr>
      </p:sp>
      <p:sp>
        <p:nvSpPr>
          <p:cNvPr id="146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312A290-8373-49A2-9142-81134A99EB24}" type="slidenum">
              <a:rPr lang="en-US"/>
              <a:pPr/>
              <a:t>27</a:t>
            </a:fld>
            <a:endParaRPr lang="en-US"/>
          </a:p>
        </p:txBody>
      </p:sp>
      <p:sp>
        <p:nvSpPr>
          <p:cNvPr id="1469442" name="Rectangle 2"/>
          <p:cNvSpPr>
            <a:spLocks noGrp="1" noRot="1" noChangeAspect="1" noChangeArrowheads="1" noTextEdit="1"/>
          </p:cNvSpPr>
          <p:nvPr>
            <p:ph type="sldImg"/>
          </p:nvPr>
        </p:nvSpPr>
        <p:spPr>
          <a:xfrm>
            <a:off x="1266825" y="727075"/>
            <a:ext cx="4781550" cy="3586163"/>
          </a:xfrm>
          <a:ln/>
        </p:spPr>
      </p:sp>
      <p:sp>
        <p:nvSpPr>
          <p:cNvPr id="1469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8C523C-625A-413B-B76F-874F7D5D1BD4}"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C523C-625A-413B-B76F-874F7D5D1BD4}"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C523C-625A-413B-B76F-874F7D5D1BD4}"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Sept 5, 2006</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87BC2F36-837F-4235-B4B4-CE112ED5233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C523C-625A-413B-B76F-874F7D5D1BD4}"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C523C-625A-413B-B76F-874F7D5D1BD4}" type="datetimeFigureOut">
              <a:rPr lang="en-US" smtClean="0"/>
              <a:pPr/>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8C523C-625A-413B-B76F-874F7D5D1BD4}" type="datetimeFigureOut">
              <a:rPr lang="en-US" smtClean="0"/>
              <a:pPr/>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8C523C-625A-413B-B76F-874F7D5D1BD4}" type="datetimeFigureOut">
              <a:rPr lang="en-US" smtClean="0"/>
              <a:pPr/>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8C523C-625A-413B-B76F-874F7D5D1BD4}" type="datetimeFigureOut">
              <a:rPr lang="en-US" smtClean="0"/>
              <a:pPr/>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C523C-625A-413B-B76F-874F7D5D1BD4}" type="datetimeFigureOut">
              <a:rPr lang="en-US" smtClean="0"/>
              <a:pPr/>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C523C-625A-413B-B76F-874F7D5D1BD4}" type="datetimeFigureOut">
              <a:rPr lang="en-US" smtClean="0"/>
              <a:pPr/>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C523C-625A-413B-B76F-874F7D5D1BD4}" type="datetimeFigureOut">
              <a:rPr lang="en-US" smtClean="0"/>
              <a:pPr/>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C523C-625A-413B-B76F-874F7D5D1BD4}" type="datetimeFigureOut">
              <a:rPr lang="en-US" smtClean="0"/>
              <a:pPr/>
              <a:t>6/9/2024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954D1-0EB9-4BC6-83FD-E3B87DAB41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0.e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12.e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14.e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16.e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18.emf"/><Relationship Id="rId4" Type="http://schemas.openxmlformats.org/officeDocument/2006/relationships/oleObject" Target="../embeddings/oleObject11.bin"/></Relationships>
</file>

<file path=ppt/slides/_rels/slide2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3.bin"/><Relationship Id="rId1" Type="http://schemas.openxmlformats.org/officeDocument/2006/relationships/slideLayout" Target="../slideLayouts/slideLayout12.xml"/><Relationship Id="rId5" Type="http://schemas.openxmlformats.org/officeDocument/2006/relationships/image" Target="../media/image21.wmf"/><Relationship Id="rId4" Type="http://schemas.openxmlformats.org/officeDocument/2006/relationships/oleObject" Target="../embeddings/oleObject14.bin"/></Relationships>
</file>

<file path=ppt/slides/_rels/slide29.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6.wmf"/><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5" Type="http://schemas.openxmlformats.org/officeDocument/2006/relationships/image" Target="../media/image25.wmf"/><Relationship Id="rId4"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223.28.1</a:t>
            </a:r>
          </a:p>
        </p:txBody>
      </p:sp>
      <p:sp>
        <p:nvSpPr>
          <p:cNvPr id="3" name="Content Placeholder 2"/>
          <p:cNvSpPr>
            <a:spLocks noGrp="1"/>
          </p:cNvSpPr>
          <p:nvPr>
            <p:ph idx="1"/>
          </p:nvPr>
        </p:nvSpPr>
        <p:spPr/>
        <p:txBody>
          <a:bodyPr/>
          <a:lstStyle/>
          <a:p>
            <a:pPr marL="514350" indent="-514350">
              <a:buNone/>
            </a:pPr>
            <a:r>
              <a:rPr lang="en-US" dirty="0"/>
              <a:t>The excess charge on a conductor in equilibrium is located</a:t>
            </a:r>
          </a:p>
          <a:p>
            <a:pPr marL="514350" indent="-514350">
              <a:buFont typeface="+mj-lt"/>
              <a:buAutoNum type="alphaLcParenR"/>
            </a:pPr>
            <a:r>
              <a:rPr lang="en-US" dirty="0"/>
              <a:t>At the surface</a:t>
            </a:r>
          </a:p>
          <a:p>
            <a:pPr marL="514350" indent="-514350">
              <a:buFont typeface="+mj-lt"/>
              <a:buAutoNum type="alphaLcParenR"/>
            </a:pPr>
            <a:r>
              <a:rPr lang="en-US" dirty="0"/>
              <a:t>Uniformly throughout the conductor</a:t>
            </a:r>
          </a:p>
          <a:p>
            <a:pPr marL="514350" indent="-514350">
              <a:buFont typeface="+mj-lt"/>
              <a:buAutoNum type="alphaLcParenR"/>
            </a:pPr>
            <a:r>
              <a:rPr lang="en-US" dirty="0"/>
              <a:t>At the center</a:t>
            </a:r>
          </a:p>
          <a:p>
            <a:pPr marL="514350" indent="-514350">
              <a:buFont typeface="+mj-lt"/>
              <a:buAutoNum type="alphaLcParenR"/>
            </a:pPr>
            <a:r>
              <a:rPr lang="en-US" dirty="0"/>
              <a:t>Conductors can’t have excess charge</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223.28.2</a:t>
            </a:r>
          </a:p>
        </p:txBody>
      </p:sp>
      <p:sp>
        <p:nvSpPr>
          <p:cNvPr id="3" name="Content Placeholder 2"/>
          <p:cNvSpPr>
            <a:spLocks noGrp="1"/>
          </p:cNvSpPr>
          <p:nvPr>
            <p:ph idx="1"/>
          </p:nvPr>
        </p:nvSpPr>
        <p:spPr/>
        <p:txBody>
          <a:bodyPr/>
          <a:lstStyle/>
          <a:p>
            <a:pPr>
              <a:buNone/>
            </a:pPr>
            <a:r>
              <a:rPr lang="en-US" dirty="0"/>
              <a:t>The field inside a conductor in electrostatic equilibrium is </a:t>
            </a:r>
          </a:p>
          <a:p>
            <a:pPr marL="514350" indent="-514350">
              <a:buFont typeface="+mj-lt"/>
              <a:buAutoNum type="alphaLcParenR"/>
            </a:pPr>
            <a:r>
              <a:rPr lang="en-US" dirty="0"/>
              <a:t>Zero</a:t>
            </a:r>
          </a:p>
          <a:p>
            <a:pPr marL="514350" indent="-514350">
              <a:buFont typeface="+mj-lt"/>
              <a:buAutoNum type="alphaLcParenR"/>
            </a:pPr>
            <a:r>
              <a:rPr lang="en-US" dirty="0"/>
              <a:t>Maximum at the surface, and minimum at the center of the conductor</a:t>
            </a:r>
          </a:p>
          <a:p>
            <a:pPr marL="514350" indent="-514350">
              <a:buFont typeface="+mj-lt"/>
              <a:buAutoNum type="alphaLcParenR"/>
            </a:pPr>
            <a:r>
              <a:rPr lang="en-US" dirty="0"/>
              <a:t>A constant value</a:t>
            </a:r>
          </a:p>
          <a:p>
            <a:pPr marL="514350" indent="-514350">
              <a:buFont typeface="+mj-lt"/>
              <a:buAutoNum type="alphaLcParenR"/>
            </a:pPr>
            <a:r>
              <a:rPr lang="en-US" dirty="0"/>
              <a:t>infinite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Freeform 30"/>
          <p:cNvSpPr>
            <a:spLocks/>
          </p:cNvSpPr>
          <p:nvPr/>
        </p:nvSpPr>
        <p:spPr bwMode="auto">
          <a:xfrm>
            <a:off x="2920344" y="722870"/>
            <a:ext cx="3440802" cy="5392634"/>
          </a:xfrm>
          <a:custGeom>
            <a:avLst/>
            <a:gdLst/>
            <a:ahLst/>
            <a:cxnLst>
              <a:cxn ang="0">
                <a:pos x="478" y="1787"/>
              </a:cxn>
              <a:cxn ang="0">
                <a:pos x="835" y="1467"/>
              </a:cxn>
              <a:cxn ang="0">
                <a:pos x="807" y="845"/>
              </a:cxn>
              <a:cxn ang="0">
                <a:pos x="945" y="397"/>
              </a:cxn>
              <a:cxn ang="0">
                <a:pos x="570" y="49"/>
              </a:cxn>
              <a:cxn ang="0">
                <a:pos x="359" y="689"/>
              </a:cxn>
              <a:cxn ang="0">
                <a:pos x="551" y="1101"/>
              </a:cxn>
              <a:cxn ang="0">
                <a:pos x="67" y="1503"/>
              </a:cxn>
              <a:cxn ang="0">
                <a:pos x="149" y="1869"/>
              </a:cxn>
              <a:cxn ang="0">
                <a:pos x="478" y="1787"/>
              </a:cxn>
            </a:cxnLst>
            <a:rect l="0" t="0" r="r" b="b"/>
            <a:pathLst>
              <a:path w="984" h="1915">
                <a:moveTo>
                  <a:pt x="478" y="1787"/>
                </a:moveTo>
                <a:cubicBezTo>
                  <a:pt x="592" y="1720"/>
                  <a:pt x="780" y="1624"/>
                  <a:pt x="835" y="1467"/>
                </a:cubicBezTo>
                <a:cubicBezTo>
                  <a:pt x="890" y="1310"/>
                  <a:pt x="789" y="1023"/>
                  <a:pt x="807" y="845"/>
                </a:cubicBezTo>
                <a:cubicBezTo>
                  <a:pt x="825" y="667"/>
                  <a:pt x="984" y="530"/>
                  <a:pt x="945" y="397"/>
                </a:cubicBezTo>
                <a:cubicBezTo>
                  <a:pt x="906" y="264"/>
                  <a:pt x="668" y="0"/>
                  <a:pt x="570" y="49"/>
                </a:cubicBezTo>
                <a:cubicBezTo>
                  <a:pt x="472" y="98"/>
                  <a:pt x="362" y="514"/>
                  <a:pt x="359" y="689"/>
                </a:cubicBezTo>
                <a:cubicBezTo>
                  <a:pt x="356" y="864"/>
                  <a:pt x="600" y="965"/>
                  <a:pt x="551" y="1101"/>
                </a:cubicBezTo>
                <a:cubicBezTo>
                  <a:pt x="502" y="1237"/>
                  <a:pt x="134" y="1375"/>
                  <a:pt x="67" y="1503"/>
                </a:cubicBezTo>
                <a:cubicBezTo>
                  <a:pt x="0" y="1631"/>
                  <a:pt x="76" y="1823"/>
                  <a:pt x="149" y="1869"/>
                </a:cubicBezTo>
                <a:cubicBezTo>
                  <a:pt x="222" y="1915"/>
                  <a:pt x="364" y="1854"/>
                  <a:pt x="478" y="1787"/>
                </a:cubicBezTo>
                <a:close/>
              </a:path>
            </a:pathLst>
          </a:custGeom>
          <a:solidFill>
            <a:schemeClr val="bg1">
              <a:lumMod val="75000"/>
            </a:schemeClr>
          </a:solid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200" name="Freeform 31"/>
          <p:cNvSpPr>
            <a:spLocks/>
          </p:cNvSpPr>
          <p:nvPr/>
        </p:nvSpPr>
        <p:spPr bwMode="auto">
          <a:xfrm>
            <a:off x="3462340" y="4946865"/>
            <a:ext cx="2087560" cy="856063"/>
          </a:xfrm>
          <a:custGeom>
            <a:avLst/>
            <a:gdLst/>
            <a:ahLst/>
            <a:cxnLst>
              <a:cxn ang="0">
                <a:pos x="12" y="241"/>
              </a:cxn>
              <a:cxn ang="0">
                <a:pos x="95" y="287"/>
              </a:cxn>
              <a:cxn ang="0">
                <a:pos x="387" y="140"/>
              </a:cxn>
              <a:cxn ang="0">
                <a:pos x="561" y="12"/>
              </a:cxn>
              <a:cxn ang="0">
                <a:pos x="168" y="213"/>
              </a:cxn>
              <a:cxn ang="0">
                <a:pos x="12" y="241"/>
              </a:cxn>
            </a:cxnLst>
            <a:rect l="0" t="0" r="r" b="b"/>
            <a:pathLst>
              <a:path w="597" h="304">
                <a:moveTo>
                  <a:pt x="12" y="241"/>
                </a:moveTo>
                <a:cubicBezTo>
                  <a:pt x="0" y="253"/>
                  <a:pt x="33" y="304"/>
                  <a:pt x="95" y="287"/>
                </a:cubicBezTo>
                <a:cubicBezTo>
                  <a:pt x="157" y="270"/>
                  <a:pt x="309" y="186"/>
                  <a:pt x="387" y="140"/>
                </a:cubicBezTo>
                <a:cubicBezTo>
                  <a:pt x="465" y="94"/>
                  <a:pt x="597" y="0"/>
                  <a:pt x="561" y="12"/>
                </a:cubicBezTo>
                <a:cubicBezTo>
                  <a:pt x="525" y="24"/>
                  <a:pt x="265" y="176"/>
                  <a:pt x="168" y="213"/>
                </a:cubicBezTo>
                <a:cubicBezTo>
                  <a:pt x="71" y="250"/>
                  <a:pt x="24" y="229"/>
                  <a:pt x="12" y="241"/>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01" name="Freeform 32"/>
          <p:cNvSpPr>
            <a:spLocks/>
          </p:cNvSpPr>
          <p:nvPr/>
        </p:nvSpPr>
        <p:spPr bwMode="auto">
          <a:xfrm>
            <a:off x="4455418" y="2243509"/>
            <a:ext cx="1405694" cy="889856"/>
          </a:xfrm>
          <a:custGeom>
            <a:avLst/>
            <a:gdLst/>
            <a:ahLst/>
            <a:cxnLst>
              <a:cxn ang="0">
                <a:pos x="396" y="3"/>
              </a:cxn>
              <a:cxn ang="0">
                <a:pos x="259" y="259"/>
              </a:cxn>
              <a:cxn ang="0">
                <a:pos x="85" y="314"/>
              </a:cxn>
              <a:cxn ang="0">
                <a:pos x="3" y="250"/>
              </a:cxn>
              <a:cxn ang="0">
                <a:pos x="103" y="259"/>
              </a:cxn>
              <a:cxn ang="0">
                <a:pos x="222" y="241"/>
              </a:cxn>
              <a:cxn ang="0">
                <a:pos x="396" y="3"/>
              </a:cxn>
            </a:cxnLst>
            <a:rect l="0" t="0" r="r" b="b"/>
            <a:pathLst>
              <a:path w="402" h="316">
                <a:moveTo>
                  <a:pt x="396" y="3"/>
                </a:moveTo>
                <a:cubicBezTo>
                  <a:pt x="402" y="6"/>
                  <a:pt x="311" y="207"/>
                  <a:pt x="259" y="259"/>
                </a:cubicBezTo>
                <a:cubicBezTo>
                  <a:pt x="207" y="311"/>
                  <a:pt x="128" y="316"/>
                  <a:pt x="85" y="314"/>
                </a:cubicBezTo>
                <a:cubicBezTo>
                  <a:pt x="42" y="312"/>
                  <a:pt x="0" y="259"/>
                  <a:pt x="3" y="250"/>
                </a:cubicBezTo>
                <a:cubicBezTo>
                  <a:pt x="6" y="241"/>
                  <a:pt x="67" y="260"/>
                  <a:pt x="103" y="259"/>
                </a:cubicBezTo>
                <a:cubicBezTo>
                  <a:pt x="139" y="258"/>
                  <a:pt x="172" y="279"/>
                  <a:pt x="222" y="241"/>
                </a:cubicBezTo>
                <a:cubicBezTo>
                  <a:pt x="272" y="203"/>
                  <a:pt x="390" y="0"/>
                  <a:pt x="396" y="3"/>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6" name="Text Box 33"/>
          <p:cNvSpPr txBox="1">
            <a:spLocks noChangeArrowheads="1"/>
          </p:cNvSpPr>
          <p:nvPr/>
        </p:nvSpPr>
        <p:spPr bwMode="auto">
          <a:xfrm>
            <a:off x="3210802" y="4680668"/>
            <a:ext cx="394723" cy="462288"/>
          </a:xfrm>
          <a:prstGeom prst="rect">
            <a:avLst/>
          </a:prstGeom>
          <a:noFill/>
          <a:ln w="9525">
            <a:noFill/>
            <a:miter lim="800000"/>
            <a:headEnd/>
            <a:tailEnd/>
          </a:ln>
          <a:effectLst/>
        </p:spPr>
        <p:txBody>
          <a:bodyPr wrap="none">
            <a:spAutoFit/>
          </a:bodyPr>
          <a:lstStyle/>
          <a:p>
            <a:r>
              <a:rPr lang="en-US"/>
              <a:t>-</a:t>
            </a:r>
          </a:p>
        </p:txBody>
      </p:sp>
      <p:sp>
        <p:nvSpPr>
          <p:cNvPr id="7" name="Text Box 34"/>
          <p:cNvSpPr txBox="1">
            <a:spLocks noChangeArrowheads="1"/>
          </p:cNvSpPr>
          <p:nvPr/>
        </p:nvSpPr>
        <p:spPr bwMode="auto">
          <a:xfrm>
            <a:off x="3627869" y="4418995"/>
            <a:ext cx="394723" cy="462288"/>
          </a:xfrm>
          <a:prstGeom prst="rect">
            <a:avLst/>
          </a:prstGeom>
          <a:noFill/>
          <a:ln w="9525">
            <a:noFill/>
            <a:miter lim="800000"/>
            <a:headEnd/>
            <a:tailEnd/>
          </a:ln>
          <a:effectLst/>
        </p:spPr>
        <p:txBody>
          <a:bodyPr wrap="none">
            <a:spAutoFit/>
          </a:bodyPr>
          <a:lstStyle/>
          <a:p>
            <a:r>
              <a:rPr lang="en-US"/>
              <a:t>-</a:t>
            </a:r>
          </a:p>
        </p:txBody>
      </p:sp>
      <p:sp>
        <p:nvSpPr>
          <p:cNvPr id="8" name="Text Box 35"/>
          <p:cNvSpPr txBox="1">
            <a:spLocks noChangeArrowheads="1"/>
          </p:cNvSpPr>
          <p:nvPr/>
        </p:nvSpPr>
        <p:spPr bwMode="auto">
          <a:xfrm>
            <a:off x="4092104" y="4150780"/>
            <a:ext cx="394723" cy="462288"/>
          </a:xfrm>
          <a:prstGeom prst="rect">
            <a:avLst/>
          </a:prstGeom>
          <a:noFill/>
          <a:ln w="9525">
            <a:noFill/>
            <a:miter lim="800000"/>
            <a:headEnd/>
            <a:tailEnd/>
          </a:ln>
          <a:effectLst/>
        </p:spPr>
        <p:txBody>
          <a:bodyPr wrap="none">
            <a:spAutoFit/>
          </a:bodyPr>
          <a:lstStyle/>
          <a:p>
            <a:r>
              <a:rPr lang="en-US"/>
              <a:t>-</a:t>
            </a:r>
          </a:p>
        </p:txBody>
      </p:sp>
      <p:sp>
        <p:nvSpPr>
          <p:cNvPr id="9" name="Text Box 36"/>
          <p:cNvSpPr txBox="1">
            <a:spLocks noChangeArrowheads="1"/>
          </p:cNvSpPr>
          <p:nvPr/>
        </p:nvSpPr>
        <p:spPr bwMode="auto">
          <a:xfrm>
            <a:off x="4558821" y="3882566"/>
            <a:ext cx="394723" cy="462288"/>
          </a:xfrm>
          <a:prstGeom prst="rect">
            <a:avLst/>
          </a:prstGeom>
          <a:noFill/>
          <a:ln w="9525">
            <a:noFill/>
            <a:miter lim="800000"/>
            <a:headEnd/>
            <a:tailEnd/>
          </a:ln>
          <a:effectLst/>
        </p:spPr>
        <p:txBody>
          <a:bodyPr wrap="none">
            <a:spAutoFit/>
          </a:bodyPr>
          <a:lstStyle/>
          <a:p>
            <a:r>
              <a:rPr lang="en-US"/>
              <a:t>-</a:t>
            </a:r>
          </a:p>
        </p:txBody>
      </p:sp>
      <p:sp>
        <p:nvSpPr>
          <p:cNvPr id="10" name="Text Box 37"/>
          <p:cNvSpPr txBox="1">
            <a:spLocks noChangeArrowheads="1"/>
          </p:cNvSpPr>
          <p:nvPr/>
        </p:nvSpPr>
        <p:spPr bwMode="auto">
          <a:xfrm>
            <a:off x="4819489" y="3433362"/>
            <a:ext cx="394723" cy="462288"/>
          </a:xfrm>
          <a:prstGeom prst="rect">
            <a:avLst/>
          </a:prstGeom>
          <a:noFill/>
          <a:ln w="9525">
            <a:noFill/>
            <a:miter lim="800000"/>
            <a:headEnd/>
            <a:tailEnd/>
          </a:ln>
          <a:effectLst/>
        </p:spPr>
        <p:txBody>
          <a:bodyPr wrap="none">
            <a:spAutoFit/>
          </a:bodyPr>
          <a:lstStyle/>
          <a:p>
            <a:r>
              <a:rPr lang="en-US"/>
              <a:t>-</a:t>
            </a:r>
          </a:p>
        </p:txBody>
      </p:sp>
      <p:sp>
        <p:nvSpPr>
          <p:cNvPr id="11" name="Text Box 38"/>
          <p:cNvSpPr txBox="1">
            <a:spLocks noChangeArrowheads="1"/>
          </p:cNvSpPr>
          <p:nvPr/>
        </p:nvSpPr>
        <p:spPr bwMode="auto">
          <a:xfrm>
            <a:off x="4533996" y="3005963"/>
            <a:ext cx="394723" cy="462288"/>
          </a:xfrm>
          <a:prstGeom prst="rect">
            <a:avLst/>
          </a:prstGeom>
          <a:noFill/>
          <a:ln w="9525">
            <a:noFill/>
            <a:miter lim="800000"/>
            <a:headEnd/>
            <a:tailEnd/>
          </a:ln>
          <a:effectLst/>
        </p:spPr>
        <p:txBody>
          <a:bodyPr wrap="none">
            <a:spAutoFit/>
          </a:bodyPr>
          <a:lstStyle/>
          <a:p>
            <a:r>
              <a:rPr lang="en-US"/>
              <a:t>-</a:t>
            </a:r>
          </a:p>
        </p:txBody>
      </p:sp>
      <p:sp>
        <p:nvSpPr>
          <p:cNvPr id="12" name="Text Box 39"/>
          <p:cNvSpPr txBox="1">
            <a:spLocks noChangeArrowheads="1"/>
          </p:cNvSpPr>
          <p:nvPr/>
        </p:nvSpPr>
        <p:spPr bwMode="auto">
          <a:xfrm>
            <a:off x="4203819" y="2558939"/>
            <a:ext cx="394723" cy="462288"/>
          </a:xfrm>
          <a:prstGeom prst="rect">
            <a:avLst/>
          </a:prstGeom>
          <a:noFill/>
          <a:ln w="9525">
            <a:noFill/>
            <a:miter lim="800000"/>
            <a:headEnd/>
            <a:tailEnd/>
          </a:ln>
          <a:effectLst/>
        </p:spPr>
        <p:txBody>
          <a:bodyPr wrap="none">
            <a:spAutoFit/>
          </a:bodyPr>
          <a:lstStyle/>
          <a:p>
            <a:r>
              <a:rPr lang="en-US"/>
              <a:t>-</a:t>
            </a:r>
          </a:p>
        </p:txBody>
      </p:sp>
      <p:sp>
        <p:nvSpPr>
          <p:cNvPr id="13" name="Text Box 40"/>
          <p:cNvSpPr txBox="1">
            <a:spLocks noChangeArrowheads="1"/>
          </p:cNvSpPr>
          <p:nvPr/>
        </p:nvSpPr>
        <p:spPr bwMode="auto">
          <a:xfrm>
            <a:off x="4169063" y="2011608"/>
            <a:ext cx="394723" cy="462288"/>
          </a:xfrm>
          <a:prstGeom prst="rect">
            <a:avLst/>
          </a:prstGeom>
          <a:noFill/>
          <a:ln w="9525">
            <a:noFill/>
            <a:miter lim="800000"/>
            <a:headEnd/>
            <a:tailEnd/>
          </a:ln>
          <a:effectLst/>
        </p:spPr>
        <p:txBody>
          <a:bodyPr wrap="none">
            <a:spAutoFit/>
          </a:bodyPr>
          <a:lstStyle/>
          <a:p>
            <a:r>
              <a:rPr lang="en-US"/>
              <a:t>-</a:t>
            </a:r>
          </a:p>
        </p:txBody>
      </p:sp>
      <p:sp>
        <p:nvSpPr>
          <p:cNvPr id="14" name="Text Box 41"/>
          <p:cNvSpPr txBox="1">
            <a:spLocks noChangeArrowheads="1"/>
          </p:cNvSpPr>
          <p:nvPr/>
        </p:nvSpPr>
        <p:spPr bwMode="auto">
          <a:xfrm>
            <a:off x="4362701" y="1462096"/>
            <a:ext cx="394723" cy="462288"/>
          </a:xfrm>
          <a:prstGeom prst="rect">
            <a:avLst/>
          </a:prstGeom>
          <a:noFill/>
          <a:ln w="9525">
            <a:noFill/>
            <a:miter lim="800000"/>
            <a:headEnd/>
            <a:tailEnd/>
          </a:ln>
          <a:effectLst/>
        </p:spPr>
        <p:txBody>
          <a:bodyPr wrap="none">
            <a:spAutoFit/>
          </a:bodyPr>
          <a:lstStyle/>
          <a:p>
            <a:r>
              <a:rPr lang="en-US"/>
              <a:t>-</a:t>
            </a:r>
          </a:p>
        </p:txBody>
      </p:sp>
      <p:sp>
        <p:nvSpPr>
          <p:cNvPr id="15" name="Text Box 42"/>
          <p:cNvSpPr txBox="1">
            <a:spLocks noChangeArrowheads="1"/>
          </p:cNvSpPr>
          <p:nvPr/>
        </p:nvSpPr>
        <p:spPr bwMode="auto">
          <a:xfrm>
            <a:off x="4578682" y="973640"/>
            <a:ext cx="394723" cy="462288"/>
          </a:xfrm>
          <a:prstGeom prst="rect">
            <a:avLst/>
          </a:prstGeom>
          <a:noFill/>
          <a:ln w="9525">
            <a:noFill/>
            <a:miter lim="800000"/>
            <a:headEnd/>
            <a:tailEnd/>
          </a:ln>
          <a:effectLst/>
        </p:spPr>
        <p:txBody>
          <a:bodyPr wrap="none">
            <a:spAutoFit/>
          </a:bodyPr>
          <a:lstStyle/>
          <a:p>
            <a:r>
              <a:rPr lang="en-US"/>
              <a:t>-</a:t>
            </a:r>
          </a:p>
        </p:txBody>
      </p:sp>
      <p:sp>
        <p:nvSpPr>
          <p:cNvPr id="16" name="Text Box 43"/>
          <p:cNvSpPr txBox="1">
            <a:spLocks noChangeArrowheads="1"/>
          </p:cNvSpPr>
          <p:nvPr/>
        </p:nvSpPr>
        <p:spPr bwMode="auto">
          <a:xfrm>
            <a:off x="4884035" y="742496"/>
            <a:ext cx="394723" cy="462288"/>
          </a:xfrm>
          <a:prstGeom prst="rect">
            <a:avLst/>
          </a:prstGeom>
          <a:noFill/>
          <a:ln w="9525">
            <a:noFill/>
            <a:miter lim="800000"/>
            <a:headEnd/>
            <a:tailEnd/>
          </a:ln>
          <a:effectLst/>
        </p:spPr>
        <p:txBody>
          <a:bodyPr wrap="none">
            <a:spAutoFit/>
          </a:bodyPr>
          <a:lstStyle/>
          <a:p>
            <a:r>
              <a:rPr lang="en-US"/>
              <a:t>-</a:t>
            </a:r>
          </a:p>
        </p:txBody>
      </p:sp>
      <p:sp>
        <p:nvSpPr>
          <p:cNvPr id="17" name="Text Box 44"/>
          <p:cNvSpPr txBox="1">
            <a:spLocks noChangeArrowheads="1"/>
          </p:cNvSpPr>
          <p:nvPr/>
        </p:nvSpPr>
        <p:spPr bwMode="auto">
          <a:xfrm>
            <a:off x="5328409" y="971459"/>
            <a:ext cx="394723" cy="462288"/>
          </a:xfrm>
          <a:prstGeom prst="rect">
            <a:avLst/>
          </a:prstGeom>
          <a:noFill/>
          <a:ln w="9525">
            <a:noFill/>
            <a:miter lim="800000"/>
            <a:headEnd/>
            <a:tailEnd/>
          </a:ln>
          <a:effectLst/>
        </p:spPr>
        <p:txBody>
          <a:bodyPr wrap="none">
            <a:spAutoFit/>
          </a:bodyPr>
          <a:lstStyle/>
          <a:p>
            <a:r>
              <a:rPr lang="en-US"/>
              <a:t>-</a:t>
            </a:r>
          </a:p>
        </p:txBody>
      </p:sp>
      <p:sp>
        <p:nvSpPr>
          <p:cNvPr id="18" name="Text Box 45"/>
          <p:cNvSpPr txBox="1">
            <a:spLocks noChangeArrowheads="1"/>
          </p:cNvSpPr>
          <p:nvPr/>
        </p:nvSpPr>
        <p:spPr bwMode="auto">
          <a:xfrm>
            <a:off x="5566733" y="1180797"/>
            <a:ext cx="394723" cy="462288"/>
          </a:xfrm>
          <a:prstGeom prst="rect">
            <a:avLst/>
          </a:prstGeom>
          <a:noFill/>
          <a:ln w="9525">
            <a:noFill/>
            <a:miter lim="800000"/>
            <a:headEnd/>
            <a:tailEnd/>
          </a:ln>
          <a:effectLst/>
        </p:spPr>
        <p:txBody>
          <a:bodyPr wrap="none">
            <a:spAutoFit/>
          </a:bodyPr>
          <a:lstStyle/>
          <a:p>
            <a:r>
              <a:rPr lang="en-US"/>
              <a:t>-</a:t>
            </a:r>
          </a:p>
        </p:txBody>
      </p:sp>
      <p:sp>
        <p:nvSpPr>
          <p:cNvPr id="19" name="Text Box 46"/>
          <p:cNvSpPr txBox="1">
            <a:spLocks noChangeArrowheads="1"/>
          </p:cNvSpPr>
          <p:nvPr/>
        </p:nvSpPr>
        <p:spPr bwMode="auto">
          <a:xfrm>
            <a:off x="5805057" y="1390135"/>
            <a:ext cx="394723" cy="462288"/>
          </a:xfrm>
          <a:prstGeom prst="rect">
            <a:avLst/>
          </a:prstGeom>
          <a:noFill/>
          <a:ln w="9525">
            <a:noFill/>
            <a:miter lim="800000"/>
            <a:headEnd/>
            <a:tailEnd/>
          </a:ln>
          <a:effectLst/>
        </p:spPr>
        <p:txBody>
          <a:bodyPr wrap="none">
            <a:spAutoFit/>
          </a:bodyPr>
          <a:lstStyle/>
          <a:p>
            <a:r>
              <a:rPr lang="en-US"/>
              <a:t>-</a:t>
            </a:r>
          </a:p>
        </p:txBody>
      </p:sp>
      <p:sp>
        <p:nvSpPr>
          <p:cNvPr id="20" name="Text Box 47"/>
          <p:cNvSpPr txBox="1">
            <a:spLocks noChangeArrowheads="1"/>
          </p:cNvSpPr>
          <p:nvPr/>
        </p:nvSpPr>
        <p:spPr bwMode="auto">
          <a:xfrm>
            <a:off x="5862156" y="1677975"/>
            <a:ext cx="394723" cy="462288"/>
          </a:xfrm>
          <a:prstGeom prst="rect">
            <a:avLst/>
          </a:prstGeom>
          <a:noFill/>
          <a:ln w="9525">
            <a:noFill/>
            <a:miter lim="800000"/>
            <a:headEnd/>
            <a:tailEnd/>
          </a:ln>
          <a:effectLst/>
        </p:spPr>
        <p:txBody>
          <a:bodyPr wrap="none">
            <a:spAutoFit/>
          </a:bodyPr>
          <a:lstStyle/>
          <a:p>
            <a:r>
              <a:rPr lang="en-US"/>
              <a:t>-</a:t>
            </a:r>
          </a:p>
        </p:txBody>
      </p:sp>
      <p:sp>
        <p:nvSpPr>
          <p:cNvPr id="21" name="Text Box 48"/>
          <p:cNvSpPr txBox="1">
            <a:spLocks noChangeArrowheads="1"/>
          </p:cNvSpPr>
          <p:nvPr/>
        </p:nvSpPr>
        <p:spPr bwMode="auto">
          <a:xfrm>
            <a:off x="5805057" y="2046498"/>
            <a:ext cx="394723" cy="462288"/>
          </a:xfrm>
          <a:prstGeom prst="rect">
            <a:avLst/>
          </a:prstGeom>
          <a:noFill/>
          <a:ln w="9525">
            <a:noFill/>
            <a:miter lim="800000"/>
            <a:headEnd/>
            <a:tailEnd/>
          </a:ln>
          <a:effectLst/>
        </p:spPr>
        <p:txBody>
          <a:bodyPr wrap="none">
            <a:spAutoFit/>
          </a:bodyPr>
          <a:lstStyle/>
          <a:p>
            <a:r>
              <a:rPr lang="en-US"/>
              <a:t>-</a:t>
            </a:r>
          </a:p>
        </p:txBody>
      </p:sp>
      <p:sp>
        <p:nvSpPr>
          <p:cNvPr id="22" name="Text Box 49"/>
          <p:cNvSpPr txBox="1">
            <a:spLocks noChangeArrowheads="1"/>
          </p:cNvSpPr>
          <p:nvPr/>
        </p:nvSpPr>
        <p:spPr bwMode="auto">
          <a:xfrm>
            <a:off x="5611419" y="2336517"/>
            <a:ext cx="394723" cy="462288"/>
          </a:xfrm>
          <a:prstGeom prst="rect">
            <a:avLst/>
          </a:prstGeom>
          <a:noFill/>
          <a:ln w="9525">
            <a:noFill/>
            <a:miter lim="800000"/>
            <a:headEnd/>
            <a:tailEnd/>
          </a:ln>
          <a:effectLst/>
        </p:spPr>
        <p:txBody>
          <a:bodyPr wrap="none">
            <a:spAutoFit/>
          </a:bodyPr>
          <a:lstStyle/>
          <a:p>
            <a:r>
              <a:rPr lang="en-US"/>
              <a:t>-</a:t>
            </a:r>
          </a:p>
        </p:txBody>
      </p:sp>
      <p:sp>
        <p:nvSpPr>
          <p:cNvPr id="23" name="Text Box 50"/>
          <p:cNvSpPr txBox="1">
            <a:spLocks noChangeArrowheads="1"/>
          </p:cNvSpPr>
          <p:nvPr/>
        </p:nvSpPr>
        <p:spPr bwMode="auto">
          <a:xfrm>
            <a:off x="5440124" y="2763916"/>
            <a:ext cx="394723" cy="462288"/>
          </a:xfrm>
          <a:prstGeom prst="rect">
            <a:avLst/>
          </a:prstGeom>
          <a:noFill/>
          <a:ln w="9525">
            <a:noFill/>
            <a:miter lim="800000"/>
            <a:headEnd/>
            <a:tailEnd/>
          </a:ln>
          <a:effectLst/>
        </p:spPr>
        <p:txBody>
          <a:bodyPr wrap="none">
            <a:spAutoFit/>
          </a:bodyPr>
          <a:lstStyle/>
          <a:p>
            <a:r>
              <a:rPr lang="en-US"/>
              <a:t>-</a:t>
            </a:r>
          </a:p>
        </p:txBody>
      </p:sp>
      <p:sp>
        <p:nvSpPr>
          <p:cNvPr id="24" name="Text Box 51"/>
          <p:cNvSpPr txBox="1">
            <a:spLocks noChangeArrowheads="1"/>
          </p:cNvSpPr>
          <p:nvPr/>
        </p:nvSpPr>
        <p:spPr bwMode="auto">
          <a:xfrm>
            <a:off x="5405369" y="3053937"/>
            <a:ext cx="394723" cy="462288"/>
          </a:xfrm>
          <a:prstGeom prst="rect">
            <a:avLst/>
          </a:prstGeom>
          <a:noFill/>
          <a:ln w="9525">
            <a:noFill/>
            <a:miter lim="800000"/>
            <a:headEnd/>
            <a:tailEnd/>
          </a:ln>
          <a:effectLst/>
        </p:spPr>
        <p:txBody>
          <a:bodyPr wrap="none">
            <a:spAutoFit/>
          </a:bodyPr>
          <a:lstStyle/>
          <a:p>
            <a:r>
              <a:rPr lang="en-US"/>
              <a:t>-</a:t>
            </a:r>
          </a:p>
        </p:txBody>
      </p:sp>
      <p:sp>
        <p:nvSpPr>
          <p:cNvPr id="25" name="Text Box 52"/>
          <p:cNvSpPr txBox="1">
            <a:spLocks noChangeArrowheads="1"/>
          </p:cNvSpPr>
          <p:nvPr/>
        </p:nvSpPr>
        <p:spPr bwMode="auto">
          <a:xfrm>
            <a:off x="5462466" y="3439903"/>
            <a:ext cx="394723" cy="462288"/>
          </a:xfrm>
          <a:prstGeom prst="rect">
            <a:avLst/>
          </a:prstGeom>
          <a:noFill/>
          <a:ln w="9525">
            <a:noFill/>
            <a:miter lim="800000"/>
            <a:headEnd/>
            <a:tailEnd/>
          </a:ln>
          <a:effectLst/>
        </p:spPr>
        <p:txBody>
          <a:bodyPr wrap="none">
            <a:spAutoFit/>
          </a:bodyPr>
          <a:lstStyle/>
          <a:p>
            <a:r>
              <a:rPr lang="en-US"/>
              <a:t>-</a:t>
            </a:r>
          </a:p>
        </p:txBody>
      </p:sp>
      <p:sp>
        <p:nvSpPr>
          <p:cNvPr id="26" name="Text Box 53"/>
          <p:cNvSpPr txBox="1">
            <a:spLocks noChangeArrowheads="1"/>
          </p:cNvSpPr>
          <p:nvPr/>
        </p:nvSpPr>
        <p:spPr bwMode="auto">
          <a:xfrm>
            <a:off x="5519566" y="3908734"/>
            <a:ext cx="394723" cy="462288"/>
          </a:xfrm>
          <a:prstGeom prst="rect">
            <a:avLst/>
          </a:prstGeom>
          <a:noFill/>
          <a:ln w="9525">
            <a:noFill/>
            <a:miter lim="800000"/>
            <a:headEnd/>
            <a:tailEnd/>
          </a:ln>
          <a:effectLst/>
        </p:spPr>
        <p:txBody>
          <a:bodyPr wrap="none">
            <a:spAutoFit/>
          </a:bodyPr>
          <a:lstStyle/>
          <a:p>
            <a:r>
              <a:rPr lang="en-US"/>
              <a:t>-</a:t>
            </a:r>
          </a:p>
        </p:txBody>
      </p:sp>
      <p:sp>
        <p:nvSpPr>
          <p:cNvPr id="27" name="Text Box 54"/>
          <p:cNvSpPr txBox="1">
            <a:spLocks noChangeArrowheads="1"/>
          </p:cNvSpPr>
          <p:nvPr/>
        </p:nvSpPr>
        <p:spPr bwMode="auto">
          <a:xfrm>
            <a:off x="5576663" y="4355757"/>
            <a:ext cx="394723" cy="462288"/>
          </a:xfrm>
          <a:prstGeom prst="rect">
            <a:avLst/>
          </a:prstGeom>
          <a:noFill/>
          <a:ln w="9525">
            <a:noFill/>
            <a:miter lim="800000"/>
            <a:headEnd/>
            <a:tailEnd/>
          </a:ln>
          <a:effectLst/>
        </p:spPr>
        <p:txBody>
          <a:bodyPr wrap="none">
            <a:spAutoFit/>
          </a:bodyPr>
          <a:lstStyle/>
          <a:p>
            <a:r>
              <a:rPr lang="en-US"/>
              <a:t>-</a:t>
            </a:r>
          </a:p>
        </p:txBody>
      </p:sp>
      <p:sp>
        <p:nvSpPr>
          <p:cNvPr id="28" name="Text Box 55"/>
          <p:cNvSpPr txBox="1">
            <a:spLocks noChangeArrowheads="1"/>
          </p:cNvSpPr>
          <p:nvPr/>
        </p:nvSpPr>
        <p:spPr bwMode="auto">
          <a:xfrm>
            <a:off x="5293654" y="4824587"/>
            <a:ext cx="394723" cy="462288"/>
          </a:xfrm>
          <a:prstGeom prst="rect">
            <a:avLst/>
          </a:prstGeom>
          <a:noFill/>
          <a:ln w="9525">
            <a:noFill/>
            <a:miter lim="800000"/>
            <a:headEnd/>
            <a:tailEnd/>
          </a:ln>
          <a:effectLst/>
        </p:spPr>
        <p:txBody>
          <a:bodyPr wrap="none">
            <a:spAutoFit/>
          </a:bodyPr>
          <a:lstStyle/>
          <a:p>
            <a:r>
              <a:rPr lang="en-US"/>
              <a:t>-</a:t>
            </a:r>
          </a:p>
        </p:txBody>
      </p:sp>
      <p:sp>
        <p:nvSpPr>
          <p:cNvPr id="29" name="Text Box 56"/>
          <p:cNvSpPr txBox="1">
            <a:spLocks noChangeArrowheads="1"/>
          </p:cNvSpPr>
          <p:nvPr/>
        </p:nvSpPr>
        <p:spPr bwMode="auto">
          <a:xfrm>
            <a:off x="4918791" y="5053550"/>
            <a:ext cx="394723" cy="462288"/>
          </a:xfrm>
          <a:prstGeom prst="rect">
            <a:avLst/>
          </a:prstGeom>
          <a:noFill/>
          <a:ln w="9525">
            <a:noFill/>
            <a:miter lim="800000"/>
            <a:headEnd/>
            <a:tailEnd/>
          </a:ln>
          <a:effectLst/>
        </p:spPr>
        <p:txBody>
          <a:bodyPr wrap="none">
            <a:spAutoFit/>
          </a:bodyPr>
          <a:lstStyle/>
          <a:p>
            <a:r>
              <a:rPr lang="en-US"/>
              <a:t>-</a:t>
            </a:r>
          </a:p>
        </p:txBody>
      </p:sp>
      <p:sp>
        <p:nvSpPr>
          <p:cNvPr id="30" name="Text Box 57"/>
          <p:cNvSpPr txBox="1">
            <a:spLocks noChangeArrowheads="1"/>
          </p:cNvSpPr>
          <p:nvPr/>
        </p:nvSpPr>
        <p:spPr bwMode="auto">
          <a:xfrm>
            <a:off x="4568752" y="5262888"/>
            <a:ext cx="394723" cy="462288"/>
          </a:xfrm>
          <a:prstGeom prst="rect">
            <a:avLst/>
          </a:prstGeom>
          <a:noFill/>
          <a:ln w="9525">
            <a:noFill/>
            <a:miter lim="800000"/>
            <a:headEnd/>
            <a:tailEnd/>
          </a:ln>
          <a:effectLst/>
        </p:spPr>
        <p:txBody>
          <a:bodyPr wrap="none">
            <a:spAutoFit/>
          </a:bodyPr>
          <a:lstStyle/>
          <a:p>
            <a:r>
              <a:rPr lang="en-US"/>
              <a:t>-</a:t>
            </a:r>
          </a:p>
        </p:txBody>
      </p:sp>
      <p:sp>
        <p:nvSpPr>
          <p:cNvPr id="31" name="Text Box 58"/>
          <p:cNvSpPr txBox="1">
            <a:spLocks noChangeArrowheads="1"/>
          </p:cNvSpPr>
          <p:nvPr/>
        </p:nvSpPr>
        <p:spPr bwMode="auto">
          <a:xfrm>
            <a:off x="4082174" y="5452602"/>
            <a:ext cx="394723" cy="462288"/>
          </a:xfrm>
          <a:prstGeom prst="rect">
            <a:avLst/>
          </a:prstGeom>
          <a:noFill/>
          <a:ln w="9525">
            <a:noFill/>
            <a:miter lim="800000"/>
            <a:headEnd/>
            <a:tailEnd/>
          </a:ln>
          <a:effectLst/>
        </p:spPr>
        <p:txBody>
          <a:bodyPr wrap="none">
            <a:spAutoFit/>
          </a:bodyPr>
          <a:lstStyle/>
          <a:p>
            <a:r>
              <a:rPr lang="en-US"/>
              <a:t>-</a:t>
            </a:r>
          </a:p>
        </p:txBody>
      </p:sp>
      <p:sp>
        <p:nvSpPr>
          <p:cNvPr id="32" name="Text Box 59"/>
          <p:cNvSpPr txBox="1">
            <a:spLocks noChangeArrowheads="1"/>
          </p:cNvSpPr>
          <p:nvPr/>
        </p:nvSpPr>
        <p:spPr bwMode="auto">
          <a:xfrm>
            <a:off x="3615456" y="5622689"/>
            <a:ext cx="394723" cy="462288"/>
          </a:xfrm>
          <a:prstGeom prst="rect">
            <a:avLst/>
          </a:prstGeom>
          <a:noFill/>
          <a:ln w="9525">
            <a:noFill/>
            <a:miter lim="800000"/>
            <a:headEnd/>
            <a:tailEnd/>
          </a:ln>
          <a:effectLst/>
        </p:spPr>
        <p:txBody>
          <a:bodyPr wrap="none">
            <a:spAutoFit/>
          </a:bodyPr>
          <a:lstStyle/>
          <a:p>
            <a:r>
              <a:rPr lang="en-US"/>
              <a:t>-</a:t>
            </a:r>
          </a:p>
        </p:txBody>
      </p:sp>
      <p:sp>
        <p:nvSpPr>
          <p:cNvPr id="33" name="Text Box 60"/>
          <p:cNvSpPr txBox="1">
            <a:spLocks noChangeArrowheads="1"/>
          </p:cNvSpPr>
          <p:nvPr/>
        </p:nvSpPr>
        <p:spPr bwMode="auto">
          <a:xfrm>
            <a:off x="3262935" y="5491852"/>
            <a:ext cx="394723" cy="462288"/>
          </a:xfrm>
          <a:prstGeom prst="rect">
            <a:avLst/>
          </a:prstGeom>
          <a:noFill/>
          <a:ln w="9525">
            <a:noFill/>
            <a:miter lim="800000"/>
            <a:headEnd/>
            <a:tailEnd/>
          </a:ln>
          <a:effectLst/>
        </p:spPr>
        <p:txBody>
          <a:bodyPr wrap="none">
            <a:spAutoFit/>
          </a:bodyPr>
          <a:lstStyle/>
          <a:p>
            <a:r>
              <a:rPr lang="en-US"/>
              <a:t>-</a:t>
            </a:r>
          </a:p>
        </p:txBody>
      </p:sp>
      <p:sp>
        <p:nvSpPr>
          <p:cNvPr id="34" name="Text Box 61"/>
          <p:cNvSpPr txBox="1">
            <a:spLocks noChangeArrowheads="1"/>
          </p:cNvSpPr>
          <p:nvPr/>
        </p:nvSpPr>
        <p:spPr bwMode="auto">
          <a:xfrm>
            <a:off x="3094122" y="5162580"/>
            <a:ext cx="394723" cy="462288"/>
          </a:xfrm>
          <a:prstGeom prst="rect">
            <a:avLst/>
          </a:prstGeom>
          <a:noFill/>
          <a:ln w="9525">
            <a:noFill/>
            <a:miter lim="800000"/>
            <a:headEnd/>
            <a:tailEnd/>
          </a:ln>
          <a:effectLst/>
        </p:spPr>
        <p:txBody>
          <a:bodyPr wrap="none">
            <a:spAutoFit/>
          </a:bodyPr>
          <a:lstStyle/>
          <a:p>
            <a:r>
              <a:rPr lang="en-US"/>
              <a:t>-</a:t>
            </a:r>
          </a:p>
        </p:txBody>
      </p:sp>
      <p:sp>
        <p:nvSpPr>
          <p:cNvPr id="35" name="Text Box 62"/>
          <p:cNvSpPr txBox="1">
            <a:spLocks noChangeArrowheads="1"/>
          </p:cNvSpPr>
          <p:nvPr/>
        </p:nvSpPr>
        <p:spPr bwMode="auto">
          <a:xfrm>
            <a:off x="3421818" y="5666301"/>
            <a:ext cx="394723" cy="462288"/>
          </a:xfrm>
          <a:prstGeom prst="rect">
            <a:avLst/>
          </a:prstGeom>
          <a:noFill/>
          <a:ln w="9525">
            <a:noFill/>
            <a:miter lim="800000"/>
            <a:headEnd/>
            <a:tailEnd/>
          </a:ln>
          <a:effectLst/>
        </p:spPr>
        <p:txBody>
          <a:bodyPr wrap="none">
            <a:spAutoFit/>
          </a:bodyPr>
          <a:lstStyle/>
          <a:p>
            <a:r>
              <a:rPr lang="en-US"/>
              <a:t>-</a:t>
            </a:r>
          </a:p>
        </p:txBody>
      </p:sp>
      <p:sp>
        <p:nvSpPr>
          <p:cNvPr id="36" name="Text Box 63"/>
          <p:cNvSpPr txBox="1">
            <a:spLocks noChangeArrowheads="1"/>
          </p:cNvSpPr>
          <p:nvPr/>
        </p:nvSpPr>
        <p:spPr bwMode="auto">
          <a:xfrm>
            <a:off x="3079227" y="4933618"/>
            <a:ext cx="394723" cy="462288"/>
          </a:xfrm>
          <a:prstGeom prst="rect">
            <a:avLst/>
          </a:prstGeom>
          <a:noFill/>
          <a:ln w="9525">
            <a:noFill/>
            <a:miter lim="800000"/>
            <a:headEnd/>
            <a:tailEnd/>
          </a:ln>
          <a:effectLst/>
        </p:spPr>
        <p:txBody>
          <a:bodyPr wrap="none">
            <a:spAutoFit/>
          </a:bodyPr>
          <a:lstStyle/>
          <a:p>
            <a:r>
              <a:rPr lang="en-US"/>
              <a:t>-</a:t>
            </a:r>
          </a:p>
        </p:txBody>
      </p:sp>
      <p:sp>
        <p:nvSpPr>
          <p:cNvPr id="37" name="Text Box 64"/>
          <p:cNvSpPr txBox="1">
            <a:spLocks noChangeArrowheads="1"/>
          </p:cNvSpPr>
          <p:nvPr/>
        </p:nvSpPr>
        <p:spPr bwMode="auto">
          <a:xfrm>
            <a:off x="5834848" y="1891674"/>
            <a:ext cx="394723" cy="462288"/>
          </a:xfrm>
          <a:prstGeom prst="rect">
            <a:avLst/>
          </a:prstGeom>
          <a:noFill/>
          <a:ln w="9525">
            <a:noFill/>
            <a:miter lim="800000"/>
            <a:headEnd/>
            <a:tailEnd/>
          </a:ln>
          <a:effectLst/>
        </p:spPr>
        <p:txBody>
          <a:bodyPr wrap="none">
            <a:spAutoFit/>
          </a:bodyPr>
          <a:lstStyle/>
          <a:p>
            <a:r>
              <a:rPr lang="en-US"/>
              <a:t>-</a:t>
            </a:r>
          </a:p>
        </p:txBody>
      </p:sp>
      <p:sp>
        <p:nvSpPr>
          <p:cNvPr id="38" name="Text Box 65"/>
          <p:cNvSpPr txBox="1">
            <a:spLocks noChangeArrowheads="1"/>
          </p:cNvSpPr>
          <p:nvPr/>
        </p:nvSpPr>
        <p:spPr bwMode="auto">
          <a:xfrm>
            <a:off x="4687914" y="844984"/>
            <a:ext cx="394723" cy="462288"/>
          </a:xfrm>
          <a:prstGeom prst="rect">
            <a:avLst/>
          </a:prstGeom>
          <a:noFill/>
          <a:ln w="9525">
            <a:noFill/>
            <a:miter lim="800000"/>
            <a:headEnd/>
            <a:tailEnd/>
          </a:ln>
          <a:effectLst/>
        </p:spPr>
        <p:txBody>
          <a:bodyPr wrap="none">
            <a:spAutoFit/>
          </a:bodyPr>
          <a:lstStyle/>
          <a:p>
            <a:r>
              <a:rPr lang="en-US"/>
              <a:t>-</a:t>
            </a:r>
          </a:p>
        </p:txBody>
      </p:sp>
      <p:sp>
        <p:nvSpPr>
          <p:cNvPr id="39" name="Text Box 66"/>
          <p:cNvSpPr txBox="1">
            <a:spLocks noChangeArrowheads="1"/>
          </p:cNvSpPr>
          <p:nvPr/>
        </p:nvSpPr>
        <p:spPr bwMode="auto">
          <a:xfrm>
            <a:off x="5127324" y="858067"/>
            <a:ext cx="394723" cy="462288"/>
          </a:xfrm>
          <a:prstGeom prst="rect">
            <a:avLst/>
          </a:prstGeom>
          <a:noFill/>
          <a:ln w="9525">
            <a:noFill/>
            <a:miter lim="800000"/>
            <a:headEnd/>
            <a:tailEnd/>
          </a:ln>
          <a:effectLst/>
        </p:spPr>
        <p:txBody>
          <a:bodyPr wrap="none">
            <a:spAutoFit/>
          </a:bodyPr>
          <a:lstStyle/>
          <a:p>
            <a:r>
              <a:rPr lang="en-US"/>
              <a:t>-</a:t>
            </a:r>
          </a:p>
        </p:txBody>
      </p:sp>
      <p:sp>
        <p:nvSpPr>
          <p:cNvPr id="40" name="Text Box 67"/>
          <p:cNvSpPr txBox="1">
            <a:spLocks noChangeArrowheads="1"/>
          </p:cNvSpPr>
          <p:nvPr/>
        </p:nvSpPr>
        <p:spPr bwMode="auto">
          <a:xfrm>
            <a:off x="5450054" y="4604346"/>
            <a:ext cx="394723" cy="462288"/>
          </a:xfrm>
          <a:prstGeom prst="rect">
            <a:avLst/>
          </a:prstGeom>
          <a:noFill/>
          <a:ln w="9525">
            <a:noFill/>
            <a:miter lim="800000"/>
            <a:headEnd/>
            <a:tailEnd/>
          </a:ln>
          <a:effectLst/>
        </p:spPr>
        <p:txBody>
          <a:bodyPr wrap="none">
            <a:spAutoFit/>
          </a:bodyPr>
          <a:lstStyle/>
          <a:p>
            <a:r>
              <a:rPr lang="en-US"/>
              <a:t>-</a:t>
            </a:r>
          </a:p>
        </p:txBody>
      </p:sp>
      <p:sp>
        <p:nvSpPr>
          <p:cNvPr id="41" name="Text Box 68"/>
          <p:cNvSpPr txBox="1">
            <a:spLocks noChangeArrowheads="1"/>
          </p:cNvSpPr>
          <p:nvPr/>
        </p:nvSpPr>
        <p:spPr bwMode="auto">
          <a:xfrm>
            <a:off x="4111964" y="2360505"/>
            <a:ext cx="394723" cy="462288"/>
          </a:xfrm>
          <a:prstGeom prst="rect">
            <a:avLst/>
          </a:prstGeom>
          <a:noFill/>
          <a:ln w="9525">
            <a:noFill/>
            <a:miter lim="800000"/>
            <a:headEnd/>
            <a:tailEnd/>
          </a:ln>
          <a:effectLst/>
        </p:spPr>
        <p:txBody>
          <a:bodyPr wrap="none">
            <a:spAutoFit/>
          </a:bodyPr>
          <a:lstStyle/>
          <a:p>
            <a:r>
              <a:rPr lang="en-US"/>
              <a:t>-</a:t>
            </a:r>
          </a:p>
        </p:txBody>
      </p:sp>
      <p:sp>
        <p:nvSpPr>
          <p:cNvPr id="42" name="Text Box 69"/>
          <p:cNvSpPr txBox="1">
            <a:spLocks noChangeArrowheads="1"/>
          </p:cNvSpPr>
          <p:nvPr/>
        </p:nvSpPr>
        <p:spPr bwMode="auto">
          <a:xfrm>
            <a:off x="4305602" y="2766097"/>
            <a:ext cx="394723" cy="462288"/>
          </a:xfrm>
          <a:prstGeom prst="rect">
            <a:avLst/>
          </a:prstGeom>
          <a:noFill/>
          <a:ln w="9525">
            <a:noFill/>
            <a:miter lim="800000"/>
            <a:headEnd/>
            <a:tailEnd/>
          </a:ln>
          <a:effectLst/>
        </p:spPr>
        <p:txBody>
          <a:bodyPr wrap="none">
            <a:spAutoFit/>
          </a:bodyPr>
          <a:lstStyle/>
          <a:p>
            <a:r>
              <a:rPr lang="en-US"/>
              <a:t>-</a:t>
            </a:r>
          </a:p>
        </p:txBody>
      </p:sp>
      <p:grpSp>
        <p:nvGrpSpPr>
          <p:cNvPr id="2" name="Group 70"/>
          <p:cNvGrpSpPr>
            <a:grpSpLocks/>
          </p:cNvGrpSpPr>
          <p:nvPr/>
        </p:nvGrpSpPr>
        <p:grpSpPr bwMode="auto">
          <a:xfrm>
            <a:off x="3220733" y="2026871"/>
            <a:ext cx="953296" cy="159183"/>
            <a:chOff x="4123" y="1902"/>
            <a:chExt cx="384" cy="73"/>
          </a:xfrm>
        </p:grpSpPr>
        <p:sp>
          <p:nvSpPr>
            <p:cNvPr id="197" name="Line 7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8" name="Line 7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3" name="Group 73"/>
          <p:cNvGrpSpPr>
            <a:grpSpLocks/>
          </p:cNvGrpSpPr>
          <p:nvPr/>
        </p:nvGrpSpPr>
        <p:grpSpPr bwMode="auto">
          <a:xfrm rot="370211">
            <a:off x="3481399" y="1627821"/>
            <a:ext cx="953296" cy="159183"/>
            <a:chOff x="4123" y="1902"/>
            <a:chExt cx="384" cy="73"/>
          </a:xfrm>
        </p:grpSpPr>
        <p:sp>
          <p:nvSpPr>
            <p:cNvPr id="195" name="Line 7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6" name="Line 7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 name="Group 76"/>
          <p:cNvGrpSpPr>
            <a:grpSpLocks/>
          </p:cNvGrpSpPr>
          <p:nvPr/>
        </p:nvGrpSpPr>
        <p:grpSpPr bwMode="auto">
          <a:xfrm rot="842174">
            <a:off x="3550910" y="1257119"/>
            <a:ext cx="953296" cy="159183"/>
            <a:chOff x="4123" y="1902"/>
            <a:chExt cx="384" cy="73"/>
          </a:xfrm>
        </p:grpSpPr>
        <p:sp>
          <p:nvSpPr>
            <p:cNvPr id="193" name="Line 7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4" name="Line 7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 name="Group 79"/>
          <p:cNvGrpSpPr>
            <a:grpSpLocks/>
          </p:cNvGrpSpPr>
          <p:nvPr/>
        </p:nvGrpSpPr>
        <p:grpSpPr bwMode="auto">
          <a:xfrm rot="1027818">
            <a:off x="3722206" y="967098"/>
            <a:ext cx="953296" cy="159183"/>
            <a:chOff x="4123" y="1902"/>
            <a:chExt cx="384" cy="73"/>
          </a:xfrm>
        </p:grpSpPr>
        <p:sp>
          <p:nvSpPr>
            <p:cNvPr id="191" name="Line 8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2" name="Line 8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3" name="Group 82"/>
          <p:cNvGrpSpPr>
            <a:grpSpLocks/>
          </p:cNvGrpSpPr>
          <p:nvPr/>
        </p:nvGrpSpPr>
        <p:grpSpPr bwMode="auto">
          <a:xfrm rot="1580479">
            <a:off x="3868675" y="679258"/>
            <a:ext cx="953296" cy="159183"/>
            <a:chOff x="4123" y="1902"/>
            <a:chExt cx="384" cy="73"/>
          </a:xfrm>
        </p:grpSpPr>
        <p:sp>
          <p:nvSpPr>
            <p:cNvPr id="189" name="Line 8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0" name="Line 8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4" name="Group 85"/>
          <p:cNvGrpSpPr>
            <a:grpSpLocks/>
          </p:cNvGrpSpPr>
          <p:nvPr/>
        </p:nvGrpSpPr>
        <p:grpSpPr bwMode="auto">
          <a:xfrm rot="2422654">
            <a:off x="4062313" y="489546"/>
            <a:ext cx="953296" cy="159183"/>
            <a:chOff x="4123" y="1902"/>
            <a:chExt cx="384" cy="73"/>
          </a:xfrm>
        </p:grpSpPr>
        <p:sp>
          <p:nvSpPr>
            <p:cNvPr id="187" name="Line 8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8" name="Line 8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5" name="Group 88"/>
          <p:cNvGrpSpPr>
            <a:grpSpLocks/>
          </p:cNvGrpSpPr>
          <p:nvPr/>
        </p:nvGrpSpPr>
        <p:grpSpPr bwMode="auto">
          <a:xfrm rot="3949320">
            <a:off x="4378469" y="328063"/>
            <a:ext cx="837352" cy="181225"/>
            <a:chOff x="4123" y="1902"/>
            <a:chExt cx="384" cy="73"/>
          </a:xfrm>
        </p:grpSpPr>
        <p:sp>
          <p:nvSpPr>
            <p:cNvPr id="185" name="Line 8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6" name="Line 9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6" name="Group 91"/>
          <p:cNvGrpSpPr>
            <a:grpSpLocks/>
          </p:cNvGrpSpPr>
          <p:nvPr/>
        </p:nvGrpSpPr>
        <p:grpSpPr bwMode="auto">
          <a:xfrm rot="5887806">
            <a:off x="4865047" y="397842"/>
            <a:ext cx="837352" cy="181225"/>
            <a:chOff x="4123" y="1902"/>
            <a:chExt cx="384" cy="73"/>
          </a:xfrm>
        </p:grpSpPr>
        <p:sp>
          <p:nvSpPr>
            <p:cNvPr id="183" name="Line 9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4" name="Line 9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7" name="Group 94"/>
          <p:cNvGrpSpPr>
            <a:grpSpLocks/>
          </p:cNvGrpSpPr>
          <p:nvPr/>
        </p:nvGrpSpPr>
        <p:grpSpPr bwMode="auto">
          <a:xfrm rot="6278994">
            <a:off x="5058686" y="467622"/>
            <a:ext cx="837352" cy="181225"/>
            <a:chOff x="4123" y="1902"/>
            <a:chExt cx="384" cy="73"/>
          </a:xfrm>
        </p:grpSpPr>
        <p:sp>
          <p:nvSpPr>
            <p:cNvPr id="181" name="Line 9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2" name="Line 9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8" name="Group 97"/>
          <p:cNvGrpSpPr>
            <a:grpSpLocks/>
          </p:cNvGrpSpPr>
          <p:nvPr/>
        </p:nvGrpSpPr>
        <p:grpSpPr bwMode="auto">
          <a:xfrm rot="6862649">
            <a:off x="5341695" y="618084"/>
            <a:ext cx="837352" cy="181225"/>
            <a:chOff x="4123" y="1902"/>
            <a:chExt cx="384" cy="73"/>
          </a:xfrm>
        </p:grpSpPr>
        <p:sp>
          <p:nvSpPr>
            <p:cNvPr id="179" name="Line 9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0" name="Line 9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9" name="Group 100"/>
          <p:cNvGrpSpPr>
            <a:grpSpLocks/>
          </p:cNvGrpSpPr>
          <p:nvPr/>
        </p:nvGrpSpPr>
        <p:grpSpPr bwMode="auto">
          <a:xfrm rot="6960844">
            <a:off x="5580019" y="827422"/>
            <a:ext cx="837352" cy="181225"/>
            <a:chOff x="4123" y="1902"/>
            <a:chExt cx="384" cy="73"/>
          </a:xfrm>
        </p:grpSpPr>
        <p:sp>
          <p:nvSpPr>
            <p:cNvPr id="177" name="Line 10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8" name="Line 10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0" name="Group 103"/>
          <p:cNvGrpSpPr>
            <a:grpSpLocks/>
          </p:cNvGrpSpPr>
          <p:nvPr/>
        </p:nvGrpSpPr>
        <p:grpSpPr bwMode="auto">
          <a:xfrm rot="7352032">
            <a:off x="5818343" y="1036760"/>
            <a:ext cx="837352" cy="181225"/>
            <a:chOff x="4123" y="1902"/>
            <a:chExt cx="384" cy="73"/>
          </a:xfrm>
        </p:grpSpPr>
        <p:sp>
          <p:nvSpPr>
            <p:cNvPr id="175" name="Line 10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6" name="Line 10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1" name="Group 106"/>
          <p:cNvGrpSpPr>
            <a:grpSpLocks/>
          </p:cNvGrpSpPr>
          <p:nvPr/>
        </p:nvGrpSpPr>
        <p:grpSpPr bwMode="auto">
          <a:xfrm rot="8030629">
            <a:off x="6056667" y="1246098"/>
            <a:ext cx="837352" cy="181225"/>
            <a:chOff x="4123" y="1902"/>
            <a:chExt cx="384" cy="73"/>
          </a:xfrm>
        </p:grpSpPr>
        <p:sp>
          <p:nvSpPr>
            <p:cNvPr id="173" name="Line 10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4" name="Line 10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2" name="Group 109"/>
          <p:cNvGrpSpPr>
            <a:grpSpLocks/>
          </p:cNvGrpSpPr>
          <p:nvPr/>
        </p:nvGrpSpPr>
        <p:grpSpPr bwMode="auto">
          <a:xfrm rot="8920217">
            <a:off x="6122822" y="1505708"/>
            <a:ext cx="953296" cy="159183"/>
            <a:chOff x="4123" y="1902"/>
            <a:chExt cx="384" cy="73"/>
          </a:xfrm>
        </p:grpSpPr>
        <p:sp>
          <p:nvSpPr>
            <p:cNvPr id="171" name="Line 11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2" name="Line 11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3" name="Group 112"/>
          <p:cNvGrpSpPr>
            <a:grpSpLocks/>
          </p:cNvGrpSpPr>
          <p:nvPr/>
        </p:nvGrpSpPr>
        <p:grpSpPr bwMode="auto">
          <a:xfrm rot="4939981">
            <a:off x="4639137" y="341147"/>
            <a:ext cx="837352" cy="181225"/>
            <a:chOff x="4123" y="1902"/>
            <a:chExt cx="384" cy="73"/>
          </a:xfrm>
        </p:grpSpPr>
        <p:sp>
          <p:nvSpPr>
            <p:cNvPr id="169" name="Line 11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0" name="Line 11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4" name="Group 115"/>
          <p:cNvGrpSpPr>
            <a:grpSpLocks/>
          </p:cNvGrpSpPr>
          <p:nvPr/>
        </p:nvGrpSpPr>
        <p:grpSpPr bwMode="auto">
          <a:xfrm rot="9408023">
            <a:off x="6241984" y="1715046"/>
            <a:ext cx="953296" cy="159183"/>
            <a:chOff x="4123" y="1902"/>
            <a:chExt cx="384" cy="73"/>
          </a:xfrm>
        </p:grpSpPr>
        <p:sp>
          <p:nvSpPr>
            <p:cNvPr id="167" name="Line 11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8" name="Line 11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5" name="Group 118"/>
          <p:cNvGrpSpPr>
            <a:grpSpLocks/>
          </p:cNvGrpSpPr>
          <p:nvPr/>
        </p:nvGrpSpPr>
        <p:grpSpPr bwMode="auto">
          <a:xfrm rot="10607010">
            <a:off x="6227089" y="1963635"/>
            <a:ext cx="953296" cy="159183"/>
            <a:chOff x="4123" y="1902"/>
            <a:chExt cx="384" cy="73"/>
          </a:xfrm>
        </p:grpSpPr>
        <p:sp>
          <p:nvSpPr>
            <p:cNvPr id="165" name="Line 11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6" name="Line 12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6" name="Group 121"/>
          <p:cNvGrpSpPr>
            <a:grpSpLocks/>
          </p:cNvGrpSpPr>
          <p:nvPr/>
        </p:nvGrpSpPr>
        <p:grpSpPr bwMode="auto">
          <a:xfrm rot="11285606">
            <a:off x="6197298" y="2192597"/>
            <a:ext cx="953296" cy="159183"/>
            <a:chOff x="4123" y="1902"/>
            <a:chExt cx="384" cy="73"/>
          </a:xfrm>
        </p:grpSpPr>
        <p:sp>
          <p:nvSpPr>
            <p:cNvPr id="163" name="Line 12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4" name="Line 12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7" name="Group 124"/>
          <p:cNvGrpSpPr>
            <a:grpSpLocks/>
          </p:cNvGrpSpPr>
          <p:nvPr/>
        </p:nvGrpSpPr>
        <p:grpSpPr bwMode="auto">
          <a:xfrm rot="11964202">
            <a:off x="6073171" y="2401935"/>
            <a:ext cx="953296" cy="159183"/>
            <a:chOff x="4123" y="1902"/>
            <a:chExt cx="384" cy="73"/>
          </a:xfrm>
        </p:grpSpPr>
        <p:sp>
          <p:nvSpPr>
            <p:cNvPr id="161" name="Line 12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2" name="Line 12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8" name="Group 127"/>
          <p:cNvGrpSpPr>
            <a:grpSpLocks/>
          </p:cNvGrpSpPr>
          <p:nvPr/>
        </p:nvGrpSpPr>
        <p:grpSpPr bwMode="auto">
          <a:xfrm rot="11964202">
            <a:off x="5971388" y="2550216"/>
            <a:ext cx="953296" cy="159183"/>
            <a:chOff x="4123" y="1902"/>
            <a:chExt cx="384" cy="73"/>
          </a:xfrm>
        </p:grpSpPr>
        <p:sp>
          <p:nvSpPr>
            <p:cNvPr id="159" name="Line 12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0" name="Line 12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9" name="Group 130"/>
          <p:cNvGrpSpPr>
            <a:grpSpLocks/>
          </p:cNvGrpSpPr>
          <p:nvPr/>
        </p:nvGrpSpPr>
        <p:grpSpPr bwMode="auto">
          <a:xfrm rot="11964202">
            <a:off x="5869603" y="2761736"/>
            <a:ext cx="953296" cy="159183"/>
            <a:chOff x="4123" y="1902"/>
            <a:chExt cx="384" cy="73"/>
          </a:xfrm>
        </p:grpSpPr>
        <p:sp>
          <p:nvSpPr>
            <p:cNvPr id="157" name="Line 13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8" name="Line 13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0" name="Group 133"/>
          <p:cNvGrpSpPr>
            <a:grpSpLocks/>
          </p:cNvGrpSpPr>
          <p:nvPr/>
        </p:nvGrpSpPr>
        <p:grpSpPr bwMode="auto">
          <a:xfrm rot="11074613">
            <a:off x="5745476" y="3010325"/>
            <a:ext cx="953296" cy="159183"/>
            <a:chOff x="4123" y="1902"/>
            <a:chExt cx="384" cy="73"/>
          </a:xfrm>
        </p:grpSpPr>
        <p:sp>
          <p:nvSpPr>
            <p:cNvPr id="155" name="Line 13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6" name="Line 13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1" name="Group 136"/>
          <p:cNvGrpSpPr>
            <a:grpSpLocks/>
          </p:cNvGrpSpPr>
          <p:nvPr/>
        </p:nvGrpSpPr>
        <p:grpSpPr bwMode="auto">
          <a:xfrm rot="9731805">
            <a:off x="5683413" y="3217481"/>
            <a:ext cx="953296" cy="244228"/>
            <a:chOff x="4123" y="1902"/>
            <a:chExt cx="384" cy="73"/>
          </a:xfrm>
        </p:grpSpPr>
        <p:sp>
          <p:nvSpPr>
            <p:cNvPr id="153" name="Line 13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4" name="Line 13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2" name="Group 139"/>
          <p:cNvGrpSpPr>
            <a:grpSpLocks/>
          </p:cNvGrpSpPr>
          <p:nvPr/>
        </p:nvGrpSpPr>
        <p:grpSpPr bwMode="auto">
          <a:xfrm rot="9731805">
            <a:off x="5762855" y="3586004"/>
            <a:ext cx="953296" cy="244228"/>
            <a:chOff x="4123" y="1902"/>
            <a:chExt cx="384" cy="73"/>
          </a:xfrm>
        </p:grpSpPr>
        <p:sp>
          <p:nvSpPr>
            <p:cNvPr id="151" name="Line 14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2" name="Line 14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3" name="Group 142"/>
          <p:cNvGrpSpPr>
            <a:grpSpLocks/>
          </p:cNvGrpSpPr>
          <p:nvPr/>
        </p:nvGrpSpPr>
        <p:grpSpPr bwMode="auto">
          <a:xfrm rot="9296613">
            <a:off x="5842296" y="3915275"/>
            <a:ext cx="953296" cy="244228"/>
            <a:chOff x="4123" y="1902"/>
            <a:chExt cx="384" cy="73"/>
          </a:xfrm>
        </p:grpSpPr>
        <p:sp>
          <p:nvSpPr>
            <p:cNvPr id="149" name="Line 14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0" name="Line 14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4" name="Group 145"/>
          <p:cNvGrpSpPr>
            <a:grpSpLocks/>
          </p:cNvGrpSpPr>
          <p:nvPr/>
        </p:nvGrpSpPr>
        <p:grpSpPr bwMode="auto">
          <a:xfrm rot="9546192">
            <a:off x="5896912" y="4203115"/>
            <a:ext cx="953296" cy="244228"/>
            <a:chOff x="4123" y="1902"/>
            <a:chExt cx="384" cy="73"/>
          </a:xfrm>
        </p:grpSpPr>
        <p:sp>
          <p:nvSpPr>
            <p:cNvPr id="147" name="Line 14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8" name="Line 14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5" name="Group 148"/>
          <p:cNvGrpSpPr>
            <a:grpSpLocks/>
          </p:cNvGrpSpPr>
          <p:nvPr/>
        </p:nvGrpSpPr>
        <p:grpSpPr bwMode="auto">
          <a:xfrm rot="10042745">
            <a:off x="5909324" y="4493136"/>
            <a:ext cx="953296" cy="244228"/>
            <a:chOff x="4123" y="1902"/>
            <a:chExt cx="384" cy="73"/>
          </a:xfrm>
        </p:grpSpPr>
        <p:sp>
          <p:nvSpPr>
            <p:cNvPr id="145" name="Line 14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6" name="Line 15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6" name="Group 151"/>
          <p:cNvGrpSpPr>
            <a:grpSpLocks/>
          </p:cNvGrpSpPr>
          <p:nvPr/>
        </p:nvGrpSpPr>
        <p:grpSpPr bwMode="auto">
          <a:xfrm rot="10800000">
            <a:off x="5827401" y="4800600"/>
            <a:ext cx="953296" cy="244228"/>
            <a:chOff x="4123" y="1902"/>
            <a:chExt cx="384" cy="73"/>
          </a:xfrm>
        </p:grpSpPr>
        <p:sp>
          <p:nvSpPr>
            <p:cNvPr id="143" name="Line 15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4" name="Line 15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7" name="Group 154"/>
          <p:cNvGrpSpPr>
            <a:grpSpLocks/>
          </p:cNvGrpSpPr>
          <p:nvPr/>
        </p:nvGrpSpPr>
        <p:grpSpPr bwMode="auto">
          <a:xfrm rot="11731447">
            <a:off x="5703274" y="5090621"/>
            <a:ext cx="953296" cy="244228"/>
            <a:chOff x="4123" y="1902"/>
            <a:chExt cx="384" cy="73"/>
          </a:xfrm>
        </p:grpSpPr>
        <p:sp>
          <p:nvSpPr>
            <p:cNvPr id="141" name="Line 15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2" name="Line 15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8" name="Group 157"/>
          <p:cNvGrpSpPr>
            <a:grpSpLocks/>
          </p:cNvGrpSpPr>
          <p:nvPr/>
        </p:nvGrpSpPr>
        <p:grpSpPr bwMode="auto">
          <a:xfrm rot="12228000">
            <a:off x="5489775" y="5319584"/>
            <a:ext cx="953296" cy="244228"/>
            <a:chOff x="4123" y="1902"/>
            <a:chExt cx="384" cy="73"/>
          </a:xfrm>
        </p:grpSpPr>
        <p:sp>
          <p:nvSpPr>
            <p:cNvPr id="139" name="Line 15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0" name="Line 15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9" name="Group 160"/>
          <p:cNvGrpSpPr>
            <a:grpSpLocks/>
          </p:cNvGrpSpPr>
          <p:nvPr/>
        </p:nvGrpSpPr>
        <p:grpSpPr bwMode="auto">
          <a:xfrm rot="12549976">
            <a:off x="5219177" y="5526742"/>
            <a:ext cx="953296" cy="285658"/>
            <a:chOff x="4123" y="1902"/>
            <a:chExt cx="384" cy="73"/>
          </a:xfrm>
        </p:grpSpPr>
        <p:sp>
          <p:nvSpPr>
            <p:cNvPr id="137" name="Line 16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8" name="Line 16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0" name="Group 163"/>
          <p:cNvGrpSpPr>
            <a:grpSpLocks/>
          </p:cNvGrpSpPr>
          <p:nvPr/>
        </p:nvGrpSpPr>
        <p:grpSpPr bwMode="auto">
          <a:xfrm rot="13142138">
            <a:off x="4831901" y="5755705"/>
            <a:ext cx="953296" cy="285658"/>
            <a:chOff x="4123" y="1902"/>
            <a:chExt cx="384" cy="73"/>
          </a:xfrm>
        </p:grpSpPr>
        <p:sp>
          <p:nvSpPr>
            <p:cNvPr id="135" name="Line 16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6" name="Line 16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1" name="Group 166"/>
          <p:cNvGrpSpPr>
            <a:grpSpLocks/>
          </p:cNvGrpSpPr>
          <p:nvPr/>
        </p:nvGrpSpPr>
        <p:grpSpPr bwMode="auto">
          <a:xfrm rot="13249533">
            <a:off x="4481863" y="5925792"/>
            <a:ext cx="953296" cy="285658"/>
            <a:chOff x="4123" y="1902"/>
            <a:chExt cx="384" cy="73"/>
          </a:xfrm>
        </p:grpSpPr>
        <p:sp>
          <p:nvSpPr>
            <p:cNvPr id="133" name="Line 16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4" name="Line 16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2" name="Group 169"/>
          <p:cNvGrpSpPr>
            <a:grpSpLocks/>
          </p:cNvGrpSpPr>
          <p:nvPr/>
        </p:nvGrpSpPr>
        <p:grpSpPr bwMode="auto">
          <a:xfrm rot="13517563">
            <a:off x="4164971" y="6076102"/>
            <a:ext cx="837352" cy="325212"/>
            <a:chOff x="4123" y="1902"/>
            <a:chExt cx="384" cy="73"/>
          </a:xfrm>
        </p:grpSpPr>
        <p:sp>
          <p:nvSpPr>
            <p:cNvPr id="131" name="Line 17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2" name="Line 17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3" name="Group 172"/>
          <p:cNvGrpSpPr>
            <a:grpSpLocks/>
          </p:cNvGrpSpPr>
          <p:nvPr/>
        </p:nvGrpSpPr>
        <p:grpSpPr bwMode="auto">
          <a:xfrm rot="14135853">
            <a:off x="3767764" y="6206939"/>
            <a:ext cx="837352" cy="325212"/>
            <a:chOff x="4123" y="1902"/>
            <a:chExt cx="384" cy="73"/>
          </a:xfrm>
        </p:grpSpPr>
        <p:sp>
          <p:nvSpPr>
            <p:cNvPr id="129" name="Line 17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0" name="Line 17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4" name="Group 175"/>
          <p:cNvGrpSpPr>
            <a:grpSpLocks/>
          </p:cNvGrpSpPr>
          <p:nvPr/>
        </p:nvGrpSpPr>
        <p:grpSpPr bwMode="auto">
          <a:xfrm rot="14652792">
            <a:off x="3415243" y="6276718"/>
            <a:ext cx="837352" cy="325212"/>
            <a:chOff x="4123" y="1902"/>
            <a:chExt cx="384" cy="73"/>
          </a:xfrm>
        </p:grpSpPr>
        <p:sp>
          <p:nvSpPr>
            <p:cNvPr id="127" name="Line 17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8" name="Line 17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5" name="Group 178"/>
          <p:cNvGrpSpPr>
            <a:grpSpLocks/>
          </p:cNvGrpSpPr>
          <p:nvPr/>
        </p:nvGrpSpPr>
        <p:grpSpPr bwMode="auto">
          <a:xfrm rot="15595309">
            <a:off x="3065206" y="6265816"/>
            <a:ext cx="837352" cy="325212"/>
            <a:chOff x="4123" y="1902"/>
            <a:chExt cx="384" cy="73"/>
          </a:xfrm>
        </p:grpSpPr>
        <p:sp>
          <p:nvSpPr>
            <p:cNvPr id="125" name="Line 17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6" name="Line 18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6" name="Group 181"/>
          <p:cNvGrpSpPr>
            <a:grpSpLocks/>
          </p:cNvGrpSpPr>
          <p:nvPr/>
        </p:nvGrpSpPr>
        <p:grpSpPr bwMode="auto">
          <a:xfrm rot="16816501">
            <a:off x="2759853" y="6156785"/>
            <a:ext cx="837352" cy="325212"/>
            <a:chOff x="4123" y="1902"/>
            <a:chExt cx="384" cy="73"/>
          </a:xfrm>
        </p:grpSpPr>
        <p:sp>
          <p:nvSpPr>
            <p:cNvPr id="123" name="Line 18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4" name="Line 18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7" name="Group 184"/>
          <p:cNvGrpSpPr>
            <a:grpSpLocks/>
          </p:cNvGrpSpPr>
          <p:nvPr/>
        </p:nvGrpSpPr>
        <p:grpSpPr bwMode="auto">
          <a:xfrm rot="17759019">
            <a:off x="2521529" y="5927821"/>
            <a:ext cx="837352" cy="325212"/>
            <a:chOff x="4123" y="1902"/>
            <a:chExt cx="384" cy="73"/>
          </a:xfrm>
        </p:grpSpPr>
        <p:sp>
          <p:nvSpPr>
            <p:cNvPr id="121" name="Line 18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2" name="Line 18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8" name="Group 187"/>
          <p:cNvGrpSpPr>
            <a:grpSpLocks/>
          </p:cNvGrpSpPr>
          <p:nvPr/>
        </p:nvGrpSpPr>
        <p:grpSpPr bwMode="auto">
          <a:xfrm rot="18800259">
            <a:off x="2305548" y="5677052"/>
            <a:ext cx="837352" cy="325212"/>
            <a:chOff x="4123" y="1902"/>
            <a:chExt cx="384" cy="73"/>
          </a:xfrm>
        </p:grpSpPr>
        <p:sp>
          <p:nvSpPr>
            <p:cNvPr id="119" name="Line 18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0" name="Line 18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9" name="Group 190"/>
          <p:cNvGrpSpPr>
            <a:grpSpLocks/>
          </p:cNvGrpSpPr>
          <p:nvPr/>
        </p:nvGrpSpPr>
        <p:grpSpPr bwMode="auto">
          <a:xfrm rot="19842524">
            <a:off x="2098624" y="5308682"/>
            <a:ext cx="953296" cy="285658"/>
            <a:chOff x="4123" y="1902"/>
            <a:chExt cx="384" cy="73"/>
          </a:xfrm>
        </p:grpSpPr>
        <p:sp>
          <p:nvSpPr>
            <p:cNvPr id="117" name="Line 19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8" name="Line 19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0" name="Group 193"/>
          <p:cNvGrpSpPr>
            <a:grpSpLocks/>
          </p:cNvGrpSpPr>
          <p:nvPr/>
        </p:nvGrpSpPr>
        <p:grpSpPr bwMode="auto">
          <a:xfrm rot="20917104">
            <a:off x="2111036" y="4920534"/>
            <a:ext cx="953296" cy="285658"/>
            <a:chOff x="4123" y="1902"/>
            <a:chExt cx="384" cy="73"/>
          </a:xfrm>
        </p:grpSpPr>
        <p:sp>
          <p:nvSpPr>
            <p:cNvPr id="115" name="Line 19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6" name="Line 19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1" name="Group 196"/>
          <p:cNvGrpSpPr>
            <a:grpSpLocks/>
          </p:cNvGrpSpPr>
          <p:nvPr/>
        </p:nvGrpSpPr>
        <p:grpSpPr bwMode="auto">
          <a:xfrm rot="417744">
            <a:off x="2190477" y="4608707"/>
            <a:ext cx="953296" cy="285658"/>
            <a:chOff x="4123" y="1902"/>
            <a:chExt cx="384" cy="73"/>
          </a:xfrm>
        </p:grpSpPr>
        <p:sp>
          <p:nvSpPr>
            <p:cNvPr id="113" name="Line 19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4" name="Line 19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2" name="Group 199"/>
          <p:cNvGrpSpPr>
            <a:grpSpLocks/>
          </p:cNvGrpSpPr>
          <p:nvPr/>
        </p:nvGrpSpPr>
        <p:grpSpPr bwMode="auto">
          <a:xfrm rot="1663330">
            <a:off x="2495831" y="4399369"/>
            <a:ext cx="953296" cy="285658"/>
            <a:chOff x="4123" y="1902"/>
            <a:chExt cx="384" cy="73"/>
          </a:xfrm>
        </p:grpSpPr>
        <p:sp>
          <p:nvSpPr>
            <p:cNvPr id="111" name="Line 20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2" name="Line 20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3" name="Group 202"/>
          <p:cNvGrpSpPr>
            <a:grpSpLocks/>
          </p:cNvGrpSpPr>
          <p:nvPr/>
        </p:nvGrpSpPr>
        <p:grpSpPr bwMode="auto">
          <a:xfrm rot="2077998">
            <a:off x="2826008" y="4148600"/>
            <a:ext cx="953296" cy="285658"/>
            <a:chOff x="4123" y="1902"/>
            <a:chExt cx="384" cy="73"/>
          </a:xfrm>
        </p:grpSpPr>
        <p:sp>
          <p:nvSpPr>
            <p:cNvPr id="109" name="Line 20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0" name="Line 20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4" name="Group 205"/>
          <p:cNvGrpSpPr>
            <a:grpSpLocks/>
          </p:cNvGrpSpPr>
          <p:nvPr/>
        </p:nvGrpSpPr>
        <p:grpSpPr bwMode="auto">
          <a:xfrm rot="2543906">
            <a:off x="3176047" y="3919636"/>
            <a:ext cx="953296" cy="285658"/>
            <a:chOff x="4123" y="1902"/>
            <a:chExt cx="384" cy="73"/>
          </a:xfrm>
        </p:grpSpPr>
        <p:sp>
          <p:nvSpPr>
            <p:cNvPr id="107" name="Line 20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8" name="Line 20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5" name="Group 208"/>
          <p:cNvGrpSpPr>
            <a:grpSpLocks/>
          </p:cNvGrpSpPr>
          <p:nvPr/>
        </p:nvGrpSpPr>
        <p:grpSpPr bwMode="auto">
          <a:xfrm rot="2543906">
            <a:off x="3816542" y="3858579"/>
            <a:ext cx="687663" cy="204977"/>
            <a:chOff x="4123" y="1902"/>
            <a:chExt cx="384" cy="73"/>
          </a:xfrm>
        </p:grpSpPr>
        <p:sp>
          <p:nvSpPr>
            <p:cNvPr id="105" name="Line 20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6" name="Line 21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6" name="Group 211"/>
          <p:cNvGrpSpPr>
            <a:grpSpLocks/>
          </p:cNvGrpSpPr>
          <p:nvPr/>
        </p:nvGrpSpPr>
        <p:grpSpPr bwMode="auto">
          <a:xfrm rot="393647">
            <a:off x="4243539" y="3653602"/>
            <a:ext cx="556089" cy="189712"/>
            <a:chOff x="4123" y="1902"/>
            <a:chExt cx="384" cy="73"/>
          </a:xfrm>
        </p:grpSpPr>
        <p:sp>
          <p:nvSpPr>
            <p:cNvPr id="103" name="Line 21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4" name="Line 21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7" name="Group 214"/>
          <p:cNvGrpSpPr>
            <a:grpSpLocks/>
          </p:cNvGrpSpPr>
          <p:nvPr/>
        </p:nvGrpSpPr>
        <p:grpSpPr bwMode="auto">
          <a:xfrm rot="18714023">
            <a:off x="3991495" y="3305192"/>
            <a:ext cx="518984" cy="171295"/>
            <a:chOff x="4123" y="1902"/>
            <a:chExt cx="384" cy="73"/>
          </a:xfrm>
        </p:grpSpPr>
        <p:sp>
          <p:nvSpPr>
            <p:cNvPr id="101" name="Line 21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2" name="Line 21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8" name="Group 217"/>
          <p:cNvGrpSpPr>
            <a:grpSpLocks/>
          </p:cNvGrpSpPr>
          <p:nvPr/>
        </p:nvGrpSpPr>
        <p:grpSpPr bwMode="auto">
          <a:xfrm rot="21138237">
            <a:off x="3253005" y="2356143"/>
            <a:ext cx="953296" cy="159183"/>
            <a:chOff x="4123" y="1902"/>
            <a:chExt cx="384" cy="73"/>
          </a:xfrm>
        </p:grpSpPr>
        <p:sp>
          <p:nvSpPr>
            <p:cNvPr id="99" name="Line 21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0" name="Line 21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9" name="Group 220"/>
          <p:cNvGrpSpPr>
            <a:grpSpLocks/>
          </p:cNvGrpSpPr>
          <p:nvPr/>
        </p:nvGrpSpPr>
        <p:grpSpPr bwMode="auto">
          <a:xfrm rot="20676475">
            <a:off x="3240593" y="2724665"/>
            <a:ext cx="953296" cy="159183"/>
            <a:chOff x="4123" y="1902"/>
            <a:chExt cx="384" cy="73"/>
          </a:xfrm>
        </p:grpSpPr>
        <p:sp>
          <p:nvSpPr>
            <p:cNvPr id="97" name="Line 22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8" name="Line 22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0" name="Group 223"/>
          <p:cNvGrpSpPr>
            <a:grpSpLocks/>
          </p:cNvGrpSpPr>
          <p:nvPr/>
        </p:nvGrpSpPr>
        <p:grpSpPr bwMode="auto">
          <a:xfrm rot="19570378">
            <a:off x="3364720" y="3093188"/>
            <a:ext cx="953296" cy="159183"/>
            <a:chOff x="4123" y="1902"/>
            <a:chExt cx="384" cy="73"/>
          </a:xfrm>
        </p:grpSpPr>
        <p:sp>
          <p:nvSpPr>
            <p:cNvPr id="95" name="Line 22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6" name="Line 22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sp>
        <p:nvSpPr>
          <p:cNvPr id="204" name="Freeform 203"/>
          <p:cNvSpPr/>
          <p:nvPr/>
        </p:nvSpPr>
        <p:spPr>
          <a:xfrm>
            <a:off x="3267856" y="1144249"/>
            <a:ext cx="2583304" cy="4624465"/>
          </a:xfrm>
          <a:custGeom>
            <a:avLst/>
            <a:gdLst>
              <a:gd name="connsiteX0" fmla="*/ 1289154 w 2583304"/>
              <a:gd name="connsiteY0" fmla="*/ 849443 h 4624465"/>
              <a:gd name="connsiteX1" fmla="*/ 1678898 w 2583304"/>
              <a:gd name="connsiteY1" fmla="*/ 24984 h 4624465"/>
              <a:gd name="connsiteX2" fmla="*/ 2503357 w 2583304"/>
              <a:gd name="connsiteY2" fmla="*/ 699541 h 4624465"/>
              <a:gd name="connsiteX3" fmla="*/ 2158583 w 2583304"/>
              <a:gd name="connsiteY3" fmla="*/ 1748853 h 4624465"/>
              <a:gd name="connsiteX4" fmla="*/ 2188564 w 2583304"/>
              <a:gd name="connsiteY4" fmla="*/ 2768184 h 4624465"/>
              <a:gd name="connsiteX5" fmla="*/ 2143593 w 2583304"/>
              <a:gd name="connsiteY5" fmla="*/ 3682584 h 4624465"/>
              <a:gd name="connsiteX6" fmla="*/ 1034321 w 2583304"/>
              <a:gd name="connsiteY6" fmla="*/ 4327161 h 4624465"/>
              <a:gd name="connsiteX7" fmla="*/ 359764 w 2583304"/>
              <a:gd name="connsiteY7" fmla="*/ 4567003 h 4624465"/>
              <a:gd name="connsiteX8" fmla="*/ 134911 w 2583304"/>
              <a:gd name="connsiteY8" fmla="*/ 3982387 h 4624465"/>
              <a:gd name="connsiteX9" fmla="*/ 1169233 w 2583304"/>
              <a:gd name="connsiteY9" fmla="*/ 3307830 h 4624465"/>
              <a:gd name="connsiteX10" fmla="*/ 1783829 w 2583304"/>
              <a:gd name="connsiteY10" fmla="*/ 2723213 h 4624465"/>
              <a:gd name="connsiteX11" fmla="*/ 1828800 w 2583304"/>
              <a:gd name="connsiteY11" fmla="*/ 2318479 h 4624465"/>
              <a:gd name="connsiteX12" fmla="*/ 1199213 w 2583304"/>
              <a:gd name="connsiteY12" fmla="*/ 1568971 h 4624465"/>
              <a:gd name="connsiteX13" fmla="*/ 1289154 w 2583304"/>
              <a:gd name="connsiteY13" fmla="*/ 849443 h 4624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3304" h="4624465">
                <a:moveTo>
                  <a:pt x="1289154" y="849443"/>
                </a:moveTo>
                <a:cubicBezTo>
                  <a:pt x="1369101" y="592112"/>
                  <a:pt x="1476531" y="49968"/>
                  <a:pt x="1678898" y="24984"/>
                </a:cubicBezTo>
                <a:cubicBezTo>
                  <a:pt x="1881265" y="0"/>
                  <a:pt x="2423410" y="412230"/>
                  <a:pt x="2503357" y="699541"/>
                </a:cubicBezTo>
                <a:cubicBezTo>
                  <a:pt x="2583304" y="986852"/>
                  <a:pt x="2211048" y="1404079"/>
                  <a:pt x="2158583" y="1748853"/>
                </a:cubicBezTo>
                <a:cubicBezTo>
                  <a:pt x="2106118" y="2093627"/>
                  <a:pt x="2191062" y="2445896"/>
                  <a:pt x="2188564" y="2768184"/>
                </a:cubicBezTo>
                <a:cubicBezTo>
                  <a:pt x="2186066" y="3090472"/>
                  <a:pt x="2335967" y="3422754"/>
                  <a:pt x="2143593" y="3682584"/>
                </a:cubicBezTo>
                <a:cubicBezTo>
                  <a:pt x="1951219" y="3942414"/>
                  <a:pt x="1331626" y="4179758"/>
                  <a:pt x="1034321" y="4327161"/>
                </a:cubicBezTo>
                <a:cubicBezTo>
                  <a:pt x="737016" y="4474564"/>
                  <a:pt x="509666" y="4624465"/>
                  <a:pt x="359764" y="4567003"/>
                </a:cubicBezTo>
                <a:cubicBezTo>
                  <a:pt x="209862" y="4509541"/>
                  <a:pt x="0" y="4192249"/>
                  <a:pt x="134911" y="3982387"/>
                </a:cubicBezTo>
                <a:cubicBezTo>
                  <a:pt x="269823" y="3772525"/>
                  <a:pt x="894413" y="3517692"/>
                  <a:pt x="1169233" y="3307830"/>
                </a:cubicBezTo>
                <a:cubicBezTo>
                  <a:pt x="1444053" y="3097968"/>
                  <a:pt x="1673901" y="2888105"/>
                  <a:pt x="1783829" y="2723213"/>
                </a:cubicBezTo>
                <a:cubicBezTo>
                  <a:pt x="1893757" y="2558321"/>
                  <a:pt x="1926236" y="2510853"/>
                  <a:pt x="1828800" y="2318479"/>
                </a:cubicBezTo>
                <a:cubicBezTo>
                  <a:pt x="1731364" y="2126105"/>
                  <a:pt x="1289154" y="1818807"/>
                  <a:pt x="1199213" y="1568971"/>
                </a:cubicBezTo>
                <a:cubicBezTo>
                  <a:pt x="1109272" y="1319135"/>
                  <a:pt x="1209207" y="1106774"/>
                  <a:pt x="1289154" y="849443"/>
                </a:cubicBezTo>
                <a:close/>
              </a:path>
            </a:pathLst>
          </a:cu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p:cNvPicPr>
            <a:picLocks noChangeAspect="1" noChangeArrowheads="1"/>
          </p:cNvPicPr>
          <p:nvPr/>
        </p:nvPicPr>
        <p:blipFill>
          <a:blip r:embed="rId2" cstate="print"/>
          <a:srcRect/>
          <a:stretch>
            <a:fillRect/>
          </a:stretch>
        </p:blipFill>
        <p:spPr bwMode="auto">
          <a:xfrm>
            <a:off x="2605088" y="1162050"/>
            <a:ext cx="3933825" cy="45339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p:cNvPicPr>
            <a:picLocks noChangeAspect="1" noChangeArrowheads="1"/>
          </p:cNvPicPr>
          <p:nvPr/>
        </p:nvPicPr>
        <p:blipFill>
          <a:blip r:embed="rId2" cstate="print"/>
          <a:srcRect/>
          <a:stretch>
            <a:fillRect/>
          </a:stretch>
        </p:blipFill>
        <p:spPr bwMode="auto">
          <a:xfrm>
            <a:off x="2600325" y="1038225"/>
            <a:ext cx="3943350" cy="47815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139253" y="630226"/>
            <a:ext cx="6520721" cy="5725511"/>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 201"/>
          <p:cNvGrpSpPr/>
          <p:nvPr/>
        </p:nvGrpSpPr>
        <p:grpSpPr>
          <a:xfrm>
            <a:off x="2971800" y="761206"/>
            <a:ext cx="3259137" cy="4992687"/>
            <a:chOff x="2971800" y="761206"/>
            <a:chExt cx="3259137" cy="4992687"/>
          </a:xfrm>
        </p:grpSpPr>
        <p:sp>
          <p:nvSpPr>
            <p:cNvPr id="199" name="Freeform 30"/>
            <p:cNvSpPr>
              <a:spLocks/>
            </p:cNvSpPr>
            <p:nvPr/>
          </p:nvSpPr>
          <p:spPr bwMode="auto">
            <a:xfrm>
              <a:off x="3497262" y="1287462"/>
              <a:ext cx="2200275" cy="3925887"/>
            </a:xfrm>
            <a:custGeom>
              <a:avLst/>
              <a:gdLst/>
              <a:ahLst/>
              <a:cxnLst>
                <a:cxn ang="0">
                  <a:pos x="478" y="1787"/>
                </a:cxn>
                <a:cxn ang="0">
                  <a:pos x="835" y="1467"/>
                </a:cxn>
                <a:cxn ang="0">
                  <a:pos x="807" y="845"/>
                </a:cxn>
                <a:cxn ang="0">
                  <a:pos x="945" y="397"/>
                </a:cxn>
                <a:cxn ang="0">
                  <a:pos x="570" y="49"/>
                </a:cxn>
                <a:cxn ang="0">
                  <a:pos x="359" y="689"/>
                </a:cxn>
                <a:cxn ang="0">
                  <a:pos x="551" y="1101"/>
                </a:cxn>
                <a:cxn ang="0">
                  <a:pos x="67" y="1503"/>
                </a:cxn>
                <a:cxn ang="0">
                  <a:pos x="149" y="1869"/>
                </a:cxn>
                <a:cxn ang="0">
                  <a:pos x="478" y="1787"/>
                </a:cxn>
              </a:cxnLst>
              <a:rect l="0" t="0" r="r" b="b"/>
              <a:pathLst>
                <a:path w="984" h="1915">
                  <a:moveTo>
                    <a:pt x="478" y="1787"/>
                  </a:moveTo>
                  <a:cubicBezTo>
                    <a:pt x="592" y="1720"/>
                    <a:pt x="780" y="1624"/>
                    <a:pt x="835" y="1467"/>
                  </a:cubicBezTo>
                  <a:cubicBezTo>
                    <a:pt x="890" y="1310"/>
                    <a:pt x="789" y="1023"/>
                    <a:pt x="807" y="845"/>
                  </a:cubicBezTo>
                  <a:cubicBezTo>
                    <a:pt x="825" y="667"/>
                    <a:pt x="984" y="530"/>
                    <a:pt x="945" y="397"/>
                  </a:cubicBezTo>
                  <a:cubicBezTo>
                    <a:pt x="906" y="264"/>
                    <a:pt x="668" y="0"/>
                    <a:pt x="570" y="49"/>
                  </a:cubicBezTo>
                  <a:cubicBezTo>
                    <a:pt x="472" y="98"/>
                    <a:pt x="362" y="514"/>
                    <a:pt x="359" y="689"/>
                  </a:cubicBezTo>
                  <a:cubicBezTo>
                    <a:pt x="356" y="864"/>
                    <a:pt x="600" y="965"/>
                    <a:pt x="551" y="1101"/>
                  </a:cubicBezTo>
                  <a:cubicBezTo>
                    <a:pt x="502" y="1237"/>
                    <a:pt x="134" y="1375"/>
                    <a:pt x="67" y="1503"/>
                  </a:cubicBezTo>
                  <a:cubicBezTo>
                    <a:pt x="0" y="1631"/>
                    <a:pt x="76" y="1823"/>
                    <a:pt x="149" y="1869"/>
                  </a:cubicBezTo>
                  <a:cubicBezTo>
                    <a:pt x="222" y="1915"/>
                    <a:pt x="364" y="1854"/>
                    <a:pt x="478" y="1787"/>
                  </a:cubicBezTo>
                  <a:close/>
                </a:path>
              </a:pathLst>
            </a:custGeom>
            <a:solidFill>
              <a:schemeClr val="bg1">
                <a:lumMod val="75000"/>
              </a:schemeClr>
            </a:solid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200" name="Freeform 31"/>
            <p:cNvSpPr>
              <a:spLocks/>
            </p:cNvSpPr>
            <p:nvPr/>
          </p:nvSpPr>
          <p:spPr bwMode="auto">
            <a:xfrm>
              <a:off x="3843850" y="4362569"/>
              <a:ext cx="1334923" cy="623222"/>
            </a:xfrm>
            <a:custGeom>
              <a:avLst/>
              <a:gdLst/>
              <a:ahLst/>
              <a:cxnLst>
                <a:cxn ang="0">
                  <a:pos x="12" y="241"/>
                </a:cxn>
                <a:cxn ang="0">
                  <a:pos x="95" y="287"/>
                </a:cxn>
                <a:cxn ang="0">
                  <a:pos x="387" y="140"/>
                </a:cxn>
                <a:cxn ang="0">
                  <a:pos x="561" y="12"/>
                </a:cxn>
                <a:cxn ang="0">
                  <a:pos x="168" y="213"/>
                </a:cxn>
                <a:cxn ang="0">
                  <a:pos x="12" y="241"/>
                </a:cxn>
              </a:cxnLst>
              <a:rect l="0" t="0" r="r" b="b"/>
              <a:pathLst>
                <a:path w="597" h="304">
                  <a:moveTo>
                    <a:pt x="12" y="241"/>
                  </a:moveTo>
                  <a:cubicBezTo>
                    <a:pt x="0" y="253"/>
                    <a:pt x="33" y="304"/>
                    <a:pt x="95" y="287"/>
                  </a:cubicBezTo>
                  <a:cubicBezTo>
                    <a:pt x="157" y="270"/>
                    <a:pt x="309" y="186"/>
                    <a:pt x="387" y="140"/>
                  </a:cubicBezTo>
                  <a:cubicBezTo>
                    <a:pt x="465" y="94"/>
                    <a:pt x="597" y="0"/>
                    <a:pt x="561" y="12"/>
                  </a:cubicBezTo>
                  <a:cubicBezTo>
                    <a:pt x="525" y="24"/>
                    <a:pt x="265" y="176"/>
                    <a:pt x="168" y="213"/>
                  </a:cubicBezTo>
                  <a:cubicBezTo>
                    <a:pt x="71" y="250"/>
                    <a:pt x="24" y="229"/>
                    <a:pt x="12" y="241"/>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01" name="Freeform 32"/>
            <p:cNvSpPr>
              <a:spLocks/>
            </p:cNvSpPr>
            <p:nvPr/>
          </p:nvSpPr>
          <p:spPr bwMode="auto">
            <a:xfrm>
              <a:off x="4478889" y="2394501"/>
              <a:ext cx="898893" cy="647823"/>
            </a:xfrm>
            <a:custGeom>
              <a:avLst/>
              <a:gdLst/>
              <a:ahLst/>
              <a:cxnLst>
                <a:cxn ang="0">
                  <a:pos x="396" y="3"/>
                </a:cxn>
                <a:cxn ang="0">
                  <a:pos x="259" y="259"/>
                </a:cxn>
                <a:cxn ang="0">
                  <a:pos x="85" y="314"/>
                </a:cxn>
                <a:cxn ang="0">
                  <a:pos x="3" y="250"/>
                </a:cxn>
                <a:cxn ang="0">
                  <a:pos x="103" y="259"/>
                </a:cxn>
                <a:cxn ang="0">
                  <a:pos x="222" y="241"/>
                </a:cxn>
                <a:cxn ang="0">
                  <a:pos x="396" y="3"/>
                </a:cxn>
              </a:cxnLst>
              <a:rect l="0" t="0" r="r" b="b"/>
              <a:pathLst>
                <a:path w="402" h="316">
                  <a:moveTo>
                    <a:pt x="396" y="3"/>
                  </a:moveTo>
                  <a:cubicBezTo>
                    <a:pt x="402" y="6"/>
                    <a:pt x="311" y="207"/>
                    <a:pt x="259" y="259"/>
                  </a:cubicBezTo>
                  <a:cubicBezTo>
                    <a:pt x="207" y="311"/>
                    <a:pt x="128" y="316"/>
                    <a:pt x="85" y="314"/>
                  </a:cubicBezTo>
                  <a:cubicBezTo>
                    <a:pt x="42" y="312"/>
                    <a:pt x="0" y="259"/>
                    <a:pt x="3" y="250"/>
                  </a:cubicBezTo>
                  <a:cubicBezTo>
                    <a:pt x="6" y="241"/>
                    <a:pt x="67" y="260"/>
                    <a:pt x="103" y="259"/>
                  </a:cubicBezTo>
                  <a:cubicBezTo>
                    <a:pt x="139" y="258"/>
                    <a:pt x="172" y="279"/>
                    <a:pt x="222" y="241"/>
                  </a:cubicBezTo>
                  <a:cubicBezTo>
                    <a:pt x="272" y="203"/>
                    <a:pt x="390" y="0"/>
                    <a:pt x="396" y="3"/>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6" name="Text Box 33"/>
            <p:cNvSpPr txBox="1">
              <a:spLocks noChangeArrowheads="1"/>
            </p:cNvSpPr>
            <p:nvPr/>
          </p:nvSpPr>
          <p:spPr bwMode="auto">
            <a:xfrm>
              <a:off x="3683000" y="4168775"/>
              <a:ext cx="252412" cy="336550"/>
            </a:xfrm>
            <a:prstGeom prst="rect">
              <a:avLst/>
            </a:prstGeom>
            <a:noFill/>
            <a:ln w="9525">
              <a:noFill/>
              <a:miter lim="800000"/>
              <a:headEnd/>
              <a:tailEnd/>
            </a:ln>
            <a:effectLst/>
          </p:spPr>
          <p:txBody>
            <a:bodyPr wrap="none">
              <a:spAutoFit/>
            </a:bodyPr>
            <a:lstStyle/>
            <a:p>
              <a:r>
                <a:rPr lang="en-US"/>
                <a:t>-</a:t>
              </a:r>
            </a:p>
          </p:txBody>
        </p:sp>
        <p:sp>
          <p:nvSpPr>
            <p:cNvPr id="7" name="Text Box 34"/>
            <p:cNvSpPr txBox="1">
              <a:spLocks noChangeArrowheads="1"/>
            </p:cNvSpPr>
            <p:nvPr/>
          </p:nvSpPr>
          <p:spPr bwMode="auto">
            <a:xfrm>
              <a:off x="3949700" y="3978275"/>
              <a:ext cx="252412" cy="336550"/>
            </a:xfrm>
            <a:prstGeom prst="rect">
              <a:avLst/>
            </a:prstGeom>
            <a:noFill/>
            <a:ln w="9525">
              <a:noFill/>
              <a:miter lim="800000"/>
              <a:headEnd/>
              <a:tailEnd/>
            </a:ln>
            <a:effectLst/>
          </p:spPr>
          <p:txBody>
            <a:bodyPr wrap="none">
              <a:spAutoFit/>
            </a:bodyPr>
            <a:lstStyle/>
            <a:p>
              <a:r>
                <a:rPr lang="en-US"/>
                <a:t>-</a:t>
              </a:r>
            </a:p>
          </p:txBody>
        </p:sp>
        <p:sp>
          <p:nvSpPr>
            <p:cNvPr id="8" name="Text Box 35"/>
            <p:cNvSpPr txBox="1">
              <a:spLocks noChangeArrowheads="1"/>
            </p:cNvSpPr>
            <p:nvPr/>
          </p:nvSpPr>
          <p:spPr bwMode="auto">
            <a:xfrm>
              <a:off x="4246562" y="3783012"/>
              <a:ext cx="252412" cy="336550"/>
            </a:xfrm>
            <a:prstGeom prst="rect">
              <a:avLst/>
            </a:prstGeom>
            <a:noFill/>
            <a:ln w="9525">
              <a:noFill/>
              <a:miter lim="800000"/>
              <a:headEnd/>
              <a:tailEnd/>
            </a:ln>
            <a:effectLst/>
          </p:spPr>
          <p:txBody>
            <a:bodyPr wrap="none">
              <a:spAutoFit/>
            </a:bodyPr>
            <a:lstStyle/>
            <a:p>
              <a:r>
                <a:rPr lang="en-US"/>
                <a:t>-</a:t>
              </a:r>
            </a:p>
          </p:txBody>
        </p:sp>
        <p:sp>
          <p:nvSpPr>
            <p:cNvPr id="9" name="Text Box 36"/>
            <p:cNvSpPr txBox="1">
              <a:spLocks noChangeArrowheads="1"/>
            </p:cNvSpPr>
            <p:nvPr/>
          </p:nvSpPr>
          <p:spPr bwMode="auto">
            <a:xfrm>
              <a:off x="4545012" y="3587750"/>
              <a:ext cx="252412" cy="336550"/>
            </a:xfrm>
            <a:prstGeom prst="rect">
              <a:avLst/>
            </a:prstGeom>
            <a:noFill/>
            <a:ln w="9525">
              <a:noFill/>
              <a:miter lim="800000"/>
              <a:headEnd/>
              <a:tailEnd/>
            </a:ln>
            <a:effectLst/>
          </p:spPr>
          <p:txBody>
            <a:bodyPr wrap="none">
              <a:spAutoFit/>
            </a:bodyPr>
            <a:lstStyle/>
            <a:p>
              <a:r>
                <a:rPr lang="en-US"/>
                <a:t>-</a:t>
              </a:r>
            </a:p>
          </p:txBody>
        </p:sp>
        <p:sp>
          <p:nvSpPr>
            <p:cNvPr id="10" name="Text Box 37"/>
            <p:cNvSpPr txBox="1">
              <a:spLocks noChangeArrowheads="1"/>
            </p:cNvSpPr>
            <p:nvPr/>
          </p:nvSpPr>
          <p:spPr bwMode="auto">
            <a:xfrm>
              <a:off x="4711700" y="3260725"/>
              <a:ext cx="252412" cy="336550"/>
            </a:xfrm>
            <a:prstGeom prst="rect">
              <a:avLst/>
            </a:prstGeom>
            <a:noFill/>
            <a:ln w="9525">
              <a:noFill/>
              <a:miter lim="800000"/>
              <a:headEnd/>
              <a:tailEnd/>
            </a:ln>
            <a:effectLst/>
          </p:spPr>
          <p:txBody>
            <a:bodyPr wrap="none">
              <a:spAutoFit/>
            </a:bodyPr>
            <a:lstStyle/>
            <a:p>
              <a:r>
                <a:rPr lang="en-US"/>
                <a:t>-</a:t>
              </a:r>
            </a:p>
          </p:txBody>
        </p:sp>
        <p:sp>
          <p:nvSpPr>
            <p:cNvPr id="11" name="Text Box 38"/>
            <p:cNvSpPr txBox="1">
              <a:spLocks noChangeArrowheads="1"/>
            </p:cNvSpPr>
            <p:nvPr/>
          </p:nvSpPr>
          <p:spPr bwMode="auto">
            <a:xfrm>
              <a:off x="4529137" y="2949575"/>
              <a:ext cx="252412" cy="336550"/>
            </a:xfrm>
            <a:prstGeom prst="rect">
              <a:avLst/>
            </a:prstGeom>
            <a:noFill/>
            <a:ln w="9525">
              <a:noFill/>
              <a:miter lim="800000"/>
              <a:headEnd/>
              <a:tailEnd/>
            </a:ln>
            <a:effectLst/>
          </p:spPr>
          <p:txBody>
            <a:bodyPr wrap="none">
              <a:spAutoFit/>
            </a:bodyPr>
            <a:lstStyle/>
            <a:p>
              <a:r>
                <a:rPr lang="en-US"/>
                <a:t>-</a:t>
              </a:r>
            </a:p>
          </p:txBody>
        </p:sp>
        <p:sp>
          <p:nvSpPr>
            <p:cNvPr id="12" name="Text Box 39"/>
            <p:cNvSpPr txBox="1">
              <a:spLocks noChangeArrowheads="1"/>
            </p:cNvSpPr>
            <p:nvPr/>
          </p:nvSpPr>
          <p:spPr bwMode="auto">
            <a:xfrm>
              <a:off x="4318000" y="2624137"/>
              <a:ext cx="252412" cy="336550"/>
            </a:xfrm>
            <a:prstGeom prst="rect">
              <a:avLst/>
            </a:prstGeom>
            <a:noFill/>
            <a:ln w="9525">
              <a:noFill/>
              <a:miter lim="800000"/>
              <a:headEnd/>
              <a:tailEnd/>
            </a:ln>
            <a:effectLst/>
          </p:spPr>
          <p:txBody>
            <a:bodyPr wrap="none">
              <a:spAutoFit/>
            </a:bodyPr>
            <a:lstStyle/>
            <a:p>
              <a:r>
                <a:rPr lang="en-US"/>
                <a:t>-</a:t>
              </a:r>
            </a:p>
          </p:txBody>
        </p:sp>
        <p:sp>
          <p:nvSpPr>
            <p:cNvPr id="13" name="Text Box 40"/>
            <p:cNvSpPr txBox="1">
              <a:spLocks noChangeArrowheads="1"/>
            </p:cNvSpPr>
            <p:nvPr/>
          </p:nvSpPr>
          <p:spPr bwMode="auto">
            <a:xfrm>
              <a:off x="4295775" y="2225675"/>
              <a:ext cx="252412" cy="336550"/>
            </a:xfrm>
            <a:prstGeom prst="rect">
              <a:avLst/>
            </a:prstGeom>
            <a:noFill/>
            <a:ln w="9525">
              <a:noFill/>
              <a:miter lim="800000"/>
              <a:headEnd/>
              <a:tailEnd/>
            </a:ln>
            <a:effectLst/>
          </p:spPr>
          <p:txBody>
            <a:bodyPr wrap="none">
              <a:spAutoFit/>
            </a:bodyPr>
            <a:lstStyle/>
            <a:p>
              <a:r>
                <a:rPr lang="en-US"/>
                <a:t>-</a:t>
              </a:r>
            </a:p>
          </p:txBody>
        </p:sp>
        <p:sp>
          <p:nvSpPr>
            <p:cNvPr id="14" name="Text Box 41"/>
            <p:cNvSpPr txBox="1">
              <a:spLocks noChangeArrowheads="1"/>
            </p:cNvSpPr>
            <p:nvPr/>
          </p:nvSpPr>
          <p:spPr bwMode="auto">
            <a:xfrm>
              <a:off x="4419600" y="1825625"/>
              <a:ext cx="252412" cy="336550"/>
            </a:xfrm>
            <a:prstGeom prst="rect">
              <a:avLst/>
            </a:prstGeom>
            <a:noFill/>
            <a:ln w="9525">
              <a:noFill/>
              <a:miter lim="800000"/>
              <a:headEnd/>
              <a:tailEnd/>
            </a:ln>
            <a:effectLst/>
          </p:spPr>
          <p:txBody>
            <a:bodyPr wrap="none">
              <a:spAutoFit/>
            </a:bodyPr>
            <a:lstStyle/>
            <a:p>
              <a:r>
                <a:rPr lang="en-US"/>
                <a:t>-</a:t>
              </a:r>
            </a:p>
          </p:txBody>
        </p:sp>
        <p:sp>
          <p:nvSpPr>
            <p:cNvPr id="15" name="Text Box 42"/>
            <p:cNvSpPr txBox="1">
              <a:spLocks noChangeArrowheads="1"/>
            </p:cNvSpPr>
            <p:nvPr/>
          </p:nvSpPr>
          <p:spPr bwMode="auto">
            <a:xfrm>
              <a:off x="4557712" y="1470025"/>
              <a:ext cx="252412" cy="336550"/>
            </a:xfrm>
            <a:prstGeom prst="rect">
              <a:avLst/>
            </a:prstGeom>
            <a:noFill/>
            <a:ln w="9525">
              <a:noFill/>
              <a:miter lim="800000"/>
              <a:headEnd/>
              <a:tailEnd/>
            </a:ln>
            <a:effectLst/>
          </p:spPr>
          <p:txBody>
            <a:bodyPr wrap="none">
              <a:spAutoFit/>
            </a:bodyPr>
            <a:lstStyle/>
            <a:p>
              <a:r>
                <a:rPr lang="en-US"/>
                <a:t>-</a:t>
              </a:r>
            </a:p>
          </p:txBody>
        </p:sp>
        <p:sp>
          <p:nvSpPr>
            <p:cNvPr id="16" name="Text Box 43"/>
            <p:cNvSpPr txBox="1">
              <a:spLocks noChangeArrowheads="1"/>
            </p:cNvSpPr>
            <p:nvPr/>
          </p:nvSpPr>
          <p:spPr bwMode="auto">
            <a:xfrm>
              <a:off x="4752975" y="1301750"/>
              <a:ext cx="252412" cy="336550"/>
            </a:xfrm>
            <a:prstGeom prst="rect">
              <a:avLst/>
            </a:prstGeom>
            <a:noFill/>
            <a:ln w="9525">
              <a:noFill/>
              <a:miter lim="800000"/>
              <a:headEnd/>
              <a:tailEnd/>
            </a:ln>
            <a:effectLst/>
          </p:spPr>
          <p:txBody>
            <a:bodyPr wrap="none">
              <a:spAutoFit/>
            </a:bodyPr>
            <a:lstStyle/>
            <a:p>
              <a:r>
                <a:rPr lang="en-US"/>
                <a:t>-</a:t>
              </a:r>
            </a:p>
          </p:txBody>
        </p:sp>
        <p:sp>
          <p:nvSpPr>
            <p:cNvPr id="17" name="Text Box 44"/>
            <p:cNvSpPr txBox="1">
              <a:spLocks noChangeArrowheads="1"/>
            </p:cNvSpPr>
            <p:nvPr/>
          </p:nvSpPr>
          <p:spPr bwMode="auto">
            <a:xfrm>
              <a:off x="5037137" y="1468437"/>
              <a:ext cx="252412" cy="336550"/>
            </a:xfrm>
            <a:prstGeom prst="rect">
              <a:avLst/>
            </a:prstGeom>
            <a:noFill/>
            <a:ln w="9525">
              <a:noFill/>
              <a:miter lim="800000"/>
              <a:headEnd/>
              <a:tailEnd/>
            </a:ln>
            <a:effectLst/>
          </p:spPr>
          <p:txBody>
            <a:bodyPr wrap="none">
              <a:spAutoFit/>
            </a:bodyPr>
            <a:lstStyle/>
            <a:p>
              <a:r>
                <a:rPr lang="en-US"/>
                <a:t>-</a:t>
              </a:r>
            </a:p>
          </p:txBody>
        </p:sp>
        <p:sp>
          <p:nvSpPr>
            <p:cNvPr id="18" name="Text Box 45"/>
            <p:cNvSpPr txBox="1">
              <a:spLocks noChangeArrowheads="1"/>
            </p:cNvSpPr>
            <p:nvPr/>
          </p:nvSpPr>
          <p:spPr bwMode="auto">
            <a:xfrm>
              <a:off x="5189537" y="1620837"/>
              <a:ext cx="252412" cy="336550"/>
            </a:xfrm>
            <a:prstGeom prst="rect">
              <a:avLst/>
            </a:prstGeom>
            <a:noFill/>
            <a:ln w="9525">
              <a:noFill/>
              <a:miter lim="800000"/>
              <a:headEnd/>
              <a:tailEnd/>
            </a:ln>
            <a:effectLst/>
          </p:spPr>
          <p:txBody>
            <a:bodyPr wrap="none">
              <a:spAutoFit/>
            </a:bodyPr>
            <a:lstStyle/>
            <a:p>
              <a:r>
                <a:rPr lang="en-US"/>
                <a:t>-</a:t>
              </a:r>
            </a:p>
          </p:txBody>
        </p:sp>
        <p:sp>
          <p:nvSpPr>
            <p:cNvPr id="19" name="Text Box 46"/>
            <p:cNvSpPr txBox="1">
              <a:spLocks noChangeArrowheads="1"/>
            </p:cNvSpPr>
            <p:nvPr/>
          </p:nvSpPr>
          <p:spPr bwMode="auto">
            <a:xfrm>
              <a:off x="5341937" y="1773237"/>
              <a:ext cx="252412" cy="336550"/>
            </a:xfrm>
            <a:prstGeom prst="rect">
              <a:avLst/>
            </a:prstGeom>
            <a:noFill/>
            <a:ln w="9525">
              <a:noFill/>
              <a:miter lim="800000"/>
              <a:headEnd/>
              <a:tailEnd/>
            </a:ln>
            <a:effectLst/>
          </p:spPr>
          <p:txBody>
            <a:bodyPr wrap="none">
              <a:spAutoFit/>
            </a:bodyPr>
            <a:lstStyle/>
            <a:p>
              <a:r>
                <a:rPr lang="en-US"/>
                <a:t>-</a:t>
              </a:r>
            </a:p>
          </p:txBody>
        </p:sp>
        <p:sp>
          <p:nvSpPr>
            <p:cNvPr id="20" name="Text Box 47"/>
            <p:cNvSpPr txBox="1">
              <a:spLocks noChangeArrowheads="1"/>
            </p:cNvSpPr>
            <p:nvPr/>
          </p:nvSpPr>
          <p:spPr bwMode="auto">
            <a:xfrm>
              <a:off x="5378450" y="1982787"/>
              <a:ext cx="252412" cy="336550"/>
            </a:xfrm>
            <a:prstGeom prst="rect">
              <a:avLst/>
            </a:prstGeom>
            <a:noFill/>
            <a:ln w="9525">
              <a:noFill/>
              <a:miter lim="800000"/>
              <a:headEnd/>
              <a:tailEnd/>
            </a:ln>
            <a:effectLst/>
          </p:spPr>
          <p:txBody>
            <a:bodyPr wrap="none">
              <a:spAutoFit/>
            </a:bodyPr>
            <a:lstStyle/>
            <a:p>
              <a:r>
                <a:rPr lang="en-US"/>
                <a:t>-</a:t>
              </a:r>
            </a:p>
          </p:txBody>
        </p:sp>
        <p:sp>
          <p:nvSpPr>
            <p:cNvPr id="21" name="Text Box 48"/>
            <p:cNvSpPr txBox="1">
              <a:spLocks noChangeArrowheads="1"/>
            </p:cNvSpPr>
            <p:nvPr/>
          </p:nvSpPr>
          <p:spPr bwMode="auto">
            <a:xfrm>
              <a:off x="5341937" y="2251075"/>
              <a:ext cx="252412" cy="336550"/>
            </a:xfrm>
            <a:prstGeom prst="rect">
              <a:avLst/>
            </a:prstGeom>
            <a:noFill/>
            <a:ln w="9525">
              <a:noFill/>
              <a:miter lim="800000"/>
              <a:headEnd/>
              <a:tailEnd/>
            </a:ln>
            <a:effectLst/>
          </p:spPr>
          <p:txBody>
            <a:bodyPr wrap="none">
              <a:spAutoFit/>
            </a:bodyPr>
            <a:lstStyle/>
            <a:p>
              <a:r>
                <a:rPr lang="en-US"/>
                <a:t>-</a:t>
              </a:r>
            </a:p>
          </p:txBody>
        </p:sp>
        <p:sp>
          <p:nvSpPr>
            <p:cNvPr id="22" name="Text Box 49"/>
            <p:cNvSpPr txBox="1">
              <a:spLocks noChangeArrowheads="1"/>
            </p:cNvSpPr>
            <p:nvPr/>
          </p:nvSpPr>
          <p:spPr bwMode="auto">
            <a:xfrm>
              <a:off x="5218112" y="2462212"/>
              <a:ext cx="252412" cy="336550"/>
            </a:xfrm>
            <a:prstGeom prst="rect">
              <a:avLst/>
            </a:prstGeom>
            <a:noFill/>
            <a:ln w="9525">
              <a:noFill/>
              <a:miter lim="800000"/>
              <a:headEnd/>
              <a:tailEnd/>
            </a:ln>
            <a:effectLst/>
          </p:spPr>
          <p:txBody>
            <a:bodyPr wrap="none">
              <a:spAutoFit/>
            </a:bodyPr>
            <a:lstStyle/>
            <a:p>
              <a:r>
                <a:rPr lang="en-US"/>
                <a:t>-</a:t>
              </a:r>
            </a:p>
          </p:txBody>
        </p:sp>
        <p:sp>
          <p:nvSpPr>
            <p:cNvPr id="23" name="Text Box 50"/>
            <p:cNvSpPr txBox="1">
              <a:spLocks noChangeArrowheads="1"/>
            </p:cNvSpPr>
            <p:nvPr/>
          </p:nvSpPr>
          <p:spPr bwMode="auto">
            <a:xfrm>
              <a:off x="5108575" y="2773362"/>
              <a:ext cx="252412" cy="336550"/>
            </a:xfrm>
            <a:prstGeom prst="rect">
              <a:avLst/>
            </a:prstGeom>
            <a:noFill/>
            <a:ln w="9525">
              <a:noFill/>
              <a:miter lim="800000"/>
              <a:headEnd/>
              <a:tailEnd/>
            </a:ln>
            <a:effectLst/>
          </p:spPr>
          <p:txBody>
            <a:bodyPr wrap="none">
              <a:spAutoFit/>
            </a:bodyPr>
            <a:lstStyle/>
            <a:p>
              <a:r>
                <a:rPr lang="en-US"/>
                <a:t>-</a:t>
              </a:r>
            </a:p>
          </p:txBody>
        </p:sp>
        <p:sp>
          <p:nvSpPr>
            <p:cNvPr id="24" name="Text Box 51"/>
            <p:cNvSpPr txBox="1">
              <a:spLocks noChangeArrowheads="1"/>
            </p:cNvSpPr>
            <p:nvPr/>
          </p:nvSpPr>
          <p:spPr bwMode="auto">
            <a:xfrm>
              <a:off x="5086350" y="2984500"/>
              <a:ext cx="252412" cy="336550"/>
            </a:xfrm>
            <a:prstGeom prst="rect">
              <a:avLst/>
            </a:prstGeom>
            <a:noFill/>
            <a:ln w="9525">
              <a:noFill/>
              <a:miter lim="800000"/>
              <a:headEnd/>
              <a:tailEnd/>
            </a:ln>
            <a:effectLst/>
          </p:spPr>
          <p:txBody>
            <a:bodyPr wrap="none">
              <a:spAutoFit/>
            </a:bodyPr>
            <a:lstStyle/>
            <a:p>
              <a:r>
                <a:rPr lang="en-US"/>
                <a:t>-</a:t>
              </a:r>
            </a:p>
          </p:txBody>
        </p:sp>
        <p:sp>
          <p:nvSpPr>
            <p:cNvPr id="25" name="Text Box 52"/>
            <p:cNvSpPr txBox="1">
              <a:spLocks noChangeArrowheads="1"/>
            </p:cNvSpPr>
            <p:nvPr/>
          </p:nvSpPr>
          <p:spPr bwMode="auto">
            <a:xfrm>
              <a:off x="5122862" y="3265487"/>
              <a:ext cx="252412" cy="336550"/>
            </a:xfrm>
            <a:prstGeom prst="rect">
              <a:avLst/>
            </a:prstGeom>
            <a:noFill/>
            <a:ln w="9525">
              <a:noFill/>
              <a:miter lim="800000"/>
              <a:headEnd/>
              <a:tailEnd/>
            </a:ln>
            <a:effectLst/>
          </p:spPr>
          <p:txBody>
            <a:bodyPr wrap="none">
              <a:spAutoFit/>
            </a:bodyPr>
            <a:lstStyle/>
            <a:p>
              <a:r>
                <a:rPr lang="en-US"/>
                <a:t>-</a:t>
              </a:r>
            </a:p>
          </p:txBody>
        </p:sp>
        <p:sp>
          <p:nvSpPr>
            <p:cNvPr id="26" name="Text Box 53"/>
            <p:cNvSpPr txBox="1">
              <a:spLocks noChangeArrowheads="1"/>
            </p:cNvSpPr>
            <p:nvPr/>
          </p:nvSpPr>
          <p:spPr bwMode="auto">
            <a:xfrm>
              <a:off x="5159375" y="3606800"/>
              <a:ext cx="252412" cy="336550"/>
            </a:xfrm>
            <a:prstGeom prst="rect">
              <a:avLst/>
            </a:prstGeom>
            <a:noFill/>
            <a:ln w="9525">
              <a:noFill/>
              <a:miter lim="800000"/>
              <a:headEnd/>
              <a:tailEnd/>
            </a:ln>
            <a:effectLst/>
          </p:spPr>
          <p:txBody>
            <a:bodyPr wrap="none">
              <a:spAutoFit/>
            </a:bodyPr>
            <a:lstStyle/>
            <a:p>
              <a:r>
                <a:rPr lang="en-US"/>
                <a:t>-</a:t>
              </a:r>
            </a:p>
          </p:txBody>
        </p:sp>
        <p:sp>
          <p:nvSpPr>
            <p:cNvPr id="27" name="Text Box 54"/>
            <p:cNvSpPr txBox="1">
              <a:spLocks noChangeArrowheads="1"/>
            </p:cNvSpPr>
            <p:nvPr/>
          </p:nvSpPr>
          <p:spPr bwMode="auto">
            <a:xfrm>
              <a:off x="5195887" y="3932237"/>
              <a:ext cx="252412" cy="336550"/>
            </a:xfrm>
            <a:prstGeom prst="rect">
              <a:avLst/>
            </a:prstGeom>
            <a:noFill/>
            <a:ln w="9525">
              <a:noFill/>
              <a:miter lim="800000"/>
              <a:headEnd/>
              <a:tailEnd/>
            </a:ln>
            <a:effectLst/>
          </p:spPr>
          <p:txBody>
            <a:bodyPr wrap="none">
              <a:spAutoFit/>
            </a:bodyPr>
            <a:lstStyle/>
            <a:p>
              <a:r>
                <a:rPr lang="en-US"/>
                <a:t>-</a:t>
              </a:r>
            </a:p>
          </p:txBody>
        </p:sp>
        <p:sp>
          <p:nvSpPr>
            <p:cNvPr id="28" name="Text Box 55"/>
            <p:cNvSpPr txBox="1">
              <a:spLocks noChangeArrowheads="1"/>
            </p:cNvSpPr>
            <p:nvPr/>
          </p:nvSpPr>
          <p:spPr bwMode="auto">
            <a:xfrm>
              <a:off x="5014912" y="4273550"/>
              <a:ext cx="252412" cy="336550"/>
            </a:xfrm>
            <a:prstGeom prst="rect">
              <a:avLst/>
            </a:prstGeom>
            <a:noFill/>
            <a:ln w="9525">
              <a:noFill/>
              <a:miter lim="800000"/>
              <a:headEnd/>
              <a:tailEnd/>
            </a:ln>
            <a:effectLst/>
          </p:spPr>
          <p:txBody>
            <a:bodyPr wrap="none">
              <a:spAutoFit/>
            </a:bodyPr>
            <a:lstStyle/>
            <a:p>
              <a:r>
                <a:rPr lang="en-US"/>
                <a:t>-</a:t>
              </a:r>
            </a:p>
          </p:txBody>
        </p:sp>
        <p:sp>
          <p:nvSpPr>
            <p:cNvPr id="29" name="Text Box 56"/>
            <p:cNvSpPr txBox="1">
              <a:spLocks noChangeArrowheads="1"/>
            </p:cNvSpPr>
            <p:nvPr/>
          </p:nvSpPr>
          <p:spPr bwMode="auto">
            <a:xfrm>
              <a:off x="4775200" y="4440237"/>
              <a:ext cx="252412" cy="336550"/>
            </a:xfrm>
            <a:prstGeom prst="rect">
              <a:avLst/>
            </a:prstGeom>
            <a:noFill/>
            <a:ln w="9525">
              <a:noFill/>
              <a:miter lim="800000"/>
              <a:headEnd/>
              <a:tailEnd/>
            </a:ln>
            <a:effectLst/>
          </p:spPr>
          <p:txBody>
            <a:bodyPr wrap="none">
              <a:spAutoFit/>
            </a:bodyPr>
            <a:lstStyle/>
            <a:p>
              <a:r>
                <a:rPr lang="en-US"/>
                <a:t>-</a:t>
              </a:r>
            </a:p>
          </p:txBody>
        </p:sp>
        <p:sp>
          <p:nvSpPr>
            <p:cNvPr id="30" name="Text Box 57"/>
            <p:cNvSpPr txBox="1">
              <a:spLocks noChangeArrowheads="1"/>
            </p:cNvSpPr>
            <p:nvPr/>
          </p:nvSpPr>
          <p:spPr bwMode="auto">
            <a:xfrm>
              <a:off x="4551362" y="4592637"/>
              <a:ext cx="252412" cy="336550"/>
            </a:xfrm>
            <a:prstGeom prst="rect">
              <a:avLst/>
            </a:prstGeom>
            <a:noFill/>
            <a:ln w="9525">
              <a:noFill/>
              <a:miter lim="800000"/>
              <a:headEnd/>
              <a:tailEnd/>
            </a:ln>
            <a:effectLst/>
          </p:spPr>
          <p:txBody>
            <a:bodyPr wrap="none">
              <a:spAutoFit/>
            </a:bodyPr>
            <a:lstStyle/>
            <a:p>
              <a:r>
                <a:rPr lang="en-US"/>
                <a:t>-</a:t>
              </a:r>
            </a:p>
          </p:txBody>
        </p:sp>
        <p:sp>
          <p:nvSpPr>
            <p:cNvPr id="31" name="Text Box 58"/>
            <p:cNvSpPr txBox="1">
              <a:spLocks noChangeArrowheads="1"/>
            </p:cNvSpPr>
            <p:nvPr/>
          </p:nvSpPr>
          <p:spPr bwMode="auto">
            <a:xfrm>
              <a:off x="4240212" y="4730750"/>
              <a:ext cx="252412" cy="336550"/>
            </a:xfrm>
            <a:prstGeom prst="rect">
              <a:avLst/>
            </a:prstGeom>
            <a:noFill/>
            <a:ln w="9525">
              <a:noFill/>
              <a:miter lim="800000"/>
              <a:headEnd/>
              <a:tailEnd/>
            </a:ln>
            <a:effectLst/>
          </p:spPr>
          <p:txBody>
            <a:bodyPr wrap="none">
              <a:spAutoFit/>
            </a:bodyPr>
            <a:lstStyle/>
            <a:p>
              <a:r>
                <a:rPr lang="en-US"/>
                <a:t>-</a:t>
              </a:r>
            </a:p>
          </p:txBody>
        </p:sp>
        <p:sp>
          <p:nvSpPr>
            <p:cNvPr id="32" name="Text Box 59"/>
            <p:cNvSpPr txBox="1">
              <a:spLocks noChangeArrowheads="1"/>
            </p:cNvSpPr>
            <p:nvPr/>
          </p:nvSpPr>
          <p:spPr bwMode="auto">
            <a:xfrm>
              <a:off x="3941762" y="4854575"/>
              <a:ext cx="252412" cy="336550"/>
            </a:xfrm>
            <a:prstGeom prst="rect">
              <a:avLst/>
            </a:prstGeom>
            <a:noFill/>
            <a:ln w="9525">
              <a:noFill/>
              <a:miter lim="800000"/>
              <a:headEnd/>
              <a:tailEnd/>
            </a:ln>
            <a:effectLst/>
          </p:spPr>
          <p:txBody>
            <a:bodyPr wrap="none">
              <a:spAutoFit/>
            </a:bodyPr>
            <a:lstStyle/>
            <a:p>
              <a:r>
                <a:rPr lang="en-US"/>
                <a:t>-</a:t>
              </a:r>
            </a:p>
          </p:txBody>
        </p:sp>
        <p:sp>
          <p:nvSpPr>
            <p:cNvPr id="33" name="Text Box 60"/>
            <p:cNvSpPr txBox="1">
              <a:spLocks noChangeArrowheads="1"/>
            </p:cNvSpPr>
            <p:nvPr/>
          </p:nvSpPr>
          <p:spPr bwMode="auto">
            <a:xfrm>
              <a:off x="3716337" y="4759325"/>
              <a:ext cx="252412" cy="336550"/>
            </a:xfrm>
            <a:prstGeom prst="rect">
              <a:avLst/>
            </a:prstGeom>
            <a:noFill/>
            <a:ln w="9525">
              <a:noFill/>
              <a:miter lim="800000"/>
              <a:headEnd/>
              <a:tailEnd/>
            </a:ln>
            <a:effectLst/>
          </p:spPr>
          <p:txBody>
            <a:bodyPr wrap="none">
              <a:spAutoFit/>
            </a:bodyPr>
            <a:lstStyle/>
            <a:p>
              <a:r>
                <a:rPr lang="en-US"/>
                <a:t>-</a:t>
              </a:r>
            </a:p>
          </p:txBody>
        </p:sp>
        <p:sp>
          <p:nvSpPr>
            <p:cNvPr id="34" name="Text Box 61"/>
            <p:cNvSpPr txBox="1">
              <a:spLocks noChangeArrowheads="1"/>
            </p:cNvSpPr>
            <p:nvPr/>
          </p:nvSpPr>
          <p:spPr bwMode="auto">
            <a:xfrm>
              <a:off x="3608387" y="4519612"/>
              <a:ext cx="252412" cy="336550"/>
            </a:xfrm>
            <a:prstGeom prst="rect">
              <a:avLst/>
            </a:prstGeom>
            <a:noFill/>
            <a:ln w="9525">
              <a:noFill/>
              <a:miter lim="800000"/>
              <a:headEnd/>
              <a:tailEnd/>
            </a:ln>
            <a:effectLst/>
          </p:spPr>
          <p:txBody>
            <a:bodyPr wrap="none">
              <a:spAutoFit/>
            </a:bodyPr>
            <a:lstStyle/>
            <a:p>
              <a:r>
                <a:rPr lang="en-US"/>
                <a:t>-</a:t>
              </a:r>
            </a:p>
          </p:txBody>
        </p:sp>
        <p:sp>
          <p:nvSpPr>
            <p:cNvPr id="35" name="Text Box 62"/>
            <p:cNvSpPr txBox="1">
              <a:spLocks noChangeArrowheads="1"/>
            </p:cNvSpPr>
            <p:nvPr/>
          </p:nvSpPr>
          <p:spPr bwMode="auto">
            <a:xfrm>
              <a:off x="3817937" y="4886325"/>
              <a:ext cx="252412" cy="336550"/>
            </a:xfrm>
            <a:prstGeom prst="rect">
              <a:avLst/>
            </a:prstGeom>
            <a:noFill/>
            <a:ln w="9525">
              <a:noFill/>
              <a:miter lim="800000"/>
              <a:headEnd/>
              <a:tailEnd/>
            </a:ln>
            <a:effectLst/>
          </p:spPr>
          <p:txBody>
            <a:bodyPr wrap="none">
              <a:spAutoFit/>
            </a:bodyPr>
            <a:lstStyle/>
            <a:p>
              <a:r>
                <a:rPr lang="en-US"/>
                <a:t>-</a:t>
              </a:r>
            </a:p>
          </p:txBody>
        </p:sp>
        <p:sp>
          <p:nvSpPr>
            <p:cNvPr id="36" name="Text Box 63"/>
            <p:cNvSpPr txBox="1">
              <a:spLocks noChangeArrowheads="1"/>
            </p:cNvSpPr>
            <p:nvPr/>
          </p:nvSpPr>
          <p:spPr bwMode="auto">
            <a:xfrm>
              <a:off x="3598862" y="4352925"/>
              <a:ext cx="252412" cy="336550"/>
            </a:xfrm>
            <a:prstGeom prst="rect">
              <a:avLst/>
            </a:prstGeom>
            <a:noFill/>
            <a:ln w="9525">
              <a:noFill/>
              <a:miter lim="800000"/>
              <a:headEnd/>
              <a:tailEnd/>
            </a:ln>
            <a:effectLst/>
          </p:spPr>
          <p:txBody>
            <a:bodyPr wrap="none">
              <a:spAutoFit/>
            </a:bodyPr>
            <a:lstStyle/>
            <a:p>
              <a:r>
                <a:rPr lang="en-US"/>
                <a:t>-</a:t>
              </a:r>
            </a:p>
          </p:txBody>
        </p:sp>
        <p:sp>
          <p:nvSpPr>
            <p:cNvPr id="37" name="Text Box 64"/>
            <p:cNvSpPr txBox="1">
              <a:spLocks noChangeArrowheads="1"/>
            </p:cNvSpPr>
            <p:nvPr/>
          </p:nvSpPr>
          <p:spPr bwMode="auto">
            <a:xfrm>
              <a:off x="5360987" y="2138362"/>
              <a:ext cx="252412" cy="336550"/>
            </a:xfrm>
            <a:prstGeom prst="rect">
              <a:avLst/>
            </a:prstGeom>
            <a:noFill/>
            <a:ln w="9525">
              <a:noFill/>
              <a:miter lim="800000"/>
              <a:headEnd/>
              <a:tailEnd/>
            </a:ln>
            <a:effectLst/>
          </p:spPr>
          <p:txBody>
            <a:bodyPr wrap="none">
              <a:spAutoFit/>
            </a:bodyPr>
            <a:lstStyle/>
            <a:p>
              <a:r>
                <a:rPr lang="en-US"/>
                <a:t>-</a:t>
              </a:r>
            </a:p>
          </p:txBody>
        </p:sp>
        <p:sp>
          <p:nvSpPr>
            <p:cNvPr id="38" name="Text Box 65"/>
            <p:cNvSpPr txBox="1">
              <a:spLocks noChangeArrowheads="1"/>
            </p:cNvSpPr>
            <p:nvPr/>
          </p:nvSpPr>
          <p:spPr bwMode="auto">
            <a:xfrm>
              <a:off x="4627562" y="1376362"/>
              <a:ext cx="252412" cy="336550"/>
            </a:xfrm>
            <a:prstGeom prst="rect">
              <a:avLst/>
            </a:prstGeom>
            <a:noFill/>
            <a:ln w="9525">
              <a:noFill/>
              <a:miter lim="800000"/>
              <a:headEnd/>
              <a:tailEnd/>
            </a:ln>
            <a:effectLst/>
          </p:spPr>
          <p:txBody>
            <a:bodyPr wrap="none">
              <a:spAutoFit/>
            </a:bodyPr>
            <a:lstStyle/>
            <a:p>
              <a:r>
                <a:rPr lang="en-US"/>
                <a:t>-</a:t>
              </a:r>
            </a:p>
          </p:txBody>
        </p:sp>
        <p:sp>
          <p:nvSpPr>
            <p:cNvPr id="39" name="Text Box 66"/>
            <p:cNvSpPr txBox="1">
              <a:spLocks noChangeArrowheads="1"/>
            </p:cNvSpPr>
            <p:nvPr/>
          </p:nvSpPr>
          <p:spPr bwMode="auto">
            <a:xfrm>
              <a:off x="4908550" y="1385887"/>
              <a:ext cx="252412" cy="336550"/>
            </a:xfrm>
            <a:prstGeom prst="rect">
              <a:avLst/>
            </a:prstGeom>
            <a:noFill/>
            <a:ln w="9525">
              <a:noFill/>
              <a:miter lim="800000"/>
              <a:headEnd/>
              <a:tailEnd/>
            </a:ln>
            <a:effectLst/>
          </p:spPr>
          <p:txBody>
            <a:bodyPr wrap="none">
              <a:spAutoFit/>
            </a:bodyPr>
            <a:lstStyle/>
            <a:p>
              <a:r>
                <a:rPr lang="en-US"/>
                <a:t>-</a:t>
              </a:r>
            </a:p>
          </p:txBody>
        </p:sp>
        <p:sp>
          <p:nvSpPr>
            <p:cNvPr id="40" name="Text Box 67"/>
            <p:cNvSpPr txBox="1">
              <a:spLocks noChangeArrowheads="1"/>
            </p:cNvSpPr>
            <p:nvPr/>
          </p:nvSpPr>
          <p:spPr bwMode="auto">
            <a:xfrm>
              <a:off x="5114925" y="4113212"/>
              <a:ext cx="252412" cy="336550"/>
            </a:xfrm>
            <a:prstGeom prst="rect">
              <a:avLst/>
            </a:prstGeom>
            <a:noFill/>
            <a:ln w="9525">
              <a:noFill/>
              <a:miter lim="800000"/>
              <a:headEnd/>
              <a:tailEnd/>
            </a:ln>
            <a:effectLst/>
          </p:spPr>
          <p:txBody>
            <a:bodyPr wrap="none">
              <a:spAutoFit/>
            </a:bodyPr>
            <a:lstStyle/>
            <a:p>
              <a:r>
                <a:rPr lang="en-US"/>
                <a:t>-</a:t>
              </a:r>
            </a:p>
          </p:txBody>
        </p:sp>
        <p:sp>
          <p:nvSpPr>
            <p:cNvPr id="41" name="Text Box 68"/>
            <p:cNvSpPr txBox="1">
              <a:spLocks noChangeArrowheads="1"/>
            </p:cNvSpPr>
            <p:nvPr/>
          </p:nvSpPr>
          <p:spPr bwMode="auto">
            <a:xfrm>
              <a:off x="4259262" y="2479675"/>
              <a:ext cx="252412" cy="336550"/>
            </a:xfrm>
            <a:prstGeom prst="rect">
              <a:avLst/>
            </a:prstGeom>
            <a:noFill/>
            <a:ln w="9525">
              <a:noFill/>
              <a:miter lim="800000"/>
              <a:headEnd/>
              <a:tailEnd/>
            </a:ln>
            <a:effectLst/>
          </p:spPr>
          <p:txBody>
            <a:bodyPr wrap="none">
              <a:spAutoFit/>
            </a:bodyPr>
            <a:lstStyle/>
            <a:p>
              <a:r>
                <a:rPr lang="en-US"/>
                <a:t>-</a:t>
              </a:r>
            </a:p>
          </p:txBody>
        </p:sp>
        <p:sp>
          <p:nvSpPr>
            <p:cNvPr id="42" name="Text Box 69"/>
            <p:cNvSpPr txBox="1">
              <a:spLocks noChangeArrowheads="1"/>
            </p:cNvSpPr>
            <p:nvPr/>
          </p:nvSpPr>
          <p:spPr bwMode="auto">
            <a:xfrm>
              <a:off x="4383087" y="2774950"/>
              <a:ext cx="252412" cy="336550"/>
            </a:xfrm>
            <a:prstGeom prst="rect">
              <a:avLst/>
            </a:prstGeom>
            <a:noFill/>
            <a:ln w="9525">
              <a:noFill/>
              <a:miter lim="800000"/>
              <a:headEnd/>
              <a:tailEnd/>
            </a:ln>
            <a:effectLst/>
          </p:spPr>
          <p:txBody>
            <a:bodyPr wrap="none">
              <a:spAutoFit/>
            </a:bodyPr>
            <a:lstStyle/>
            <a:p>
              <a:r>
                <a:rPr lang="en-US"/>
                <a:t>-</a:t>
              </a:r>
            </a:p>
          </p:txBody>
        </p:sp>
        <p:grpSp>
          <p:nvGrpSpPr>
            <p:cNvPr id="43" name="Group 70"/>
            <p:cNvGrpSpPr>
              <a:grpSpLocks/>
            </p:cNvGrpSpPr>
            <p:nvPr/>
          </p:nvGrpSpPr>
          <p:grpSpPr bwMode="auto">
            <a:xfrm>
              <a:off x="3689350" y="2236787"/>
              <a:ext cx="609600" cy="115887"/>
              <a:chOff x="4123" y="1902"/>
              <a:chExt cx="384" cy="73"/>
            </a:xfrm>
          </p:grpSpPr>
          <p:sp>
            <p:nvSpPr>
              <p:cNvPr id="197" name="Line 7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8" name="Line 7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4" name="Group 73"/>
            <p:cNvGrpSpPr>
              <a:grpSpLocks/>
            </p:cNvGrpSpPr>
            <p:nvPr/>
          </p:nvGrpSpPr>
          <p:grpSpPr bwMode="auto">
            <a:xfrm rot="370211">
              <a:off x="3856037" y="1946275"/>
              <a:ext cx="609600" cy="115887"/>
              <a:chOff x="4123" y="1902"/>
              <a:chExt cx="384" cy="73"/>
            </a:xfrm>
          </p:grpSpPr>
          <p:sp>
            <p:nvSpPr>
              <p:cNvPr id="195" name="Line 7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6" name="Line 7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5" name="Group 76"/>
            <p:cNvGrpSpPr>
              <a:grpSpLocks/>
            </p:cNvGrpSpPr>
            <p:nvPr/>
          </p:nvGrpSpPr>
          <p:grpSpPr bwMode="auto">
            <a:xfrm rot="842174">
              <a:off x="3900487" y="1676400"/>
              <a:ext cx="609600" cy="115887"/>
              <a:chOff x="4123" y="1902"/>
              <a:chExt cx="384" cy="73"/>
            </a:xfrm>
          </p:grpSpPr>
          <p:sp>
            <p:nvSpPr>
              <p:cNvPr id="193" name="Line 7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4" name="Line 7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6" name="Group 79"/>
            <p:cNvGrpSpPr>
              <a:grpSpLocks/>
            </p:cNvGrpSpPr>
            <p:nvPr/>
          </p:nvGrpSpPr>
          <p:grpSpPr bwMode="auto">
            <a:xfrm rot="1027818">
              <a:off x="4010025" y="1465262"/>
              <a:ext cx="609600" cy="115887"/>
              <a:chOff x="4123" y="1902"/>
              <a:chExt cx="384" cy="73"/>
            </a:xfrm>
          </p:grpSpPr>
          <p:sp>
            <p:nvSpPr>
              <p:cNvPr id="191" name="Line 8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2" name="Line 8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7" name="Group 82"/>
            <p:cNvGrpSpPr>
              <a:grpSpLocks/>
            </p:cNvGrpSpPr>
            <p:nvPr/>
          </p:nvGrpSpPr>
          <p:grpSpPr bwMode="auto">
            <a:xfrm rot="1580479">
              <a:off x="4103687" y="1255712"/>
              <a:ext cx="609600" cy="115887"/>
              <a:chOff x="4123" y="1902"/>
              <a:chExt cx="384" cy="73"/>
            </a:xfrm>
          </p:grpSpPr>
          <p:sp>
            <p:nvSpPr>
              <p:cNvPr id="189" name="Line 8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0" name="Line 8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8" name="Group 85"/>
            <p:cNvGrpSpPr>
              <a:grpSpLocks/>
            </p:cNvGrpSpPr>
            <p:nvPr/>
          </p:nvGrpSpPr>
          <p:grpSpPr bwMode="auto">
            <a:xfrm rot="2422654">
              <a:off x="4227512" y="1117600"/>
              <a:ext cx="609600" cy="115887"/>
              <a:chOff x="4123" y="1902"/>
              <a:chExt cx="384" cy="73"/>
            </a:xfrm>
          </p:grpSpPr>
          <p:sp>
            <p:nvSpPr>
              <p:cNvPr id="187" name="Line 8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8" name="Line 8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9" name="Group 88"/>
            <p:cNvGrpSpPr>
              <a:grpSpLocks/>
            </p:cNvGrpSpPr>
            <p:nvPr/>
          </p:nvGrpSpPr>
          <p:grpSpPr bwMode="auto">
            <a:xfrm rot="3949320">
              <a:off x="4392612" y="1008062"/>
              <a:ext cx="609600" cy="115887"/>
              <a:chOff x="4123" y="1902"/>
              <a:chExt cx="384" cy="73"/>
            </a:xfrm>
          </p:grpSpPr>
          <p:sp>
            <p:nvSpPr>
              <p:cNvPr id="185" name="Line 8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6" name="Line 9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0" name="Group 91"/>
            <p:cNvGrpSpPr>
              <a:grpSpLocks/>
            </p:cNvGrpSpPr>
            <p:nvPr/>
          </p:nvGrpSpPr>
          <p:grpSpPr bwMode="auto">
            <a:xfrm rot="5887806">
              <a:off x="4703762" y="1058862"/>
              <a:ext cx="609600" cy="115887"/>
              <a:chOff x="4123" y="1902"/>
              <a:chExt cx="384" cy="73"/>
            </a:xfrm>
          </p:grpSpPr>
          <p:sp>
            <p:nvSpPr>
              <p:cNvPr id="183" name="Line 9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4" name="Line 9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1" name="Group 94"/>
            <p:cNvGrpSpPr>
              <a:grpSpLocks/>
            </p:cNvGrpSpPr>
            <p:nvPr/>
          </p:nvGrpSpPr>
          <p:grpSpPr bwMode="auto">
            <a:xfrm rot="6278994">
              <a:off x="4827587" y="1109662"/>
              <a:ext cx="609600" cy="115887"/>
              <a:chOff x="4123" y="1902"/>
              <a:chExt cx="384" cy="73"/>
            </a:xfrm>
          </p:grpSpPr>
          <p:sp>
            <p:nvSpPr>
              <p:cNvPr id="181" name="Line 9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2" name="Line 9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2" name="Group 97"/>
            <p:cNvGrpSpPr>
              <a:grpSpLocks/>
            </p:cNvGrpSpPr>
            <p:nvPr/>
          </p:nvGrpSpPr>
          <p:grpSpPr bwMode="auto">
            <a:xfrm rot="6862649">
              <a:off x="5008562" y="1219200"/>
              <a:ext cx="609600" cy="115887"/>
              <a:chOff x="4123" y="1902"/>
              <a:chExt cx="384" cy="73"/>
            </a:xfrm>
          </p:grpSpPr>
          <p:sp>
            <p:nvSpPr>
              <p:cNvPr id="179" name="Line 9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0" name="Line 9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3" name="Group 100"/>
            <p:cNvGrpSpPr>
              <a:grpSpLocks/>
            </p:cNvGrpSpPr>
            <p:nvPr/>
          </p:nvGrpSpPr>
          <p:grpSpPr bwMode="auto">
            <a:xfrm rot="6960844">
              <a:off x="5160962" y="1371600"/>
              <a:ext cx="609600" cy="115887"/>
              <a:chOff x="4123" y="1902"/>
              <a:chExt cx="384" cy="73"/>
            </a:xfrm>
          </p:grpSpPr>
          <p:sp>
            <p:nvSpPr>
              <p:cNvPr id="177" name="Line 10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8" name="Line 10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4" name="Group 103"/>
            <p:cNvGrpSpPr>
              <a:grpSpLocks/>
            </p:cNvGrpSpPr>
            <p:nvPr/>
          </p:nvGrpSpPr>
          <p:grpSpPr bwMode="auto">
            <a:xfrm rot="7352032">
              <a:off x="5313362" y="1524000"/>
              <a:ext cx="609600" cy="115887"/>
              <a:chOff x="4123" y="1902"/>
              <a:chExt cx="384" cy="73"/>
            </a:xfrm>
          </p:grpSpPr>
          <p:sp>
            <p:nvSpPr>
              <p:cNvPr id="175" name="Line 10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6" name="Line 10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5" name="Group 106"/>
            <p:cNvGrpSpPr>
              <a:grpSpLocks/>
            </p:cNvGrpSpPr>
            <p:nvPr/>
          </p:nvGrpSpPr>
          <p:grpSpPr bwMode="auto">
            <a:xfrm rot="8030629">
              <a:off x="5465762" y="1676400"/>
              <a:ext cx="609600" cy="115887"/>
              <a:chOff x="4123" y="1902"/>
              <a:chExt cx="384" cy="73"/>
            </a:xfrm>
          </p:grpSpPr>
          <p:sp>
            <p:nvSpPr>
              <p:cNvPr id="173" name="Line 10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4" name="Line 10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6" name="Group 109"/>
            <p:cNvGrpSpPr>
              <a:grpSpLocks/>
            </p:cNvGrpSpPr>
            <p:nvPr/>
          </p:nvGrpSpPr>
          <p:grpSpPr bwMode="auto">
            <a:xfrm rot="8920217">
              <a:off x="5545137" y="1857375"/>
              <a:ext cx="609600" cy="115887"/>
              <a:chOff x="4123" y="1902"/>
              <a:chExt cx="384" cy="73"/>
            </a:xfrm>
          </p:grpSpPr>
          <p:sp>
            <p:nvSpPr>
              <p:cNvPr id="171" name="Line 11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2" name="Line 11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7" name="Group 112"/>
            <p:cNvGrpSpPr>
              <a:grpSpLocks/>
            </p:cNvGrpSpPr>
            <p:nvPr/>
          </p:nvGrpSpPr>
          <p:grpSpPr bwMode="auto">
            <a:xfrm rot="4939981">
              <a:off x="4559300" y="1017587"/>
              <a:ext cx="609600" cy="115887"/>
              <a:chOff x="4123" y="1902"/>
              <a:chExt cx="384" cy="73"/>
            </a:xfrm>
          </p:grpSpPr>
          <p:sp>
            <p:nvSpPr>
              <p:cNvPr id="169" name="Line 11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0" name="Line 11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8" name="Group 115"/>
            <p:cNvGrpSpPr>
              <a:grpSpLocks/>
            </p:cNvGrpSpPr>
            <p:nvPr/>
          </p:nvGrpSpPr>
          <p:grpSpPr bwMode="auto">
            <a:xfrm rot="9408023">
              <a:off x="5621337" y="2009775"/>
              <a:ext cx="609600" cy="115887"/>
              <a:chOff x="4123" y="1902"/>
              <a:chExt cx="384" cy="73"/>
            </a:xfrm>
          </p:grpSpPr>
          <p:sp>
            <p:nvSpPr>
              <p:cNvPr id="167" name="Line 11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8" name="Line 11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9" name="Group 118"/>
            <p:cNvGrpSpPr>
              <a:grpSpLocks/>
            </p:cNvGrpSpPr>
            <p:nvPr/>
          </p:nvGrpSpPr>
          <p:grpSpPr bwMode="auto">
            <a:xfrm rot="10607010">
              <a:off x="5611812" y="2190750"/>
              <a:ext cx="609600" cy="115887"/>
              <a:chOff x="4123" y="1902"/>
              <a:chExt cx="384" cy="73"/>
            </a:xfrm>
          </p:grpSpPr>
          <p:sp>
            <p:nvSpPr>
              <p:cNvPr id="165" name="Line 11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6" name="Line 12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0" name="Group 121"/>
            <p:cNvGrpSpPr>
              <a:grpSpLocks/>
            </p:cNvGrpSpPr>
            <p:nvPr/>
          </p:nvGrpSpPr>
          <p:grpSpPr bwMode="auto">
            <a:xfrm rot="11285606">
              <a:off x="5592762" y="2357437"/>
              <a:ext cx="609600" cy="115887"/>
              <a:chOff x="4123" y="1902"/>
              <a:chExt cx="384" cy="73"/>
            </a:xfrm>
          </p:grpSpPr>
          <p:sp>
            <p:nvSpPr>
              <p:cNvPr id="163" name="Line 12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4" name="Line 12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1" name="Group 124"/>
            <p:cNvGrpSpPr>
              <a:grpSpLocks/>
            </p:cNvGrpSpPr>
            <p:nvPr/>
          </p:nvGrpSpPr>
          <p:grpSpPr bwMode="auto">
            <a:xfrm rot="11964202">
              <a:off x="5513387" y="2509837"/>
              <a:ext cx="609600" cy="115887"/>
              <a:chOff x="4123" y="1902"/>
              <a:chExt cx="384" cy="73"/>
            </a:xfrm>
          </p:grpSpPr>
          <p:sp>
            <p:nvSpPr>
              <p:cNvPr id="161" name="Line 12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2" name="Line 12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2" name="Group 127"/>
            <p:cNvGrpSpPr>
              <a:grpSpLocks/>
            </p:cNvGrpSpPr>
            <p:nvPr/>
          </p:nvGrpSpPr>
          <p:grpSpPr bwMode="auto">
            <a:xfrm rot="11964202">
              <a:off x="5448300" y="2617787"/>
              <a:ext cx="609600" cy="115887"/>
              <a:chOff x="4123" y="1902"/>
              <a:chExt cx="384" cy="73"/>
            </a:xfrm>
          </p:grpSpPr>
          <p:sp>
            <p:nvSpPr>
              <p:cNvPr id="159" name="Line 12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0" name="Line 12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3" name="Group 130"/>
            <p:cNvGrpSpPr>
              <a:grpSpLocks/>
            </p:cNvGrpSpPr>
            <p:nvPr/>
          </p:nvGrpSpPr>
          <p:grpSpPr bwMode="auto">
            <a:xfrm rot="11964202">
              <a:off x="5383212" y="2771775"/>
              <a:ext cx="609600" cy="115887"/>
              <a:chOff x="4123" y="1902"/>
              <a:chExt cx="384" cy="73"/>
            </a:xfrm>
          </p:grpSpPr>
          <p:sp>
            <p:nvSpPr>
              <p:cNvPr id="157" name="Line 13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8" name="Line 13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4" name="Group 133"/>
            <p:cNvGrpSpPr>
              <a:grpSpLocks/>
            </p:cNvGrpSpPr>
            <p:nvPr/>
          </p:nvGrpSpPr>
          <p:grpSpPr bwMode="auto">
            <a:xfrm rot="11074613">
              <a:off x="5303837" y="2952750"/>
              <a:ext cx="609600" cy="115887"/>
              <a:chOff x="4123" y="1902"/>
              <a:chExt cx="384" cy="73"/>
            </a:xfrm>
          </p:grpSpPr>
          <p:sp>
            <p:nvSpPr>
              <p:cNvPr id="155" name="Line 13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6" name="Line 13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5" name="Group 136"/>
            <p:cNvGrpSpPr>
              <a:grpSpLocks/>
            </p:cNvGrpSpPr>
            <p:nvPr/>
          </p:nvGrpSpPr>
          <p:grpSpPr bwMode="auto">
            <a:xfrm rot="9731805">
              <a:off x="5264150" y="3103562"/>
              <a:ext cx="609600" cy="177800"/>
              <a:chOff x="4123" y="1902"/>
              <a:chExt cx="384" cy="73"/>
            </a:xfrm>
          </p:grpSpPr>
          <p:sp>
            <p:nvSpPr>
              <p:cNvPr id="153" name="Line 13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4" name="Line 13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6" name="Group 139"/>
            <p:cNvGrpSpPr>
              <a:grpSpLocks/>
            </p:cNvGrpSpPr>
            <p:nvPr/>
          </p:nvGrpSpPr>
          <p:grpSpPr bwMode="auto">
            <a:xfrm rot="9731805">
              <a:off x="5314950" y="3371850"/>
              <a:ext cx="609600" cy="177800"/>
              <a:chOff x="4123" y="1902"/>
              <a:chExt cx="384" cy="73"/>
            </a:xfrm>
          </p:grpSpPr>
          <p:sp>
            <p:nvSpPr>
              <p:cNvPr id="151" name="Line 14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2" name="Line 14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7" name="Group 142"/>
            <p:cNvGrpSpPr>
              <a:grpSpLocks/>
            </p:cNvGrpSpPr>
            <p:nvPr/>
          </p:nvGrpSpPr>
          <p:grpSpPr bwMode="auto">
            <a:xfrm rot="9296613">
              <a:off x="5365750" y="3611562"/>
              <a:ext cx="609600" cy="177800"/>
              <a:chOff x="4123" y="1902"/>
              <a:chExt cx="384" cy="73"/>
            </a:xfrm>
          </p:grpSpPr>
          <p:sp>
            <p:nvSpPr>
              <p:cNvPr id="149" name="Line 14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0" name="Line 14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8" name="Group 145"/>
            <p:cNvGrpSpPr>
              <a:grpSpLocks/>
            </p:cNvGrpSpPr>
            <p:nvPr/>
          </p:nvGrpSpPr>
          <p:grpSpPr bwMode="auto">
            <a:xfrm rot="9546192">
              <a:off x="5400675" y="3821112"/>
              <a:ext cx="609600" cy="177800"/>
              <a:chOff x="4123" y="1902"/>
              <a:chExt cx="384" cy="73"/>
            </a:xfrm>
          </p:grpSpPr>
          <p:sp>
            <p:nvSpPr>
              <p:cNvPr id="147" name="Line 14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8" name="Line 14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9" name="Group 148"/>
            <p:cNvGrpSpPr>
              <a:grpSpLocks/>
            </p:cNvGrpSpPr>
            <p:nvPr/>
          </p:nvGrpSpPr>
          <p:grpSpPr bwMode="auto">
            <a:xfrm rot="10042745">
              <a:off x="5408612" y="4032250"/>
              <a:ext cx="609600" cy="177800"/>
              <a:chOff x="4123" y="1902"/>
              <a:chExt cx="384" cy="73"/>
            </a:xfrm>
          </p:grpSpPr>
          <p:sp>
            <p:nvSpPr>
              <p:cNvPr id="145" name="Line 14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6" name="Line 15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0" name="Group 151"/>
            <p:cNvGrpSpPr>
              <a:grpSpLocks/>
            </p:cNvGrpSpPr>
            <p:nvPr/>
          </p:nvGrpSpPr>
          <p:grpSpPr bwMode="auto">
            <a:xfrm rot="10800000">
              <a:off x="5356225" y="4256087"/>
              <a:ext cx="609600" cy="177800"/>
              <a:chOff x="4123" y="1902"/>
              <a:chExt cx="384" cy="73"/>
            </a:xfrm>
          </p:grpSpPr>
          <p:sp>
            <p:nvSpPr>
              <p:cNvPr id="143" name="Line 15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4" name="Line 15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1" name="Group 154"/>
            <p:cNvGrpSpPr>
              <a:grpSpLocks/>
            </p:cNvGrpSpPr>
            <p:nvPr/>
          </p:nvGrpSpPr>
          <p:grpSpPr bwMode="auto">
            <a:xfrm rot="11731447">
              <a:off x="5276850" y="4467225"/>
              <a:ext cx="609600" cy="177800"/>
              <a:chOff x="4123" y="1902"/>
              <a:chExt cx="384" cy="73"/>
            </a:xfrm>
          </p:grpSpPr>
          <p:sp>
            <p:nvSpPr>
              <p:cNvPr id="141" name="Line 15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2" name="Line 15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2" name="Group 157"/>
            <p:cNvGrpSpPr>
              <a:grpSpLocks/>
            </p:cNvGrpSpPr>
            <p:nvPr/>
          </p:nvGrpSpPr>
          <p:grpSpPr bwMode="auto">
            <a:xfrm rot="12228000">
              <a:off x="5140325" y="4633912"/>
              <a:ext cx="609600" cy="177800"/>
              <a:chOff x="4123" y="1902"/>
              <a:chExt cx="384" cy="73"/>
            </a:xfrm>
          </p:grpSpPr>
          <p:sp>
            <p:nvSpPr>
              <p:cNvPr id="139" name="Line 15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0" name="Line 15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3" name="Group 160"/>
            <p:cNvGrpSpPr>
              <a:grpSpLocks/>
            </p:cNvGrpSpPr>
            <p:nvPr/>
          </p:nvGrpSpPr>
          <p:grpSpPr bwMode="auto">
            <a:xfrm rot="12549976">
              <a:off x="4967287" y="4784725"/>
              <a:ext cx="609600" cy="207962"/>
              <a:chOff x="4123" y="1902"/>
              <a:chExt cx="384" cy="73"/>
            </a:xfrm>
          </p:grpSpPr>
          <p:sp>
            <p:nvSpPr>
              <p:cNvPr id="137" name="Line 16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8" name="Line 16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4" name="Group 163"/>
            <p:cNvGrpSpPr>
              <a:grpSpLocks/>
            </p:cNvGrpSpPr>
            <p:nvPr/>
          </p:nvGrpSpPr>
          <p:grpSpPr bwMode="auto">
            <a:xfrm rot="13142138">
              <a:off x="4719637" y="4951412"/>
              <a:ext cx="609600" cy="207962"/>
              <a:chOff x="4123" y="1902"/>
              <a:chExt cx="384" cy="73"/>
            </a:xfrm>
          </p:grpSpPr>
          <p:sp>
            <p:nvSpPr>
              <p:cNvPr id="135" name="Line 16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6" name="Line 16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5" name="Group 166"/>
            <p:cNvGrpSpPr>
              <a:grpSpLocks/>
            </p:cNvGrpSpPr>
            <p:nvPr/>
          </p:nvGrpSpPr>
          <p:grpSpPr bwMode="auto">
            <a:xfrm rot="13249533">
              <a:off x="4495800" y="5075237"/>
              <a:ext cx="609600" cy="207962"/>
              <a:chOff x="4123" y="1902"/>
              <a:chExt cx="384" cy="73"/>
            </a:xfrm>
          </p:grpSpPr>
          <p:sp>
            <p:nvSpPr>
              <p:cNvPr id="133" name="Line 16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4" name="Line 16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6" name="Group 169"/>
            <p:cNvGrpSpPr>
              <a:grpSpLocks/>
            </p:cNvGrpSpPr>
            <p:nvPr/>
          </p:nvGrpSpPr>
          <p:grpSpPr bwMode="auto">
            <a:xfrm rot="13517563">
              <a:off x="4256087" y="5199062"/>
              <a:ext cx="609600" cy="207962"/>
              <a:chOff x="4123" y="1902"/>
              <a:chExt cx="384" cy="73"/>
            </a:xfrm>
          </p:grpSpPr>
          <p:sp>
            <p:nvSpPr>
              <p:cNvPr id="131" name="Line 17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2" name="Line 17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7" name="Group 172"/>
            <p:cNvGrpSpPr>
              <a:grpSpLocks/>
            </p:cNvGrpSpPr>
            <p:nvPr/>
          </p:nvGrpSpPr>
          <p:grpSpPr bwMode="auto">
            <a:xfrm rot="14135853">
              <a:off x="4002087" y="5294312"/>
              <a:ext cx="609600" cy="207962"/>
              <a:chOff x="4123" y="1902"/>
              <a:chExt cx="384" cy="73"/>
            </a:xfrm>
          </p:grpSpPr>
          <p:sp>
            <p:nvSpPr>
              <p:cNvPr id="129" name="Line 17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0" name="Line 17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8" name="Group 175"/>
            <p:cNvGrpSpPr>
              <a:grpSpLocks/>
            </p:cNvGrpSpPr>
            <p:nvPr/>
          </p:nvGrpSpPr>
          <p:grpSpPr bwMode="auto">
            <a:xfrm rot="14652792">
              <a:off x="3776662" y="5345112"/>
              <a:ext cx="609600" cy="207962"/>
              <a:chOff x="4123" y="1902"/>
              <a:chExt cx="384" cy="73"/>
            </a:xfrm>
          </p:grpSpPr>
          <p:sp>
            <p:nvSpPr>
              <p:cNvPr id="127" name="Line 17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8" name="Line 17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9" name="Group 178"/>
            <p:cNvGrpSpPr>
              <a:grpSpLocks/>
            </p:cNvGrpSpPr>
            <p:nvPr/>
          </p:nvGrpSpPr>
          <p:grpSpPr bwMode="auto">
            <a:xfrm rot="15595309">
              <a:off x="3552825" y="5337175"/>
              <a:ext cx="609600" cy="207962"/>
              <a:chOff x="4123" y="1902"/>
              <a:chExt cx="384" cy="73"/>
            </a:xfrm>
          </p:grpSpPr>
          <p:sp>
            <p:nvSpPr>
              <p:cNvPr id="125" name="Line 17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6" name="Line 18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0" name="Group 181"/>
            <p:cNvGrpSpPr>
              <a:grpSpLocks/>
            </p:cNvGrpSpPr>
            <p:nvPr/>
          </p:nvGrpSpPr>
          <p:grpSpPr bwMode="auto">
            <a:xfrm rot="16816501">
              <a:off x="3357562" y="5257800"/>
              <a:ext cx="609600" cy="207962"/>
              <a:chOff x="4123" y="1902"/>
              <a:chExt cx="384" cy="73"/>
            </a:xfrm>
          </p:grpSpPr>
          <p:sp>
            <p:nvSpPr>
              <p:cNvPr id="123" name="Line 18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4" name="Line 18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1" name="Group 184"/>
            <p:cNvGrpSpPr>
              <a:grpSpLocks/>
            </p:cNvGrpSpPr>
            <p:nvPr/>
          </p:nvGrpSpPr>
          <p:grpSpPr bwMode="auto">
            <a:xfrm rot="17759019">
              <a:off x="3205162" y="5091112"/>
              <a:ext cx="609600" cy="207962"/>
              <a:chOff x="4123" y="1902"/>
              <a:chExt cx="384" cy="73"/>
            </a:xfrm>
          </p:grpSpPr>
          <p:sp>
            <p:nvSpPr>
              <p:cNvPr id="121" name="Line 18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2" name="Line 18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2" name="Group 187"/>
            <p:cNvGrpSpPr>
              <a:grpSpLocks/>
            </p:cNvGrpSpPr>
            <p:nvPr/>
          </p:nvGrpSpPr>
          <p:grpSpPr bwMode="auto">
            <a:xfrm rot="18800259">
              <a:off x="3067050" y="4908550"/>
              <a:ext cx="609600" cy="207962"/>
              <a:chOff x="4123" y="1902"/>
              <a:chExt cx="384" cy="73"/>
            </a:xfrm>
          </p:grpSpPr>
          <p:sp>
            <p:nvSpPr>
              <p:cNvPr id="119" name="Line 18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0" name="Line 18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3" name="Group 190"/>
            <p:cNvGrpSpPr>
              <a:grpSpLocks/>
            </p:cNvGrpSpPr>
            <p:nvPr/>
          </p:nvGrpSpPr>
          <p:grpSpPr bwMode="auto">
            <a:xfrm rot="19842524">
              <a:off x="2971800" y="4625975"/>
              <a:ext cx="609600" cy="207962"/>
              <a:chOff x="4123" y="1902"/>
              <a:chExt cx="384" cy="73"/>
            </a:xfrm>
          </p:grpSpPr>
          <p:sp>
            <p:nvSpPr>
              <p:cNvPr id="117" name="Line 19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8" name="Line 19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4" name="Group 193"/>
            <p:cNvGrpSpPr>
              <a:grpSpLocks/>
            </p:cNvGrpSpPr>
            <p:nvPr/>
          </p:nvGrpSpPr>
          <p:grpSpPr bwMode="auto">
            <a:xfrm rot="20917104">
              <a:off x="2979737" y="4343400"/>
              <a:ext cx="609600" cy="207962"/>
              <a:chOff x="4123" y="1902"/>
              <a:chExt cx="384" cy="73"/>
            </a:xfrm>
          </p:grpSpPr>
          <p:sp>
            <p:nvSpPr>
              <p:cNvPr id="115" name="Line 19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6" name="Line 19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5" name="Group 196"/>
            <p:cNvGrpSpPr>
              <a:grpSpLocks/>
            </p:cNvGrpSpPr>
            <p:nvPr/>
          </p:nvGrpSpPr>
          <p:grpSpPr bwMode="auto">
            <a:xfrm rot="417744">
              <a:off x="3030537" y="4116387"/>
              <a:ext cx="609600" cy="207962"/>
              <a:chOff x="4123" y="1902"/>
              <a:chExt cx="384" cy="73"/>
            </a:xfrm>
          </p:grpSpPr>
          <p:sp>
            <p:nvSpPr>
              <p:cNvPr id="113" name="Line 19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4" name="Line 19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6" name="Group 199"/>
            <p:cNvGrpSpPr>
              <a:grpSpLocks/>
            </p:cNvGrpSpPr>
            <p:nvPr/>
          </p:nvGrpSpPr>
          <p:grpSpPr bwMode="auto">
            <a:xfrm rot="1663330">
              <a:off x="3225800" y="3963987"/>
              <a:ext cx="609600" cy="207962"/>
              <a:chOff x="4123" y="1902"/>
              <a:chExt cx="384" cy="73"/>
            </a:xfrm>
          </p:grpSpPr>
          <p:sp>
            <p:nvSpPr>
              <p:cNvPr id="111" name="Line 20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2" name="Line 20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7" name="Group 202"/>
            <p:cNvGrpSpPr>
              <a:grpSpLocks/>
            </p:cNvGrpSpPr>
            <p:nvPr/>
          </p:nvGrpSpPr>
          <p:grpSpPr bwMode="auto">
            <a:xfrm rot="2077998">
              <a:off x="3436937" y="3781425"/>
              <a:ext cx="609600" cy="207962"/>
              <a:chOff x="4123" y="1902"/>
              <a:chExt cx="384" cy="73"/>
            </a:xfrm>
          </p:grpSpPr>
          <p:sp>
            <p:nvSpPr>
              <p:cNvPr id="109" name="Line 20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0" name="Line 20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8" name="Group 205"/>
            <p:cNvGrpSpPr>
              <a:grpSpLocks/>
            </p:cNvGrpSpPr>
            <p:nvPr/>
          </p:nvGrpSpPr>
          <p:grpSpPr bwMode="auto">
            <a:xfrm rot="2543906">
              <a:off x="3660775" y="3614737"/>
              <a:ext cx="609600" cy="207962"/>
              <a:chOff x="4123" y="1902"/>
              <a:chExt cx="384" cy="73"/>
            </a:xfrm>
          </p:grpSpPr>
          <p:sp>
            <p:nvSpPr>
              <p:cNvPr id="107" name="Line 20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8" name="Line 20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9" name="Group 208"/>
            <p:cNvGrpSpPr>
              <a:grpSpLocks/>
            </p:cNvGrpSpPr>
            <p:nvPr/>
          </p:nvGrpSpPr>
          <p:grpSpPr bwMode="auto">
            <a:xfrm rot="2543906">
              <a:off x="4070350" y="3570287"/>
              <a:ext cx="439737" cy="149225"/>
              <a:chOff x="4123" y="1902"/>
              <a:chExt cx="384" cy="73"/>
            </a:xfrm>
          </p:grpSpPr>
          <p:sp>
            <p:nvSpPr>
              <p:cNvPr id="105" name="Line 20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6" name="Line 21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0" name="Group 211"/>
            <p:cNvGrpSpPr>
              <a:grpSpLocks/>
            </p:cNvGrpSpPr>
            <p:nvPr/>
          </p:nvGrpSpPr>
          <p:grpSpPr bwMode="auto">
            <a:xfrm rot="393647">
              <a:off x="4343400" y="3421062"/>
              <a:ext cx="355600" cy="138112"/>
              <a:chOff x="4123" y="1902"/>
              <a:chExt cx="384" cy="73"/>
            </a:xfrm>
          </p:grpSpPr>
          <p:sp>
            <p:nvSpPr>
              <p:cNvPr id="103" name="Line 21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4" name="Line 21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1" name="Group 214"/>
            <p:cNvGrpSpPr>
              <a:grpSpLocks/>
            </p:cNvGrpSpPr>
            <p:nvPr/>
          </p:nvGrpSpPr>
          <p:grpSpPr bwMode="auto">
            <a:xfrm rot="18714023">
              <a:off x="4159250" y="3175000"/>
              <a:ext cx="377825" cy="109537"/>
              <a:chOff x="4123" y="1902"/>
              <a:chExt cx="384" cy="73"/>
            </a:xfrm>
          </p:grpSpPr>
          <p:sp>
            <p:nvSpPr>
              <p:cNvPr id="101" name="Line 21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2" name="Line 21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2" name="Group 217"/>
            <p:cNvGrpSpPr>
              <a:grpSpLocks/>
            </p:cNvGrpSpPr>
            <p:nvPr/>
          </p:nvGrpSpPr>
          <p:grpSpPr bwMode="auto">
            <a:xfrm rot="21138237">
              <a:off x="3709987" y="2476500"/>
              <a:ext cx="609600" cy="115887"/>
              <a:chOff x="4123" y="1902"/>
              <a:chExt cx="384" cy="73"/>
            </a:xfrm>
          </p:grpSpPr>
          <p:sp>
            <p:nvSpPr>
              <p:cNvPr id="99" name="Line 21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0" name="Line 21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3" name="Group 220"/>
            <p:cNvGrpSpPr>
              <a:grpSpLocks/>
            </p:cNvGrpSpPr>
            <p:nvPr/>
          </p:nvGrpSpPr>
          <p:grpSpPr bwMode="auto">
            <a:xfrm rot="20676475">
              <a:off x="3702050" y="2744787"/>
              <a:ext cx="609600" cy="115887"/>
              <a:chOff x="4123" y="1902"/>
              <a:chExt cx="384" cy="73"/>
            </a:xfrm>
          </p:grpSpPr>
          <p:sp>
            <p:nvSpPr>
              <p:cNvPr id="97" name="Line 22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8" name="Line 22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4" name="Group 223"/>
            <p:cNvGrpSpPr>
              <a:grpSpLocks/>
            </p:cNvGrpSpPr>
            <p:nvPr/>
          </p:nvGrpSpPr>
          <p:grpSpPr bwMode="auto">
            <a:xfrm rot="19570378">
              <a:off x="3781425" y="3013075"/>
              <a:ext cx="609600" cy="115887"/>
              <a:chOff x="4123" y="1902"/>
              <a:chExt cx="384" cy="73"/>
            </a:xfrm>
          </p:grpSpPr>
          <p:sp>
            <p:nvSpPr>
              <p:cNvPr id="95" name="Line 22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6" name="Line 22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524000" y="617538"/>
            <a:ext cx="6096000" cy="56292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cstate="print"/>
          <a:srcRect/>
          <a:stretch>
            <a:fillRect/>
          </a:stretch>
        </p:blipFill>
        <p:spPr bwMode="auto">
          <a:xfrm>
            <a:off x="-214313" y="227013"/>
            <a:ext cx="9572626" cy="64103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BF082-CD5D-2F77-FE22-6F929D65AC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723F45-EC3F-DE3A-56BC-E8656018762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05C07C28-8B33-E89A-F81B-ABDC02F2CA7F}"/>
              </a:ext>
            </a:extLst>
          </p:cNvPr>
          <p:cNvSpPr>
            <a:spLocks noGrp="1"/>
          </p:cNvSpPr>
          <p:nvPr>
            <p:ph idx="1"/>
          </p:nvPr>
        </p:nvSpPr>
        <p:spPr>
          <a:xfrm>
            <a:off x="457200" y="1600200"/>
            <a:ext cx="4727542" cy="4525963"/>
          </a:xfrm>
        </p:spPr>
        <p:txBody>
          <a:bodyPr>
            <a:normAutofit fontScale="92500"/>
          </a:bodyPr>
          <a:lstStyle/>
          <a:p>
            <a:pPr marL="0" indent="0">
              <a:buNone/>
            </a:pPr>
            <a:r>
              <a:rPr lang="en-US" dirty="0"/>
              <a:t>We have a uncharged conductor with a charged sphere inside a cavity deep in the conductor. Could you tell from the outside if there was a charge inside or not?</a:t>
            </a:r>
          </a:p>
          <a:p>
            <a:pPr marL="514350" indent="-514350">
              <a:buAutoNum type="alphaLcParenR"/>
            </a:pPr>
            <a:r>
              <a:rPr lang="en-US" dirty="0"/>
              <a:t>Yes</a:t>
            </a:r>
          </a:p>
          <a:p>
            <a:pPr marL="514350" indent="-514350">
              <a:buAutoNum type="alphaLcParenR"/>
            </a:pPr>
            <a:r>
              <a:rPr lang="en-US" dirty="0"/>
              <a:t>No</a:t>
            </a:r>
          </a:p>
          <a:p>
            <a:pPr marL="514350" indent="-514350">
              <a:buAutoNum type="alphaLcParenR"/>
            </a:pPr>
            <a:r>
              <a:rPr lang="en-US" dirty="0"/>
              <a:t>Maybe</a:t>
            </a:r>
          </a:p>
          <a:p>
            <a:pPr marL="0" indent="0">
              <a:buNone/>
            </a:pPr>
            <a:endParaRPr lang="en-US" dirty="0"/>
          </a:p>
        </p:txBody>
      </p:sp>
      <p:pic>
        <p:nvPicPr>
          <p:cNvPr id="3075" name="Picture 3">
            <a:extLst>
              <a:ext uri="{FF2B5EF4-FFF2-40B4-BE49-F238E27FC236}">
                <a16:creationId xmlns:a16="http://schemas.microsoft.com/office/drawing/2014/main" id="{F830884B-46FE-0B54-3349-112E1F970050}"/>
              </a:ext>
            </a:extLst>
          </p:cNvPr>
          <p:cNvPicPr>
            <a:picLocks noChangeAspect="1" noChangeArrowheads="1"/>
          </p:cNvPicPr>
          <p:nvPr/>
        </p:nvPicPr>
        <p:blipFill>
          <a:blip r:embed="rId2" cstate="print"/>
          <a:srcRect/>
          <a:stretch>
            <a:fillRect/>
          </a:stretch>
        </p:blipFill>
        <p:spPr bwMode="auto">
          <a:xfrm>
            <a:off x="5744459" y="2472015"/>
            <a:ext cx="3106469" cy="2194252"/>
          </a:xfrm>
          <a:prstGeom prst="rect">
            <a:avLst/>
          </a:prstGeom>
          <a:noFill/>
          <a:ln w="9525">
            <a:noFill/>
            <a:miter lim="800000"/>
            <a:headEnd/>
            <a:tailEnd/>
          </a:ln>
          <a:effectLst/>
        </p:spPr>
      </p:pic>
    </p:spTree>
    <p:extLst>
      <p:ext uri="{BB962C8B-B14F-4D97-AF65-F5344CB8AC3E}">
        <p14:creationId xmlns:p14="http://schemas.microsoft.com/office/powerpoint/2010/main" val="3670283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cstate="print"/>
          <a:srcRect/>
          <a:stretch>
            <a:fillRect/>
          </a:stretch>
        </p:blipFill>
        <p:spPr bwMode="auto">
          <a:xfrm>
            <a:off x="2171700" y="1736725"/>
            <a:ext cx="4800600" cy="33909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6"/>
          <p:cNvGrpSpPr>
            <a:grpSpLocks/>
          </p:cNvGrpSpPr>
          <p:nvPr/>
        </p:nvGrpSpPr>
        <p:grpSpPr bwMode="auto">
          <a:xfrm>
            <a:off x="441960" y="2267732"/>
            <a:ext cx="8323580" cy="1054540"/>
            <a:chOff x="0" y="1152"/>
            <a:chExt cx="5424" cy="705"/>
          </a:xfrm>
        </p:grpSpPr>
        <p:sp>
          <p:nvSpPr>
            <p:cNvPr id="80" name="AutoShape 47"/>
            <p:cNvSpPr>
              <a:spLocks noChangeArrowheads="1"/>
            </p:cNvSpPr>
            <p:nvPr/>
          </p:nvSpPr>
          <p:spPr bwMode="auto">
            <a:xfrm>
              <a:off x="0" y="1248"/>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81" name="Text Box 48"/>
            <p:cNvSpPr txBox="1">
              <a:spLocks noChangeArrowheads="1"/>
            </p:cNvSpPr>
            <p:nvPr/>
          </p:nvSpPr>
          <p:spPr bwMode="auto">
            <a:xfrm>
              <a:off x="2112" y="1344"/>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2" name="Text Box 49"/>
            <p:cNvSpPr txBox="1">
              <a:spLocks noChangeArrowheads="1"/>
            </p:cNvSpPr>
            <p:nvPr/>
          </p:nvSpPr>
          <p:spPr bwMode="auto">
            <a:xfrm>
              <a:off x="2208" y="1440"/>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3" name="Text Box 50"/>
            <p:cNvSpPr txBox="1">
              <a:spLocks noChangeArrowheads="1"/>
            </p:cNvSpPr>
            <p:nvPr/>
          </p:nvSpPr>
          <p:spPr bwMode="auto">
            <a:xfrm>
              <a:off x="2016"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4" name="Text Box 51"/>
            <p:cNvSpPr txBox="1">
              <a:spLocks noChangeArrowheads="1"/>
            </p:cNvSpPr>
            <p:nvPr/>
          </p:nvSpPr>
          <p:spPr bwMode="auto">
            <a:xfrm>
              <a:off x="1920"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5" name="Text Box 52"/>
            <p:cNvSpPr txBox="1">
              <a:spLocks noChangeArrowheads="1"/>
            </p:cNvSpPr>
            <p:nvPr/>
          </p:nvSpPr>
          <p:spPr bwMode="auto">
            <a:xfrm>
              <a:off x="2304"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6" name="Text Box 53"/>
            <p:cNvSpPr txBox="1">
              <a:spLocks noChangeArrowheads="1"/>
            </p:cNvSpPr>
            <p:nvPr/>
          </p:nvSpPr>
          <p:spPr bwMode="auto">
            <a:xfrm>
              <a:off x="1152" y="1344"/>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7" name="Text Box 54"/>
            <p:cNvSpPr txBox="1">
              <a:spLocks noChangeArrowheads="1"/>
            </p:cNvSpPr>
            <p:nvPr/>
          </p:nvSpPr>
          <p:spPr bwMode="auto">
            <a:xfrm>
              <a:off x="1248" y="1440"/>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8" name="Text Box 55"/>
            <p:cNvSpPr txBox="1">
              <a:spLocks noChangeArrowheads="1"/>
            </p:cNvSpPr>
            <p:nvPr/>
          </p:nvSpPr>
          <p:spPr bwMode="auto">
            <a:xfrm>
              <a:off x="1056"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9" name="Text Box 56"/>
            <p:cNvSpPr txBox="1">
              <a:spLocks noChangeArrowheads="1"/>
            </p:cNvSpPr>
            <p:nvPr/>
          </p:nvSpPr>
          <p:spPr bwMode="auto">
            <a:xfrm>
              <a:off x="960"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0" name="Text Box 57"/>
            <p:cNvSpPr txBox="1">
              <a:spLocks noChangeArrowheads="1"/>
            </p:cNvSpPr>
            <p:nvPr/>
          </p:nvSpPr>
          <p:spPr bwMode="auto">
            <a:xfrm>
              <a:off x="1343"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1" name="Text Box 58"/>
            <p:cNvSpPr txBox="1">
              <a:spLocks noChangeArrowheads="1"/>
            </p:cNvSpPr>
            <p:nvPr/>
          </p:nvSpPr>
          <p:spPr bwMode="auto">
            <a:xfrm>
              <a:off x="1680" y="1344"/>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2" name="Text Box 59"/>
            <p:cNvSpPr txBox="1">
              <a:spLocks noChangeArrowheads="1"/>
            </p:cNvSpPr>
            <p:nvPr/>
          </p:nvSpPr>
          <p:spPr bwMode="auto">
            <a:xfrm>
              <a:off x="1776" y="1440"/>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3" name="Text Box 60"/>
            <p:cNvSpPr txBox="1">
              <a:spLocks noChangeArrowheads="1"/>
            </p:cNvSpPr>
            <p:nvPr/>
          </p:nvSpPr>
          <p:spPr bwMode="auto">
            <a:xfrm>
              <a:off x="1584"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4" name="Text Box 61"/>
            <p:cNvSpPr txBox="1">
              <a:spLocks noChangeArrowheads="1"/>
            </p:cNvSpPr>
            <p:nvPr/>
          </p:nvSpPr>
          <p:spPr bwMode="auto">
            <a:xfrm>
              <a:off x="1488"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5" name="Text Box 62"/>
            <p:cNvSpPr txBox="1">
              <a:spLocks noChangeArrowheads="1"/>
            </p:cNvSpPr>
            <p:nvPr/>
          </p:nvSpPr>
          <p:spPr bwMode="auto">
            <a:xfrm>
              <a:off x="1872"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6" name="Text Box 63"/>
            <p:cNvSpPr txBox="1">
              <a:spLocks noChangeArrowheads="1"/>
            </p:cNvSpPr>
            <p:nvPr/>
          </p:nvSpPr>
          <p:spPr bwMode="auto">
            <a:xfrm>
              <a:off x="624" y="1344"/>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7" name="Text Box 64"/>
            <p:cNvSpPr txBox="1">
              <a:spLocks noChangeArrowheads="1"/>
            </p:cNvSpPr>
            <p:nvPr/>
          </p:nvSpPr>
          <p:spPr bwMode="auto">
            <a:xfrm>
              <a:off x="720" y="1440"/>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8" name="Text Box 65"/>
            <p:cNvSpPr txBox="1">
              <a:spLocks noChangeArrowheads="1"/>
            </p:cNvSpPr>
            <p:nvPr/>
          </p:nvSpPr>
          <p:spPr bwMode="auto">
            <a:xfrm>
              <a:off x="528"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9" name="Text Box 66"/>
            <p:cNvSpPr txBox="1">
              <a:spLocks noChangeArrowheads="1"/>
            </p:cNvSpPr>
            <p:nvPr/>
          </p:nvSpPr>
          <p:spPr bwMode="auto">
            <a:xfrm>
              <a:off x="342" y="1392"/>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100" name="Text Box 67"/>
            <p:cNvSpPr txBox="1">
              <a:spLocks noChangeArrowheads="1"/>
            </p:cNvSpPr>
            <p:nvPr/>
          </p:nvSpPr>
          <p:spPr bwMode="auto">
            <a:xfrm>
              <a:off x="816"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101" name="Text Box 68"/>
            <p:cNvSpPr txBox="1">
              <a:spLocks noChangeArrowheads="1"/>
            </p:cNvSpPr>
            <p:nvPr/>
          </p:nvSpPr>
          <p:spPr bwMode="auto">
            <a:xfrm>
              <a:off x="253" y="1248"/>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102" name="Text Box 69"/>
            <p:cNvSpPr txBox="1">
              <a:spLocks noChangeArrowheads="1"/>
            </p:cNvSpPr>
            <p:nvPr/>
          </p:nvSpPr>
          <p:spPr bwMode="auto">
            <a:xfrm>
              <a:off x="156" y="1488"/>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103" name="Text Box 70"/>
            <p:cNvSpPr txBox="1">
              <a:spLocks noChangeArrowheads="1"/>
            </p:cNvSpPr>
            <p:nvPr/>
          </p:nvSpPr>
          <p:spPr bwMode="auto">
            <a:xfrm>
              <a:off x="3120" y="1296"/>
              <a:ext cx="242" cy="321"/>
            </a:xfrm>
            <a:prstGeom prst="rect">
              <a:avLst/>
            </a:prstGeom>
            <a:noFill/>
            <a:ln w="9525">
              <a:noFill/>
              <a:miter lim="800000"/>
              <a:headEnd/>
              <a:tailEnd/>
            </a:ln>
          </p:spPr>
          <p:txBody>
            <a:bodyPr wrap="none">
              <a:spAutoFit/>
            </a:bodyPr>
            <a:lstStyle/>
            <a:p>
              <a:r>
                <a:rPr lang="en-US" sz="2400"/>
                <a:t>+</a:t>
              </a:r>
            </a:p>
          </p:txBody>
        </p:sp>
        <p:grpSp>
          <p:nvGrpSpPr>
            <p:cNvPr id="104" name="Group 71"/>
            <p:cNvGrpSpPr>
              <a:grpSpLocks/>
            </p:cNvGrpSpPr>
            <p:nvPr/>
          </p:nvGrpSpPr>
          <p:grpSpPr bwMode="auto">
            <a:xfrm>
              <a:off x="2880" y="1248"/>
              <a:ext cx="2544" cy="528"/>
              <a:chOff x="2880" y="2592"/>
              <a:chExt cx="2544" cy="528"/>
            </a:xfrm>
          </p:grpSpPr>
          <p:sp>
            <p:nvSpPr>
              <p:cNvPr id="140" name="AutoShape 72"/>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141" name="Freeform 73"/>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105" name="Text Box 74"/>
            <p:cNvSpPr txBox="1">
              <a:spLocks noChangeArrowheads="1"/>
            </p:cNvSpPr>
            <p:nvPr/>
          </p:nvSpPr>
          <p:spPr bwMode="auto">
            <a:xfrm>
              <a:off x="3216" y="1392"/>
              <a:ext cx="243" cy="321"/>
            </a:xfrm>
            <a:prstGeom prst="rect">
              <a:avLst/>
            </a:prstGeom>
            <a:noFill/>
            <a:ln w="9525">
              <a:noFill/>
              <a:miter lim="800000"/>
              <a:headEnd/>
              <a:tailEnd/>
            </a:ln>
          </p:spPr>
          <p:txBody>
            <a:bodyPr wrap="none">
              <a:spAutoFit/>
            </a:bodyPr>
            <a:lstStyle/>
            <a:p>
              <a:r>
                <a:rPr lang="en-US" sz="2400"/>
                <a:t>+</a:t>
              </a:r>
            </a:p>
          </p:txBody>
        </p:sp>
        <p:sp>
          <p:nvSpPr>
            <p:cNvPr id="106" name="Text Box 75"/>
            <p:cNvSpPr txBox="1">
              <a:spLocks noChangeArrowheads="1"/>
            </p:cNvSpPr>
            <p:nvPr/>
          </p:nvSpPr>
          <p:spPr bwMode="auto">
            <a:xfrm>
              <a:off x="3169" y="1536"/>
              <a:ext cx="242" cy="321"/>
            </a:xfrm>
            <a:prstGeom prst="rect">
              <a:avLst/>
            </a:prstGeom>
            <a:noFill/>
            <a:ln w="9525">
              <a:noFill/>
              <a:miter lim="800000"/>
              <a:headEnd/>
              <a:tailEnd/>
            </a:ln>
          </p:spPr>
          <p:txBody>
            <a:bodyPr wrap="none">
              <a:spAutoFit/>
            </a:bodyPr>
            <a:lstStyle/>
            <a:p>
              <a:r>
                <a:rPr lang="en-US" sz="2400"/>
                <a:t>+</a:t>
              </a:r>
            </a:p>
          </p:txBody>
        </p:sp>
        <p:sp>
          <p:nvSpPr>
            <p:cNvPr id="107" name="Text Box 76"/>
            <p:cNvSpPr txBox="1">
              <a:spLocks noChangeArrowheads="1"/>
            </p:cNvSpPr>
            <p:nvPr/>
          </p:nvSpPr>
          <p:spPr bwMode="auto">
            <a:xfrm>
              <a:off x="3552" y="1296"/>
              <a:ext cx="243" cy="321"/>
            </a:xfrm>
            <a:prstGeom prst="rect">
              <a:avLst/>
            </a:prstGeom>
            <a:noFill/>
            <a:ln w="9525">
              <a:noFill/>
              <a:miter lim="800000"/>
              <a:headEnd/>
              <a:tailEnd/>
            </a:ln>
          </p:spPr>
          <p:txBody>
            <a:bodyPr wrap="none">
              <a:spAutoFit/>
            </a:bodyPr>
            <a:lstStyle/>
            <a:p>
              <a:r>
                <a:rPr lang="en-US" sz="2400"/>
                <a:t>+</a:t>
              </a:r>
            </a:p>
          </p:txBody>
        </p:sp>
        <p:sp>
          <p:nvSpPr>
            <p:cNvPr id="108" name="Text Box 77"/>
            <p:cNvSpPr txBox="1">
              <a:spLocks noChangeArrowheads="1"/>
            </p:cNvSpPr>
            <p:nvPr/>
          </p:nvSpPr>
          <p:spPr bwMode="auto">
            <a:xfrm>
              <a:off x="3648" y="1392"/>
              <a:ext cx="243" cy="321"/>
            </a:xfrm>
            <a:prstGeom prst="rect">
              <a:avLst/>
            </a:prstGeom>
            <a:noFill/>
            <a:ln w="9525">
              <a:noFill/>
              <a:miter lim="800000"/>
              <a:headEnd/>
              <a:tailEnd/>
            </a:ln>
          </p:spPr>
          <p:txBody>
            <a:bodyPr wrap="none">
              <a:spAutoFit/>
            </a:bodyPr>
            <a:lstStyle/>
            <a:p>
              <a:r>
                <a:rPr lang="en-US" sz="2400"/>
                <a:t>+</a:t>
              </a:r>
            </a:p>
          </p:txBody>
        </p:sp>
        <p:sp>
          <p:nvSpPr>
            <p:cNvPr id="109" name="Text Box 78"/>
            <p:cNvSpPr txBox="1">
              <a:spLocks noChangeArrowheads="1"/>
            </p:cNvSpPr>
            <p:nvPr/>
          </p:nvSpPr>
          <p:spPr bwMode="auto">
            <a:xfrm>
              <a:off x="3600" y="1536"/>
              <a:ext cx="243" cy="321"/>
            </a:xfrm>
            <a:prstGeom prst="rect">
              <a:avLst/>
            </a:prstGeom>
            <a:noFill/>
            <a:ln w="9525">
              <a:noFill/>
              <a:miter lim="800000"/>
              <a:headEnd/>
              <a:tailEnd/>
            </a:ln>
          </p:spPr>
          <p:txBody>
            <a:bodyPr wrap="none">
              <a:spAutoFit/>
            </a:bodyPr>
            <a:lstStyle/>
            <a:p>
              <a:r>
                <a:rPr lang="en-US" sz="2400"/>
                <a:t>+</a:t>
              </a:r>
            </a:p>
          </p:txBody>
        </p:sp>
        <p:sp>
          <p:nvSpPr>
            <p:cNvPr id="110" name="Text Box 79"/>
            <p:cNvSpPr txBox="1">
              <a:spLocks noChangeArrowheads="1"/>
            </p:cNvSpPr>
            <p:nvPr/>
          </p:nvSpPr>
          <p:spPr bwMode="auto">
            <a:xfrm>
              <a:off x="3456" y="1488"/>
              <a:ext cx="243" cy="321"/>
            </a:xfrm>
            <a:prstGeom prst="rect">
              <a:avLst/>
            </a:prstGeom>
            <a:noFill/>
            <a:ln w="9525">
              <a:noFill/>
              <a:miter lim="800000"/>
              <a:headEnd/>
              <a:tailEnd/>
            </a:ln>
          </p:spPr>
          <p:txBody>
            <a:bodyPr wrap="none">
              <a:spAutoFit/>
            </a:bodyPr>
            <a:lstStyle/>
            <a:p>
              <a:r>
                <a:rPr lang="en-US" sz="2400"/>
                <a:t>+</a:t>
              </a:r>
            </a:p>
          </p:txBody>
        </p:sp>
        <p:sp>
          <p:nvSpPr>
            <p:cNvPr id="111" name="Text Box 80"/>
            <p:cNvSpPr txBox="1">
              <a:spLocks noChangeArrowheads="1"/>
            </p:cNvSpPr>
            <p:nvPr/>
          </p:nvSpPr>
          <p:spPr bwMode="auto">
            <a:xfrm>
              <a:off x="3936" y="1296"/>
              <a:ext cx="243" cy="321"/>
            </a:xfrm>
            <a:prstGeom prst="rect">
              <a:avLst/>
            </a:prstGeom>
            <a:noFill/>
            <a:ln w="9525">
              <a:noFill/>
              <a:miter lim="800000"/>
              <a:headEnd/>
              <a:tailEnd/>
            </a:ln>
          </p:spPr>
          <p:txBody>
            <a:bodyPr wrap="none">
              <a:spAutoFit/>
            </a:bodyPr>
            <a:lstStyle/>
            <a:p>
              <a:r>
                <a:rPr lang="en-US" sz="2400"/>
                <a:t>+</a:t>
              </a:r>
            </a:p>
          </p:txBody>
        </p:sp>
        <p:sp>
          <p:nvSpPr>
            <p:cNvPr id="112" name="Text Box 81"/>
            <p:cNvSpPr txBox="1">
              <a:spLocks noChangeArrowheads="1"/>
            </p:cNvSpPr>
            <p:nvPr/>
          </p:nvSpPr>
          <p:spPr bwMode="auto">
            <a:xfrm>
              <a:off x="4032" y="1392"/>
              <a:ext cx="242" cy="321"/>
            </a:xfrm>
            <a:prstGeom prst="rect">
              <a:avLst/>
            </a:prstGeom>
            <a:noFill/>
            <a:ln w="9525">
              <a:noFill/>
              <a:miter lim="800000"/>
              <a:headEnd/>
              <a:tailEnd/>
            </a:ln>
          </p:spPr>
          <p:txBody>
            <a:bodyPr wrap="none">
              <a:spAutoFit/>
            </a:bodyPr>
            <a:lstStyle/>
            <a:p>
              <a:r>
                <a:rPr lang="en-US" sz="2400"/>
                <a:t>+</a:t>
              </a:r>
            </a:p>
          </p:txBody>
        </p:sp>
        <p:sp>
          <p:nvSpPr>
            <p:cNvPr id="113" name="Text Box 82"/>
            <p:cNvSpPr txBox="1">
              <a:spLocks noChangeArrowheads="1"/>
            </p:cNvSpPr>
            <p:nvPr/>
          </p:nvSpPr>
          <p:spPr bwMode="auto">
            <a:xfrm>
              <a:off x="3984" y="1536"/>
              <a:ext cx="242" cy="321"/>
            </a:xfrm>
            <a:prstGeom prst="rect">
              <a:avLst/>
            </a:prstGeom>
            <a:noFill/>
            <a:ln w="9525">
              <a:noFill/>
              <a:miter lim="800000"/>
              <a:headEnd/>
              <a:tailEnd/>
            </a:ln>
          </p:spPr>
          <p:txBody>
            <a:bodyPr wrap="none">
              <a:spAutoFit/>
            </a:bodyPr>
            <a:lstStyle/>
            <a:p>
              <a:r>
                <a:rPr lang="en-US" sz="2400"/>
                <a:t>+</a:t>
              </a:r>
            </a:p>
          </p:txBody>
        </p:sp>
        <p:sp>
          <p:nvSpPr>
            <p:cNvPr id="114" name="Text Box 83"/>
            <p:cNvSpPr txBox="1">
              <a:spLocks noChangeArrowheads="1"/>
            </p:cNvSpPr>
            <p:nvPr/>
          </p:nvSpPr>
          <p:spPr bwMode="auto">
            <a:xfrm>
              <a:off x="3840" y="1488"/>
              <a:ext cx="243" cy="321"/>
            </a:xfrm>
            <a:prstGeom prst="rect">
              <a:avLst/>
            </a:prstGeom>
            <a:noFill/>
            <a:ln w="9525">
              <a:noFill/>
              <a:miter lim="800000"/>
              <a:headEnd/>
              <a:tailEnd/>
            </a:ln>
          </p:spPr>
          <p:txBody>
            <a:bodyPr wrap="none">
              <a:spAutoFit/>
            </a:bodyPr>
            <a:lstStyle/>
            <a:p>
              <a:r>
                <a:rPr lang="en-US" sz="2400"/>
                <a:t>+</a:t>
              </a:r>
            </a:p>
          </p:txBody>
        </p:sp>
        <p:sp>
          <p:nvSpPr>
            <p:cNvPr id="115" name="Text Box 84"/>
            <p:cNvSpPr txBox="1">
              <a:spLocks noChangeArrowheads="1"/>
            </p:cNvSpPr>
            <p:nvPr/>
          </p:nvSpPr>
          <p:spPr bwMode="auto">
            <a:xfrm>
              <a:off x="4380" y="1296"/>
              <a:ext cx="243" cy="321"/>
            </a:xfrm>
            <a:prstGeom prst="rect">
              <a:avLst/>
            </a:prstGeom>
            <a:noFill/>
            <a:ln w="9525">
              <a:noFill/>
              <a:miter lim="800000"/>
              <a:headEnd/>
              <a:tailEnd/>
            </a:ln>
          </p:spPr>
          <p:txBody>
            <a:bodyPr wrap="none">
              <a:spAutoFit/>
            </a:bodyPr>
            <a:lstStyle/>
            <a:p>
              <a:r>
                <a:rPr lang="en-US" sz="2400"/>
                <a:t>+</a:t>
              </a:r>
            </a:p>
          </p:txBody>
        </p:sp>
        <p:sp>
          <p:nvSpPr>
            <p:cNvPr id="116" name="Text Box 85"/>
            <p:cNvSpPr txBox="1">
              <a:spLocks noChangeArrowheads="1"/>
            </p:cNvSpPr>
            <p:nvPr/>
          </p:nvSpPr>
          <p:spPr bwMode="auto">
            <a:xfrm>
              <a:off x="4476" y="1392"/>
              <a:ext cx="243" cy="321"/>
            </a:xfrm>
            <a:prstGeom prst="rect">
              <a:avLst/>
            </a:prstGeom>
            <a:noFill/>
            <a:ln w="9525">
              <a:noFill/>
              <a:miter lim="800000"/>
              <a:headEnd/>
              <a:tailEnd/>
            </a:ln>
          </p:spPr>
          <p:txBody>
            <a:bodyPr wrap="none">
              <a:spAutoFit/>
            </a:bodyPr>
            <a:lstStyle/>
            <a:p>
              <a:r>
                <a:rPr lang="en-US" sz="2400"/>
                <a:t>+</a:t>
              </a:r>
            </a:p>
          </p:txBody>
        </p:sp>
        <p:sp>
          <p:nvSpPr>
            <p:cNvPr id="117" name="Text Box 86"/>
            <p:cNvSpPr txBox="1">
              <a:spLocks noChangeArrowheads="1"/>
            </p:cNvSpPr>
            <p:nvPr/>
          </p:nvSpPr>
          <p:spPr bwMode="auto">
            <a:xfrm>
              <a:off x="4428" y="1536"/>
              <a:ext cx="243" cy="321"/>
            </a:xfrm>
            <a:prstGeom prst="rect">
              <a:avLst/>
            </a:prstGeom>
            <a:noFill/>
            <a:ln w="9525">
              <a:noFill/>
              <a:miter lim="800000"/>
              <a:headEnd/>
              <a:tailEnd/>
            </a:ln>
          </p:spPr>
          <p:txBody>
            <a:bodyPr wrap="none">
              <a:spAutoFit/>
            </a:bodyPr>
            <a:lstStyle/>
            <a:p>
              <a:r>
                <a:rPr lang="en-US" sz="2400"/>
                <a:t>+</a:t>
              </a:r>
            </a:p>
          </p:txBody>
        </p:sp>
        <p:sp>
          <p:nvSpPr>
            <p:cNvPr id="118" name="Text Box 87"/>
            <p:cNvSpPr txBox="1">
              <a:spLocks noChangeArrowheads="1"/>
            </p:cNvSpPr>
            <p:nvPr/>
          </p:nvSpPr>
          <p:spPr bwMode="auto">
            <a:xfrm>
              <a:off x="4284" y="1488"/>
              <a:ext cx="243" cy="321"/>
            </a:xfrm>
            <a:prstGeom prst="rect">
              <a:avLst/>
            </a:prstGeom>
            <a:noFill/>
            <a:ln w="9525">
              <a:noFill/>
              <a:miter lim="800000"/>
              <a:headEnd/>
              <a:tailEnd/>
            </a:ln>
          </p:spPr>
          <p:txBody>
            <a:bodyPr wrap="none">
              <a:spAutoFit/>
            </a:bodyPr>
            <a:lstStyle/>
            <a:p>
              <a:r>
                <a:rPr lang="en-US" sz="2400"/>
                <a:t>+</a:t>
              </a:r>
            </a:p>
          </p:txBody>
        </p:sp>
        <p:sp>
          <p:nvSpPr>
            <p:cNvPr id="119" name="Text Box 88"/>
            <p:cNvSpPr txBox="1">
              <a:spLocks noChangeArrowheads="1"/>
            </p:cNvSpPr>
            <p:nvPr/>
          </p:nvSpPr>
          <p:spPr bwMode="auto">
            <a:xfrm>
              <a:off x="4812" y="1296"/>
              <a:ext cx="243" cy="321"/>
            </a:xfrm>
            <a:prstGeom prst="rect">
              <a:avLst/>
            </a:prstGeom>
            <a:noFill/>
            <a:ln w="9525">
              <a:noFill/>
              <a:miter lim="800000"/>
              <a:headEnd/>
              <a:tailEnd/>
            </a:ln>
          </p:spPr>
          <p:txBody>
            <a:bodyPr wrap="none">
              <a:spAutoFit/>
            </a:bodyPr>
            <a:lstStyle/>
            <a:p>
              <a:r>
                <a:rPr lang="en-US" sz="2400"/>
                <a:t>+</a:t>
              </a:r>
            </a:p>
          </p:txBody>
        </p:sp>
        <p:sp>
          <p:nvSpPr>
            <p:cNvPr id="120" name="Text Box 89"/>
            <p:cNvSpPr txBox="1">
              <a:spLocks noChangeArrowheads="1"/>
            </p:cNvSpPr>
            <p:nvPr/>
          </p:nvSpPr>
          <p:spPr bwMode="auto">
            <a:xfrm>
              <a:off x="4908" y="1392"/>
              <a:ext cx="243" cy="321"/>
            </a:xfrm>
            <a:prstGeom prst="rect">
              <a:avLst/>
            </a:prstGeom>
            <a:noFill/>
            <a:ln w="9525">
              <a:noFill/>
              <a:miter lim="800000"/>
              <a:headEnd/>
              <a:tailEnd/>
            </a:ln>
          </p:spPr>
          <p:txBody>
            <a:bodyPr wrap="none">
              <a:spAutoFit/>
            </a:bodyPr>
            <a:lstStyle/>
            <a:p>
              <a:r>
                <a:rPr lang="en-US" sz="2400"/>
                <a:t>+</a:t>
              </a:r>
            </a:p>
          </p:txBody>
        </p:sp>
        <p:sp>
          <p:nvSpPr>
            <p:cNvPr id="121" name="Text Box 90"/>
            <p:cNvSpPr txBox="1">
              <a:spLocks noChangeArrowheads="1"/>
            </p:cNvSpPr>
            <p:nvPr/>
          </p:nvSpPr>
          <p:spPr bwMode="auto">
            <a:xfrm>
              <a:off x="4860" y="1536"/>
              <a:ext cx="243" cy="321"/>
            </a:xfrm>
            <a:prstGeom prst="rect">
              <a:avLst/>
            </a:prstGeom>
            <a:noFill/>
            <a:ln w="9525">
              <a:noFill/>
              <a:miter lim="800000"/>
              <a:headEnd/>
              <a:tailEnd/>
            </a:ln>
          </p:spPr>
          <p:txBody>
            <a:bodyPr wrap="none">
              <a:spAutoFit/>
            </a:bodyPr>
            <a:lstStyle/>
            <a:p>
              <a:r>
                <a:rPr lang="en-US" sz="2400"/>
                <a:t>+</a:t>
              </a:r>
            </a:p>
          </p:txBody>
        </p:sp>
        <p:sp>
          <p:nvSpPr>
            <p:cNvPr id="122" name="Text Box 91"/>
            <p:cNvSpPr txBox="1">
              <a:spLocks noChangeArrowheads="1"/>
            </p:cNvSpPr>
            <p:nvPr/>
          </p:nvSpPr>
          <p:spPr bwMode="auto">
            <a:xfrm>
              <a:off x="4716" y="1489"/>
              <a:ext cx="242" cy="321"/>
            </a:xfrm>
            <a:prstGeom prst="rect">
              <a:avLst/>
            </a:prstGeom>
            <a:noFill/>
            <a:ln w="9525">
              <a:noFill/>
              <a:miter lim="800000"/>
              <a:headEnd/>
              <a:tailEnd/>
            </a:ln>
          </p:spPr>
          <p:txBody>
            <a:bodyPr wrap="none">
              <a:spAutoFit/>
            </a:bodyPr>
            <a:lstStyle/>
            <a:p>
              <a:r>
                <a:rPr lang="en-US" sz="2400"/>
                <a:t>+</a:t>
              </a:r>
            </a:p>
          </p:txBody>
        </p:sp>
        <p:sp>
          <p:nvSpPr>
            <p:cNvPr id="123" name="Text Box 92"/>
            <p:cNvSpPr txBox="1">
              <a:spLocks noChangeArrowheads="1"/>
            </p:cNvSpPr>
            <p:nvPr/>
          </p:nvSpPr>
          <p:spPr bwMode="auto">
            <a:xfrm>
              <a:off x="4993" y="1344"/>
              <a:ext cx="191" cy="321"/>
            </a:xfrm>
            <a:prstGeom prst="rect">
              <a:avLst/>
            </a:prstGeom>
            <a:noFill/>
            <a:ln w="9525">
              <a:noFill/>
              <a:miter lim="800000"/>
              <a:headEnd/>
              <a:tailEnd/>
            </a:ln>
          </p:spPr>
          <p:txBody>
            <a:bodyPr wrap="none">
              <a:spAutoFit/>
            </a:bodyPr>
            <a:lstStyle/>
            <a:p>
              <a:r>
                <a:rPr lang="en-US" sz="2400"/>
                <a:t>-</a:t>
              </a:r>
            </a:p>
          </p:txBody>
        </p:sp>
        <p:sp>
          <p:nvSpPr>
            <p:cNvPr id="124" name="Text Box 93"/>
            <p:cNvSpPr txBox="1">
              <a:spLocks noChangeArrowheads="1"/>
            </p:cNvSpPr>
            <p:nvPr/>
          </p:nvSpPr>
          <p:spPr bwMode="auto">
            <a:xfrm>
              <a:off x="5088" y="1440"/>
              <a:ext cx="192" cy="320"/>
            </a:xfrm>
            <a:prstGeom prst="rect">
              <a:avLst/>
            </a:prstGeom>
            <a:noFill/>
            <a:ln w="9525">
              <a:noFill/>
              <a:miter lim="800000"/>
              <a:headEnd/>
              <a:tailEnd/>
            </a:ln>
          </p:spPr>
          <p:txBody>
            <a:bodyPr wrap="none">
              <a:spAutoFit/>
            </a:bodyPr>
            <a:lstStyle/>
            <a:p>
              <a:r>
                <a:rPr lang="en-US" sz="2400"/>
                <a:t>-</a:t>
              </a:r>
            </a:p>
          </p:txBody>
        </p:sp>
        <p:sp>
          <p:nvSpPr>
            <p:cNvPr id="125" name="Text Box 94"/>
            <p:cNvSpPr txBox="1">
              <a:spLocks noChangeArrowheads="1"/>
            </p:cNvSpPr>
            <p:nvPr/>
          </p:nvSpPr>
          <p:spPr bwMode="auto">
            <a:xfrm>
              <a:off x="4896" y="1248"/>
              <a:ext cx="191" cy="321"/>
            </a:xfrm>
            <a:prstGeom prst="rect">
              <a:avLst/>
            </a:prstGeom>
            <a:noFill/>
            <a:ln w="9525">
              <a:noFill/>
              <a:miter lim="800000"/>
              <a:headEnd/>
              <a:tailEnd/>
            </a:ln>
          </p:spPr>
          <p:txBody>
            <a:bodyPr wrap="none">
              <a:spAutoFit/>
            </a:bodyPr>
            <a:lstStyle/>
            <a:p>
              <a:r>
                <a:rPr lang="en-US" sz="2400"/>
                <a:t>-</a:t>
              </a:r>
            </a:p>
          </p:txBody>
        </p:sp>
        <p:sp>
          <p:nvSpPr>
            <p:cNvPr id="126" name="Text Box 95"/>
            <p:cNvSpPr txBox="1">
              <a:spLocks noChangeArrowheads="1"/>
            </p:cNvSpPr>
            <p:nvPr/>
          </p:nvSpPr>
          <p:spPr bwMode="auto">
            <a:xfrm>
              <a:off x="4800" y="1489"/>
              <a:ext cx="191" cy="321"/>
            </a:xfrm>
            <a:prstGeom prst="rect">
              <a:avLst/>
            </a:prstGeom>
            <a:noFill/>
            <a:ln w="9525">
              <a:noFill/>
              <a:miter lim="800000"/>
              <a:headEnd/>
              <a:tailEnd/>
            </a:ln>
          </p:spPr>
          <p:txBody>
            <a:bodyPr wrap="none">
              <a:spAutoFit/>
            </a:bodyPr>
            <a:lstStyle/>
            <a:p>
              <a:r>
                <a:rPr lang="en-US" sz="2400"/>
                <a:t>-</a:t>
              </a:r>
            </a:p>
          </p:txBody>
        </p:sp>
        <p:sp>
          <p:nvSpPr>
            <p:cNvPr id="127" name="Text Box 96"/>
            <p:cNvSpPr txBox="1">
              <a:spLocks noChangeArrowheads="1"/>
            </p:cNvSpPr>
            <p:nvPr/>
          </p:nvSpPr>
          <p:spPr bwMode="auto">
            <a:xfrm>
              <a:off x="5184" y="1296"/>
              <a:ext cx="192" cy="321"/>
            </a:xfrm>
            <a:prstGeom prst="rect">
              <a:avLst/>
            </a:prstGeom>
            <a:noFill/>
            <a:ln w="9525">
              <a:noFill/>
              <a:miter lim="800000"/>
              <a:headEnd/>
              <a:tailEnd/>
            </a:ln>
          </p:spPr>
          <p:txBody>
            <a:bodyPr wrap="none">
              <a:spAutoFit/>
            </a:bodyPr>
            <a:lstStyle/>
            <a:p>
              <a:r>
                <a:rPr lang="en-US" sz="2400"/>
                <a:t>-</a:t>
              </a:r>
            </a:p>
          </p:txBody>
        </p:sp>
        <p:sp>
          <p:nvSpPr>
            <p:cNvPr id="128" name="Text Box 97"/>
            <p:cNvSpPr txBox="1">
              <a:spLocks noChangeArrowheads="1"/>
            </p:cNvSpPr>
            <p:nvPr/>
          </p:nvSpPr>
          <p:spPr bwMode="auto">
            <a:xfrm>
              <a:off x="4560" y="1344"/>
              <a:ext cx="192" cy="321"/>
            </a:xfrm>
            <a:prstGeom prst="rect">
              <a:avLst/>
            </a:prstGeom>
            <a:noFill/>
            <a:ln w="9525">
              <a:noFill/>
              <a:miter lim="800000"/>
              <a:headEnd/>
              <a:tailEnd/>
            </a:ln>
          </p:spPr>
          <p:txBody>
            <a:bodyPr wrap="none">
              <a:spAutoFit/>
            </a:bodyPr>
            <a:lstStyle/>
            <a:p>
              <a:r>
                <a:rPr lang="en-US" sz="2400"/>
                <a:t>-</a:t>
              </a:r>
            </a:p>
          </p:txBody>
        </p:sp>
        <p:sp>
          <p:nvSpPr>
            <p:cNvPr id="129" name="Text Box 98"/>
            <p:cNvSpPr txBox="1">
              <a:spLocks noChangeArrowheads="1"/>
            </p:cNvSpPr>
            <p:nvPr/>
          </p:nvSpPr>
          <p:spPr bwMode="auto">
            <a:xfrm>
              <a:off x="4656" y="1440"/>
              <a:ext cx="192" cy="320"/>
            </a:xfrm>
            <a:prstGeom prst="rect">
              <a:avLst/>
            </a:prstGeom>
            <a:noFill/>
            <a:ln w="9525">
              <a:noFill/>
              <a:miter lim="800000"/>
              <a:headEnd/>
              <a:tailEnd/>
            </a:ln>
          </p:spPr>
          <p:txBody>
            <a:bodyPr wrap="none">
              <a:spAutoFit/>
            </a:bodyPr>
            <a:lstStyle/>
            <a:p>
              <a:r>
                <a:rPr lang="en-US" sz="2400"/>
                <a:t>-</a:t>
              </a:r>
            </a:p>
          </p:txBody>
        </p:sp>
        <p:sp>
          <p:nvSpPr>
            <p:cNvPr id="130" name="Text Box 99"/>
            <p:cNvSpPr txBox="1">
              <a:spLocks noChangeArrowheads="1"/>
            </p:cNvSpPr>
            <p:nvPr/>
          </p:nvSpPr>
          <p:spPr bwMode="auto">
            <a:xfrm>
              <a:off x="4752" y="1296"/>
              <a:ext cx="192" cy="321"/>
            </a:xfrm>
            <a:prstGeom prst="rect">
              <a:avLst/>
            </a:prstGeom>
            <a:noFill/>
            <a:ln w="9525">
              <a:noFill/>
              <a:miter lim="800000"/>
              <a:headEnd/>
              <a:tailEnd/>
            </a:ln>
          </p:spPr>
          <p:txBody>
            <a:bodyPr wrap="none">
              <a:spAutoFit/>
            </a:bodyPr>
            <a:lstStyle/>
            <a:p>
              <a:r>
                <a:rPr lang="en-US" sz="2400"/>
                <a:t>-</a:t>
              </a:r>
            </a:p>
          </p:txBody>
        </p:sp>
        <p:sp>
          <p:nvSpPr>
            <p:cNvPr id="131" name="Text Box 100"/>
            <p:cNvSpPr txBox="1">
              <a:spLocks noChangeArrowheads="1"/>
            </p:cNvSpPr>
            <p:nvPr/>
          </p:nvSpPr>
          <p:spPr bwMode="auto">
            <a:xfrm>
              <a:off x="4800" y="1200"/>
              <a:ext cx="191" cy="321"/>
            </a:xfrm>
            <a:prstGeom prst="rect">
              <a:avLst/>
            </a:prstGeom>
            <a:noFill/>
            <a:ln w="9525">
              <a:noFill/>
              <a:miter lim="800000"/>
              <a:headEnd/>
              <a:tailEnd/>
            </a:ln>
          </p:spPr>
          <p:txBody>
            <a:bodyPr wrap="none">
              <a:spAutoFit/>
            </a:bodyPr>
            <a:lstStyle/>
            <a:p>
              <a:r>
                <a:rPr lang="en-US" sz="2400"/>
                <a:t>-</a:t>
              </a:r>
            </a:p>
          </p:txBody>
        </p:sp>
        <p:sp>
          <p:nvSpPr>
            <p:cNvPr id="132" name="Text Box 101"/>
            <p:cNvSpPr txBox="1">
              <a:spLocks noChangeArrowheads="1"/>
            </p:cNvSpPr>
            <p:nvPr/>
          </p:nvSpPr>
          <p:spPr bwMode="auto">
            <a:xfrm>
              <a:off x="4993" y="1489"/>
              <a:ext cx="191" cy="321"/>
            </a:xfrm>
            <a:prstGeom prst="rect">
              <a:avLst/>
            </a:prstGeom>
            <a:noFill/>
            <a:ln w="9525">
              <a:noFill/>
              <a:miter lim="800000"/>
              <a:headEnd/>
              <a:tailEnd/>
            </a:ln>
          </p:spPr>
          <p:txBody>
            <a:bodyPr wrap="none">
              <a:spAutoFit/>
            </a:bodyPr>
            <a:lstStyle/>
            <a:p>
              <a:r>
                <a:rPr lang="en-US" sz="2400"/>
                <a:t>-</a:t>
              </a:r>
            </a:p>
          </p:txBody>
        </p:sp>
        <p:sp>
          <p:nvSpPr>
            <p:cNvPr id="133" name="Text Box 102"/>
            <p:cNvSpPr txBox="1">
              <a:spLocks noChangeArrowheads="1"/>
            </p:cNvSpPr>
            <p:nvPr/>
          </p:nvSpPr>
          <p:spPr bwMode="auto">
            <a:xfrm>
              <a:off x="3792" y="1248"/>
              <a:ext cx="192" cy="321"/>
            </a:xfrm>
            <a:prstGeom prst="rect">
              <a:avLst/>
            </a:prstGeom>
            <a:noFill/>
            <a:ln w="9525">
              <a:noFill/>
              <a:miter lim="800000"/>
              <a:headEnd/>
              <a:tailEnd/>
            </a:ln>
          </p:spPr>
          <p:txBody>
            <a:bodyPr wrap="none">
              <a:spAutoFit/>
            </a:bodyPr>
            <a:lstStyle/>
            <a:p>
              <a:r>
                <a:rPr lang="en-US" sz="2400"/>
                <a:t>-</a:t>
              </a:r>
            </a:p>
          </p:txBody>
        </p:sp>
        <p:sp>
          <p:nvSpPr>
            <p:cNvPr id="134" name="Text Box 103"/>
            <p:cNvSpPr txBox="1">
              <a:spLocks noChangeArrowheads="1"/>
            </p:cNvSpPr>
            <p:nvPr/>
          </p:nvSpPr>
          <p:spPr bwMode="auto">
            <a:xfrm>
              <a:off x="3792" y="1392"/>
              <a:ext cx="192" cy="321"/>
            </a:xfrm>
            <a:prstGeom prst="rect">
              <a:avLst/>
            </a:prstGeom>
            <a:noFill/>
            <a:ln w="9525">
              <a:noFill/>
              <a:miter lim="800000"/>
              <a:headEnd/>
              <a:tailEnd/>
            </a:ln>
          </p:spPr>
          <p:txBody>
            <a:bodyPr wrap="none">
              <a:spAutoFit/>
            </a:bodyPr>
            <a:lstStyle/>
            <a:p>
              <a:r>
                <a:rPr lang="en-US" sz="2400"/>
                <a:t>-</a:t>
              </a:r>
            </a:p>
          </p:txBody>
        </p:sp>
        <p:sp>
          <p:nvSpPr>
            <p:cNvPr id="135" name="Text Box 104"/>
            <p:cNvSpPr txBox="1">
              <a:spLocks noChangeArrowheads="1"/>
            </p:cNvSpPr>
            <p:nvPr/>
          </p:nvSpPr>
          <p:spPr bwMode="auto">
            <a:xfrm>
              <a:off x="5088" y="1344"/>
              <a:ext cx="192" cy="321"/>
            </a:xfrm>
            <a:prstGeom prst="rect">
              <a:avLst/>
            </a:prstGeom>
            <a:noFill/>
            <a:ln w="9525">
              <a:noFill/>
              <a:miter lim="800000"/>
              <a:headEnd/>
              <a:tailEnd/>
            </a:ln>
          </p:spPr>
          <p:txBody>
            <a:bodyPr wrap="none">
              <a:spAutoFit/>
            </a:bodyPr>
            <a:lstStyle/>
            <a:p>
              <a:r>
                <a:rPr lang="en-US" sz="2400"/>
                <a:t>-</a:t>
              </a:r>
            </a:p>
          </p:txBody>
        </p:sp>
        <p:sp>
          <p:nvSpPr>
            <p:cNvPr id="136" name="Text Box 105"/>
            <p:cNvSpPr txBox="1">
              <a:spLocks noChangeArrowheads="1"/>
            </p:cNvSpPr>
            <p:nvPr/>
          </p:nvSpPr>
          <p:spPr bwMode="auto">
            <a:xfrm>
              <a:off x="4416" y="1152"/>
              <a:ext cx="192" cy="321"/>
            </a:xfrm>
            <a:prstGeom prst="rect">
              <a:avLst/>
            </a:prstGeom>
            <a:noFill/>
            <a:ln w="9525">
              <a:noFill/>
              <a:miter lim="800000"/>
              <a:headEnd/>
              <a:tailEnd/>
            </a:ln>
          </p:spPr>
          <p:txBody>
            <a:bodyPr wrap="none">
              <a:spAutoFit/>
            </a:bodyPr>
            <a:lstStyle/>
            <a:p>
              <a:r>
                <a:rPr lang="en-US" sz="2400"/>
                <a:t>-</a:t>
              </a:r>
            </a:p>
          </p:txBody>
        </p:sp>
        <p:sp>
          <p:nvSpPr>
            <p:cNvPr id="137" name="Text Box 106"/>
            <p:cNvSpPr txBox="1">
              <a:spLocks noChangeArrowheads="1"/>
            </p:cNvSpPr>
            <p:nvPr/>
          </p:nvSpPr>
          <p:spPr bwMode="auto">
            <a:xfrm>
              <a:off x="5088" y="1200"/>
              <a:ext cx="192" cy="321"/>
            </a:xfrm>
            <a:prstGeom prst="rect">
              <a:avLst/>
            </a:prstGeom>
            <a:noFill/>
            <a:ln w="9525">
              <a:noFill/>
              <a:miter lim="800000"/>
              <a:headEnd/>
              <a:tailEnd/>
            </a:ln>
          </p:spPr>
          <p:txBody>
            <a:bodyPr wrap="none">
              <a:spAutoFit/>
            </a:bodyPr>
            <a:lstStyle/>
            <a:p>
              <a:r>
                <a:rPr lang="en-US" sz="2400"/>
                <a:t>-</a:t>
              </a:r>
            </a:p>
          </p:txBody>
        </p:sp>
        <p:sp>
          <p:nvSpPr>
            <p:cNvPr id="138" name="Text Box 107"/>
            <p:cNvSpPr txBox="1">
              <a:spLocks noChangeArrowheads="1"/>
            </p:cNvSpPr>
            <p:nvPr/>
          </p:nvSpPr>
          <p:spPr bwMode="auto">
            <a:xfrm>
              <a:off x="3408" y="1344"/>
              <a:ext cx="192" cy="321"/>
            </a:xfrm>
            <a:prstGeom prst="rect">
              <a:avLst/>
            </a:prstGeom>
            <a:noFill/>
            <a:ln w="9525">
              <a:noFill/>
              <a:miter lim="800000"/>
              <a:headEnd/>
              <a:tailEnd/>
            </a:ln>
          </p:spPr>
          <p:txBody>
            <a:bodyPr wrap="none">
              <a:spAutoFit/>
            </a:bodyPr>
            <a:lstStyle/>
            <a:p>
              <a:r>
                <a:rPr lang="en-US" sz="2400"/>
                <a:t>-</a:t>
              </a:r>
            </a:p>
          </p:txBody>
        </p:sp>
        <p:sp>
          <p:nvSpPr>
            <p:cNvPr id="139" name="Text Box 108"/>
            <p:cNvSpPr txBox="1">
              <a:spLocks noChangeArrowheads="1"/>
            </p:cNvSpPr>
            <p:nvPr/>
          </p:nvSpPr>
          <p:spPr bwMode="auto">
            <a:xfrm>
              <a:off x="3264" y="1200"/>
              <a:ext cx="243" cy="321"/>
            </a:xfrm>
            <a:prstGeom prst="rect">
              <a:avLst/>
            </a:prstGeom>
            <a:noFill/>
            <a:ln w="9525">
              <a:noFill/>
              <a:miter lim="800000"/>
              <a:headEnd/>
              <a:tailEnd/>
            </a:ln>
          </p:spPr>
          <p:txBody>
            <a:bodyPr wrap="none">
              <a:spAutoFit/>
            </a:bodyPr>
            <a:lstStyle/>
            <a:p>
              <a:r>
                <a:rPr lang="en-US" sz="2400"/>
                <a:t>+</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1"/>
          <p:cNvGrpSpPr/>
          <p:nvPr/>
        </p:nvGrpSpPr>
        <p:grpSpPr>
          <a:xfrm>
            <a:off x="2971800" y="761206"/>
            <a:ext cx="3259137" cy="4992687"/>
            <a:chOff x="2971800" y="761206"/>
            <a:chExt cx="3259137" cy="4992687"/>
          </a:xfrm>
        </p:grpSpPr>
        <p:sp>
          <p:nvSpPr>
            <p:cNvPr id="199" name="Freeform 30"/>
            <p:cNvSpPr>
              <a:spLocks/>
            </p:cNvSpPr>
            <p:nvPr/>
          </p:nvSpPr>
          <p:spPr bwMode="auto">
            <a:xfrm>
              <a:off x="3497262" y="1287462"/>
              <a:ext cx="2200275" cy="3925887"/>
            </a:xfrm>
            <a:custGeom>
              <a:avLst/>
              <a:gdLst/>
              <a:ahLst/>
              <a:cxnLst>
                <a:cxn ang="0">
                  <a:pos x="478" y="1787"/>
                </a:cxn>
                <a:cxn ang="0">
                  <a:pos x="835" y="1467"/>
                </a:cxn>
                <a:cxn ang="0">
                  <a:pos x="807" y="845"/>
                </a:cxn>
                <a:cxn ang="0">
                  <a:pos x="945" y="397"/>
                </a:cxn>
                <a:cxn ang="0">
                  <a:pos x="570" y="49"/>
                </a:cxn>
                <a:cxn ang="0">
                  <a:pos x="359" y="689"/>
                </a:cxn>
                <a:cxn ang="0">
                  <a:pos x="551" y="1101"/>
                </a:cxn>
                <a:cxn ang="0">
                  <a:pos x="67" y="1503"/>
                </a:cxn>
                <a:cxn ang="0">
                  <a:pos x="149" y="1869"/>
                </a:cxn>
                <a:cxn ang="0">
                  <a:pos x="478" y="1787"/>
                </a:cxn>
              </a:cxnLst>
              <a:rect l="0" t="0" r="r" b="b"/>
              <a:pathLst>
                <a:path w="984" h="1915">
                  <a:moveTo>
                    <a:pt x="478" y="1787"/>
                  </a:moveTo>
                  <a:cubicBezTo>
                    <a:pt x="592" y="1720"/>
                    <a:pt x="780" y="1624"/>
                    <a:pt x="835" y="1467"/>
                  </a:cubicBezTo>
                  <a:cubicBezTo>
                    <a:pt x="890" y="1310"/>
                    <a:pt x="789" y="1023"/>
                    <a:pt x="807" y="845"/>
                  </a:cubicBezTo>
                  <a:cubicBezTo>
                    <a:pt x="825" y="667"/>
                    <a:pt x="984" y="530"/>
                    <a:pt x="945" y="397"/>
                  </a:cubicBezTo>
                  <a:cubicBezTo>
                    <a:pt x="906" y="264"/>
                    <a:pt x="668" y="0"/>
                    <a:pt x="570" y="49"/>
                  </a:cubicBezTo>
                  <a:cubicBezTo>
                    <a:pt x="472" y="98"/>
                    <a:pt x="362" y="514"/>
                    <a:pt x="359" y="689"/>
                  </a:cubicBezTo>
                  <a:cubicBezTo>
                    <a:pt x="356" y="864"/>
                    <a:pt x="600" y="965"/>
                    <a:pt x="551" y="1101"/>
                  </a:cubicBezTo>
                  <a:cubicBezTo>
                    <a:pt x="502" y="1237"/>
                    <a:pt x="134" y="1375"/>
                    <a:pt x="67" y="1503"/>
                  </a:cubicBezTo>
                  <a:cubicBezTo>
                    <a:pt x="0" y="1631"/>
                    <a:pt x="76" y="1823"/>
                    <a:pt x="149" y="1869"/>
                  </a:cubicBezTo>
                  <a:cubicBezTo>
                    <a:pt x="222" y="1915"/>
                    <a:pt x="364" y="1854"/>
                    <a:pt x="478" y="1787"/>
                  </a:cubicBezTo>
                  <a:close/>
                </a:path>
              </a:pathLst>
            </a:custGeom>
            <a:solidFill>
              <a:schemeClr val="bg1">
                <a:lumMod val="75000"/>
              </a:schemeClr>
            </a:solid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200" name="Freeform 31"/>
            <p:cNvSpPr>
              <a:spLocks/>
            </p:cNvSpPr>
            <p:nvPr/>
          </p:nvSpPr>
          <p:spPr bwMode="auto">
            <a:xfrm>
              <a:off x="3843850" y="4362569"/>
              <a:ext cx="1334923" cy="623222"/>
            </a:xfrm>
            <a:custGeom>
              <a:avLst/>
              <a:gdLst/>
              <a:ahLst/>
              <a:cxnLst>
                <a:cxn ang="0">
                  <a:pos x="12" y="241"/>
                </a:cxn>
                <a:cxn ang="0">
                  <a:pos x="95" y="287"/>
                </a:cxn>
                <a:cxn ang="0">
                  <a:pos x="387" y="140"/>
                </a:cxn>
                <a:cxn ang="0">
                  <a:pos x="561" y="12"/>
                </a:cxn>
                <a:cxn ang="0">
                  <a:pos x="168" y="213"/>
                </a:cxn>
                <a:cxn ang="0">
                  <a:pos x="12" y="241"/>
                </a:cxn>
              </a:cxnLst>
              <a:rect l="0" t="0" r="r" b="b"/>
              <a:pathLst>
                <a:path w="597" h="304">
                  <a:moveTo>
                    <a:pt x="12" y="241"/>
                  </a:moveTo>
                  <a:cubicBezTo>
                    <a:pt x="0" y="253"/>
                    <a:pt x="33" y="304"/>
                    <a:pt x="95" y="287"/>
                  </a:cubicBezTo>
                  <a:cubicBezTo>
                    <a:pt x="157" y="270"/>
                    <a:pt x="309" y="186"/>
                    <a:pt x="387" y="140"/>
                  </a:cubicBezTo>
                  <a:cubicBezTo>
                    <a:pt x="465" y="94"/>
                    <a:pt x="597" y="0"/>
                    <a:pt x="561" y="12"/>
                  </a:cubicBezTo>
                  <a:cubicBezTo>
                    <a:pt x="525" y="24"/>
                    <a:pt x="265" y="176"/>
                    <a:pt x="168" y="213"/>
                  </a:cubicBezTo>
                  <a:cubicBezTo>
                    <a:pt x="71" y="250"/>
                    <a:pt x="24" y="229"/>
                    <a:pt x="12" y="241"/>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01" name="Freeform 32"/>
            <p:cNvSpPr>
              <a:spLocks/>
            </p:cNvSpPr>
            <p:nvPr/>
          </p:nvSpPr>
          <p:spPr bwMode="auto">
            <a:xfrm>
              <a:off x="4478889" y="2394501"/>
              <a:ext cx="898893" cy="647823"/>
            </a:xfrm>
            <a:custGeom>
              <a:avLst/>
              <a:gdLst/>
              <a:ahLst/>
              <a:cxnLst>
                <a:cxn ang="0">
                  <a:pos x="396" y="3"/>
                </a:cxn>
                <a:cxn ang="0">
                  <a:pos x="259" y="259"/>
                </a:cxn>
                <a:cxn ang="0">
                  <a:pos x="85" y="314"/>
                </a:cxn>
                <a:cxn ang="0">
                  <a:pos x="3" y="250"/>
                </a:cxn>
                <a:cxn ang="0">
                  <a:pos x="103" y="259"/>
                </a:cxn>
                <a:cxn ang="0">
                  <a:pos x="222" y="241"/>
                </a:cxn>
                <a:cxn ang="0">
                  <a:pos x="396" y="3"/>
                </a:cxn>
              </a:cxnLst>
              <a:rect l="0" t="0" r="r" b="b"/>
              <a:pathLst>
                <a:path w="402" h="316">
                  <a:moveTo>
                    <a:pt x="396" y="3"/>
                  </a:moveTo>
                  <a:cubicBezTo>
                    <a:pt x="402" y="6"/>
                    <a:pt x="311" y="207"/>
                    <a:pt x="259" y="259"/>
                  </a:cubicBezTo>
                  <a:cubicBezTo>
                    <a:pt x="207" y="311"/>
                    <a:pt x="128" y="316"/>
                    <a:pt x="85" y="314"/>
                  </a:cubicBezTo>
                  <a:cubicBezTo>
                    <a:pt x="42" y="312"/>
                    <a:pt x="0" y="259"/>
                    <a:pt x="3" y="250"/>
                  </a:cubicBezTo>
                  <a:cubicBezTo>
                    <a:pt x="6" y="241"/>
                    <a:pt x="67" y="260"/>
                    <a:pt x="103" y="259"/>
                  </a:cubicBezTo>
                  <a:cubicBezTo>
                    <a:pt x="139" y="258"/>
                    <a:pt x="172" y="279"/>
                    <a:pt x="222" y="241"/>
                  </a:cubicBezTo>
                  <a:cubicBezTo>
                    <a:pt x="272" y="203"/>
                    <a:pt x="390" y="0"/>
                    <a:pt x="396" y="3"/>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6" name="Text Box 33"/>
            <p:cNvSpPr txBox="1">
              <a:spLocks noChangeArrowheads="1"/>
            </p:cNvSpPr>
            <p:nvPr/>
          </p:nvSpPr>
          <p:spPr bwMode="auto">
            <a:xfrm>
              <a:off x="3683000" y="4168775"/>
              <a:ext cx="252412" cy="336550"/>
            </a:xfrm>
            <a:prstGeom prst="rect">
              <a:avLst/>
            </a:prstGeom>
            <a:noFill/>
            <a:ln w="9525">
              <a:noFill/>
              <a:miter lim="800000"/>
              <a:headEnd/>
              <a:tailEnd/>
            </a:ln>
            <a:effectLst/>
          </p:spPr>
          <p:txBody>
            <a:bodyPr wrap="none">
              <a:spAutoFit/>
            </a:bodyPr>
            <a:lstStyle/>
            <a:p>
              <a:r>
                <a:rPr lang="en-US"/>
                <a:t>-</a:t>
              </a:r>
            </a:p>
          </p:txBody>
        </p:sp>
        <p:sp>
          <p:nvSpPr>
            <p:cNvPr id="7" name="Text Box 34"/>
            <p:cNvSpPr txBox="1">
              <a:spLocks noChangeArrowheads="1"/>
            </p:cNvSpPr>
            <p:nvPr/>
          </p:nvSpPr>
          <p:spPr bwMode="auto">
            <a:xfrm>
              <a:off x="3949700" y="3978275"/>
              <a:ext cx="252412" cy="336550"/>
            </a:xfrm>
            <a:prstGeom prst="rect">
              <a:avLst/>
            </a:prstGeom>
            <a:noFill/>
            <a:ln w="9525">
              <a:noFill/>
              <a:miter lim="800000"/>
              <a:headEnd/>
              <a:tailEnd/>
            </a:ln>
            <a:effectLst/>
          </p:spPr>
          <p:txBody>
            <a:bodyPr wrap="none">
              <a:spAutoFit/>
            </a:bodyPr>
            <a:lstStyle/>
            <a:p>
              <a:r>
                <a:rPr lang="en-US"/>
                <a:t>-</a:t>
              </a:r>
            </a:p>
          </p:txBody>
        </p:sp>
        <p:sp>
          <p:nvSpPr>
            <p:cNvPr id="8" name="Text Box 35"/>
            <p:cNvSpPr txBox="1">
              <a:spLocks noChangeArrowheads="1"/>
            </p:cNvSpPr>
            <p:nvPr/>
          </p:nvSpPr>
          <p:spPr bwMode="auto">
            <a:xfrm>
              <a:off x="4246562" y="3783012"/>
              <a:ext cx="252412" cy="336550"/>
            </a:xfrm>
            <a:prstGeom prst="rect">
              <a:avLst/>
            </a:prstGeom>
            <a:noFill/>
            <a:ln w="9525">
              <a:noFill/>
              <a:miter lim="800000"/>
              <a:headEnd/>
              <a:tailEnd/>
            </a:ln>
            <a:effectLst/>
          </p:spPr>
          <p:txBody>
            <a:bodyPr wrap="none">
              <a:spAutoFit/>
            </a:bodyPr>
            <a:lstStyle/>
            <a:p>
              <a:r>
                <a:rPr lang="en-US"/>
                <a:t>-</a:t>
              </a:r>
            </a:p>
          </p:txBody>
        </p:sp>
        <p:sp>
          <p:nvSpPr>
            <p:cNvPr id="9" name="Text Box 36"/>
            <p:cNvSpPr txBox="1">
              <a:spLocks noChangeArrowheads="1"/>
            </p:cNvSpPr>
            <p:nvPr/>
          </p:nvSpPr>
          <p:spPr bwMode="auto">
            <a:xfrm>
              <a:off x="4545012" y="3587750"/>
              <a:ext cx="252412" cy="336550"/>
            </a:xfrm>
            <a:prstGeom prst="rect">
              <a:avLst/>
            </a:prstGeom>
            <a:noFill/>
            <a:ln w="9525">
              <a:noFill/>
              <a:miter lim="800000"/>
              <a:headEnd/>
              <a:tailEnd/>
            </a:ln>
            <a:effectLst/>
          </p:spPr>
          <p:txBody>
            <a:bodyPr wrap="none">
              <a:spAutoFit/>
            </a:bodyPr>
            <a:lstStyle/>
            <a:p>
              <a:r>
                <a:rPr lang="en-US"/>
                <a:t>-</a:t>
              </a:r>
            </a:p>
          </p:txBody>
        </p:sp>
        <p:sp>
          <p:nvSpPr>
            <p:cNvPr id="10" name="Text Box 37"/>
            <p:cNvSpPr txBox="1">
              <a:spLocks noChangeArrowheads="1"/>
            </p:cNvSpPr>
            <p:nvPr/>
          </p:nvSpPr>
          <p:spPr bwMode="auto">
            <a:xfrm>
              <a:off x="4711700" y="3260725"/>
              <a:ext cx="252412" cy="336550"/>
            </a:xfrm>
            <a:prstGeom prst="rect">
              <a:avLst/>
            </a:prstGeom>
            <a:noFill/>
            <a:ln w="9525">
              <a:noFill/>
              <a:miter lim="800000"/>
              <a:headEnd/>
              <a:tailEnd/>
            </a:ln>
            <a:effectLst/>
          </p:spPr>
          <p:txBody>
            <a:bodyPr wrap="none">
              <a:spAutoFit/>
            </a:bodyPr>
            <a:lstStyle/>
            <a:p>
              <a:r>
                <a:rPr lang="en-US"/>
                <a:t>-</a:t>
              </a:r>
            </a:p>
          </p:txBody>
        </p:sp>
        <p:sp>
          <p:nvSpPr>
            <p:cNvPr id="11" name="Text Box 38"/>
            <p:cNvSpPr txBox="1">
              <a:spLocks noChangeArrowheads="1"/>
            </p:cNvSpPr>
            <p:nvPr/>
          </p:nvSpPr>
          <p:spPr bwMode="auto">
            <a:xfrm>
              <a:off x="4529137" y="2949575"/>
              <a:ext cx="252412" cy="336550"/>
            </a:xfrm>
            <a:prstGeom prst="rect">
              <a:avLst/>
            </a:prstGeom>
            <a:noFill/>
            <a:ln w="9525">
              <a:noFill/>
              <a:miter lim="800000"/>
              <a:headEnd/>
              <a:tailEnd/>
            </a:ln>
            <a:effectLst/>
          </p:spPr>
          <p:txBody>
            <a:bodyPr wrap="none">
              <a:spAutoFit/>
            </a:bodyPr>
            <a:lstStyle/>
            <a:p>
              <a:r>
                <a:rPr lang="en-US"/>
                <a:t>-</a:t>
              </a:r>
            </a:p>
          </p:txBody>
        </p:sp>
        <p:sp>
          <p:nvSpPr>
            <p:cNvPr id="12" name="Text Box 39"/>
            <p:cNvSpPr txBox="1">
              <a:spLocks noChangeArrowheads="1"/>
            </p:cNvSpPr>
            <p:nvPr/>
          </p:nvSpPr>
          <p:spPr bwMode="auto">
            <a:xfrm>
              <a:off x="4318000" y="2624137"/>
              <a:ext cx="252412" cy="336550"/>
            </a:xfrm>
            <a:prstGeom prst="rect">
              <a:avLst/>
            </a:prstGeom>
            <a:noFill/>
            <a:ln w="9525">
              <a:noFill/>
              <a:miter lim="800000"/>
              <a:headEnd/>
              <a:tailEnd/>
            </a:ln>
            <a:effectLst/>
          </p:spPr>
          <p:txBody>
            <a:bodyPr wrap="none">
              <a:spAutoFit/>
            </a:bodyPr>
            <a:lstStyle/>
            <a:p>
              <a:r>
                <a:rPr lang="en-US"/>
                <a:t>-</a:t>
              </a:r>
            </a:p>
          </p:txBody>
        </p:sp>
        <p:sp>
          <p:nvSpPr>
            <p:cNvPr id="13" name="Text Box 40"/>
            <p:cNvSpPr txBox="1">
              <a:spLocks noChangeArrowheads="1"/>
            </p:cNvSpPr>
            <p:nvPr/>
          </p:nvSpPr>
          <p:spPr bwMode="auto">
            <a:xfrm>
              <a:off x="4295775" y="2225675"/>
              <a:ext cx="252412" cy="336550"/>
            </a:xfrm>
            <a:prstGeom prst="rect">
              <a:avLst/>
            </a:prstGeom>
            <a:noFill/>
            <a:ln w="9525">
              <a:noFill/>
              <a:miter lim="800000"/>
              <a:headEnd/>
              <a:tailEnd/>
            </a:ln>
            <a:effectLst/>
          </p:spPr>
          <p:txBody>
            <a:bodyPr wrap="none">
              <a:spAutoFit/>
            </a:bodyPr>
            <a:lstStyle/>
            <a:p>
              <a:r>
                <a:rPr lang="en-US"/>
                <a:t>-</a:t>
              </a:r>
            </a:p>
          </p:txBody>
        </p:sp>
        <p:sp>
          <p:nvSpPr>
            <p:cNvPr id="14" name="Text Box 41"/>
            <p:cNvSpPr txBox="1">
              <a:spLocks noChangeArrowheads="1"/>
            </p:cNvSpPr>
            <p:nvPr/>
          </p:nvSpPr>
          <p:spPr bwMode="auto">
            <a:xfrm>
              <a:off x="4419600" y="1825625"/>
              <a:ext cx="252412" cy="336550"/>
            </a:xfrm>
            <a:prstGeom prst="rect">
              <a:avLst/>
            </a:prstGeom>
            <a:noFill/>
            <a:ln w="9525">
              <a:noFill/>
              <a:miter lim="800000"/>
              <a:headEnd/>
              <a:tailEnd/>
            </a:ln>
            <a:effectLst/>
          </p:spPr>
          <p:txBody>
            <a:bodyPr wrap="none">
              <a:spAutoFit/>
            </a:bodyPr>
            <a:lstStyle/>
            <a:p>
              <a:r>
                <a:rPr lang="en-US"/>
                <a:t>-</a:t>
              </a:r>
            </a:p>
          </p:txBody>
        </p:sp>
        <p:sp>
          <p:nvSpPr>
            <p:cNvPr id="15" name="Text Box 42"/>
            <p:cNvSpPr txBox="1">
              <a:spLocks noChangeArrowheads="1"/>
            </p:cNvSpPr>
            <p:nvPr/>
          </p:nvSpPr>
          <p:spPr bwMode="auto">
            <a:xfrm>
              <a:off x="4557712" y="1470025"/>
              <a:ext cx="252412" cy="336550"/>
            </a:xfrm>
            <a:prstGeom prst="rect">
              <a:avLst/>
            </a:prstGeom>
            <a:noFill/>
            <a:ln w="9525">
              <a:noFill/>
              <a:miter lim="800000"/>
              <a:headEnd/>
              <a:tailEnd/>
            </a:ln>
            <a:effectLst/>
          </p:spPr>
          <p:txBody>
            <a:bodyPr wrap="none">
              <a:spAutoFit/>
            </a:bodyPr>
            <a:lstStyle/>
            <a:p>
              <a:r>
                <a:rPr lang="en-US"/>
                <a:t>-</a:t>
              </a:r>
            </a:p>
          </p:txBody>
        </p:sp>
        <p:sp>
          <p:nvSpPr>
            <p:cNvPr id="16" name="Text Box 43"/>
            <p:cNvSpPr txBox="1">
              <a:spLocks noChangeArrowheads="1"/>
            </p:cNvSpPr>
            <p:nvPr/>
          </p:nvSpPr>
          <p:spPr bwMode="auto">
            <a:xfrm>
              <a:off x="4752975" y="1301750"/>
              <a:ext cx="252412" cy="336550"/>
            </a:xfrm>
            <a:prstGeom prst="rect">
              <a:avLst/>
            </a:prstGeom>
            <a:noFill/>
            <a:ln w="9525">
              <a:noFill/>
              <a:miter lim="800000"/>
              <a:headEnd/>
              <a:tailEnd/>
            </a:ln>
            <a:effectLst/>
          </p:spPr>
          <p:txBody>
            <a:bodyPr wrap="none">
              <a:spAutoFit/>
            </a:bodyPr>
            <a:lstStyle/>
            <a:p>
              <a:r>
                <a:rPr lang="en-US"/>
                <a:t>-</a:t>
              </a:r>
            </a:p>
          </p:txBody>
        </p:sp>
        <p:sp>
          <p:nvSpPr>
            <p:cNvPr id="17" name="Text Box 44"/>
            <p:cNvSpPr txBox="1">
              <a:spLocks noChangeArrowheads="1"/>
            </p:cNvSpPr>
            <p:nvPr/>
          </p:nvSpPr>
          <p:spPr bwMode="auto">
            <a:xfrm>
              <a:off x="5037137" y="1468437"/>
              <a:ext cx="252412" cy="336550"/>
            </a:xfrm>
            <a:prstGeom prst="rect">
              <a:avLst/>
            </a:prstGeom>
            <a:noFill/>
            <a:ln w="9525">
              <a:noFill/>
              <a:miter lim="800000"/>
              <a:headEnd/>
              <a:tailEnd/>
            </a:ln>
            <a:effectLst/>
          </p:spPr>
          <p:txBody>
            <a:bodyPr wrap="none">
              <a:spAutoFit/>
            </a:bodyPr>
            <a:lstStyle/>
            <a:p>
              <a:r>
                <a:rPr lang="en-US"/>
                <a:t>-</a:t>
              </a:r>
            </a:p>
          </p:txBody>
        </p:sp>
        <p:sp>
          <p:nvSpPr>
            <p:cNvPr id="18" name="Text Box 45"/>
            <p:cNvSpPr txBox="1">
              <a:spLocks noChangeArrowheads="1"/>
            </p:cNvSpPr>
            <p:nvPr/>
          </p:nvSpPr>
          <p:spPr bwMode="auto">
            <a:xfrm>
              <a:off x="5189537" y="1620837"/>
              <a:ext cx="252412" cy="336550"/>
            </a:xfrm>
            <a:prstGeom prst="rect">
              <a:avLst/>
            </a:prstGeom>
            <a:noFill/>
            <a:ln w="9525">
              <a:noFill/>
              <a:miter lim="800000"/>
              <a:headEnd/>
              <a:tailEnd/>
            </a:ln>
            <a:effectLst/>
          </p:spPr>
          <p:txBody>
            <a:bodyPr wrap="none">
              <a:spAutoFit/>
            </a:bodyPr>
            <a:lstStyle/>
            <a:p>
              <a:r>
                <a:rPr lang="en-US"/>
                <a:t>-</a:t>
              </a:r>
            </a:p>
          </p:txBody>
        </p:sp>
        <p:sp>
          <p:nvSpPr>
            <p:cNvPr id="19" name="Text Box 46"/>
            <p:cNvSpPr txBox="1">
              <a:spLocks noChangeArrowheads="1"/>
            </p:cNvSpPr>
            <p:nvPr/>
          </p:nvSpPr>
          <p:spPr bwMode="auto">
            <a:xfrm>
              <a:off x="5341937" y="1773237"/>
              <a:ext cx="252412" cy="336550"/>
            </a:xfrm>
            <a:prstGeom prst="rect">
              <a:avLst/>
            </a:prstGeom>
            <a:noFill/>
            <a:ln w="9525">
              <a:noFill/>
              <a:miter lim="800000"/>
              <a:headEnd/>
              <a:tailEnd/>
            </a:ln>
            <a:effectLst/>
          </p:spPr>
          <p:txBody>
            <a:bodyPr wrap="none">
              <a:spAutoFit/>
            </a:bodyPr>
            <a:lstStyle/>
            <a:p>
              <a:r>
                <a:rPr lang="en-US"/>
                <a:t>-</a:t>
              </a:r>
            </a:p>
          </p:txBody>
        </p:sp>
        <p:sp>
          <p:nvSpPr>
            <p:cNvPr id="20" name="Text Box 47"/>
            <p:cNvSpPr txBox="1">
              <a:spLocks noChangeArrowheads="1"/>
            </p:cNvSpPr>
            <p:nvPr/>
          </p:nvSpPr>
          <p:spPr bwMode="auto">
            <a:xfrm>
              <a:off x="5378450" y="1982787"/>
              <a:ext cx="252412" cy="336550"/>
            </a:xfrm>
            <a:prstGeom prst="rect">
              <a:avLst/>
            </a:prstGeom>
            <a:noFill/>
            <a:ln w="9525">
              <a:noFill/>
              <a:miter lim="800000"/>
              <a:headEnd/>
              <a:tailEnd/>
            </a:ln>
            <a:effectLst/>
          </p:spPr>
          <p:txBody>
            <a:bodyPr wrap="none">
              <a:spAutoFit/>
            </a:bodyPr>
            <a:lstStyle/>
            <a:p>
              <a:r>
                <a:rPr lang="en-US"/>
                <a:t>-</a:t>
              </a:r>
            </a:p>
          </p:txBody>
        </p:sp>
        <p:sp>
          <p:nvSpPr>
            <p:cNvPr id="21" name="Text Box 48"/>
            <p:cNvSpPr txBox="1">
              <a:spLocks noChangeArrowheads="1"/>
            </p:cNvSpPr>
            <p:nvPr/>
          </p:nvSpPr>
          <p:spPr bwMode="auto">
            <a:xfrm>
              <a:off x="5341937" y="2251075"/>
              <a:ext cx="252412" cy="336550"/>
            </a:xfrm>
            <a:prstGeom prst="rect">
              <a:avLst/>
            </a:prstGeom>
            <a:noFill/>
            <a:ln w="9525">
              <a:noFill/>
              <a:miter lim="800000"/>
              <a:headEnd/>
              <a:tailEnd/>
            </a:ln>
            <a:effectLst/>
          </p:spPr>
          <p:txBody>
            <a:bodyPr wrap="none">
              <a:spAutoFit/>
            </a:bodyPr>
            <a:lstStyle/>
            <a:p>
              <a:r>
                <a:rPr lang="en-US"/>
                <a:t>-</a:t>
              </a:r>
            </a:p>
          </p:txBody>
        </p:sp>
        <p:sp>
          <p:nvSpPr>
            <p:cNvPr id="22" name="Text Box 49"/>
            <p:cNvSpPr txBox="1">
              <a:spLocks noChangeArrowheads="1"/>
            </p:cNvSpPr>
            <p:nvPr/>
          </p:nvSpPr>
          <p:spPr bwMode="auto">
            <a:xfrm>
              <a:off x="5218112" y="2462212"/>
              <a:ext cx="252412" cy="336550"/>
            </a:xfrm>
            <a:prstGeom prst="rect">
              <a:avLst/>
            </a:prstGeom>
            <a:noFill/>
            <a:ln w="9525">
              <a:noFill/>
              <a:miter lim="800000"/>
              <a:headEnd/>
              <a:tailEnd/>
            </a:ln>
            <a:effectLst/>
          </p:spPr>
          <p:txBody>
            <a:bodyPr wrap="none">
              <a:spAutoFit/>
            </a:bodyPr>
            <a:lstStyle/>
            <a:p>
              <a:r>
                <a:rPr lang="en-US"/>
                <a:t>-</a:t>
              </a:r>
            </a:p>
          </p:txBody>
        </p:sp>
        <p:sp>
          <p:nvSpPr>
            <p:cNvPr id="23" name="Text Box 50"/>
            <p:cNvSpPr txBox="1">
              <a:spLocks noChangeArrowheads="1"/>
            </p:cNvSpPr>
            <p:nvPr/>
          </p:nvSpPr>
          <p:spPr bwMode="auto">
            <a:xfrm>
              <a:off x="5108575" y="2773362"/>
              <a:ext cx="252412" cy="336550"/>
            </a:xfrm>
            <a:prstGeom prst="rect">
              <a:avLst/>
            </a:prstGeom>
            <a:noFill/>
            <a:ln w="9525">
              <a:noFill/>
              <a:miter lim="800000"/>
              <a:headEnd/>
              <a:tailEnd/>
            </a:ln>
            <a:effectLst/>
          </p:spPr>
          <p:txBody>
            <a:bodyPr wrap="none">
              <a:spAutoFit/>
            </a:bodyPr>
            <a:lstStyle/>
            <a:p>
              <a:r>
                <a:rPr lang="en-US"/>
                <a:t>-</a:t>
              </a:r>
            </a:p>
          </p:txBody>
        </p:sp>
        <p:sp>
          <p:nvSpPr>
            <p:cNvPr id="24" name="Text Box 51"/>
            <p:cNvSpPr txBox="1">
              <a:spLocks noChangeArrowheads="1"/>
            </p:cNvSpPr>
            <p:nvPr/>
          </p:nvSpPr>
          <p:spPr bwMode="auto">
            <a:xfrm>
              <a:off x="5086350" y="2984500"/>
              <a:ext cx="252412" cy="336550"/>
            </a:xfrm>
            <a:prstGeom prst="rect">
              <a:avLst/>
            </a:prstGeom>
            <a:noFill/>
            <a:ln w="9525">
              <a:noFill/>
              <a:miter lim="800000"/>
              <a:headEnd/>
              <a:tailEnd/>
            </a:ln>
            <a:effectLst/>
          </p:spPr>
          <p:txBody>
            <a:bodyPr wrap="none">
              <a:spAutoFit/>
            </a:bodyPr>
            <a:lstStyle/>
            <a:p>
              <a:r>
                <a:rPr lang="en-US"/>
                <a:t>-</a:t>
              </a:r>
            </a:p>
          </p:txBody>
        </p:sp>
        <p:sp>
          <p:nvSpPr>
            <p:cNvPr id="25" name="Text Box 52"/>
            <p:cNvSpPr txBox="1">
              <a:spLocks noChangeArrowheads="1"/>
            </p:cNvSpPr>
            <p:nvPr/>
          </p:nvSpPr>
          <p:spPr bwMode="auto">
            <a:xfrm>
              <a:off x="5122862" y="3265487"/>
              <a:ext cx="252412" cy="336550"/>
            </a:xfrm>
            <a:prstGeom prst="rect">
              <a:avLst/>
            </a:prstGeom>
            <a:noFill/>
            <a:ln w="9525">
              <a:noFill/>
              <a:miter lim="800000"/>
              <a:headEnd/>
              <a:tailEnd/>
            </a:ln>
            <a:effectLst/>
          </p:spPr>
          <p:txBody>
            <a:bodyPr wrap="none">
              <a:spAutoFit/>
            </a:bodyPr>
            <a:lstStyle/>
            <a:p>
              <a:r>
                <a:rPr lang="en-US"/>
                <a:t>-</a:t>
              </a:r>
            </a:p>
          </p:txBody>
        </p:sp>
        <p:sp>
          <p:nvSpPr>
            <p:cNvPr id="26" name="Text Box 53"/>
            <p:cNvSpPr txBox="1">
              <a:spLocks noChangeArrowheads="1"/>
            </p:cNvSpPr>
            <p:nvPr/>
          </p:nvSpPr>
          <p:spPr bwMode="auto">
            <a:xfrm>
              <a:off x="5159375" y="3606800"/>
              <a:ext cx="252412" cy="336550"/>
            </a:xfrm>
            <a:prstGeom prst="rect">
              <a:avLst/>
            </a:prstGeom>
            <a:noFill/>
            <a:ln w="9525">
              <a:noFill/>
              <a:miter lim="800000"/>
              <a:headEnd/>
              <a:tailEnd/>
            </a:ln>
            <a:effectLst/>
          </p:spPr>
          <p:txBody>
            <a:bodyPr wrap="none">
              <a:spAutoFit/>
            </a:bodyPr>
            <a:lstStyle/>
            <a:p>
              <a:r>
                <a:rPr lang="en-US"/>
                <a:t>-</a:t>
              </a:r>
            </a:p>
          </p:txBody>
        </p:sp>
        <p:sp>
          <p:nvSpPr>
            <p:cNvPr id="27" name="Text Box 54"/>
            <p:cNvSpPr txBox="1">
              <a:spLocks noChangeArrowheads="1"/>
            </p:cNvSpPr>
            <p:nvPr/>
          </p:nvSpPr>
          <p:spPr bwMode="auto">
            <a:xfrm>
              <a:off x="5195887" y="3932237"/>
              <a:ext cx="252412" cy="336550"/>
            </a:xfrm>
            <a:prstGeom prst="rect">
              <a:avLst/>
            </a:prstGeom>
            <a:noFill/>
            <a:ln w="9525">
              <a:noFill/>
              <a:miter lim="800000"/>
              <a:headEnd/>
              <a:tailEnd/>
            </a:ln>
            <a:effectLst/>
          </p:spPr>
          <p:txBody>
            <a:bodyPr wrap="none">
              <a:spAutoFit/>
            </a:bodyPr>
            <a:lstStyle/>
            <a:p>
              <a:r>
                <a:rPr lang="en-US"/>
                <a:t>-</a:t>
              </a:r>
            </a:p>
          </p:txBody>
        </p:sp>
        <p:sp>
          <p:nvSpPr>
            <p:cNvPr id="28" name="Text Box 55"/>
            <p:cNvSpPr txBox="1">
              <a:spLocks noChangeArrowheads="1"/>
            </p:cNvSpPr>
            <p:nvPr/>
          </p:nvSpPr>
          <p:spPr bwMode="auto">
            <a:xfrm>
              <a:off x="5014912" y="4273550"/>
              <a:ext cx="252412" cy="336550"/>
            </a:xfrm>
            <a:prstGeom prst="rect">
              <a:avLst/>
            </a:prstGeom>
            <a:noFill/>
            <a:ln w="9525">
              <a:noFill/>
              <a:miter lim="800000"/>
              <a:headEnd/>
              <a:tailEnd/>
            </a:ln>
            <a:effectLst/>
          </p:spPr>
          <p:txBody>
            <a:bodyPr wrap="none">
              <a:spAutoFit/>
            </a:bodyPr>
            <a:lstStyle/>
            <a:p>
              <a:r>
                <a:rPr lang="en-US"/>
                <a:t>-</a:t>
              </a:r>
            </a:p>
          </p:txBody>
        </p:sp>
        <p:sp>
          <p:nvSpPr>
            <p:cNvPr id="29" name="Text Box 56"/>
            <p:cNvSpPr txBox="1">
              <a:spLocks noChangeArrowheads="1"/>
            </p:cNvSpPr>
            <p:nvPr/>
          </p:nvSpPr>
          <p:spPr bwMode="auto">
            <a:xfrm>
              <a:off x="4775200" y="4440237"/>
              <a:ext cx="252412" cy="336550"/>
            </a:xfrm>
            <a:prstGeom prst="rect">
              <a:avLst/>
            </a:prstGeom>
            <a:noFill/>
            <a:ln w="9525">
              <a:noFill/>
              <a:miter lim="800000"/>
              <a:headEnd/>
              <a:tailEnd/>
            </a:ln>
            <a:effectLst/>
          </p:spPr>
          <p:txBody>
            <a:bodyPr wrap="none">
              <a:spAutoFit/>
            </a:bodyPr>
            <a:lstStyle/>
            <a:p>
              <a:r>
                <a:rPr lang="en-US"/>
                <a:t>-</a:t>
              </a:r>
            </a:p>
          </p:txBody>
        </p:sp>
        <p:sp>
          <p:nvSpPr>
            <p:cNvPr id="30" name="Text Box 57"/>
            <p:cNvSpPr txBox="1">
              <a:spLocks noChangeArrowheads="1"/>
            </p:cNvSpPr>
            <p:nvPr/>
          </p:nvSpPr>
          <p:spPr bwMode="auto">
            <a:xfrm>
              <a:off x="4551362" y="4592637"/>
              <a:ext cx="252412" cy="336550"/>
            </a:xfrm>
            <a:prstGeom prst="rect">
              <a:avLst/>
            </a:prstGeom>
            <a:noFill/>
            <a:ln w="9525">
              <a:noFill/>
              <a:miter lim="800000"/>
              <a:headEnd/>
              <a:tailEnd/>
            </a:ln>
            <a:effectLst/>
          </p:spPr>
          <p:txBody>
            <a:bodyPr wrap="none">
              <a:spAutoFit/>
            </a:bodyPr>
            <a:lstStyle/>
            <a:p>
              <a:r>
                <a:rPr lang="en-US"/>
                <a:t>-</a:t>
              </a:r>
            </a:p>
          </p:txBody>
        </p:sp>
        <p:sp>
          <p:nvSpPr>
            <p:cNvPr id="31" name="Text Box 58"/>
            <p:cNvSpPr txBox="1">
              <a:spLocks noChangeArrowheads="1"/>
            </p:cNvSpPr>
            <p:nvPr/>
          </p:nvSpPr>
          <p:spPr bwMode="auto">
            <a:xfrm>
              <a:off x="4240212" y="4730750"/>
              <a:ext cx="252412" cy="336550"/>
            </a:xfrm>
            <a:prstGeom prst="rect">
              <a:avLst/>
            </a:prstGeom>
            <a:noFill/>
            <a:ln w="9525">
              <a:noFill/>
              <a:miter lim="800000"/>
              <a:headEnd/>
              <a:tailEnd/>
            </a:ln>
            <a:effectLst/>
          </p:spPr>
          <p:txBody>
            <a:bodyPr wrap="none">
              <a:spAutoFit/>
            </a:bodyPr>
            <a:lstStyle/>
            <a:p>
              <a:r>
                <a:rPr lang="en-US"/>
                <a:t>-</a:t>
              </a:r>
            </a:p>
          </p:txBody>
        </p:sp>
        <p:sp>
          <p:nvSpPr>
            <p:cNvPr id="32" name="Text Box 59"/>
            <p:cNvSpPr txBox="1">
              <a:spLocks noChangeArrowheads="1"/>
            </p:cNvSpPr>
            <p:nvPr/>
          </p:nvSpPr>
          <p:spPr bwMode="auto">
            <a:xfrm>
              <a:off x="3941762" y="4854575"/>
              <a:ext cx="252412" cy="336550"/>
            </a:xfrm>
            <a:prstGeom prst="rect">
              <a:avLst/>
            </a:prstGeom>
            <a:noFill/>
            <a:ln w="9525">
              <a:noFill/>
              <a:miter lim="800000"/>
              <a:headEnd/>
              <a:tailEnd/>
            </a:ln>
            <a:effectLst/>
          </p:spPr>
          <p:txBody>
            <a:bodyPr wrap="none">
              <a:spAutoFit/>
            </a:bodyPr>
            <a:lstStyle/>
            <a:p>
              <a:r>
                <a:rPr lang="en-US"/>
                <a:t>-</a:t>
              </a:r>
            </a:p>
          </p:txBody>
        </p:sp>
        <p:sp>
          <p:nvSpPr>
            <p:cNvPr id="33" name="Text Box 60"/>
            <p:cNvSpPr txBox="1">
              <a:spLocks noChangeArrowheads="1"/>
            </p:cNvSpPr>
            <p:nvPr/>
          </p:nvSpPr>
          <p:spPr bwMode="auto">
            <a:xfrm>
              <a:off x="3716337" y="4759325"/>
              <a:ext cx="252412" cy="336550"/>
            </a:xfrm>
            <a:prstGeom prst="rect">
              <a:avLst/>
            </a:prstGeom>
            <a:noFill/>
            <a:ln w="9525">
              <a:noFill/>
              <a:miter lim="800000"/>
              <a:headEnd/>
              <a:tailEnd/>
            </a:ln>
            <a:effectLst/>
          </p:spPr>
          <p:txBody>
            <a:bodyPr wrap="none">
              <a:spAutoFit/>
            </a:bodyPr>
            <a:lstStyle/>
            <a:p>
              <a:r>
                <a:rPr lang="en-US"/>
                <a:t>-</a:t>
              </a:r>
            </a:p>
          </p:txBody>
        </p:sp>
        <p:sp>
          <p:nvSpPr>
            <p:cNvPr id="34" name="Text Box 61"/>
            <p:cNvSpPr txBox="1">
              <a:spLocks noChangeArrowheads="1"/>
            </p:cNvSpPr>
            <p:nvPr/>
          </p:nvSpPr>
          <p:spPr bwMode="auto">
            <a:xfrm>
              <a:off x="3608387" y="4519612"/>
              <a:ext cx="252412" cy="336550"/>
            </a:xfrm>
            <a:prstGeom prst="rect">
              <a:avLst/>
            </a:prstGeom>
            <a:noFill/>
            <a:ln w="9525">
              <a:noFill/>
              <a:miter lim="800000"/>
              <a:headEnd/>
              <a:tailEnd/>
            </a:ln>
            <a:effectLst/>
          </p:spPr>
          <p:txBody>
            <a:bodyPr wrap="none">
              <a:spAutoFit/>
            </a:bodyPr>
            <a:lstStyle/>
            <a:p>
              <a:r>
                <a:rPr lang="en-US"/>
                <a:t>-</a:t>
              </a:r>
            </a:p>
          </p:txBody>
        </p:sp>
        <p:sp>
          <p:nvSpPr>
            <p:cNvPr id="35" name="Text Box 62"/>
            <p:cNvSpPr txBox="1">
              <a:spLocks noChangeArrowheads="1"/>
            </p:cNvSpPr>
            <p:nvPr/>
          </p:nvSpPr>
          <p:spPr bwMode="auto">
            <a:xfrm>
              <a:off x="3817937" y="4886325"/>
              <a:ext cx="252412" cy="336550"/>
            </a:xfrm>
            <a:prstGeom prst="rect">
              <a:avLst/>
            </a:prstGeom>
            <a:noFill/>
            <a:ln w="9525">
              <a:noFill/>
              <a:miter lim="800000"/>
              <a:headEnd/>
              <a:tailEnd/>
            </a:ln>
            <a:effectLst/>
          </p:spPr>
          <p:txBody>
            <a:bodyPr wrap="none">
              <a:spAutoFit/>
            </a:bodyPr>
            <a:lstStyle/>
            <a:p>
              <a:r>
                <a:rPr lang="en-US"/>
                <a:t>-</a:t>
              </a:r>
            </a:p>
          </p:txBody>
        </p:sp>
        <p:sp>
          <p:nvSpPr>
            <p:cNvPr id="36" name="Text Box 63"/>
            <p:cNvSpPr txBox="1">
              <a:spLocks noChangeArrowheads="1"/>
            </p:cNvSpPr>
            <p:nvPr/>
          </p:nvSpPr>
          <p:spPr bwMode="auto">
            <a:xfrm>
              <a:off x="3598862" y="4352925"/>
              <a:ext cx="252412" cy="336550"/>
            </a:xfrm>
            <a:prstGeom prst="rect">
              <a:avLst/>
            </a:prstGeom>
            <a:noFill/>
            <a:ln w="9525">
              <a:noFill/>
              <a:miter lim="800000"/>
              <a:headEnd/>
              <a:tailEnd/>
            </a:ln>
            <a:effectLst/>
          </p:spPr>
          <p:txBody>
            <a:bodyPr wrap="none">
              <a:spAutoFit/>
            </a:bodyPr>
            <a:lstStyle/>
            <a:p>
              <a:r>
                <a:rPr lang="en-US"/>
                <a:t>-</a:t>
              </a:r>
            </a:p>
          </p:txBody>
        </p:sp>
        <p:sp>
          <p:nvSpPr>
            <p:cNvPr id="37" name="Text Box 64"/>
            <p:cNvSpPr txBox="1">
              <a:spLocks noChangeArrowheads="1"/>
            </p:cNvSpPr>
            <p:nvPr/>
          </p:nvSpPr>
          <p:spPr bwMode="auto">
            <a:xfrm>
              <a:off x="5360987" y="2138362"/>
              <a:ext cx="252412" cy="336550"/>
            </a:xfrm>
            <a:prstGeom prst="rect">
              <a:avLst/>
            </a:prstGeom>
            <a:noFill/>
            <a:ln w="9525">
              <a:noFill/>
              <a:miter lim="800000"/>
              <a:headEnd/>
              <a:tailEnd/>
            </a:ln>
            <a:effectLst/>
          </p:spPr>
          <p:txBody>
            <a:bodyPr wrap="none">
              <a:spAutoFit/>
            </a:bodyPr>
            <a:lstStyle/>
            <a:p>
              <a:r>
                <a:rPr lang="en-US"/>
                <a:t>-</a:t>
              </a:r>
            </a:p>
          </p:txBody>
        </p:sp>
        <p:sp>
          <p:nvSpPr>
            <p:cNvPr id="38" name="Text Box 65"/>
            <p:cNvSpPr txBox="1">
              <a:spLocks noChangeArrowheads="1"/>
            </p:cNvSpPr>
            <p:nvPr/>
          </p:nvSpPr>
          <p:spPr bwMode="auto">
            <a:xfrm>
              <a:off x="4627562" y="1376362"/>
              <a:ext cx="252412" cy="336550"/>
            </a:xfrm>
            <a:prstGeom prst="rect">
              <a:avLst/>
            </a:prstGeom>
            <a:noFill/>
            <a:ln w="9525">
              <a:noFill/>
              <a:miter lim="800000"/>
              <a:headEnd/>
              <a:tailEnd/>
            </a:ln>
            <a:effectLst/>
          </p:spPr>
          <p:txBody>
            <a:bodyPr wrap="none">
              <a:spAutoFit/>
            </a:bodyPr>
            <a:lstStyle/>
            <a:p>
              <a:r>
                <a:rPr lang="en-US"/>
                <a:t>-</a:t>
              </a:r>
            </a:p>
          </p:txBody>
        </p:sp>
        <p:sp>
          <p:nvSpPr>
            <p:cNvPr id="39" name="Text Box 66"/>
            <p:cNvSpPr txBox="1">
              <a:spLocks noChangeArrowheads="1"/>
            </p:cNvSpPr>
            <p:nvPr/>
          </p:nvSpPr>
          <p:spPr bwMode="auto">
            <a:xfrm>
              <a:off x="4908550" y="1385887"/>
              <a:ext cx="252412" cy="336550"/>
            </a:xfrm>
            <a:prstGeom prst="rect">
              <a:avLst/>
            </a:prstGeom>
            <a:noFill/>
            <a:ln w="9525">
              <a:noFill/>
              <a:miter lim="800000"/>
              <a:headEnd/>
              <a:tailEnd/>
            </a:ln>
            <a:effectLst/>
          </p:spPr>
          <p:txBody>
            <a:bodyPr wrap="none">
              <a:spAutoFit/>
            </a:bodyPr>
            <a:lstStyle/>
            <a:p>
              <a:r>
                <a:rPr lang="en-US"/>
                <a:t>-</a:t>
              </a:r>
            </a:p>
          </p:txBody>
        </p:sp>
        <p:sp>
          <p:nvSpPr>
            <p:cNvPr id="40" name="Text Box 67"/>
            <p:cNvSpPr txBox="1">
              <a:spLocks noChangeArrowheads="1"/>
            </p:cNvSpPr>
            <p:nvPr/>
          </p:nvSpPr>
          <p:spPr bwMode="auto">
            <a:xfrm>
              <a:off x="5114925" y="4113212"/>
              <a:ext cx="252412" cy="336550"/>
            </a:xfrm>
            <a:prstGeom prst="rect">
              <a:avLst/>
            </a:prstGeom>
            <a:noFill/>
            <a:ln w="9525">
              <a:noFill/>
              <a:miter lim="800000"/>
              <a:headEnd/>
              <a:tailEnd/>
            </a:ln>
            <a:effectLst/>
          </p:spPr>
          <p:txBody>
            <a:bodyPr wrap="none">
              <a:spAutoFit/>
            </a:bodyPr>
            <a:lstStyle/>
            <a:p>
              <a:r>
                <a:rPr lang="en-US"/>
                <a:t>-</a:t>
              </a:r>
            </a:p>
          </p:txBody>
        </p:sp>
        <p:sp>
          <p:nvSpPr>
            <p:cNvPr id="41" name="Text Box 68"/>
            <p:cNvSpPr txBox="1">
              <a:spLocks noChangeArrowheads="1"/>
            </p:cNvSpPr>
            <p:nvPr/>
          </p:nvSpPr>
          <p:spPr bwMode="auto">
            <a:xfrm>
              <a:off x="4259262" y="2479675"/>
              <a:ext cx="252412" cy="336550"/>
            </a:xfrm>
            <a:prstGeom prst="rect">
              <a:avLst/>
            </a:prstGeom>
            <a:noFill/>
            <a:ln w="9525">
              <a:noFill/>
              <a:miter lim="800000"/>
              <a:headEnd/>
              <a:tailEnd/>
            </a:ln>
            <a:effectLst/>
          </p:spPr>
          <p:txBody>
            <a:bodyPr wrap="none">
              <a:spAutoFit/>
            </a:bodyPr>
            <a:lstStyle/>
            <a:p>
              <a:r>
                <a:rPr lang="en-US"/>
                <a:t>-</a:t>
              </a:r>
            </a:p>
          </p:txBody>
        </p:sp>
        <p:sp>
          <p:nvSpPr>
            <p:cNvPr id="42" name="Text Box 69"/>
            <p:cNvSpPr txBox="1">
              <a:spLocks noChangeArrowheads="1"/>
            </p:cNvSpPr>
            <p:nvPr/>
          </p:nvSpPr>
          <p:spPr bwMode="auto">
            <a:xfrm>
              <a:off x="4383087" y="2774950"/>
              <a:ext cx="252412" cy="336550"/>
            </a:xfrm>
            <a:prstGeom prst="rect">
              <a:avLst/>
            </a:prstGeom>
            <a:noFill/>
            <a:ln w="9525">
              <a:noFill/>
              <a:miter lim="800000"/>
              <a:headEnd/>
              <a:tailEnd/>
            </a:ln>
            <a:effectLst/>
          </p:spPr>
          <p:txBody>
            <a:bodyPr wrap="none">
              <a:spAutoFit/>
            </a:bodyPr>
            <a:lstStyle/>
            <a:p>
              <a:r>
                <a:rPr lang="en-US"/>
                <a:t>-</a:t>
              </a:r>
            </a:p>
          </p:txBody>
        </p:sp>
        <p:grpSp>
          <p:nvGrpSpPr>
            <p:cNvPr id="3" name="Group 70"/>
            <p:cNvGrpSpPr>
              <a:grpSpLocks/>
            </p:cNvGrpSpPr>
            <p:nvPr/>
          </p:nvGrpSpPr>
          <p:grpSpPr bwMode="auto">
            <a:xfrm>
              <a:off x="3689350" y="2236787"/>
              <a:ext cx="609600" cy="115887"/>
              <a:chOff x="4123" y="1902"/>
              <a:chExt cx="384" cy="73"/>
            </a:xfrm>
          </p:grpSpPr>
          <p:sp>
            <p:nvSpPr>
              <p:cNvPr id="197" name="Line 7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8" name="Line 7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 name="Group 73"/>
            <p:cNvGrpSpPr>
              <a:grpSpLocks/>
            </p:cNvGrpSpPr>
            <p:nvPr/>
          </p:nvGrpSpPr>
          <p:grpSpPr bwMode="auto">
            <a:xfrm rot="370211">
              <a:off x="3856037" y="1946275"/>
              <a:ext cx="609600" cy="115887"/>
              <a:chOff x="4123" y="1902"/>
              <a:chExt cx="384" cy="73"/>
            </a:xfrm>
          </p:grpSpPr>
          <p:sp>
            <p:nvSpPr>
              <p:cNvPr id="195" name="Line 7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6" name="Line 7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 name="Group 76"/>
            <p:cNvGrpSpPr>
              <a:grpSpLocks/>
            </p:cNvGrpSpPr>
            <p:nvPr/>
          </p:nvGrpSpPr>
          <p:grpSpPr bwMode="auto">
            <a:xfrm rot="842174">
              <a:off x="3900487" y="1676400"/>
              <a:ext cx="609600" cy="115887"/>
              <a:chOff x="4123" y="1902"/>
              <a:chExt cx="384" cy="73"/>
            </a:xfrm>
          </p:grpSpPr>
          <p:sp>
            <p:nvSpPr>
              <p:cNvPr id="193" name="Line 7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4" name="Line 7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3" name="Group 79"/>
            <p:cNvGrpSpPr>
              <a:grpSpLocks/>
            </p:cNvGrpSpPr>
            <p:nvPr/>
          </p:nvGrpSpPr>
          <p:grpSpPr bwMode="auto">
            <a:xfrm rot="1027818">
              <a:off x="4010025" y="1465262"/>
              <a:ext cx="609600" cy="115887"/>
              <a:chOff x="4123" y="1902"/>
              <a:chExt cx="384" cy="73"/>
            </a:xfrm>
          </p:grpSpPr>
          <p:sp>
            <p:nvSpPr>
              <p:cNvPr id="191" name="Line 8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2" name="Line 8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4" name="Group 82"/>
            <p:cNvGrpSpPr>
              <a:grpSpLocks/>
            </p:cNvGrpSpPr>
            <p:nvPr/>
          </p:nvGrpSpPr>
          <p:grpSpPr bwMode="auto">
            <a:xfrm rot="1580479">
              <a:off x="4103687" y="1255712"/>
              <a:ext cx="609600" cy="115887"/>
              <a:chOff x="4123" y="1902"/>
              <a:chExt cx="384" cy="73"/>
            </a:xfrm>
          </p:grpSpPr>
          <p:sp>
            <p:nvSpPr>
              <p:cNvPr id="189" name="Line 8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0" name="Line 8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5" name="Group 85"/>
            <p:cNvGrpSpPr>
              <a:grpSpLocks/>
            </p:cNvGrpSpPr>
            <p:nvPr/>
          </p:nvGrpSpPr>
          <p:grpSpPr bwMode="auto">
            <a:xfrm rot="2422654">
              <a:off x="4227512" y="1117600"/>
              <a:ext cx="609600" cy="115887"/>
              <a:chOff x="4123" y="1902"/>
              <a:chExt cx="384" cy="73"/>
            </a:xfrm>
          </p:grpSpPr>
          <p:sp>
            <p:nvSpPr>
              <p:cNvPr id="187" name="Line 8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8" name="Line 8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6" name="Group 88"/>
            <p:cNvGrpSpPr>
              <a:grpSpLocks/>
            </p:cNvGrpSpPr>
            <p:nvPr/>
          </p:nvGrpSpPr>
          <p:grpSpPr bwMode="auto">
            <a:xfrm rot="3949320">
              <a:off x="4392612" y="1008062"/>
              <a:ext cx="609600" cy="115887"/>
              <a:chOff x="4123" y="1902"/>
              <a:chExt cx="384" cy="73"/>
            </a:xfrm>
          </p:grpSpPr>
          <p:sp>
            <p:nvSpPr>
              <p:cNvPr id="185" name="Line 8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6" name="Line 9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7" name="Group 91"/>
            <p:cNvGrpSpPr>
              <a:grpSpLocks/>
            </p:cNvGrpSpPr>
            <p:nvPr/>
          </p:nvGrpSpPr>
          <p:grpSpPr bwMode="auto">
            <a:xfrm rot="5887806">
              <a:off x="4703762" y="1058862"/>
              <a:ext cx="609600" cy="115887"/>
              <a:chOff x="4123" y="1902"/>
              <a:chExt cx="384" cy="73"/>
            </a:xfrm>
          </p:grpSpPr>
          <p:sp>
            <p:nvSpPr>
              <p:cNvPr id="183" name="Line 9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4" name="Line 9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8" name="Group 94"/>
            <p:cNvGrpSpPr>
              <a:grpSpLocks/>
            </p:cNvGrpSpPr>
            <p:nvPr/>
          </p:nvGrpSpPr>
          <p:grpSpPr bwMode="auto">
            <a:xfrm rot="6278994">
              <a:off x="4827587" y="1109662"/>
              <a:ext cx="609600" cy="115887"/>
              <a:chOff x="4123" y="1902"/>
              <a:chExt cx="384" cy="73"/>
            </a:xfrm>
          </p:grpSpPr>
          <p:sp>
            <p:nvSpPr>
              <p:cNvPr id="181" name="Line 9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2" name="Line 9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9" name="Group 97"/>
            <p:cNvGrpSpPr>
              <a:grpSpLocks/>
            </p:cNvGrpSpPr>
            <p:nvPr/>
          </p:nvGrpSpPr>
          <p:grpSpPr bwMode="auto">
            <a:xfrm rot="6862649">
              <a:off x="5008562" y="1219200"/>
              <a:ext cx="609600" cy="115887"/>
              <a:chOff x="4123" y="1902"/>
              <a:chExt cx="384" cy="73"/>
            </a:xfrm>
          </p:grpSpPr>
          <p:sp>
            <p:nvSpPr>
              <p:cNvPr id="179" name="Line 9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0" name="Line 9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0" name="Group 100"/>
            <p:cNvGrpSpPr>
              <a:grpSpLocks/>
            </p:cNvGrpSpPr>
            <p:nvPr/>
          </p:nvGrpSpPr>
          <p:grpSpPr bwMode="auto">
            <a:xfrm rot="6960844">
              <a:off x="5160962" y="1371600"/>
              <a:ext cx="609600" cy="115887"/>
              <a:chOff x="4123" y="1902"/>
              <a:chExt cx="384" cy="73"/>
            </a:xfrm>
          </p:grpSpPr>
          <p:sp>
            <p:nvSpPr>
              <p:cNvPr id="177" name="Line 10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8" name="Line 10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1" name="Group 103"/>
            <p:cNvGrpSpPr>
              <a:grpSpLocks/>
            </p:cNvGrpSpPr>
            <p:nvPr/>
          </p:nvGrpSpPr>
          <p:grpSpPr bwMode="auto">
            <a:xfrm rot="7352032">
              <a:off x="5313362" y="1524000"/>
              <a:ext cx="609600" cy="115887"/>
              <a:chOff x="4123" y="1902"/>
              <a:chExt cx="384" cy="73"/>
            </a:xfrm>
          </p:grpSpPr>
          <p:sp>
            <p:nvSpPr>
              <p:cNvPr id="175" name="Line 10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6" name="Line 10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2" name="Group 106"/>
            <p:cNvGrpSpPr>
              <a:grpSpLocks/>
            </p:cNvGrpSpPr>
            <p:nvPr/>
          </p:nvGrpSpPr>
          <p:grpSpPr bwMode="auto">
            <a:xfrm rot="8030629">
              <a:off x="5465762" y="1676400"/>
              <a:ext cx="609600" cy="115887"/>
              <a:chOff x="4123" y="1902"/>
              <a:chExt cx="384" cy="73"/>
            </a:xfrm>
          </p:grpSpPr>
          <p:sp>
            <p:nvSpPr>
              <p:cNvPr id="173" name="Line 10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4" name="Line 10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3" name="Group 109"/>
            <p:cNvGrpSpPr>
              <a:grpSpLocks/>
            </p:cNvGrpSpPr>
            <p:nvPr/>
          </p:nvGrpSpPr>
          <p:grpSpPr bwMode="auto">
            <a:xfrm rot="8920217">
              <a:off x="5545137" y="1857375"/>
              <a:ext cx="609600" cy="115887"/>
              <a:chOff x="4123" y="1902"/>
              <a:chExt cx="384" cy="73"/>
            </a:xfrm>
          </p:grpSpPr>
          <p:sp>
            <p:nvSpPr>
              <p:cNvPr id="171" name="Line 11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2" name="Line 11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4" name="Group 112"/>
            <p:cNvGrpSpPr>
              <a:grpSpLocks/>
            </p:cNvGrpSpPr>
            <p:nvPr/>
          </p:nvGrpSpPr>
          <p:grpSpPr bwMode="auto">
            <a:xfrm rot="4939981">
              <a:off x="4559300" y="1017587"/>
              <a:ext cx="609600" cy="115887"/>
              <a:chOff x="4123" y="1902"/>
              <a:chExt cx="384" cy="73"/>
            </a:xfrm>
          </p:grpSpPr>
          <p:sp>
            <p:nvSpPr>
              <p:cNvPr id="169" name="Line 11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0" name="Line 11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5" name="Group 115"/>
            <p:cNvGrpSpPr>
              <a:grpSpLocks/>
            </p:cNvGrpSpPr>
            <p:nvPr/>
          </p:nvGrpSpPr>
          <p:grpSpPr bwMode="auto">
            <a:xfrm rot="9408023">
              <a:off x="5621337" y="2009775"/>
              <a:ext cx="609600" cy="115887"/>
              <a:chOff x="4123" y="1902"/>
              <a:chExt cx="384" cy="73"/>
            </a:xfrm>
          </p:grpSpPr>
          <p:sp>
            <p:nvSpPr>
              <p:cNvPr id="167" name="Line 11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8" name="Line 11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6" name="Group 118"/>
            <p:cNvGrpSpPr>
              <a:grpSpLocks/>
            </p:cNvGrpSpPr>
            <p:nvPr/>
          </p:nvGrpSpPr>
          <p:grpSpPr bwMode="auto">
            <a:xfrm rot="10607010">
              <a:off x="5611812" y="2190750"/>
              <a:ext cx="609600" cy="115887"/>
              <a:chOff x="4123" y="1902"/>
              <a:chExt cx="384" cy="73"/>
            </a:xfrm>
          </p:grpSpPr>
          <p:sp>
            <p:nvSpPr>
              <p:cNvPr id="165" name="Line 11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6" name="Line 12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7" name="Group 121"/>
            <p:cNvGrpSpPr>
              <a:grpSpLocks/>
            </p:cNvGrpSpPr>
            <p:nvPr/>
          </p:nvGrpSpPr>
          <p:grpSpPr bwMode="auto">
            <a:xfrm rot="11285606">
              <a:off x="5592762" y="2357437"/>
              <a:ext cx="609600" cy="115887"/>
              <a:chOff x="4123" y="1902"/>
              <a:chExt cx="384" cy="73"/>
            </a:xfrm>
          </p:grpSpPr>
          <p:sp>
            <p:nvSpPr>
              <p:cNvPr id="163" name="Line 12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4" name="Line 12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8" name="Group 124"/>
            <p:cNvGrpSpPr>
              <a:grpSpLocks/>
            </p:cNvGrpSpPr>
            <p:nvPr/>
          </p:nvGrpSpPr>
          <p:grpSpPr bwMode="auto">
            <a:xfrm rot="11964202">
              <a:off x="5513387" y="2509837"/>
              <a:ext cx="609600" cy="115887"/>
              <a:chOff x="4123" y="1902"/>
              <a:chExt cx="384" cy="73"/>
            </a:xfrm>
          </p:grpSpPr>
          <p:sp>
            <p:nvSpPr>
              <p:cNvPr id="161" name="Line 12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2" name="Line 12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9" name="Group 127"/>
            <p:cNvGrpSpPr>
              <a:grpSpLocks/>
            </p:cNvGrpSpPr>
            <p:nvPr/>
          </p:nvGrpSpPr>
          <p:grpSpPr bwMode="auto">
            <a:xfrm rot="11964202">
              <a:off x="5448300" y="2617787"/>
              <a:ext cx="609600" cy="115887"/>
              <a:chOff x="4123" y="1902"/>
              <a:chExt cx="384" cy="73"/>
            </a:xfrm>
          </p:grpSpPr>
          <p:sp>
            <p:nvSpPr>
              <p:cNvPr id="159" name="Line 12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0" name="Line 12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0" name="Group 130"/>
            <p:cNvGrpSpPr>
              <a:grpSpLocks/>
            </p:cNvGrpSpPr>
            <p:nvPr/>
          </p:nvGrpSpPr>
          <p:grpSpPr bwMode="auto">
            <a:xfrm rot="11964202">
              <a:off x="5383212" y="2771775"/>
              <a:ext cx="609600" cy="115887"/>
              <a:chOff x="4123" y="1902"/>
              <a:chExt cx="384" cy="73"/>
            </a:xfrm>
          </p:grpSpPr>
          <p:sp>
            <p:nvSpPr>
              <p:cNvPr id="157" name="Line 13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8" name="Line 13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1" name="Group 133"/>
            <p:cNvGrpSpPr>
              <a:grpSpLocks/>
            </p:cNvGrpSpPr>
            <p:nvPr/>
          </p:nvGrpSpPr>
          <p:grpSpPr bwMode="auto">
            <a:xfrm rot="11074613">
              <a:off x="5303837" y="2952750"/>
              <a:ext cx="609600" cy="115887"/>
              <a:chOff x="4123" y="1902"/>
              <a:chExt cx="384" cy="73"/>
            </a:xfrm>
          </p:grpSpPr>
          <p:sp>
            <p:nvSpPr>
              <p:cNvPr id="155" name="Line 13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6" name="Line 13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2" name="Group 136"/>
            <p:cNvGrpSpPr>
              <a:grpSpLocks/>
            </p:cNvGrpSpPr>
            <p:nvPr/>
          </p:nvGrpSpPr>
          <p:grpSpPr bwMode="auto">
            <a:xfrm rot="9731805">
              <a:off x="5264150" y="3103562"/>
              <a:ext cx="609600" cy="177800"/>
              <a:chOff x="4123" y="1902"/>
              <a:chExt cx="384" cy="73"/>
            </a:xfrm>
          </p:grpSpPr>
          <p:sp>
            <p:nvSpPr>
              <p:cNvPr id="153" name="Line 13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4" name="Line 13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3" name="Group 139"/>
            <p:cNvGrpSpPr>
              <a:grpSpLocks/>
            </p:cNvGrpSpPr>
            <p:nvPr/>
          </p:nvGrpSpPr>
          <p:grpSpPr bwMode="auto">
            <a:xfrm rot="9731805">
              <a:off x="5314950" y="3371850"/>
              <a:ext cx="609600" cy="177800"/>
              <a:chOff x="4123" y="1902"/>
              <a:chExt cx="384" cy="73"/>
            </a:xfrm>
          </p:grpSpPr>
          <p:sp>
            <p:nvSpPr>
              <p:cNvPr id="151" name="Line 14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2" name="Line 14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4" name="Group 142"/>
            <p:cNvGrpSpPr>
              <a:grpSpLocks/>
            </p:cNvGrpSpPr>
            <p:nvPr/>
          </p:nvGrpSpPr>
          <p:grpSpPr bwMode="auto">
            <a:xfrm rot="9296613">
              <a:off x="5365750" y="3611562"/>
              <a:ext cx="609600" cy="177800"/>
              <a:chOff x="4123" y="1902"/>
              <a:chExt cx="384" cy="73"/>
            </a:xfrm>
          </p:grpSpPr>
          <p:sp>
            <p:nvSpPr>
              <p:cNvPr id="149" name="Line 14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0" name="Line 14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5" name="Group 145"/>
            <p:cNvGrpSpPr>
              <a:grpSpLocks/>
            </p:cNvGrpSpPr>
            <p:nvPr/>
          </p:nvGrpSpPr>
          <p:grpSpPr bwMode="auto">
            <a:xfrm rot="9546192">
              <a:off x="5400675" y="3821112"/>
              <a:ext cx="609600" cy="177800"/>
              <a:chOff x="4123" y="1902"/>
              <a:chExt cx="384" cy="73"/>
            </a:xfrm>
          </p:grpSpPr>
          <p:sp>
            <p:nvSpPr>
              <p:cNvPr id="147" name="Line 14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8" name="Line 14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6" name="Group 148"/>
            <p:cNvGrpSpPr>
              <a:grpSpLocks/>
            </p:cNvGrpSpPr>
            <p:nvPr/>
          </p:nvGrpSpPr>
          <p:grpSpPr bwMode="auto">
            <a:xfrm rot="10042745">
              <a:off x="5408612" y="4032250"/>
              <a:ext cx="609600" cy="177800"/>
              <a:chOff x="4123" y="1902"/>
              <a:chExt cx="384" cy="73"/>
            </a:xfrm>
          </p:grpSpPr>
          <p:sp>
            <p:nvSpPr>
              <p:cNvPr id="145" name="Line 14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6" name="Line 15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7" name="Group 151"/>
            <p:cNvGrpSpPr>
              <a:grpSpLocks/>
            </p:cNvGrpSpPr>
            <p:nvPr/>
          </p:nvGrpSpPr>
          <p:grpSpPr bwMode="auto">
            <a:xfrm rot="10800000">
              <a:off x="5356225" y="4256087"/>
              <a:ext cx="609600" cy="177800"/>
              <a:chOff x="4123" y="1902"/>
              <a:chExt cx="384" cy="73"/>
            </a:xfrm>
          </p:grpSpPr>
          <p:sp>
            <p:nvSpPr>
              <p:cNvPr id="143" name="Line 15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4" name="Line 15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8" name="Group 154"/>
            <p:cNvGrpSpPr>
              <a:grpSpLocks/>
            </p:cNvGrpSpPr>
            <p:nvPr/>
          </p:nvGrpSpPr>
          <p:grpSpPr bwMode="auto">
            <a:xfrm rot="11731447">
              <a:off x="5276850" y="4467225"/>
              <a:ext cx="609600" cy="177800"/>
              <a:chOff x="4123" y="1902"/>
              <a:chExt cx="384" cy="73"/>
            </a:xfrm>
          </p:grpSpPr>
          <p:sp>
            <p:nvSpPr>
              <p:cNvPr id="141" name="Line 15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2" name="Line 15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9" name="Group 157"/>
            <p:cNvGrpSpPr>
              <a:grpSpLocks/>
            </p:cNvGrpSpPr>
            <p:nvPr/>
          </p:nvGrpSpPr>
          <p:grpSpPr bwMode="auto">
            <a:xfrm rot="12228000">
              <a:off x="5140325" y="4633912"/>
              <a:ext cx="609600" cy="177800"/>
              <a:chOff x="4123" y="1902"/>
              <a:chExt cx="384" cy="73"/>
            </a:xfrm>
          </p:grpSpPr>
          <p:sp>
            <p:nvSpPr>
              <p:cNvPr id="139" name="Line 15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0" name="Line 15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0" name="Group 160"/>
            <p:cNvGrpSpPr>
              <a:grpSpLocks/>
            </p:cNvGrpSpPr>
            <p:nvPr/>
          </p:nvGrpSpPr>
          <p:grpSpPr bwMode="auto">
            <a:xfrm rot="12549976">
              <a:off x="4967287" y="4784725"/>
              <a:ext cx="609600" cy="207962"/>
              <a:chOff x="4123" y="1902"/>
              <a:chExt cx="384" cy="73"/>
            </a:xfrm>
          </p:grpSpPr>
          <p:sp>
            <p:nvSpPr>
              <p:cNvPr id="137" name="Line 16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8" name="Line 16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1" name="Group 163"/>
            <p:cNvGrpSpPr>
              <a:grpSpLocks/>
            </p:cNvGrpSpPr>
            <p:nvPr/>
          </p:nvGrpSpPr>
          <p:grpSpPr bwMode="auto">
            <a:xfrm rot="13142138">
              <a:off x="4719637" y="4951412"/>
              <a:ext cx="609600" cy="207962"/>
              <a:chOff x="4123" y="1902"/>
              <a:chExt cx="384" cy="73"/>
            </a:xfrm>
          </p:grpSpPr>
          <p:sp>
            <p:nvSpPr>
              <p:cNvPr id="135" name="Line 16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6" name="Line 16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2" name="Group 166"/>
            <p:cNvGrpSpPr>
              <a:grpSpLocks/>
            </p:cNvGrpSpPr>
            <p:nvPr/>
          </p:nvGrpSpPr>
          <p:grpSpPr bwMode="auto">
            <a:xfrm rot="13249533">
              <a:off x="4495800" y="5075237"/>
              <a:ext cx="609600" cy="207962"/>
              <a:chOff x="4123" y="1902"/>
              <a:chExt cx="384" cy="73"/>
            </a:xfrm>
          </p:grpSpPr>
          <p:sp>
            <p:nvSpPr>
              <p:cNvPr id="133" name="Line 16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4" name="Line 16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3" name="Group 169"/>
            <p:cNvGrpSpPr>
              <a:grpSpLocks/>
            </p:cNvGrpSpPr>
            <p:nvPr/>
          </p:nvGrpSpPr>
          <p:grpSpPr bwMode="auto">
            <a:xfrm rot="13517563">
              <a:off x="4256087" y="5199062"/>
              <a:ext cx="609600" cy="207962"/>
              <a:chOff x="4123" y="1902"/>
              <a:chExt cx="384" cy="73"/>
            </a:xfrm>
          </p:grpSpPr>
          <p:sp>
            <p:nvSpPr>
              <p:cNvPr id="131" name="Line 17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2" name="Line 17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4" name="Group 172"/>
            <p:cNvGrpSpPr>
              <a:grpSpLocks/>
            </p:cNvGrpSpPr>
            <p:nvPr/>
          </p:nvGrpSpPr>
          <p:grpSpPr bwMode="auto">
            <a:xfrm rot="14135853">
              <a:off x="4002087" y="5294312"/>
              <a:ext cx="609600" cy="207962"/>
              <a:chOff x="4123" y="1902"/>
              <a:chExt cx="384" cy="73"/>
            </a:xfrm>
          </p:grpSpPr>
          <p:sp>
            <p:nvSpPr>
              <p:cNvPr id="129" name="Line 17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0" name="Line 17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5" name="Group 175"/>
            <p:cNvGrpSpPr>
              <a:grpSpLocks/>
            </p:cNvGrpSpPr>
            <p:nvPr/>
          </p:nvGrpSpPr>
          <p:grpSpPr bwMode="auto">
            <a:xfrm rot="14652792">
              <a:off x="3776662" y="5345112"/>
              <a:ext cx="609600" cy="207962"/>
              <a:chOff x="4123" y="1902"/>
              <a:chExt cx="384" cy="73"/>
            </a:xfrm>
          </p:grpSpPr>
          <p:sp>
            <p:nvSpPr>
              <p:cNvPr id="127" name="Line 17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8" name="Line 17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6" name="Group 178"/>
            <p:cNvGrpSpPr>
              <a:grpSpLocks/>
            </p:cNvGrpSpPr>
            <p:nvPr/>
          </p:nvGrpSpPr>
          <p:grpSpPr bwMode="auto">
            <a:xfrm rot="15595309">
              <a:off x="3552825" y="5337175"/>
              <a:ext cx="609600" cy="207962"/>
              <a:chOff x="4123" y="1902"/>
              <a:chExt cx="384" cy="73"/>
            </a:xfrm>
          </p:grpSpPr>
          <p:sp>
            <p:nvSpPr>
              <p:cNvPr id="125" name="Line 17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6" name="Line 18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7" name="Group 181"/>
            <p:cNvGrpSpPr>
              <a:grpSpLocks/>
            </p:cNvGrpSpPr>
            <p:nvPr/>
          </p:nvGrpSpPr>
          <p:grpSpPr bwMode="auto">
            <a:xfrm rot="16816501">
              <a:off x="3357562" y="5257800"/>
              <a:ext cx="609600" cy="207962"/>
              <a:chOff x="4123" y="1902"/>
              <a:chExt cx="384" cy="73"/>
            </a:xfrm>
          </p:grpSpPr>
          <p:sp>
            <p:nvSpPr>
              <p:cNvPr id="123" name="Line 18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4" name="Line 18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8" name="Group 184"/>
            <p:cNvGrpSpPr>
              <a:grpSpLocks/>
            </p:cNvGrpSpPr>
            <p:nvPr/>
          </p:nvGrpSpPr>
          <p:grpSpPr bwMode="auto">
            <a:xfrm rot="17759019">
              <a:off x="3205162" y="5091112"/>
              <a:ext cx="609600" cy="207962"/>
              <a:chOff x="4123" y="1902"/>
              <a:chExt cx="384" cy="73"/>
            </a:xfrm>
          </p:grpSpPr>
          <p:sp>
            <p:nvSpPr>
              <p:cNvPr id="121" name="Line 18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2" name="Line 18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9" name="Group 187"/>
            <p:cNvGrpSpPr>
              <a:grpSpLocks/>
            </p:cNvGrpSpPr>
            <p:nvPr/>
          </p:nvGrpSpPr>
          <p:grpSpPr bwMode="auto">
            <a:xfrm rot="18800259">
              <a:off x="3067050" y="4908550"/>
              <a:ext cx="609600" cy="207962"/>
              <a:chOff x="4123" y="1902"/>
              <a:chExt cx="384" cy="73"/>
            </a:xfrm>
          </p:grpSpPr>
          <p:sp>
            <p:nvSpPr>
              <p:cNvPr id="119" name="Line 18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0" name="Line 18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0" name="Group 190"/>
            <p:cNvGrpSpPr>
              <a:grpSpLocks/>
            </p:cNvGrpSpPr>
            <p:nvPr/>
          </p:nvGrpSpPr>
          <p:grpSpPr bwMode="auto">
            <a:xfrm rot="19842524">
              <a:off x="2971800" y="4625975"/>
              <a:ext cx="609600" cy="207962"/>
              <a:chOff x="4123" y="1902"/>
              <a:chExt cx="384" cy="73"/>
            </a:xfrm>
          </p:grpSpPr>
          <p:sp>
            <p:nvSpPr>
              <p:cNvPr id="117" name="Line 19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8" name="Line 19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1" name="Group 193"/>
            <p:cNvGrpSpPr>
              <a:grpSpLocks/>
            </p:cNvGrpSpPr>
            <p:nvPr/>
          </p:nvGrpSpPr>
          <p:grpSpPr bwMode="auto">
            <a:xfrm rot="20917104">
              <a:off x="2979737" y="4343400"/>
              <a:ext cx="609600" cy="207962"/>
              <a:chOff x="4123" y="1902"/>
              <a:chExt cx="384" cy="73"/>
            </a:xfrm>
          </p:grpSpPr>
          <p:sp>
            <p:nvSpPr>
              <p:cNvPr id="115" name="Line 19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6" name="Line 19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2" name="Group 196"/>
            <p:cNvGrpSpPr>
              <a:grpSpLocks/>
            </p:cNvGrpSpPr>
            <p:nvPr/>
          </p:nvGrpSpPr>
          <p:grpSpPr bwMode="auto">
            <a:xfrm rot="417744">
              <a:off x="3030537" y="4116387"/>
              <a:ext cx="609600" cy="207962"/>
              <a:chOff x="4123" y="1902"/>
              <a:chExt cx="384" cy="73"/>
            </a:xfrm>
          </p:grpSpPr>
          <p:sp>
            <p:nvSpPr>
              <p:cNvPr id="113" name="Line 19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4" name="Line 19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3" name="Group 199"/>
            <p:cNvGrpSpPr>
              <a:grpSpLocks/>
            </p:cNvGrpSpPr>
            <p:nvPr/>
          </p:nvGrpSpPr>
          <p:grpSpPr bwMode="auto">
            <a:xfrm rot="1663330">
              <a:off x="3225800" y="3963987"/>
              <a:ext cx="609600" cy="207962"/>
              <a:chOff x="4123" y="1902"/>
              <a:chExt cx="384" cy="73"/>
            </a:xfrm>
          </p:grpSpPr>
          <p:sp>
            <p:nvSpPr>
              <p:cNvPr id="111" name="Line 20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2" name="Line 20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4" name="Group 202"/>
            <p:cNvGrpSpPr>
              <a:grpSpLocks/>
            </p:cNvGrpSpPr>
            <p:nvPr/>
          </p:nvGrpSpPr>
          <p:grpSpPr bwMode="auto">
            <a:xfrm rot="2077998">
              <a:off x="3436937" y="3781425"/>
              <a:ext cx="609600" cy="207962"/>
              <a:chOff x="4123" y="1902"/>
              <a:chExt cx="384" cy="73"/>
            </a:xfrm>
          </p:grpSpPr>
          <p:sp>
            <p:nvSpPr>
              <p:cNvPr id="109" name="Line 20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0" name="Line 20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5" name="Group 205"/>
            <p:cNvGrpSpPr>
              <a:grpSpLocks/>
            </p:cNvGrpSpPr>
            <p:nvPr/>
          </p:nvGrpSpPr>
          <p:grpSpPr bwMode="auto">
            <a:xfrm rot="2543906">
              <a:off x="3660775" y="3614737"/>
              <a:ext cx="609600" cy="207962"/>
              <a:chOff x="4123" y="1902"/>
              <a:chExt cx="384" cy="73"/>
            </a:xfrm>
          </p:grpSpPr>
          <p:sp>
            <p:nvSpPr>
              <p:cNvPr id="107" name="Line 20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8" name="Line 20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6" name="Group 208"/>
            <p:cNvGrpSpPr>
              <a:grpSpLocks/>
            </p:cNvGrpSpPr>
            <p:nvPr/>
          </p:nvGrpSpPr>
          <p:grpSpPr bwMode="auto">
            <a:xfrm rot="2543906">
              <a:off x="4070350" y="3570287"/>
              <a:ext cx="439737" cy="149225"/>
              <a:chOff x="4123" y="1902"/>
              <a:chExt cx="384" cy="73"/>
            </a:xfrm>
          </p:grpSpPr>
          <p:sp>
            <p:nvSpPr>
              <p:cNvPr id="105" name="Line 20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6" name="Line 21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7" name="Group 211"/>
            <p:cNvGrpSpPr>
              <a:grpSpLocks/>
            </p:cNvGrpSpPr>
            <p:nvPr/>
          </p:nvGrpSpPr>
          <p:grpSpPr bwMode="auto">
            <a:xfrm rot="393647">
              <a:off x="4343400" y="3421062"/>
              <a:ext cx="355600" cy="138112"/>
              <a:chOff x="4123" y="1902"/>
              <a:chExt cx="384" cy="73"/>
            </a:xfrm>
          </p:grpSpPr>
          <p:sp>
            <p:nvSpPr>
              <p:cNvPr id="103" name="Line 21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4" name="Line 21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8" name="Group 214"/>
            <p:cNvGrpSpPr>
              <a:grpSpLocks/>
            </p:cNvGrpSpPr>
            <p:nvPr/>
          </p:nvGrpSpPr>
          <p:grpSpPr bwMode="auto">
            <a:xfrm rot="18714023">
              <a:off x="4159250" y="3175000"/>
              <a:ext cx="377825" cy="109537"/>
              <a:chOff x="4123" y="1902"/>
              <a:chExt cx="384" cy="73"/>
            </a:xfrm>
          </p:grpSpPr>
          <p:sp>
            <p:nvSpPr>
              <p:cNvPr id="101" name="Line 21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2" name="Line 21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9" name="Group 217"/>
            <p:cNvGrpSpPr>
              <a:grpSpLocks/>
            </p:cNvGrpSpPr>
            <p:nvPr/>
          </p:nvGrpSpPr>
          <p:grpSpPr bwMode="auto">
            <a:xfrm rot="21138237">
              <a:off x="3709987" y="2476500"/>
              <a:ext cx="609600" cy="115887"/>
              <a:chOff x="4123" y="1902"/>
              <a:chExt cx="384" cy="73"/>
            </a:xfrm>
          </p:grpSpPr>
          <p:sp>
            <p:nvSpPr>
              <p:cNvPr id="99" name="Line 21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0" name="Line 21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0" name="Group 220"/>
            <p:cNvGrpSpPr>
              <a:grpSpLocks/>
            </p:cNvGrpSpPr>
            <p:nvPr/>
          </p:nvGrpSpPr>
          <p:grpSpPr bwMode="auto">
            <a:xfrm rot="20676475">
              <a:off x="3702050" y="2744787"/>
              <a:ext cx="609600" cy="115887"/>
              <a:chOff x="4123" y="1902"/>
              <a:chExt cx="384" cy="73"/>
            </a:xfrm>
          </p:grpSpPr>
          <p:sp>
            <p:nvSpPr>
              <p:cNvPr id="97" name="Line 22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8" name="Line 22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1" name="Group 223"/>
            <p:cNvGrpSpPr>
              <a:grpSpLocks/>
            </p:cNvGrpSpPr>
            <p:nvPr/>
          </p:nvGrpSpPr>
          <p:grpSpPr bwMode="auto">
            <a:xfrm rot="19570378">
              <a:off x="3781425" y="3013075"/>
              <a:ext cx="609600" cy="115887"/>
              <a:chOff x="4123" y="1902"/>
              <a:chExt cx="384" cy="73"/>
            </a:xfrm>
          </p:grpSpPr>
          <p:sp>
            <p:nvSpPr>
              <p:cNvPr id="95" name="Line 22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6" name="Line 22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125" name="Rectangle 5"/>
          <p:cNvSpPr>
            <a:spLocks noChangeArrowheads="1"/>
          </p:cNvSpPr>
          <p:nvPr/>
        </p:nvSpPr>
        <p:spPr bwMode="auto">
          <a:xfrm>
            <a:off x="660400" y="0"/>
            <a:ext cx="8050213"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223.28.5</a:t>
            </a:r>
            <a:endParaRPr lang="en-US" sz="2800" b="1" dirty="0">
              <a:solidFill>
                <a:schemeClr val="accent2"/>
              </a:solidFill>
            </a:endParaRPr>
          </a:p>
        </p:txBody>
      </p:sp>
      <p:sp>
        <p:nvSpPr>
          <p:cNvPr id="1541126" name="Rectangle 6"/>
          <p:cNvSpPr>
            <a:spLocks noChangeArrowheads="1"/>
          </p:cNvSpPr>
          <p:nvPr/>
        </p:nvSpPr>
        <p:spPr bwMode="auto">
          <a:xfrm>
            <a:off x="331788" y="1198563"/>
            <a:ext cx="8070850" cy="1625600"/>
          </a:xfrm>
          <a:prstGeom prst="rect">
            <a:avLst/>
          </a:prstGeom>
          <a:noFill/>
          <a:ln w="9525">
            <a:noFill/>
            <a:miter lim="800000"/>
            <a:headEnd/>
            <a:tailEnd/>
          </a:ln>
          <a:effectLst/>
        </p:spPr>
        <p:txBody>
          <a:bodyPr lIns="90488" tIns="44450" rIns="90488" bIns="44450"/>
          <a:lstStyle/>
          <a:p>
            <a:pPr marL="401638" indent="-401638">
              <a:lnSpc>
                <a:spcPct val="110000"/>
              </a:lnSpc>
              <a:spcBef>
                <a:spcPct val="50000"/>
              </a:spcBef>
              <a:buClr>
                <a:schemeClr val="bg2"/>
              </a:buClr>
              <a:buSzPct val="75000"/>
              <a:buFont typeface="Monotype Sorts" pitchFamily="2" charset="2"/>
              <a:buNone/>
            </a:pPr>
            <a:r>
              <a:rPr lang="en-US" b="1"/>
              <a:t>	</a:t>
            </a:r>
            <a:r>
              <a:rPr lang="en-US" sz="2000" b="1"/>
              <a:t>In PH 121 we did many projectile motion problems in which we imagined throwing balls off of buildings. Remembering these problems, look at the picture below. At which point is the potential energy of the ball equal to zero?</a:t>
            </a:r>
          </a:p>
        </p:txBody>
      </p:sp>
      <p:sp>
        <p:nvSpPr>
          <p:cNvPr id="1541127" name="Rectangle 7"/>
          <p:cNvSpPr>
            <a:spLocks noChangeArrowheads="1"/>
          </p:cNvSpPr>
          <p:nvPr/>
        </p:nvSpPr>
        <p:spPr bwMode="auto">
          <a:xfrm>
            <a:off x="2527300" y="3149600"/>
            <a:ext cx="4610100" cy="3543300"/>
          </a:xfrm>
          <a:prstGeom prst="rect">
            <a:avLst/>
          </a:prstGeom>
          <a:solidFill>
            <a:schemeClr val="bg1"/>
          </a:solidFill>
          <a:ln w="9525">
            <a:solidFill>
              <a:schemeClr val="tx1"/>
            </a:solidFill>
            <a:miter lim="800000"/>
            <a:headEnd/>
            <a:tailEnd/>
          </a:ln>
          <a:effectLst/>
        </p:spPr>
        <p:txBody>
          <a:bodyPr wrap="none" anchor="ctr"/>
          <a:lstStyle/>
          <a:p>
            <a:pPr algn="ctr"/>
            <a:endParaRPr lang="en-US"/>
          </a:p>
        </p:txBody>
      </p:sp>
      <p:sp>
        <p:nvSpPr>
          <p:cNvPr id="1541128" name="Rectangle 8"/>
          <p:cNvSpPr>
            <a:spLocks noChangeArrowheads="1"/>
          </p:cNvSpPr>
          <p:nvPr/>
        </p:nvSpPr>
        <p:spPr bwMode="auto">
          <a:xfrm>
            <a:off x="3365500" y="4152900"/>
            <a:ext cx="838200" cy="21209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1541129" name="Rectangle 9"/>
          <p:cNvSpPr>
            <a:spLocks noChangeArrowheads="1"/>
          </p:cNvSpPr>
          <p:nvPr/>
        </p:nvSpPr>
        <p:spPr bwMode="auto">
          <a:xfrm>
            <a:off x="3492500" y="4305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0" name="Rectangle 10"/>
          <p:cNvSpPr>
            <a:spLocks noChangeArrowheads="1"/>
          </p:cNvSpPr>
          <p:nvPr/>
        </p:nvSpPr>
        <p:spPr bwMode="auto">
          <a:xfrm>
            <a:off x="3644900" y="4305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1" name="Rectangle 11"/>
          <p:cNvSpPr>
            <a:spLocks noChangeArrowheads="1"/>
          </p:cNvSpPr>
          <p:nvPr/>
        </p:nvSpPr>
        <p:spPr bwMode="auto">
          <a:xfrm>
            <a:off x="3797300" y="4305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2" name="Rectangle 12"/>
          <p:cNvSpPr>
            <a:spLocks noChangeArrowheads="1"/>
          </p:cNvSpPr>
          <p:nvPr/>
        </p:nvSpPr>
        <p:spPr bwMode="auto">
          <a:xfrm>
            <a:off x="3949700" y="4305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3" name="Rectangle 13"/>
          <p:cNvSpPr>
            <a:spLocks noChangeArrowheads="1"/>
          </p:cNvSpPr>
          <p:nvPr/>
        </p:nvSpPr>
        <p:spPr bwMode="auto">
          <a:xfrm>
            <a:off x="3492500" y="45847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4" name="Rectangle 14"/>
          <p:cNvSpPr>
            <a:spLocks noChangeArrowheads="1"/>
          </p:cNvSpPr>
          <p:nvPr/>
        </p:nvSpPr>
        <p:spPr bwMode="auto">
          <a:xfrm>
            <a:off x="3644900" y="45847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5" name="Rectangle 15"/>
          <p:cNvSpPr>
            <a:spLocks noChangeArrowheads="1"/>
          </p:cNvSpPr>
          <p:nvPr/>
        </p:nvSpPr>
        <p:spPr bwMode="auto">
          <a:xfrm>
            <a:off x="3797300" y="45847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6" name="Rectangle 16"/>
          <p:cNvSpPr>
            <a:spLocks noChangeArrowheads="1"/>
          </p:cNvSpPr>
          <p:nvPr/>
        </p:nvSpPr>
        <p:spPr bwMode="auto">
          <a:xfrm>
            <a:off x="3949700" y="45847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7" name="Rectangle 17"/>
          <p:cNvSpPr>
            <a:spLocks noChangeArrowheads="1"/>
          </p:cNvSpPr>
          <p:nvPr/>
        </p:nvSpPr>
        <p:spPr bwMode="auto">
          <a:xfrm>
            <a:off x="3505200" y="48641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8" name="Rectangle 18"/>
          <p:cNvSpPr>
            <a:spLocks noChangeArrowheads="1"/>
          </p:cNvSpPr>
          <p:nvPr/>
        </p:nvSpPr>
        <p:spPr bwMode="auto">
          <a:xfrm>
            <a:off x="3657600" y="48641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9" name="Rectangle 19"/>
          <p:cNvSpPr>
            <a:spLocks noChangeArrowheads="1"/>
          </p:cNvSpPr>
          <p:nvPr/>
        </p:nvSpPr>
        <p:spPr bwMode="auto">
          <a:xfrm>
            <a:off x="3810000" y="48641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0" name="Rectangle 20"/>
          <p:cNvSpPr>
            <a:spLocks noChangeArrowheads="1"/>
          </p:cNvSpPr>
          <p:nvPr/>
        </p:nvSpPr>
        <p:spPr bwMode="auto">
          <a:xfrm>
            <a:off x="3962400" y="48641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1" name="Rectangle 21"/>
          <p:cNvSpPr>
            <a:spLocks noChangeArrowheads="1"/>
          </p:cNvSpPr>
          <p:nvPr/>
        </p:nvSpPr>
        <p:spPr bwMode="auto">
          <a:xfrm>
            <a:off x="3517900" y="51435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2" name="Rectangle 22"/>
          <p:cNvSpPr>
            <a:spLocks noChangeArrowheads="1"/>
          </p:cNvSpPr>
          <p:nvPr/>
        </p:nvSpPr>
        <p:spPr bwMode="auto">
          <a:xfrm>
            <a:off x="3670300" y="51435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3" name="Rectangle 23"/>
          <p:cNvSpPr>
            <a:spLocks noChangeArrowheads="1"/>
          </p:cNvSpPr>
          <p:nvPr/>
        </p:nvSpPr>
        <p:spPr bwMode="auto">
          <a:xfrm>
            <a:off x="3822700" y="51435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4" name="Rectangle 24"/>
          <p:cNvSpPr>
            <a:spLocks noChangeArrowheads="1"/>
          </p:cNvSpPr>
          <p:nvPr/>
        </p:nvSpPr>
        <p:spPr bwMode="auto">
          <a:xfrm>
            <a:off x="3975100" y="51435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5" name="Rectangle 25"/>
          <p:cNvSpPr>
            <a:spLocks noChangeArrowheads="1"/>
          </p:cNvSpPr>
          <p:nvPr/>
        </p:nvSpPr>
        <p:spPr bwMode="auto">
          <a:xfrm>
            <a:off x="3517900" y="54229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6" name="Rectangle 26"/>
          <p:cNvSpPr>
            <a:spLocks noChangeArrowheads="1"/>
          </p:cNvSpPr>
          <p:nvPr/>
        </p:nvSpPr>
        <p:spPr bwMode="auto">
          <a:xfrm>
            <a:off x="3670300" y="54229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7" name="Rectangle 27"/>
          <p:cNvSpPr>
            <a:spLocks noChangeArrowheads="1"/>
          </p:cNvSpPr>
          <p:nvPr/>
        </p:nvSpPr>
        <p:spPr bwMode="auto">
          <a:xfrm>
            <a:off x="3822700" y="54229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8" name="Rectangle 28"/>
          <p:cNvSpPr>
            <a:spLocks noChangeArrowheads="1"/>
          </p:cNvSpPr>
          <p:nvPr/>
        </p:nvSpPr>
        <p:spPr bwMode="auto">
          <a:xfrm>
            <a:off x="3975100" y="54229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9" name="Rectangle 29"/>
          <p:cNvSpPr>
            <a:spLocks noChangeArrowheads="1"/>
          </p:cNvSpPr>
          <p:nvPr/>
        </p:nvSpPr>
        <p:spPr bwMode="auto">
          <a:xfrm>
            <a:off x="3517900" y="5702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50" name="Rectangle 30"/>
          <p:cNvSpPr>
            <a:spLocks noChangeArrowheads="1"/>
          </p:cNvSpPr>
          <p:nvPr/>
        </p:nvSpPr>
        <p:spPr bwMode="auto">
          <a:xfrm>
            <a:off x="3670300" y="5702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51" name="Rectangle 31"/>
          <p:cNvSpPr>
            <a:spLocks noChangeArrowheads="1"/>
          </p:cNvSpPr>
          <p:nvPr/>
        </p:nvSpPr>
        <p:spPr bwMode="auto">
          <a:xfrm>
            <a:off x="3822700" y="5702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52" name="Rectangle 32"/>
          <p:cNvSpPr>
            <a:spLocks noChangeArrowheads="1"/>
          </p:cNvSpPr>
          <p:nvPr/>
        </p:nvSpPr>
        <p:spPr bwMode="auto">
          <a:xfrm>
            <a:off x="3975100" y="5702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53" name="Rectangle 33"/>
          <p:cNvSpPr>
            <a:spLocks noChangeArrowheads="1"/>
          </p:cNvSpPr>
          <p:nvPr/>
        </p:nvSpPr>
        <p:spPr bwMode="auto">
          <a:xfrm>
            <a:off x="3721100" y="59944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54" name="Rectangle 34"/>
          <p:cNvSpPr>
            <a:spLocks noChangeArrowheads="1"/>
          </p:cNvSpPr>
          <p:nvPr/>
        </p:nvSpPr>
        <p:spPr bwMode="auto">
          <a:xfrm>
            <a:off x="3873500" y="5994400"/>
            <a:ext cx="190500" cy="215900"/>
          </a:xfrm>
          <a:prstGeom prst="rect">
            <a:avLst/>
          </a:prstGeom>
          <a:solidFill>
            <a:schemeClr val="bg2"/>
          </a:solidFill>
          <a:ln w="9525">
            <a:noFill/>
            <a:miter lim="800000"/>
            <a:headEnd/>
            <a:tailEnd/>
          </a:ln>
          <a:effectLst/>
        </p:spPr>
        <p:txBody>
          <a:bodyPr wrap="none" anchor="ctr"/>
          <a:lstStyle/>
          <a:p>
            <a:endParaRPr lang="en-US"/>
          </a:p>
        </p:txBody>
      </p:sp>
      <p:sp>
        <p:nvSpPr>
          <p:cNvPr id="1541155" name="Rectangle 35"/>
          <p:cNvSpPr>
            <a:spLocks noChangeArrowheads="1"/>
          </p:cNvSpPr>
          <p:nvPr/>
        </p:nvSpPr>
        <p:spPr bwMode="auto">
          <a:xfrm>
            <a:off x="3467100" y="6007100"/>
            <a:ext cx="190500" cy="215900"/>
          </a:xfrm>
          <a:prstGeom prst="rect">
            <a:avLst/>
          </a:prstGeom>
          <a:solidFill>
            <a:schemeClr val="bg2"/>
          </a:solidFill>
          <a:ln w="9525">
            <a:noFill/>
            <a:miter lim="800000"/>
            <a:headEnd/>
            <a:tailEnd/>
          </a:ln>
          <a:effectLst/>
        </p:spPr>
        <p:txBody>
          <a:bodyPr wrap="none" anchor="ctr"/>
          <a:lstStyle/>
          <a:p>
            <a:endParaRPr lang="en-US"/>
          </a:p>
        </p:txBody>
      </p:sp>
      <p:sp>
        <p:nvSpPr>
          <p:cNvPr id="1541156" name="Rectangle 36"/>
          <p:cNvSpPr>
            <a:spLocks noChangeArrowheads="1"/>
          </p:cNvSpPr>
          <p:nvPr/>
        </p:nvSpPr>
        <p:spPr bwMode="auto">
          <a:xfrm>
            <a:off x="2959100" y="6261100"/>
            <a:ext cx="3733800" cy="88900"/>
          </a:xfrm>
          <a:prstGeom prst="rect">
            <a:avLst/>
          </a:prstGeom>
          <a:solidFill>
            <a:srgbClr val="800000"/>
          </a:solidFill>
          <a:ln w="9525">
            <a:solidFill>
              <a:schemeClr val="tx1"/>
            </a:solidFill>
            <a:miter lim="800000"/>
            <a:headEnd/>
            <a:tailEnd/>
          </a:ln>
          <a:effectLst/>
        </p:spPr>
        <p:txBody>
          <a:bodyPr wrap="none" anchor="ctr"/>
          <a:lstStyle/>
          <a:p>
            <a:endParaRPr lang="en-US"/>
          </a:p>
        </p:txBody>
      </p:sp>
      <p:sp>
        <p:nvSpPr>
          <p:cNvPr id="1541157" name="Freeform 37"/>
          <p:cNvSpPr>
            <a:spLocks/>
          </p:cNvSpPr>
          <p:nvPr/>
        </p:nvSpPr>
        <p:spPr bwMode="auto">
          <a:xfrm>
            <a:off x="4114800" y="3778250"/>
            <a:ext cx="2286000" cy="2520950"/>
          </a:xfrm>
          <a:custGeom>
            <a:avLst/>
            <a:gdLst/>
            <a:ahLst/>
            <a:cxnLst>
              <a:cxn ang="0">
                <a:pos x="0" y="204"/>
              </a:cxn>
              <a:cxn ang="0">
                <a:pos x="152" y="52"/>
              </a:cxn>
              <a:cxn ang="0">
                <a:pos x="272" y="4"/>
              </a:cxn>
              <a:cxn ang="0">
                <a:pos x="448" y="28"/>
              </a:cxn>
              <a:cxn ang="0">
                <a:pos x="624" y="172"/>
              </a:cxn>
              <a:cxn ang="0">
                <a:pos x="880" y="516"/>
              </a:cxn>
              <a:cxn ang="0">
                <a:pos x="1200" y="1100"/>
              </a:cxn>
              <a:cxn ang="0">
                <a:pos x="1440" y="1588"/>
              </a:cxn>
            </a:cxnLst>
            <a:rect l="0" t="0" r="r" b="b"/>
            <a:pathLst>
              <a:path w="1440" h="1588">
                <a:moveTo>
                  <a:pt x="0" y="204"/>
                </a:moveTo>
                <a:cubicBezTo>
                  <a:pt x="53" y="144"/>
                  <a:pt x="107" y="85"/>
                  <a:pt x="152" y="52"/>
                </a:cubicBezTo>
                <a:cubicBezTo>
                  <a:pt x="197" y="19"/>
                  <a:pt x="223" y="8"/>
                  <a:pt x="272" y="4"/>
                </a:cubicBezTo>
                <a:cubicBezTo>
                  <a:pt x="321" y="0"/>
                  <a:pt x="389" y="0"/>
                  <a:pt x="448" y="28"/>
                </a:cubicBezTo>
                <a:cubicBezTo>
                  <a:pt x="507" y="56"/>
                  <a:pt x="552" y="91"/>
                  <a:pt x="624" y="172"/>
                </a:cubicBezTo>
                <a:cubicBezTo>
                  <a:pt x="696" y="253"/>
                  <a:pt x="784" y="361"/>
                  <a:pt x="880" y="516"/>
                </a:cubicBezTo>
                <a:cubicBezTo>
                  <a:pt x="976" y="671"/>
                  <a:pt x="1107" y="921"/>
                  <a:pt x="1200" y="1100"/>
                </a:cubicBezTo>
                <a:cubicBezTo>
                  <a:pt x="1293" y="1279"/>
                  <a:pt x="1401" y="1508"/>
                  <a:pt x="1440" y="1588"/>
                </a:cubicBezTo>
              </a:path>
            </a:pathLst>
          </a:custGeom>
          <a:noFill/>
          <a:ln w="9525" cap="flat" cmpd="sng">
            <a:solidFill>
              <a:srgbClr val="808080"/>
            </a:solidFill>
            <a:prstDash val="dash"/>
            <a:miter lim="800000"/>
            <a:headEnd type="none" w="med" len="med"/>
            <a:tailEnd type="none" w="med" len="med"/>
          </a:ln>
          <a:effectLst/>
        </p:spPr>
        <p:txBody>
          <a:bodyPr wrap="none"/>
          <a:lstStyle/>
          <a:p>
            <a:endParaRPr lang="en-US"/>
          </a:p>
        </p:txBody>
      </p:sp>
      <p:sp>
        <p:nvSpPr>
          <p:cNvPr id="1541159" name="Text Box 39"/>
          <p:cNvSpPr txBox="1">
            <a:spLocks noChangeArrowheads="1"/>
          </p:cNvSpPr>
          <p:nvPr/>
        </p:nvSpPr>
        <p:spPr bwMode="auto">
          <a:xfrm>
            <a:off x="3844925" y="3770313"/>
            <a:ext cx="312738" cy="304800"/>
          </a:xfrm>
          <a:prstGeom prst="rect">
            <a:avLst/>
          </a:prstGeom>
          <a:noFill/>
          <a:ln w="9525">
            <a:noFill/>
            <a:miter lim="800000"/>
            <a:headEnd/>
            <a:tailEnd/>
          </a:ln>
          <a:effectLst/>
        </p:spPr>
        <p:txBody>
          <a:bodyPr wrap="none">
            <a:spAutoFit/>
          </a:bodyPr>
          <a:lstStyle/>
          <a:p>
            <a:r>
              <a:rPr lang="en-US" sz="1400" b="1"/>
              <a:t>A</a:t>
            </a:r>
          </a:p>
        </p:txBody>
      </p:sp>
      <p:sp>
        <p:nvSpPr>
          <p:cNvPr id="1541160" name="Text Box 40"/>
          <p:cNvSpPr txBox="1">
            <a:spLocks noChangeArrowheads="1"/>
          </p:cNvSpPr>
          <p:nvPr/>
        </p:nvSpPr>
        <p:spPr bwMode="auto">
          <a:xfrm>
            <a:off x="4441825" y="3465513"/>
            <a:ext cx="312738" cy="304800"/>
          </a:xfrm>
          <a:prstGeom prst="rect">
            <a:avLst/>
          </a:prstGeom>
          <a:noFill/>
          <a:ln w="9525">
            <a:noFill/>
            <a:miter lim="800000"/>
            <a:headEnd/>
            <a:tailEnd/>
          </a:ln>
          <a:effectLst/>
        </p:spPr>
        <p:txBody>
          <a:bodyPr wrap="none">
            <a:spAutoFit/>
          </a:bodyPr>
          <a:lstStyle/>
          <a:p>
            <a:r>
              <a:rPr lang="en-US" sz="1400" b="1"/>
              <a:t>B</a:t>
            </a:r>
          </a:p>
        </p:txBody>
      </p:sp>
      <p:sp>
        <p:nvSpPr>
          <p:cNvPr id="1541161" name="Oval 41"/>
          <p:cNvSpPr>
            <a:spLocks noChangeArrowheads="1"/>
          </p:cNvSpPr>
          <p:nvPr/>
        </p:nvSpPr>
        <p:spPr bwMode="auto">
          <a:xfrm>
            <a:off x="4076700" y="4025900"/>
            <a:ext cx="88900" cy="114300"/>
          </a:xfrm>
          <a:prstGeom prst="ellipse">
            <a:avLst/>
          </a:prstGeom>
          <a:solidFill>
            <a:srgbClr val="0066FF"/>
          </a:solidFill>
          <a:ln w="9525">
            <a:solidFill>
              <a:schemeClr val="tx1"/>
            </a:solidFill>
            <a:miter lim="800000"/>
            <a:headEnd/>
            <a:tailEnd/>
          </a:ln>
          <a:effectLst/>
        </p:spPr>
        <p:txBody>
          <a:bodyPr wrap="none" anchor="ctr"/>
          <a:lstStyle/>
          <a:p>
            <a:endParaRPr lang="en-US"/>
          </a:p>
        </p:txBody>
      </p:sp>
      <p:sp>
        <p:nvSpPr>
          <p:cNvPr id="1541163" name="Oval 43"/>
          <p:cNvSpPr>
            <a:spLocks noChangeArrowheads="1"/>
          </p:cNvSpPr>
          <p:nvPr/>
        </p:nvSpPr>
        <p:spPr bwMode="auto">
          <a:xfrm>
            <a:off x="4559300" y="3721100"/>
            <a:ext cx="88900" cy="114300"/>
          </a:xfrm>
          <a:prstGeom prst="ellipse">
            <a:avLst/>
          </a:prstGeom>
          <a:solidFill>
            <a:srgbClr val="0066FF"/>
          </a:solidFill>
          <a:ln w="9525">
            <a:solidFill>
              <a:schemeClr val="tx1"/>
            </a:solidFill>
            <a:miter lim="800000"/>
            <a:headEnd/>
            <a:tailEnd/>
          </a:ln>
          <a:effectLst/>
        </p:spPr>
        <p:txBody>
          <a:bodyPr wrap="none" anchor="ctr"/>
          <a:lstStyle/>
          <a:p>
            <a:endParaRPr lang="en-US"/>
          </a:p>
        </p:txBody>
      </p:sp>
      <p:sp>
        <p:nvSpPr>
          <p:cNvPr id="1541164" name="Oval 44"/>
          <p:cNvSpPr>
            <a:spLocks noChangeArrowheads="1"/>
          </p:cNvSpPr>
          <p:nvPr/>
        </p:nvSpPr>
        <p:spPr bwMode="auto">
          <a:xfrm>
            <a:off x="5600700" y="4737100"/>
            <a:ext cx="88900" cy="114300"/>
          </a:xfrm>
          <a:prstGeom prst="ellipse">
            <a:avLst/>
          </a:prstGeom>
          <a:solidFill>
            <a:srgbClr val="0066FF"/>
          </a:solidFill>
          <a:ln w="9525">
            <a:solidFill>
              <a:schemeClr val="tx1"/>
            </a:solidFill>
            <a:miter lim="800000"/>
            <a:headEnd/>
            <a:tailEnd/>
          </a:ln>
          <a:effectLst/>
        </p:spPr>
        <p:txBody>
          <a:bodyPr wrap="none" anchor="ctr"/>
          <a:lstStyle/>
          <a:p>
            <a:endParaRPr lang="en-US"/>
          </a:p>
        </p:txBody>
      </p:sp>
      <p:sp>
        <p:nvSpPr>
          <p:cNvPr id="1541165" name="Oval 45"/>
          <p:cNvSpPr>
            <a:spLocks noChangeArrowheads="1"/>
          </p:cNvSpPr>
          <p:nvPr/>
        </p:nvSpPr>
        <p:spPr bwMode="auto">
          <a:xfrm>
            <a:off x="6350000" y="6172200"/>
            <a:ext cx="88900" cy="114300"/>
          </a:xfrm>
          <a:prstGeom prst="ellipse">
            <a:avLst/>
          </a:prstGeom>
          <a:solidFill>
            <a:srgbClr val="0066FF"/>
          </a:solidFill>
          <a:ln w="9525">
            <a:solidFill>
              <a:schemeClr val="tx1"/>
            </a:solidFill>
            <a:miter lim="800000"/>
            <a:headEnd/>
            <a:tailEnd/>
          </a:ln>
          <a:effectLst/>
        </p:spPr>
        <p:txBody>
          <a:bodyPr wrap="none" anchor="ctr"/>
          <a:lstStyle/>
          <a:p>
            <a:endParaRPr lang="en-US"/>
          </a:p>
        </p:txBody>
      </p:sp>
      <p:sp>
        <p:nvSpPr>
          <p:cNvPr id="1541166" name="Text Box 46"/>
          <p:cNvSpPr txBox="1">
            <a:spLocks noChangeArrowheads="1"/>
          </p:cNvSpPr>
          <p:nvPr/>
        </p:nvSpPr>
        <p:spPr bwMode="auto">
          <a:xfrm>
            <a:off x="5711825" y="4570413"/>
            <a:ext cx="312738" cy="304800"/>
          </a:xfrm>
          <a:prstGeom prst="rect">
            <a:avLst/>
          </a:prstGeom>
          <a:noFill/>
          <a:ln w="9525">
            <a:noFill/>
            <a:miter lim="800000"/>
            <a:headEnd/>
            <a:tailEnd/>
          </a:ln>
          <a:effectLst/>
        </p:spPr>
        <p:txBody>
          <a:bodyPr wrap="none">
            <a:spAutoFit/>
          </a:bodyPr>
          <a:lstStyle/>
          <a:p>
            <a:r>
              <a:rPr lang="en-US" sz="1400" b="1"/>
              <a:t>C</a:t>
            </a:r>
          </a:p>
        </p:txBody>
      </p:sp>
      <p:sp>
        <p:nvSpPr>
          <p:cNvPr id="1541167" name="Text Box 47"/>
          <p:cNvSpPr txBox="1">
            <a:spLocks noChangeArrowheads="1"/>
          </p:cNvSpPr>
          <p:nvPr/>
        </p:nvSpPr>
        <p:spPr bwMode="auto">
          <a:xfrm>
            <a:off x="6435725" y="5878513"/>
            <a:ext cx="312738" cy="304800"/>
          </a:xfrm>
          <a:prstGeom prst="rect">
            <a:avLst/>
          </a:prstGeom>
          <a:noFill/>
          <a:ln w="9525">
            <a:noFill/>
            <a:miter lim="800000"/>
            <a:headEnd/>
            <a:tailEnd/>
          </a:ln>
          <a:effectLst/>
        </p:spPr>
        <p:txBody>
          <a:bodyPr wrap="none">
            <a:spAutoFit/>
          </a:bodyPr>
          <a:lstStyle/>
          <a:p>
            <a:r>
              <a:rPr lang="en-US" sz="1400" b="1"/>
              <a:t>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9" name="Rectangle 3"/>
          <p:cNvSpPr>
            <a:spLocks noGrp="1" noChangeArrowheads="1"/>
          </p:cNvSpPr>
          <p:nvPr>
            <p:ph type="title"/>
          </p:nvPr>
        </p:nvSpPr>
        <p:spPr>
          <a:xfrm>
            <a:off x="660400" y="0"/>
            <a:ext cx="8050213" cy="838200"/>
          </a:xfrm>
          <a:noFill/>
          <a:ln/>
        </p:spPr>
        <p:txBody>
          <a:bodyPr/>
          <a:lstStyle/>
          <a:p>
            <a:pPr>
              <a:lnSpc>
                <a:spcPct val="90000"/>
              </a:lnSpc>
            </a:pPr>
            <a:r>
              <a:rPr lang="en-US" sz="2800" dirty="0"/>
              <a:t>Question 223.28.6</a:t>
            </a:r>
            <a:endParaRPr lang="en-US" sz="2800" dirty="0">
              <a:solidFill>
                <a:schemeClr val="accent2"/>
              </a:solidFill>
            </a:endParaRPr>
          </a:p>
        </p:txBody>
      </p:sp>
      <p:sp>
        <p:nvSpPr>
          <p:cNvPr id="1458216" name="Rectangle 40"/>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dirty="0"/>
              <a:t>	A </a:t>
            </a:r>
            <a:r>
              <a:rPr lang="en-US" b="1" dirty="0">
                <a:solidFill>
                  <a:schemeClr val="hlink"/>
                </a:solidFill>
              </a:rPr>
              <a:t>proton</a:t>
            </a:r>
            <a:r>
              <a:rPr lang="en-US" b="1" dirty="0"/>
              <a:t> and an </a:t>
            </a:r>
            <a:r>
              <a:rPr lang="en-US" b="1" dirty="0">
                <a:solidFill>
                  <a:schemeClr val="accent1"/>
                </a:solidFill>
              </a:rPr>
              <a:t>electron</a:t>
            </a:r>
            <a:r>
              <a:rPr lang="en-US" b="1" dirty="0"/>
              <a:t> are in a constant electric field created by oppositely charged plates.  You release the </a:t>
            </a:r>
            <a:r>
              <a:rPr lang="en-US" b="1" dirty="0">
                <a:solidFill>
                  <a:schemeClr val="hlink"/>
                </a:solidFill>
              </a:rPr>
              <a:t>proton</a:t>
            </a:r>
            <a:r>
              <a:rPr lang="en-US" b="1" dirty="0"/>
              <a:t> from the </a:t>
            </a:r>
            <a:r>
              <a:rPr lang="en-US" b="1" dirty="0">
                <a:solidFill>
                  <a:srgbClr val="FF0000"/>
                </a:solidFill>
              </a:rPr>
              <a:t>positive</a:t>
            </a:r>
            <a:r>
              <a:rPr lang="en-US" b="1" dirty="0"/>
              <a:t> side and the </a:t>
            </a:r>
            <a:r>
              <a:rPr lang="en-US" b="1" dirty="0">
                <a:solidFill>
                  <a:schemeClr val="accent1"/>
                </a:solidFill>
              </a:rPr>
              <a:t>electron</a:t>
            </a:r>
            <a:r>
              <a:rPr lang="en-US" b="1" dirty="0"/>
              <a:t> from the </a:t>
            </a:r>
            <a:r>
              <a:rPr lang="en-US" b="1" dirty="0">
                <a:solidFill>
                  <a:schemeClr val="accent2"/>
                </a:solidFill>
              </a:rPr>
              <a:t>negative</a:t>
            </a:r>
            <a:r>
              <a:rPr lang="en-US" b="1" dirty="0"/>
              <a:t> side.  Which feels the larger electric force?</a:t>
            </a:r>
            <a:endParaRPr lang="en-US" sz="1400" b="1" dirty="0"/>
          </a:p>
        </p:txBody>
      </p:sp>
      <p:sp>
        <p:nvSpPr>
          <p:cNvPr id="1458180" name="Rectangle 4"/>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sp>
        <p:nvSpPr>
          <p:cNvPr id="1458181" name="Rectangle 5"/>
          <p:cNvSpPr>
            <a:spLocks noChangeArrowheads="1"/>
          </p:cNvSpPr>
          <p:nvPr/>
        </p:nvSpPr>
        <p:spPr bwMode="auto">
          <a:xfrm>
            <a:off x="4935538" y="690563"/>
            <a:ext cx="4208462" cy="2349500"/>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feel the same force</a:t>
            </a:r>
          </a:p>
          <a:p>
            <a:pPr marL="285750" indent="-285750">
              <a:lnSpc>
                <a:spcPct val="90000"/>
              </a:lnSpc>
              <a:spcBef>
                <a:spcPct val="50000"/>
              </a:spcBef>
            </a:pPr>
            <a:r>
              <a:rPr lang="en-US" sz="2000" b="1">
                <a:solidFill>
                  <a:schemeClr val="tx2"/>
                </a:solidFill>
              </a:rPr>
              <a:t>4)  neither – there is no force</a:t>
            </a:r>
          </a:p>
          <a:p>
            <a:pPr marL="285750" indent="-285750">
              <a:lnSpc>
                <a:spcPct val="90000"/>
              </a:lnSpc>
              <a:spcBef>
                <a:spcPct val="50000"/>
              </a:spcBef>
            </a:pPr>
            <a:r>
              <a:rPr lang="en-US" sz="2000" b="1">
                <a:solidFill>
                  <a:schemeClr val="tx2"/>
                </a:solidFill>
              </a:rPr>
              <a:t>5)  they feel the same magnitude force but opposite direction</a:t>
            </a:r>
          </a:p>
        </p:txBody>
      </p:sp>
      <p:grpSp>
        <p:nvGrpSpPr>
          <p:cNvPr id="2" name="Group 6"/>
          <p:cNvGrpSpPr>
            <a:grpSpLocks/>
          </p:cNvGrpSpPr>
          <p:nvPr/>
        </p:nvGrpSpPr>
        <p:grpSpPr bwMode="auto">
          <a:xfrm>
            <a:off x="3311525" y="3633788"/>
            <a:ext cx="2740025" cy="2938462"/>
            <a:chOff x="3604" y="2182"/>
            <a:chExt cx="1726" cy="1851"/>
          </a:xfrm>
        </p:grpSpPr>
        <p:grpSp>
          <p:nvGrpSpPr>
            <p:cNvPr id="3" name="Group 7"/>
            <p:cNvGrpSpPr>
              <a:grpSpLocks/>
            </p:cNvGrpSpPr>
            <p:nvPr/>
          </p:nvGrpSpPr>
          <p:grpSpPr bwMode="auto">
            <a:xfrm>
              <a:off x="3604" y="2182"/>
              <a:ext cx="1726" cy="1843"/>
              <a:chOff x="2930" y="1181"/>
              <a:chExt cx="1077" cy="1535"/>
            </a:xfrm>
          </p:grpSpPr>
          <p:pic>
            <p:nvPicPr>
              <p:cNvPr id="1458184" name="Picture 8"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9"/>
              <p:cNvGrpSpPr>
                <a:grpSpLocks/>
              </p:cNvGrpSpPr>
              <p:nvPr/>
            </p:nvGrpSpPr>
            <p:grpSpPr bwMode="auto">
              <a:xfrm rot="16200000" flipH="1">
                <a:off x="2784" y="1632"/>
                <a:ext cx="1344" cy="576"/>
                <a:chOff x="3552" y="2784"/>
                <a:chExt cx="1152" cy="869"/>
              </a:xfrm>
            </p:grpSpPr>
            <p:sp>
              <p:nvSpPr>
                <p:cNvPr id="1458186" name="Line 10"/>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87" name="Line 11"/>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88" name="Line 12"/>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89" name="Line 13"/>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90" name="Line 14"/>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91" name="Line 15"/>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92" name="Line 16"/>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58193" name="Object 17"/>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58193" name="Object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58194" name="Text Box 18"/>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58195" name="Text Box 19"/>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20"/>
            <p:cNvGrpSpPr>
              <a:grpSpLocks/>
            </p:cNvGrpSpPr>
            <p:nvPr/>
          </p:nvGrpSpPr>
          <p:grpSpPr bwMode="auto">
            <a:xfrm>
              <a:off x="3604" y="2190"/>
              <a:ext cx="1726" cy="1843"/>
              <a:chOff x="2958" y="1130"/>
              <a:chExt cx="1726" cy="1843"/>
            </a:xfrm>
          </p:grpSpPr>
          <p:grpSp>
            <p:nvGrpSpPr>
              <p:cNvPr id="6" name="Group 21"/>
              <p:cNvGrpSpPr>
                <a:grpSpLocks/>
              </p:cNvGrpSpPr>
              <p:nvPr/>
            </p:nvGrpSpPr>
            <p:grpSpPr bwMode="auto">
              <a:xfrm>
                <a:off x="2958" y="1130"/>
                <a:ext cx="1726" cy="1843"/>
                <a:chOff x="2930" y="1181"/>
                <a:chExt cx="1077" cy="1535"/>
              </a:xfrm>
            </p:grpSpPr>
            <p:pic>
              <p:nvPicPr>
                <p:cNvPr id="1458198" name="Picture 22"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3"/>
                <p:cNvGrpSpPr>
                  <a:grpSpLocks/>
                </p:cNvGrpSpPr>
                <p:nvPr/>
              </p:nvGrpSpPr>
              <p:grpSpPr bwMode="auto">
                <a:xfrm rot="16200000" flipH="1">
                  <a:off x="2784" y="1632"/>
                  <a:ext cx="1344" cy="576"/>
                  <a:chOff x="3552" y="2784"/>
                  <a:chExt cx="1152" cy="869"/>
                </a:xfrm>
              </p:grpSpPr>
              <p:sp>
                <p:nvSpPr>
                  <p:cNvPr id="1458200" name="Line 24"/>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1" name="Line 25"/>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2" name="Line 26"/>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3" name="Line 27"/>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4" name="Line 28"/>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5" name="Line 29"/>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6" name="Line 30"/>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58207" name="Object 31"/>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58207" name="Object 3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58208" name="Text Box 32"/>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58209" name="Text Box 33"/>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58210" name="Oval 34"/>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58211" name="Oval 35"/>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58212" name="Oval 36"/>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58213" name="Oval 37"/>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58214" name="Text Box 38"/>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58215" name="Text Box 39"/>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7" name="Rectangle 3"/>
          <p:cNvSpPr>
            <a:spLocks noGrp="1" noChangeArrowheads="1"/>
          </p:cNvSpPr>
          <p:nvPr>
            <p:ph type="title"/>
          </p:nvPr>
        </p:nvSpPr>
        <p:spPr>
          <a:xfrm>
            <a:off x="660400" y="0"/>
            <a:ext cx="8050213" cy="838200"/>
          </a:xfrm>
          <a:noFill/>
          <a:ln/>
        </p:spPr>
        <p:txBody>
          <a:bodyPr/>
          <a:lstStyle/>
          <a:p>
            <a:pPr>
              <a:lnSpc>
                <a:spcPct val="90000"/>
              </a:lnSpc>
            </a:pPr>
            <a:r>
              <a:rPr lang="en-US" sz="2800" dirty="0"/>
              <a:t>Question 223.28.6</a:t>
            </a:r>
            <a:endParaRPr lang="en-US" sz="2800" dirty="0">
              <a:solidFill>
                <a:schemeClr val="accent2"/>
              </a:solidFill>
            </a:endParaRPr>
          </a:p>
        </p:txBody>
      </p:sp>
      <p:sp>
        <p:nvSpPr>
          <p:cNvPr id="1460267" name="Rectangle 43"/>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a:effectLst>
                  <a:outerShdw blurRad="38100" dist="38100" dir="2700000" algn="tl">
                    <a:srgbClr val="000000"/>
                  </a:outerShdw>
                </a:effectLst>
              </a:rPr>
              <a:t>	A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and an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are in a constant electric field created by oppositely charged plates.  You release the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from the </a:t>
            </a:r>
            <a:r>
              <a:rPr lang="en-US" b="1">
                <a:solidFill>
                  <a:srgbClr val="FF0000"/>
                </a:solidFill>
                <a:effectLst>
                  <a:outerShdw blurRad="38100" dist="38100" dir="2700000" algn="tl">
                    <a:srgbClr val="000000"/>
                  </a:outerShdw>
                </a:effectLst>
              </a:rPr>
              <a:t>positive</a:t>
            </a:r>
            <a:r>
              <a:rPr lang="en-US" b="1">
                <a:effectLst>
                  <a:outerShdw blurRad="38100" dist="38100" dir="2700000" algn="tl">
                    <a:srgbClr val="000000"/>
                  </a:outerShdw>
                </a:effectLst>
              </a:rPr>
              <a:t> side and the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from the </a:t>
            </a:r>
            <a:r>
              <a:rPr lang="en-US" b="1">
                <a:solidFill>
                  <a:schemeClr val="accent2"/>
                </a:solidFill>
                <a:effectLst>
                  <a:outerShdw blurRad="38100" dist="38100" dir="2700000" algn="tl">
                    <a:srgbClr val="000000"/>
                  </a:outerShdw>
                </a:effectLst>
              </a:rPr>
              <a:t>negative</a:t>
            </a:r>
            <a:r>
              <a:rPr lang="en-US" b="1">
                <a:effectLst>
                  <a:outerShdw blurRad="38100" dist="38100" dir="2700000" algn="tl">
                    <a:srgbClr val="000000"/>
                  </a:outerShdw>
                </a:effectLst>
              </a:rPr>
              <a:t> side.  Which feels the larger electric force?</a:t>
            </a:r>
            <a:endParaRPr lang="en-US" sz="1400" b="1">
              <a:effectLst>
                <a:outerShdw blurRad="38100" dist="38100" dir="2700000" algn="tl">
                  <a:srgbClr val="000000"/>
                </a:outerShdw>
              </a:effectLst>
            </a:endParaRPr>
          </a:p>
        </p:txBody>
      </p:sp>
      <p:sp>
        <p:nvSpPr>
          <p:cNvPr id="1460228" name="Rectangle 4"/>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sp>
        <p:nvSpPr>
          <p:cNvPr id="1460229" name="Rectangle 5"/>
          <p:cNvSpPr>
            <a:spLocks noChangeArrowheads="1"/>
          </p:cNvSpPr>
          <p:nvPr/>
        </p:nvSpPr>
        <p:spPr bwMode="auto">
          <a:xfrm>
            <a:off x="4935538" y="690563"/>
            <a:ext cx="4208462" cy="2349500"/>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feel the same force</a:t>
            </a:r>
          </a:p>
          <a:p>
            <a:pPr marL="285750" indent="-285750">
              <a:lnSpc>
                <a:spcPct val="90000"/>
              </a:lnSpc>
              <a:spcBef>
                <a:spcPct val="50000"/>
              </a:spcBef>
            </a:pPr>
            <a:r>
              <a:rPr lang="en-US" sz="2000" b="1">
                <a:solidFill>
                  <a:schemeClr val="tx2"/>
                </a:solidFill>
              </a:rPr>
              <a:t>4)  neither – there is no force</a:t>
            </a:r>
          </a:p>
          <a:p>
            <a:pPr marL="285750" indent="-285750">
              <a:lnSpc>
                <a:spcPct val="90000"/>
              </a:lnSpc>
              <a:spcBef>
                <a:spcPct val="50000"/>
              </a:spcBef>
            </a:pPr>
            <a:r>
              <a:rPr lang="en-US" sz="2000" b="1">
                <a:solidFill>
                  <a:schemeClr val="tx2"/>
                </a:solidFill>
              </a:rPr>
              <a:t>5)  they feel the same magnitude force but opposite direction</a:t>
            </a:r>
          </a:p>
        </p:txBody>
      </p:sp>
      <p:grpSp>
        <p:nvGrpSpPr>
          <p:cNvPr id="2" name="Group 6"/>
          <p:cNvGrpSpPr>
            <a:grpSpLocks/>
          </p:cNvGrpSpPr>
          <p:nvPr/>
        </p:nvGrpSpPr>
        <p:grpSpPr bwMode="auto">
          <a:xfrm>
            <a:off x="6151563" y="3646488"/>
            <a:ext cx="2740025" cy="2938462"/>
            <a:chOff x="3604" y="2182"/>
            <a:chExt cx="1726" cy="1851"/>
          </a:xfrm>
        </p:grpSpPr>
        <p:grpSp>
          <p:nvGrpSpPr>
            <p:cNvPr id="3" name="Group 7"/>
            <p:cNvGrpSpPr>
              <a:grpSpLocks/>
            </p:cNvGrpSpPr>
            <p:nvPr/>
          </p:nvGrpSpPr>
          <p:grpSpPr bwMode="auto">
            <a:xfrm>
              <a:off x="3604" y="2182"/>
              <a:ext cx="1726" cy="1843"/>
              <a:chOff x="2930" y="1181"/>
              <a:chExt cx="1077" cy="1535"/>
            </a:xfrm>
          </p:grpSpPr>
          <p:pic>
            <p:nvPicPr>
              <p:cNvPr id="1460232" name="Picture 8"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9"/>
              <p:cNvGrpSpPr>
                <a:grpSpLocks/>
              </p:cNvGrpSpPr>
              <p:nvPr/>
            </p:nvGrpSpPr>
            <p:grpSpPr bwMode="auto">
              <a:xfrm rot="16200000" flipH="1">
                <a:off x="2784" y="1632"/>
                <a:ext cx="1344" cy="576"/>
                <a:chOff x="3552" y="2784"/>
                <a:chExt cx="1152" cy="869"/>
              </a:xfrm>
            </p:grpSpPr>
            <p:sp>
              <p:nvSpPr>
                <p:cNvPr id="1460234" name="Line 10"/>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35" name="Line 11"/>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36" name="Line 12"/>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37" name="Line 13"/>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38" name="Line 14"/>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39" name="Line 15"/>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40" name="Line 16"/>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0241" name="Object 17"/>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60241" name="Object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0242" name="Text Box 18"/>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60243" name="Text Box 19"/>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20"/>
            <p:cNvGrpSpPr>
              <a:grpSpLocks/>
            </p:cNvGrpSpPr>
            <p:nvPr/>
          </p:nvGrpSpPr>
          <p:grpSpPr bwMode="auto">
            <a:xfrm>
              <a:off x="3604" y="2190"/>
              <a:ext cx="1726" cy="1843"/>
              <a:chOff x="2958" y="1130"/>
              <a:chExt cx="1726" cy="1843"/>
            </a:xfrm>
          </p:grpSpPr>
          <p:grpSp>
            <p:nvGrpSpPr>
              <p:cNvPr id="6" name="Group 21"/>
              <p:cNvGrpSpPr>
                <a:grpSpLocks/>
              </p:cNvGrpSpPr>
              <p:nvPr/>
            </p:nvGrpSpPr>
            <p:grpSpPr bwMode="auto">
              <a:xfrm>
                <a:off x="2958" y="1130"/>
                <a:ext cx="1726" cy="1843"/>
                <a:chOff x="2930" y="1181"/>
                <a:chExt cx="1077" cy="1535"/>
              </a:xfrm>
            </p:grpSpPr>
            <p:pic>
              <p:nvPicPr>
                <p:cNvPr id="1460246" name="Picture 22"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3"/>
                <p:cNvGrpSpPr>
                  <a:grpSpLocks/>
                </p:cNvGrpSpPr>
                <p:nvPr/>
              </p:nvGrpSpPr>
              <p:grpSpPr bwMode="auto">
                <a:xfrm rot="16200000" flipH="1">
                  <a:off x="2784" y="1632"/>
                  <a:ext cx="1344" cy="576"/>
                  <a:chOff x="3552" y="2784"/>
                  <a:chExt cx="1152" cy="869"/>
                </a:xfrm>
              </p:grpSpPr>
              <p:sp>
                <p:nvSpPr>
                  <p:cNvPr id="1460248" name="Line 24"/>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49" name="Line 25"/>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50" name="Line 26"/>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51" name="Line 27"/>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52" name="Line 28"/>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53" name="Line 29"/>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54" name="Line 30"/>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0255" name="Object 31"/>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60255" name="Object 3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0256" name="Text Box 32"/>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60257" name="Text Box 33"/>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60258" name="Oval 34"/>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0259" name="Oval 35"/>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0260" name="Oval 36"/>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0261" name="Oval 37"/>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0262" name="Text Box 38"/>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60263" name="Text Box 39"/>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
        <p:nvSpPr>
          <p:cNvPr id="1460264" name="Oval 40"/>
          <p:cNvSpPr>
            <a:spLocks noChangeArrowheads="1"/>
          </p:cNvSpPr>
          <p:nvPr/>
        </p:nvSpPr>
        <p:spPr bwMode="auto">
          <a:xfrm>
            <a:off x="4670425" y="2290763"/>
            <a:ext cx="4473575" cy="881062"/>
          </a:xfrm>
          <a:prstGeom prst="ellipse">
            <a:avLst/>
          </a:prstGeom>
          <a:noFill/>
          <a:ln w="38100">
            <a:solidFill>
              <a:schemeClr val="accent1"/>
            </a:solidFill>
            <a:round/>
            <a:headEnd/>
            <a:tailEnd/>
          </a:ln>
          <a:effectLst/>
        </p:spPr>
        <p:txBody>
          <a:bodyPr anchor="ctr">
            <a:spAutoFit/>
          </a:bodyPr>
          <a:lstStyle/>
          <a:p>
            <a:endParaRPr lang="en-US"/>
          </a:p>
        </p:txBody>
      </p:sp>
      <p:sp>
        <p:nvSpPr>
          <p:cNvPr id="1460265" name="AutoShape 41"/>
          <p:cNvSpPr>
            <a:spLocks noChangeArrowheads="1"/>
          </p:cNvSpPr>
          <p:nvPr/>
        </p:nvSpPr>
        <p:spPr bwMode="auto">
          <a:xfrm>
            <a:off x="0" y="3527425"/>
            <a:ext cx="5753100" cy="2690813"/>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460266" name="Rectangle 42"/>
          <p:cNvSpPr>
            <a:spLocks noChangeArrowheads="1"/>
          </p:cNvSpPr>
          <p:nvPr/>
        </p:nvSpPr>
        <p:spPr bwMode="auto">
          <a:xfrm>
            <a:off x="0" y="3514725"/>
            <a:ext cx="5740400" cy="2654300"/>
          </a:xfrm>
          <a:prstGeom prst="rect">
            <a:avLst/>
          </a:prstGeom>
          <a:noFill/>
          <a:ln w="9525">
            <a:noFill/>
            <a:miter lim="800000"/>
            <a:headEnd/>
            <a:tailEnd/>
          </a:ln>
          <a:effectLst/>
        </p:spPr>
        <p:txBody>
          <a:bodyPr lIns="92075" tIns="46038" rIns="92075" bIns="46038">
            <a:spAutoFit/>
          </a:bodyPr>
          <a:lstStyle/>
          <a:p>
            <a:pPr marL="285750" indent="-285750">
              <a:lnSpc>
                <a:spcPct val="140000"/>
              </a:lnSpc>
              <a:spcBef>
                <a:spcPct val="50000"/>
              </a:spcBef>
            </a:pPr>
            <a:r>
              <a:rPr lang="en-US" sz="2000" b="1">
                <a:solidFill>
                  <a:schemeClr val="bg2"/>
                </a:solidFill>
              </a:rPr>
              <a:t>	Since </a:t>
            </a:r>
            <a:r>
              <a:rPr lang="en-US" sz="2000" b="1" i="1">
                <a:solidFill>
                  <a:srgbClr val="0000FF"/>
                </a:solidFill>
                <a:effectLst>
                  <a:outerShdw blurRad="38100" dist="38100" dir="2700000" algn="tl">
                    <a:srgbClr val="000000"/>
                  </a:outerShdw>
                </a:effectLst>
              </a:rPr>
              <a:t>F = qE</a:t>
            </a:r>
            <a:r>
              <a:rPr lang="en-US" sz="2000" b="1" i="1">
                <a:solidFill>
                  <a:schemeClr val="bg2"/>
                </a:solidFill>
              </a:rPr>
              <a:t> </a:t>
            </a:r>
            <a:r>
              <a:rPr lang="en-US" sz="2000" b="1">
                <a:solidFill>
                  <a:schemeClr val="bg2"/>
                </a:solidFill>
              </a:rPr>
              <a:t>and the proton and electron have the </a:t>
            </a:r>
            <a:r>
              <a:rPr lang="en-US" sz="2000" b="1">
                <a:solidFill>
                  <a:srgbClr val="0000FF"/>
                </a:solidFill>
                <a:effectLst>
                  <a:outerShdw blurRad="38100" dist="38100" dir="2700000" algn="tl">
                    <a:srgbClr val="000000"/>
                  </a:outerShdw>
                </a:effectLst>
              </a:rPr>
              <a:t>same charge in magnitude</a:t>
            </a:r>
            <a:r>
              <a:rPr lang="en-US" sz="2000" b="1">
                <a:solidFill>
                  <a:schemeClr val="bg2"/>
                </a:solidFill>
              </a:rPr>
              <a:t>, they both experience the </a:t>
            </a:r>
            <a:r>
              <a:rPr lang="en-US" sz="2000" b="1">
                <a:solidFill>
                  <a:srgbClr val="0000FF"/>
                </a:solidFill>
                <a:effectLst>
                  <a:outerShdw blurRad="38100" dist="38100" dir="2700000" algn="tl">
                    <a:srgbClr val="000000"/>
                  </a:outerShdw>
                </a:effectLst>
              </a:rPr>
              <a:t>same force</a:t>
            </a:r>
            <a:r>
              <a:rPr lang="en-US" sz="2000" b="1">
                <a:solidFill>
                  <a:schemeClr val="bg2"/>
                </a:solidFill>
              </a:rPr>
              <a:t>.  However, the forces point in </a:t>
            </a:r>
            <a:r>
              <a:rPr lang="en-US" sz="2000" b="1">
                <a:solidFill>
                  <a:srgbClr val="FF0000"/>
                </a:solidFill>
                <a:effectLst>
                  <a:outerShdw blurRad="38100" dist="38100" dir="2700000" algn="tl">
                    <a:srgbClr val="000000"/>
                  </a:outerShdw>
                </a:effectLst>
              </a:rPr>
              <a:t>opposite directions</a:t>
            </a:r>
            <a:r>
              <a:rPr lang="en-US" sz="2000" b="1">
                <a:solidFill>
                  <a:schemeClr val="bg2"/>
                </a:solidFill>
              </a:rPr>
              <a:t> because the proton and electron are </a:t>
            </a:r>
            <a:r>
              <a:rPr lang="en-US" sz="2000" b="1">
                <a:solidFill>
                  <a:srgbClr val="FF0000"/>
                </a:solidFill>
                <a:effectLst>
                  <a:outerShdw blurRad="38100" dist="38100" dir="2700000" algn="tl">
                    <a:srgbClr val="000000"/>
                  </a:outerShdw>
                </a:effectLst>
              </a:rPr>
              <a:t>oppositely charged</a:t>
            </a:r>
            <a:r>
              <a:rPr lang="en-US" sz="2000" b="1">
                <a:solidFill>
                  <a:schemeClr val="bg2"/>
                </a:solidFill>
              </a:rPr>
              <a:t>.</a:t>
            </a:r>
            <a:endParaRPr lang="en-US" sz="2200" b="1">
              <a:solidFill>
                <a:schemeClr val="bg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5" name="Rectangle 3"/>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grpSp>
        <p:nvGrpSpPr>
          <p:cNvPr id="2" name="Group 4"/>
          <p:cNvGrpSpPr>
            <a:grpSpLocks/>
          </p:cNvGrpSpPr>
          <p:nvPr/>
        </p:nvGrpSpPr>
        <p:grpSpPr bwMode="auto">
          <a:xfrm>
            <a:off x="3249613" y="3638550"/>
            <a:ext cx="2740025" cy="2938463"/>
            <a:chOff x="3604" y="2182"/>
            <a:chExt cx="1726" cy="1851"/>
          </a:xfrm>
        </p:grpSpPr>
        <p:grpSp>
          <p:nvGrpSpPr>
            <p:cNvPr id="3" name="Group 5"/>
            <p:cNvGrpSpPr>
              <a:grpSpLocks/>
            </p:cNvGrpSpPr>
            <p:nvPr/>
          </p:nvGrpSpPr>
          <p:grpSpPr bwMode="auto">
            <a:xfrm>
              <a:off x="3604" y="2182"/>
              <a:ext cx="1726" cy="1843"/>
              <a:chOff x="2930" y="1181"/>
              <a:chExt cx="1077" cy="1535"/>
            </a:xfrm>
          </p:grpSpPr>
          <p:pic>
            <p:nvPicPr>
              <p:cNvPr id="1462278" name="Picture 6"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7"/>
              <p:cNvGrpSpPr>
                <a:grpSpLocks/>
              </p:cNvGrpSpPr>
              <p:nvPr/>
            </p:nvGrpSpPr>
            <p:grpSpPr bwMode="auto">
              <a:xfrm rot="16200000" flipH="1">
                <a:off x="2784" y="1632"/>
                <a:ext cx="1344" cy="576"/>
                <a:chOff x="3552" y="2784"/>
                <a:chExt cx="1152" cy="869"/>
              </a:xfrm>
            </p:grpSpPr>
            <p:sp>
              <p:nvSpPr>
                <p:cNvPr id="1462280" name="Line 8"/>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1" name="Line 9"/>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2" name="Line 10"/>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3" name="Line 11"/>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4" name="Line 12"/>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5" name="Line 13"/>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6" name="Line 14"/>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2287" name="Object 15"/>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62287"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2288" name="Text Box 16"/>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62289" name="Text Box 17"/>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18"/>
            <p:cNvGrpSpPr>
              <a:grpSpLocks/>
            </p:cNvGrpSpPr>
            <p:nvPr/>
          </p:nvGrpSpPr>
          <p:grpSpPr bwMode="auto">
            <a:xfrm>
              <a:off x="3604" y="2190"/>
              <a:ext cx="1726" cy="1843"/>
              <a:chOff x="2958" y="1130"/>
              <a:chExt cx="1726" cy="1843"/>
            </a:xfrm>
          </p:grpSpPr>
          <p:grpSp>
            <p:nvGrpSpPr>
              <p:cNvPr id="6" name="Group 19"/>
              <p:cNvGrpSpPr>
                <a:grpSpLocks/>
              </p:cNvGrpSpPr>
              <p:nvPr/>
            </p:nvGrpSpPr>
            <p:grpSpPr bwMode="auto">
              <a:xfrm>
                <a:off x="2958" y="1130"/>
                <a:ext cx="1726" cy="1843"/>
                <a:chOff x="2930" y="1181"/>
                <a:chExt cx="1077" cy="1535"/>
              </a:xfrm>
            </p:grpSpPr>
            <p:pic>
              <p:nvPicPr>
                <p:cNvPr id="1462292" name="Picture 20"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1"/>
                <p:cNvGrpSpPr>
                  <a:grpSpLocks/>
                </p:cNvGrpSpPr>
                <p:nvPr/>
              </p:nvGrpSpPr>
              <p:grpSpPr bwMode="auto">
                <a:xfrm rot="16200000" flipH="1">
                  <a:off x="2784" y="1632"/>
                  <a:ext cx="1344" cy="576"/>
                  <a:chOff x="3552" y="2784"/>
                  <a:chExt cx="1152" cy="869"/>
                </a:xfrm>
              </p:grpSpPr>
              <p:sp>
                <p:nvSpPr>
                  <p:cNvPr id="1462294" name="Line 22"/>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95" name="Line 23"/>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96" name="Line 24"/>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97" name="Line 25"/>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98" name="Line 26"/>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99" name="Line 27"/>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300" name="Line 28"/>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2301" name="Object 29"/>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62301" name="Object 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2302" name="Text Box 30"/>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62303" name="Text Box 31"/>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62304" name="Oval 32"/>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2305" name="Oval 33"/>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2306" name="Oval 34"/>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2307" name="Oval 35"/>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2308" name="Text Box 36"/>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62309" name="Text Box 37"/>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
        <p:nvSpPr>
          <p:cNvPr id="1462310" name="Rectangle 38"/>
          <p:cNvSpPr>
            <a:spLocks noChangeArrowheads="1"/>
          </p:cNvSpPr>
          <p:nvPr/>
        </p:nvSpPr>
        <p:spPr bwMode="auto">
          <a:xfrm>
            <a:off x="4405313" y="766763"/>
            <a:ext cx="4738687" cy="2349500"/>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feel the same acceleration</a:t>
            </a:r>
          </a:p>
          <a:p>
            <a:pPr marL="285750" indent="-285750">
              <a:lnSpc>
                <a:spcPct val="90000"/>
              </a:lnSpc>
              <a:spcBef>
                <a:spcPct val="50000"/>
              </a:spcBef>
            </a:pPr>
            <a:r>
              <a:rPr lang="en-US" sz="2000" b="1">
                <a:solidFill>
                  <a:schemeClr val="tx2"/>
                </a:solidFill>
              </a:rPr>
              <a:t>4)  neither – there is no acceleration</a:t>
            </a:r>
          </a:p>
          <a:p>
            <a:pPr marL="285750" indent="-285750">
              <a:lnSpc>
                <a:spcPct val="90000"/>
              </a:lnSpc>
              <a:spcBef>
                <a:spcPct val="50000"/>
              </a:spcBef>
            </a:pPr>
            <a:r>
              <a:rPr lang="en-US" sz="2000" b="1">
                <a:solidFill>
                  <a:schemeClr val="tx2"/>
                </a:solidFill>
              </a:rPr>
              <a:t>5)  they feel the same magnitude acceleration but opposite direction</a:t>
            </a:r>
          </a:p>
        </p:txBody>
      </p:sp>
      <p:sp>
        <p:nvSpPr>
          <p:cNvPr id="1462312" name="Rectangle 40"/>
          <p:cNvSpPr>
            <a:spLocks noGrp="1" noChangeArrowheads="1"/>
          </p:cNvSpPr>
          <p:nvPr>
            <p:ph type="title"/>
          </p:nvPr>
        </p:nvSpPr>
        <p:spPr>
          <a:xfrm>
            <a:off x="660400" y="0"/>
            <a:ext cx="8050213" cy="838200"/>
          </a:xfrm>
          <a:noFill/>
          <a:ln/>
        </p:spPr>
        <p:txBody>
          <a:bodyPr/>
          <a:lstStyle/>
          <a:p>
            <a:pPr>
              <a:lnSpc>
                <a:spcPct val="90000"/>
              </a:lnSpc>
            </a:pPr>
            <a:r>
              <a:rPr lang="en-US" sz="2800" dirty="0"/>
              <a:t>Question 223.28.7</a:t>
            </a:r>
            <a:r>
              <a:rPr lang="en-US" sz="2800" dirty="0">
                <a:solidFill>
                  <a:schemeClr val="accent2"/>
                </a:solidFill>
              </a:rPr>
              <a:t> </a:t>
            </a:r>
          </a:p>
        </p:txBody>
      </p:sp>
      <p:sp>
        <p:nvSpPr>
          <p:cNvPr id="1462311" name="Rectangle 39"/>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a:effectLst>
                  <a:outerShdw blurRad="38100" dist="38100" dir="2700000" algn="tl">
                    <a:srgbClr val="000000"/>
                  </a:outerShdw>
                </a:effectLst>
              </a:rPr>
              <a:t>	A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and an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are in a constant electric field created by oppositely charged plates.  You release the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from the </a:t>
            </a:r>
            <a:r>
              <a:rPr lang="en-US" b="1">
                <a:solidFill>
                  <a:srgbClr val="FF0000"/>
                </a:solidFill>
                <a:effectLst>
                  <a:outerShdw blurRad="38100" dist="38100" dir="2700000" algn="tl">
                    <a:srgbClr val="000000"/>
                  </a:outerShdw>
                </a:effectLst>
              </a:rPr>
              <a:t>positive</a:t>
            </a:r>
            <a:r>
              <a:rPr lang="en-US" b="1">
                <a:effectLst>
                  <a:outerShdw blurRad="38100" dist="38100" dir="2700000" algn="tl">
                    <a:srgbClr val="000000"/>
                  </a:outerShdw>
                </a:effectLst>
              </a:rPr>
              <a:t> side and the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from the </a:t>
            </a:r>
            <a:r>
              <a:rPr lang="en-US" b="1">
                <a:solidFill>
                  <a:schemeClr val="accent2"/>
                </a:solidFill>
                <a:effectLst>
                  <a:outerShdw blurRad="38100" dist="38100" dir="2700000" algn="tl">
                    <a:srgbClr val="000000"/>
                  </a:outerShdw>
                </a:effectLst>
              </a:rPr>
              <a:t>negative</a:t>
            </a:r>
            <a:r>
              <a:rPr lang="en-US" b="1">
                <a:effectLst>
                  <a:outerShdw blurRad="38100" dist="38100" dir="2700000" algn="tl">
                    <a:srgbClr val="000000"/>
                  </a:outerShdw>
                </a:effectLst>
              </a:rPr>
              <a:t> side.  Which has the larger acceleration?</a:t>
            </a:r>
            <a:endParaRPr lang="en-US" sz="1400" b="1">
              <a:effectLst>
                <a:outerShdw blurRad="38100" dist="38100" dir="2700000" algn="tl">
                  <a:srgbClr val="000000"/>
                </a:outerShdw>
              </a:effectLst>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3" name="Rectangle 3"/>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grpSp>
        <p:nvGrpSpPr>
          <p:cNvPr id="2" name="Group 4"/>
          <p:cNvGrpSpPr>
            <a:grpSpLocks/>
          </p:cNvGrpSpPr>
          <p:nvPr/>
        </p:nvGrpSpPr>
        <p:grpSpPr bwMode="auto">
          <a:xfrm>
            <a:off x="6176963" y="3675063"/>
            <a:ext cx="2740025" cy="2938462"/>
            <a:chOff x="3604" y="2182"/>
            <a:chExt cx="1726" cy="1851"/>
          </a:xfrm>
        </p:grpSpPr>
        <p:grpSp>
          <p:nvGrpSpPr>
            <p:cNvPr id="3" name="Group 5"/>
            <p:cNvGrpSpPr>
              <a:grpSpLocks/>
            </p:cNvGrpSpPr>
            <p:nvPr/>
          </p:nvGrpSpPr>
          <p:grpSpPr bwMode="auto">
            <a:xfrm>
              <a:off x="3604" y="2182"/>
              <a:ext cx="1726" cy="1843"/>
              <a:chOff x="2930" y="1181"/>
              <a:chExt cx="1077" cy="1535"/>
            </a:xfrm>
          </p:grpSpPr>
          <p:pic>
            <p:nvPicPr>
              <p:cNvPr id="1464326" name="Picture 6"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7"/>
              <p:cNvGrpSpPr>
                <a:grpSpLocks/>
              </p:cNvGrpSpPr>
              <p:nvPr/>
            </p:nvGrpSpPr>
            <p:grpSpPr bwMode="auto">
              <a:xfrm rot="16200000" flipH="1">
                <a:off x="2784" y="1632"/>
                <a:ext cx="1344" cy="576"/>
                <a:chOff x="3552" y="2784"/>
                <a:chExt cx="1152" cy="869"/>
              </a:xfrm>
            </p:grpSpPr>
            <p:sp>
              <p:nvSpPr>
                <p:cNvPr id="1464328" name="Line 8"/>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29" name="Line 9"/>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30" name="Line 10"/>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31" name="Line 11"/>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32" name="Line 12"/>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33" name="Line 13"/>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34" name="Line 14"/>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4335" name="Object 15"/>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64335"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4336" name="Text Box 16"/>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64337" name="Text Box 17"/>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18"/>
            <p:cNvGrpSpPr>
              <a:grpSpLocks/>
            </p:cNvGrpSpPr>
            <p:nvPr/>
          </p:nvGrpSpPr>
          <p:grpSpPr bwMode="auto">
            <a:xfrm>
              <a:off x="3604" y="2190"/>
              <a:ext cx="1726" cy="1843"/>
              <a:chOff x="2958" y="1130"/>
              <a:chExt cx="1726" cy="1843"/>
            </a:xfrm>
          </p:grpSpPr>
          <p:grpSp>
            <p:nvGrpSpPr>
              <p:cNvPr id="6" name="Group 19"/>
              <p:cNvGrpSpPr>
                <a:grpSpLocks/>
              </p:cNvGrpSpPr>
              <p:nvPr/>
            </p:nvGrpSpPr>
            <p:grpSpPr bwMode="auto">
              <a:xfrm>
                <a:off x="2958" y="1130"/>
                <a:ext cx="1726" cy="1843"/>
                <a:chOff x="2930" y="1181"/>
                <a:chExt cx="1077" cy="1535"/>
              </a:xfrm>
            </p:grpSpPr>
            <p:pic>
              <p:nvPicPr>
                <p:cNvPr id="1464340" name="Picture 20"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1"/>
                <p:cNvGrpSpPr>
                  <a:grpSpLocks/>
                </p:cNvGrpSpPr>
                <p:nvPr/>
              </p:nvGrpSpPr>
              <p:grpSpPr bwMode="auto">
                <a:xfrm rot="16200000" flipH="1">
                  <a:off x="2784" y="1632"/>
                  <a:ext cx="1344" cy="576"/>
                  <a:chOff x="3552" y="2784"/>
                  <a:chExt cx="1152" cy="869"/>
                </a:xfrm>
              </p:grpSpPr>
              <p:sp>
                <p:nvSpPr>
                  <p:cNvPr id="1464342" name="Line 22"/>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3" name="Line 23"/>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4" name="Line 24"/>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5" name="Line 25"/>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6" name="Line 26"/>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7" name="Line 27"/>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8" name="Line 28"/>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4349" name="Object 29"/>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64349" name="Object 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4350" name="Text Box 30"/>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64351" name="Text Box 31"/>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64352" name="Oval 32"/>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4353" name="Oval 33"/>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4354" name="Oval 34"/>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4355" name="Oval 35"/>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4356" name="Text Box 36"/>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64357" name="Text Box 37"/>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
        <p:nvSpPr>
          <p:cNvPr id="1464358" name="Oval 38"/>
          <p:cNvSpPr>
            <a:spLocks noChangeArrowheads="1"/>
          </p:cNvSpPr>
          <p:nvPr/>
        </p:nvSpPr>
        <p:spPr bwMode="auto">
          <a:xfrm>
            <a:off x="4243388" y="1109663"/>
            <a:ext cx="2141537" cy="528637"/>
          </a:xfrm>
          <a:prstGeom prst="ellipse">
            <a:avLst/>
          </a:prstGeom>
          <a:noFill/>
          <a:ln w="38100">
            <a:solidFill>
              <a:schemeClr val="accent1"/>
            </a:solidFill>
            <a:round/>
            <a:headEnd/>
            <a:tailEnd/>
          </a:ln>
          <a:effectLst/>
        </p:spPr>
        <p:txBody>
          <a:bodyPr anchor="ctr">
            <a:spAutoFit/>
          </a:bodyPr>
          <a:lstStyle/>
          <a:p>
            <a:endParaRPr lang="en-US"/>
          </a:p>
        </p:txBody>
      </p:sp>
      <p:sp>
        <p:nvSpPr>
          <p:cNvPr id="1464359" name="Rectangle 39"/>
          <p:cNvSpPr>
            <a:spLocks noChangeArrowheads="1"/>
          </p:cNvSpPr>
          <p:nvPr/>
        </p:nvSpPr>
        <p:spPr bwMode="auto">
          <a:xfrm>
            <a:off x="4405313" y="766763"/>
            <a:ext cx="4738687" cy="2349500"/>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feel the same acceleration</a:t>
            </a:r>
          </a:p>
          <a:p>
            <a:pPr marL="285750" indent="-285750">
              <a:lnSpc>
                <a:spcPct val="90000"/>
              </a:lnSpc>
              <a:spcBef>
                <a:spcPct val="50000"/>
              </a:spcBef>
            </a:pPr>
            <a:r>
              <a:rPr lang="en-US" sz="2000" b="1">
                <a:solidFill>
                  <a:schemeClr val="tx2"/>
                </a:solidFill>
              </a:rPr>
              <a:t>4)  neither – there is no acceleration</a:t>
            </a:r>
          </a:p>
          <a:p>
            <a:pPr marL="285750" indent="-285750">
              <a:lnSpc>
                <a:spcPct val="90000"/>
              </a:lnSpc>
              <a:spcBef>
                <a:spcPct val="50000"/>
              </a:spcBef>
            </a:pPr>
            <a:r>
              <a:rPr lang="en-US" sz="2000" b="1">
                <a:solidFill>
                  <a:schemeClr val="tx2"/>
                </a:solidFill>
              </a:rPr>
              <a:t>5)  they feel the same magnitude acceleration but opposite direction</a:t>
            </a:r>
          </a:p>
        </p:txBody>
      </p:sp>
      <p:sp>
        <p:nvSpPr>
          <p:cNvPr id="1464360" name="AutoShape 40"/>
          <p:cNvSpPr>
            <a:spLocks noChangeArrowheads="1"/>
          </p:cNvSpPr>
          <p:nvPr/>
        </p:nvSpPr>
        <p:spPr bwMode="auto">
          <a:xfrm>
            <a:off x="85725" y="4354513"/>
            <a:ext cx="5919788" cy="1609725"/>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464361" name="Rectangle 41"/>
          <p:cNvSpPr>
            <a:spLocks noChangeArrowheads="1"/>
          </p:cNvSpPr>
          <p:nvPr/>
        </p:nvSpPr>
        <p:spPr bwMode="auto">
          <a:xfrm>
            <a:off x="0" y="4441825"/>
            <a:ext cx="6181725" cy="1282700"/>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pPr>
            <a:r>
              <a:rPr lang="en-US" sz="2000" b="1">
                <a:solidFill>
                  <a:schemeClr val="bg2"/>
                </a:solidFill>
              </a:rPr>
              <a:t>	Since  </a:t>
            </a:r>
            <a:r>
              <a:rPr lang="en-US" sz="2000" b="1" i="1">
                <a:solidFill>
                  <a:srgbClr val="0000FF"/>
                </a:solidFill>
                <a:effectLst>
                  <a:outerShdw blurRad="38100" dist="38100" dir="2700000" algn="tl">
                    <a:srgbClr val="000000"/>
                  </a:outerShdw>
                </a:effectLst>
              </a:rPr>
              <a:t>F = ma</a:t>
            </a:r>
            <a:r>
              <a:rPr lang="en-US" sz="2000" b="1" i="1">
                <a:solidFill>
                  <a:schemeClr val="bg2"/>
                </a:solidFill>
              </a:rPr>
              <a:t>  </a:t>
            </a:r>
            <a:r>
              <a:rPr lang="en-US" sz="2000" b="1">
                <a:solidFill>
                  <a:schemeClr val="bg2"/>
                </a:solidFill>
              </a:rPr>
              <a:t>and the </a:t>
            </a:r>
            <a:r>
              <a:rPr lang="en-US" sz="2000" b="1">
                <a:solidFill>
                  <a:srgbClr val="0000FF"/>
                </a:solidFill>
                <a:effectLst>
                  <a:outerShdw blurRad="38100" dist="38100" dir="2700000" algn="tl">
                    <a:srgbClr val="000000"/>
                  </a:outerShdw>
                </a:effectLst>
              </a:rPr>
              <a:t>electron is much less massive</a:t>
            </a:r>
            <a:r>
              <a:rPr lang="en-US" sz="2000" b="1">
                <a:solidFill>
                  <a:schemeClr val="bg2"/>
                </a:solidFill>
              </a:rPr>
              <a:t> than the proton, then the </a:t>
            </a:r>
            <a:r>
              <a:rPr lang="en-US" sz="2000" b="1">
                <a:solidFill>
                  <a:srgbClr val="FF0000"/>
                </a:solidFill>
                <a:effectLst>
                  <a:outerShdw blurRad="38100" dist="38100" dir="2700000" algn="tl">
                    <a:srgbClr val="000000"/>
                  </a:outerShdw>
                </a:effectLst>
              </a:rPr>
              <a:t>electron experiences the larger acceleration</a:t>
            </a:r>
            <a:r>
              <a:rPr lang="en-US" sz="2000" b="1">
                <a:solidFill>
                  <a:schemeClr val="bg2"/>
                </a:solidFill>
              </a:rPr>
              <a:t>.</a:t>
            </a:r>
            <a:endParaRPr lang="en-US" sz="2200" b="1">
              <a:solidFill>
                <a:schemeClr val="bg2"/>
              </a:solidFill>
            </a:endParaRPr>
          </a:p>
        </p:txBody>
      </p:sp>
      <p:sp>
        <p:nvSpPr>
          <p:cNvPr id="1464363" name="Rectangle 43"/>
          <p:cNvSpPr>
            <a:spLocks noGrp="1" noChangeArrowheads="1"/>
          </p:cNvSpPr>
          <p:nvPr>
            <p:ph type="title"/>
          </p:nvPr>
        </p:nvSpPr>
        <p:spPr>
          <a:xfrm>
            <a:off x="660400" y="0"/>
            <a:ext cx="8050213" cy="838200"/>
          </a:xfrm>
          <a:noFill/>
          <a:ln/>
        </p:spPr>
        <p:txBody>
          <a:bodyPr/>
          <a:lstStyle/>
          <a:p>
            <a:pPr>
              <a:lnSpc>
                <a:spcPct val="90000"/>
              </a:lnSpc>
            </a:pPr>
            <a:r>
              <a:rPr lang="en-US" sz="2800" dirty="0"/>
              <a:t>Question 223.28.7</a:t>
            </a:r>
            <a:r>
              <a:rPr lang="en-US" sz="2800" dirty="0">
                <a:solidFill>
                  <a:schemeClr val="accent2"/>
                </a:solidFill>
              </a:rPr>
              <a:t> </a:t>
            </a:r>
          </a:p>
        </p:txBody>
      </p:sp>
      <p:sp>
        <p:nvSpPr>
          <p:cNvPr id="1464362" name="Rectangle 42"/>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a:effectLst>
                  <a:outerShdw blurRad="38100" dist="38100" dir="2700000" algn="tl">
                    <a:srgbClr val="000000"/>
                  </a:outerShdw>
                </a:effectLst>
              </a:rPr>
              <a:t>	A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and an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are in a constant electric field created by oppositely charged plates.  You release the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from the </a:t>
            </a:r>
            <a:r>
              <a:rPr lang="en-US" b="1">
                <a:solidFill>
                  <a:srgbClr val="FF0000"/>
                </a:solidFill>
                <a:effectLst>
                  <a:outerShdw blurRad="38100" dist="38100" dir="2700000" algn="tl">
                    <a:srgbClr val="000000"/>
                  </a:outerShdw>
                </a:effectLst>
              </a:rPr>
              <a:t>positive</a:t>
            </a:r>
            <a:r>
              <a:rPr lang="en-US" b="1">
                <a:effectLst>
                  <a:outerShdw blurRad="38100" dist="38100" dir="2700000" algn="tl">
                    <a:srgbClr val="000000"/>
                  </a:outerShdw>
                </a:effectLst>
              </a:rPr>
              <a:t> side and the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from the </a:t>
            </a:r>
            <a:r>
              <a:rPr lang="en-US" b="1">
                <a:solidFill>
                  <a:schemeClr val="accent2"/>
                </a:solidFill>
                <a:effectLst>
                  <a:outerShdw blurRad="38100" dist="38100" dir="2700000" algn="tl">
                    <a:srgbClr val="000000"/>
                  </a:outerShdw>
                </a:effectLst>
              </a:rPr>
              <a:t>negative</a:t>
            </a:r>
            <a:r>
              <a:rPr lang="en-US" b="1">
                <a:effectLst>
                  <a:outerShdw blurRad="38100" dist="38100" dir="2700000" algn="tl">
                    <a:srgbClr val="000000"/>
                  </a:outerShdw>
                </a:effectLst>
              </a:rPr>
              <a:t> side.  Which has the larger acceleration?</a:t>
            </a:r>
            <a:endParaRPr lang="en-US" sz="1400" b="1">
              <a:effectLst>
                <a:outerShdw blurRad="38100" dist="38100" dir="2700000" algn="tl">
                  <a:srgbClr val="000000"/>
                </a:outerShdw>
              </a:effectLst>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175000" y="3675063"/>
            <a:ext cx="2740025" cy="2938462"/>
            <a:chOff x="3604" y="2182"/>
            <a:chExt cx="1726" cy="1851"/>
          </a:xfrm>
        </p:grpSpPr>
        <p:grpSp>
          <p:nvGrpSpPr>
            <p:cNvPr id="3" name="Group 4"/>
            <p:cNvGrpSpPr>
              <a:grpSpLocks/>
            </p:cNvGrpSpPr>
            <p:nvPr/>
          </p:nvGrpSpPr>
          <p:grpSpPr bwMode="auto">
            <a:xfrm>
              <a:off x="3604" y="2182"/>
              <a:ext cx="1726" cy="1843"/>
              <a:chOff x="2930" y="1181"/>
              <a:chExt cx="1077" cy="1535"/>
            </a:xfrm>
          </p:grpSpPr>
          <p:pic>
            <p:nvPicPr>
              <p:cNvPr id="1466373" name="Picture 5"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6"/>
              <p:cNvGrpSpPr>
                <a:grpSpLocks/>
              </p:cNvGrpSpPr>
              <p:nvPr/>
            </p:nvGrpSpPr>
            <p:grpSpPr bwMode="auto">
              <a:xfrm rot="16200000" flipH="1">
                <a:off x="2784" y="1632"/>
                <a:ext cx="1344" cy="576"/>
                <a:chOff x="3552" y="2784"/>
                <a:chExt cx="1152" cy="869"/>
              </a:xfrm>
            </p:grpSpPr>
            <p:sp>
              <p:nvSpPr>
                <p:cNvPr id="1466375" name="Line 7"/>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76" name="Line 8"/>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77" name="Line 9"/>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78" name="Line 10"/>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79" name="Line 11"/>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80" name="Line 12"/>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81" name="Line 13"/>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6382" name="Object 14"/>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66382" name="Object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6383" name="Text Box 15"/>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66384" name="Text Box 16"/>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17"/>
            <p:cNvGrpSpPr>
              <a:grpSpLocks/>
            </p:cNvGrpSpPr>
            <p:nvPr/>
          </p:nvGrpSpPr>
          <p:grpSpPr bwMode="auto">
            <a:xfrm>
              <a:off x="3604" y="2190"/>
              <a:ext cx="1726" cy="1843"/>
              <a:chOff x="2958" y="1130"/>
              <a:chExt cx="1726" cy="1843"/>
            </a:xfrm>
          </p:grpSpPr>
          <p:grpSp>
            <p:nvGrpSpPr>
              <p:cNvPr id="6" name="Group 18"/>
              <p:cNvGrpSpPr>
                <a:grpSpLocks/>
              </p:cNvGrpSpPr>
              <p:nvPr/>
            </p:nvGrpSpPr>
            <p:grpSpPr bwMode="auto">
              <a:xfrm>
                <a:off x="2958" y="1130"/>
                <a:ext cx="1726" cy="1843"/>
                <a:chOff x="2930" y="1181"/>
                <a:chExt cx="1077" cy="1535"/>
              </a:xfrm>
            </p:grpSpPr>
            <p:pic>
              <p:nvPicPr>
                <p:cNvPr id="1466387" name="Picture 19"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0"/>
                <p:cNvGrpSpPr>
                  <a:grpSpLocks/>
                </p:cNvGrpSpPr>
                <p:nvPr/>
              </p:nvGrpSpPr>
              <p:grpSpPr bwMode="auto">
                <a:xfrm rot="16200000" flipH="1">
                  <a:off x="2784" y="1632"/>
                  <a:ext cx="1344" cy="576"/>
                  <a:chOff x="3552" y="2784"/>
                  <a:chExt cx="1152" cy="869"/>
                </a:xfrm>
              </p:grpSpPr>
              <p:sp>
                <p:nvSpPr>
                  <p:cNvPr id="1466389" name="Line 21"/>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0" name="Line 22"/>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1" name="Line 23"/>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2" name="Line 24"/>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3" name="Line 25"/>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4" name="Line 26"/>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5" name="Line 27"/>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6396" name="Object 28"/>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66396" name="Object 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6397" name="Text Box 29"/>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66398" name="Text Box 30"/>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66399" name="Oval 31"/>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6400" name="Oval 32"/>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6401" name="Oval 33"/>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6402" name="Oval 34"/>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6403" name="Text Box 35"/>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66404" name="Text Box 36"/>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
        <p:nvSpPr>
          <p:cNvPr id="1466405" name="Rectangle 37"/>
          <p:cNvSpPr>
            <a:spLocks noChangeArrowheads="1"/>
          </p:cNvSpPr>
          <p:nvPr/>
        </p:nvSpPr>
        <p:spPr bwMode="auto">
          <a:xfrm>
            <a:off x="4668838" y="695325"/>
            <a:ext cx="4518025" cy="2624138"/>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acquire the same KE</a:t>
            </a:r>
          </a:p>
          <a:p>
            <a:pPr marL="285750" indent="-285750">
              <a:lnSpc>
                <a:spcPct val="90000"/>
              </a:lnSpc>
              <a:spcBef>
                <a:spcPct val="50000"/>
              </a:spcBef>
            </a:pPr>
            <a:r>
              <a:rPr lang="en-US" sz="2000" b="1">
                <a:solidFill>
                  <a:schemeClr val="tx2"/>
                </a:solidFill>
              </a:rPr>
              <a:t>4)   neither – there is no change of KE</a:t>
            </a:r>
          </a:p>
          <a:p>
            <a:pPr marL="285750" indent="-285750">
              <a:lnSpc>
                <a:spcPct val="90000"/>
              </a:lnSpc>
              <a:spcBef>
                <a:spcPct val="50000"/>
              </a:spcBef>
            </a:pPr>
            <a:r>
              <a:rPr lang="en-US" sz="2000" b="1">
                <a:solidFill>
                  <a:schemeClr val="tx2"/>
                </a:solidFill>
              </a:rPr>
              <a:t>5)   they both acquire the same KE but  with opposite signs</a:t>
            </a:r>
            <a:endParaRPr lang="en-US" sz="2000" b="1"/>
          </a:p>
        </p:txBody>
      </p:sp>
      <p:sp>
        <p:nvSpPr>
          <p:cNvPr id="1466406" name="Rectangle 38"/>
          <p:cNvSpPr>
            <a:spLocks noGrp="1" noChangeArrowheads="1"/>
          </p:cNvSpPr>
          <p:nvPr>
            <p:ph type="title"/>
          </p:nvPr>
        </p:nvSpPr>
        <p:spPr>
          <a:xfrm>
            <a:off x="527050" y="0"/>
            <a:ext cx="8183563" cy="838200"/>
          </a:xfrm>
          <a:noFill/>
          <a:ln/>
        </p:spPr>
        <p:txBody>
          <a:bodyPr/>
          <a:lstStyle/>
          <a:p>
            <a:pPr>
              <a:lnSpc>
                <a:spcPct val="90000"/>
              </a:lnSpc>
            </a:pPr>
            <a:r>
              <a:rPr lang="en-US" sz="2800" dirty="0"/>
              <a:t>Question 223.28.8</a:t>
            </a:r>
            <a:r>
              <a:rPr lang="en-US" sz="2800" dirty="0">
                <a:solidFill>
                  <a:schemeClr val="accent2"/>
                </a:solidFill>
              </a:rPr>
              <a:t> </a:t>
            </a:r>
          </a:p>
        </p:txBody>
      </p:sp>
      <p:sp>
        <p:nvSpPr>
          <p:cNvPr id="1466407" name="Rectangle 39"/>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dirty="0"/>
              <a:t>	A </a:t>
            </a:r>
            <a:r>
              <a:rPr lang="en-US" b="1" dirty="0">
                <a:solidFill>
                  <a:schemeClr val="hlink"/>
                </a:solidFill>
              </a:rPr>
              <a:t>proton</a:t>
            </a:r>
            <a:r>
              <a:rPr lang="en-US" b="1" dirty="0"/>
              <a:t> and an </a:t>
            </a:r>
            <a:r>
              <a:rPr lang="en-US" b="1" dirty="0">
                <a:solidFill>
                  <a:schemeClr val="accent1"/>
                </a:solidFill>
              </a:rPr>
              <a:t>electron</a:t>
            </a:r>
            <a:r>
              <a:rPr lang="en-US" b="1" dirty="0"/>
              <a:t> are in a constant electric field created by oppositely charged plates.  You release the </a:t>
            </a:r>
            <a:r>
              <a:rPr lang="en-US" b="1" dirty="0">
                <a:solidFill>
                  <a:schemeClr val="hlink"/>
                </a:solidFill>
              </a:rPr>
              <a:t>proton</a:t>
            </a:r>
            <a:r>
              <a:rPr lang="en-US" b="1" dirty="0"/>
              <a:t> from the </a:t>
            </a:r>
            <a:r>
              <a:rPr lang="en-US" b="1" dirty="0">
                <a:solidFill>
                  <a:srgbClr val="FF0000"/>
                </a:solidFill>
              </a:rPr>
              <a:t>positive</a:t>
            </a:r>
            <a:r>
              <a:rPr lang="en-US" b="1" dirty="0"/>
              <a:t> side and the </a:t>
            </a:r>
            <a:r>
              <a:rPr lang="en-US" b="1" dirty="0">
                <a:solidFill>
                  <a:schemeClr val="accent1"/>
                </a:solidFill>
              </a:rPr>
              <a:t>electron</a:t>
            </a:r>
            <a:r>
              <a:rPr lang="en-US" b="1" dirty="0"/>
              <a:t> from the </a:t>
            </a:r>
            <a:r>
              <a:rPr lang="en-US" b="1" dirty="0">
                <a:solidFill>
                  <a:schemeClr val="accent2"/>
                </a:solidFill>
              </a:rPr>
              <a:t>negative</a:t>
            </a:r>
            <a:r>
              <a:rPr lang="en-US" b="1" dirty="0"/>
              <a:t> side.   When it strikes the opposite plate, which one has more KE?</a:t>
            </a:r>
            <a:endParaRPr lang="en-US" sz="14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AutoShape 2"/>
          <p:cNvSpPr>
            <a:spLocks noChangeArrowheads="1"/>
          </p:cNvSpPr>
          <p:nvPr/>
        </p:nvSpPr>
        <p:spPr bwMode="auto">
          <a:xfrm>
            <a:off x="0" y="3784600"/>
            <a:ext cx="6070600" cy="2751138"/>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grpSp>
        <p:nvGrpSpPr>
          <p:cNvPr id="2" name="Group 4"/>
          <p:cNvGrpSpPr>
            <a:grpSpLocks/>
          </p:cNvGrpSpPr>
          <p:nvPr/>
        </p:nvGrpSpPr>
        <p:grpSpPr bwMode="auto">
          <a:xfrm>
            <a:off x="6148388" y="3675063"/>
            <a:ext cx="2740025" cy="2938462"/>
            <a:chOff x="3604" y="2182"/>
            <a:chExt cx="1726" cy="1851"/>
          </a:xfrm>
        </p:grpSpPr>
        <p:grpSp>
          <p:nvGrpSpPr>
            <p:cNvPr id="3" name="Group 5"/>
            <p:cNvGrpSpPr>
              <a:grpSpLocks/>
            </p:cNvGrpSpPr>
            <p:nvPr/>
          </p:nvGrpSpPr>
          <p:grpSpPr bwMode="auto">
            <a:xfrm>
              <a:off x="3604" y="2182"/>
              <a:ext cx="1726" cy="1843"/>
              <a:chOff x="2930" y="1181"/>
              <a:chExt cx="1077" cy="1535"/>
            </a:xfrm>
          </p:grpSpPr>
          <p:pic>
            <p:nvPicPr>
              <p:cNvPr id="1468422" name="Picture 6"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7"/>
              <p:cNvGrpSpPr>
                <a:grpSpLocks/>
              </p:cNvGrpSpPr>
              <p:nvPr/>
            </p:nvGrpSpPr>
            <p:grpSpPr bwMode="auto">
              <a:xfrm rot="16200000" flipH="1">
                <a:off x="2784" y="1632"/>
                <a:ext cx="1344" cy="576"/>
                <a:chOff x="3552" y="2784"/>
                <a:chExt cx="1152" cy="869"/>
              </a:xfrm>
            </p:grpSpPr>
            <p:sp>
              <p:nvSpPr>
                <p:cNvPr id="1468424" name="Line 8"/>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25" name="Line 9"/>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26" name="Line 10"/>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27" name="Line 11"/>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28" name="Line 12"/>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29" name="Line 13"/>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30" name="Line 14"/>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8431" name="Object 15"/>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68431"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8432" name="Text Box 16"/>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68433" name="Text Box 17"/>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18"/>
            <p:cNvGrpSpPr>
              <a:grpSpLocks/>
            </p:cNvGrpSpPr>
            <p:nvPr/>
          </p:nvGrpSpPr>
          <p:grpSpPr bwMode="auto">
            <a:xfrm>
              <a:off x="3604" y="2190"/>
              <a:ext cx="1726" cy="1843"/>
              <a:chOff x="2958" y="1130"/>
              <a:chExt cx="1726" cy="1843"/>
            </a:xfrm>
          </p:grpSpPr>
          <p:grpSp>
            <p:nvGrpSpPr>
              <p:cNvPr id="6" name="Group 19"/>
              <p:cNvGrpSpPr>
                <a:grpSpLocks/>
              </p:cNvGrpSpPr>
              <p:nvPr/>
            </p:nvGrpSpPr>
            <p:grpSpPr bwMode="auto">
              <a:xfrm>
                <a:off x="2958" y="1130"/>
                <a:ext cx="1726" cy="1843"/>
                <a:chOff x="2930" y="1181"/>
                <a:chExt cx="1077" cy="1535"/>
              </a:xfrm>
            </p:grpSpPr>
            <p:pic>
              <p:nvPicPr>
                <p:cNvPr id="1468436" name="Picture 20"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1"/>
                <p:cNvGrpSpPr>
                  <a:grpSpLocks/>
                </p:cNvGrpSpPr>
                <p:nvPr/>
              </p:nvGrpSpPr>
              <p:grpSpPr bwMode="auto">
                <a:xfrm rot="16200000" flipH="1">
                  <a:off x="2784" y="1632"/>
                  <a:ext cx="1344" cy="576"/>
                  <a:chOff x="3552" y="2784"/>
                  <a:chExt cx="1152" cy="869"/>
                </a:xfrm>
              </p:grpSpPr>
              <p:sp>
                <p:nvSpPr>
                  <p:cNvPr id="1468438" name="Line 22"/>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39" name="Line 23"/>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40" name="Line 24"/>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41" name="Line 25"/>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42" name="Line 26"/>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43" name="Line 27"/>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44" name="Line 28"/>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8445" name="Object 29"/>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68445" name="Object 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8446" name="Text Box 30"/>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68447" name="Text Box 31"/>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68448" name="Oval 32"/>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8449" name="Oval 33"/>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8450" name="Oval 34"/>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8451" name="Oval 35"/>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8452" name="Text Box 36"/>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68453" name="Text Box 37"/>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
        <p:nvSpPr>
          <p:cNvPr id="1468454" name="Oval 38"/>
          <p:cNvSpPr>
            <a:spLocks noChangeArrowheads="1"/>
          </p:cNvSpPr>
          <p:nvPr/>
        </p:nvSpPr>
        <p:spPr bwMode="auto">
          <a:xfrm>
            <a:off x="4459288" y="1460500"/>
            <a:ext cx="4400550" cy="528638"/>
          </a:xfrm>
          <a:prstGeom prst="ellipse">
            <a:avLst/>
          </a:prstGeom>
          <a:noFill/>
          <a:ln w="38100">
            <a:solidFill>
              <a:schemeClr val="accent1"/>
            </a:solidFill>
            <a:round/>
            <a:headEnd/>
            <a:tailEnd/>
          </a:ln>
          <a:effectLst/>
        </p:spPr>
        <p:txBody>
          <a:bodyPr anchor="ctr">
            <a:spAutoFit/>
          </a:bodyPr>
          <a:lstStyle/>
          <a:p>
            <a:endParaRPr lang="en-US"/>
          </a:p>
        </p:txBody>
      </p:sp>
      <p:sp>
        <p:nvSpPr>
          <p:cNvPr id="1468455" name="Rectangle 39"/>
          <p:cNvSpPr>
            <a:spLocks noChangeArrowheads="1"/>
          </p:cNvSpPr>
          <p:nvPr/>
        </p:nvSpPr>
        <p:spPr bwMode="auto">
          <a:xfrm>
            <a:off x="4668838" y="695325"/>
            <a:ext cx="4518025" cy="2624138"/>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acquire the same KE</a:t>
            </a:r>
          </a:p>
          <a:p>
            <a:pPr marL="285750" indent="-285750">
              <a:lnSpc>
                <a:spcPct val="90000"/>
              </a:lnSpc>
              <a:spcBef>
                <a:spcPct val="50000"/>
              </a:spcBef>
            </a:pPr>
            <a:r>
              <a:rPr lang="en-US" sz="2000" b="1">
                <a:solidFill>
                  <a:schemeClr val="tx2"/>
                </a:solidFill>
              </a:rPr>
              <a:t>4)   neither – there is no change of KE</a:t>
            </a:r>
          </a:p>
          <a:p>
            <a:pPr marL="285750" indent="-285750">
              <a:lnSpc>
                <a:spcPct val="90000"/>
              </a:lnSpc>
              <a:spcBef>
                <a:spcPct val="50000"/>
              </a:spcBef>
            </a:pPr>
            <a:r>
              <a:rPr lang="en-US" sz="2000" b="1">
                <a:solidFill>
                  <a:schemeClr val="tx2"/>
                </a:solidFill>
              </a:rPr>
              <a:t>5)   they both acquire the same KE but  with opposite signs</a:t>
            </a:r>
            <a:endParaRPr lang="en-US" sz="2000" b="1"/>
          </a:p>
        </p:txBody>
      </p:sp>
      <p:sp>
        <p:nvSpPr>
          <p:cNvPr id="1468456" name="Rectangle 40"/>
          <p:cNvSpPr>
            <a:spLocks noChangeArrowheads="1"/>
          </p:cNvSpPr>
          <p:nvPr/>
        </p:nvSpPr>
        <p:spPr bwMode="auto">
          <a:xfrm>
            <a:off x="0" y="3829050"/>
            <a:ext cx="5954713" cy="2473325"/>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pPr>
            <a:r>
              <a:rPr lang="en-US" sz="2000" b="1">
                <a:solidFill>
                  <a:schemeClr val="bg2"/>
                </a:solidFill>
              </a:rPr>
              <a:t>	Since </a:t>
            </a:r>
            <a:r>
              <a:rPr lang="en-US" sz="2000" b="1">
                <a:solidFill>
                  <a:srgbClr val="0000FF"/>
                </a:solidFill>
                <a:effectLst>
                  <a:outerShdw blurRad="38100" dist="38100" dir="2700000" algn="tl">
                    <a:srgbClr val="000000"/>
                  </a:outerShdw>
                </a:effectLst>
              </a:rPr>
              <a:t>PE = </a:t>
            </a:r>
            <a:r>
              <a:rPr lang="en-US" sz="2000" b="1" i="1">
                <a:solidFill>
                  <a:srgbClr val="0000FF"/>
                </a:solidFill>
                <a:effectLst>
                  <a:outerShdw blurRad="38100" dist="38100" dir="2700000" algn="tl">
                    <a:srgbClr val="000000"/>
                  </a:outerShdw>
                </a:effectLst>
              </a:rPr>
              <a:t>qV</a:t>
            </a:r>
            <a:r>
              <a:rPr lang="en-US" sz="2000" b="1">
                <a:solidFill>
                  <a:schemeClr val="bg2"/>
                </a:solidFill>
              </a:rPr>
              <a:t> and the proton and electron have the </a:t>
            </a:r>
            <a:r>
              <a:rPr lang="en-US" sz="2000" b="1">
                <a:solidFill>
                  <a:srgbClr val="0000FF"/>
                </a:solidFill>
                <a:effectLst>
                  <a:outerShdw blurRad="38100" dist="38100" dir="2700000" algn="tl">
                    <a:srgbClr val="000000"/>
                  </a:outerShdw>
                </a:effectLst>
              </a:rPr>
              <a:t>same charge in magnitude</a:t>
            </a:r>
            <a:r>
              <a:rPr lang="en-US" sz="2000" b="1">
                <a:solidFill>
                  <a:schemeClr val="bg2"/>
                </a:solidFill>
              </a:rPr>
              <a:t>, they both have the </a:t>
            </a:r>
            <a:r>
              <a:rPr lang="en-US" sz="2000" b="1">
                <a:solidFill>
                  <a:srgbClr val="0000FF"/>
                </a:solidFill>
                <a:effectLst>
                  <a:outerShdw blurRad="38100" dist="38100" dir="2700000" algn="tl">
                    <a:srgbClr val="000000"/>
                  </a:outerShdw>
                </a:effectLst>
              </a:rPr>
              <a:t>same electric potential energy</a:t>
            </a:r>
            <a:r>
              <a:rPr lang="en-US" sz="2000" b="1">
                <a:solidFill>
                  <a:schemeClr val="bg2"/>
                </a:solidFill>
              </a:rPr>
              <a:t> initially.   Because energy is conserved, they both must have the </a:t>
            </a:r>
            <a:r>
              <a:rPr lang="en-US" sz="2000" b="1">
                <a:solidFill>
                  <a:srgbClr val="FF0000"/>
                </a:solidFill>
                <a:effectLst>
                  <a:outerShdw blurRad="38100" dist="38100" dir="2700000" algn="tl">
                    <a:srgbClr val="000000"/>
                  </a:outerShdw>
                </a:effectLst>
              </a:rPr>
              <a:t>same kinetic energy</a:t>
            </a:r>
            <a:r>
              <a:rPr lang="en-US" sz="2000" b="1">
                <a:solidFill>
                  <a:schemeClr val="bg2"/>
                </a:solidFill>
              </a:rPr>
              <a:t> after they reach the opposite plate.</a:t>
            </a:r>
            <a:endParaRPr lang="en-US" sz="2200" b="1">
              <a:solidFill>
                <a:schemeClr val="bg2"/>
              </a:solidFill>
            </a:endParaRPr>
          </a:p>
        </p:txBody>
      </p:sp>
      <p:sp>
        <p:nvSpPr>
          <p:cNvPr id="1468457" name="Rectangle 41"/>
          <p:cNvSpPr>
            <a:spLocks noGrp="1" noChangeArrowheads="1"/>
          </p:cNvSpPr>
          <p:nvPr>
            <p:ph type="title"/>
          </p:nvPr>
        </p:nvSpPr>
        <p:spPr>
          <a:xfrm>
            <a:off x="527050" y="0"/>
            <a:ext cx="8183563" cy="838200"/>
          </a:xfrm>
          <a:noFill/>
          <a:ln/>
        </p:spPr>
        <p:txBody>
          <a:bodyPr/>
          <a:lstStyle/>
          <a:p>
            <a:pPr>
              <a:lnSpc>
                <a:spcPct val="90000"/>
              </a:lnSpc>
            </a:pPr>
            <a:r>
              <a:rPr lang="en-US" sz="2800" dirty="0"/>
              <a:t>Question 223.28.8</a:t>
            </a:r>
            <a:endParaRPr lang="en-US" sz="2800" dirty="0">
              <a:solidFill>
                <a:schemeClr val="accent2"/>
              </a:solidFill>
            </a:endParaRPr>
          </a:p>
        </p:txBody>
      </p:sp>
      <p:sp>
        <p:nvSpPr>
          <p:cNvPr id="1468458" name="Rectangle 42"/>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a:effectLst>
                  <a:outerShdw blurRad="38100" dist="38100" dir="2700000" algn="tl">
                    <a:srgbClr val="000000"/>
                  </a:outerShdw>
                </a:effectLst>
              </a:rPr>
              <a:t>	A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and an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are in a constant electric field created by oppositely charged plates.  You release the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from the </a:t>
            </a:r>
            <a:r>
              <a:rPr lang="en-US" b="1">
                <a:solidFill>
                  <a:srgbClr val="FF0000"/>
                </a:solidFill>
                <a:effectLst>
                  <a:outerShdw blurRad="38100" dist="38100" dir="2700000" algn="tl">
                    <a:srgbClr val="000000"/>
                  </a:outerShdw>
                </a:effectLst>
              </a:rPr>
              <a:t>positive</a:t>
            </a:r>
            <a:r>
              <a:rPr lang="en-US" b="1">
                <a:effectLst>
                  <a:outerShdw blurRad="38100" dist="38100" dir="2700000" algn="tl">
                    <a:srgbClr val="000000"/>
                  </a:outerShdw>
                </a:effectLst>
              </a:rPr>
              <a:t> side and the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from the </a:t>
            </a:r>
            <a:r>
              <a:rPr lang="en-US" b="1">
                <a:solidFill>
                  <a:schemeClr val="accent2"/>
                </a:solidFill>
                <a:effectLst>
                  <a:outerShdw blurRad="38100" dist="38100" dir="2700000" algn="tl">
                    <a:srgbClr val="000000"/>
                  </a:outerShdw>
                </a:effectLst>
              </a:rPr>
              <a:t>negative</a:t>
            </a:r>
            <a:r>
              <a:rPr lang="en-US" b="1">
                <a:effectLst>
                  <a:outerShdw blurRad="38100" dist="38100" dir="2700000" algn="tl">
                    <a:srgbClr val="000000"/>
                  </a:outerShdw>
                </a:effectLst>
              </a:rPr>
              <a:t> side.   When it strikes the opposite plate, which one has more KE?</a:t>
            </a:r>
            <a:endParaRPr lang="en-US" sz="1400" b="1">
              <a:effectLst>
                <a:outerShdw blurRad="38100" dist="38100" dir="2700000" algn="tl">
                  <a:srgbClr val="000000"/>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Gravity Analogy</a:t>
            </a:r>
          </a:p>
        </p:txBody>
      </p:sp>
      <p:sp>
        <p:nvSpPr>
          <p:cNvPr id="7" name="Rectangle 6"/>
          <p:cNvSpPr/>
          <p:nvPr/>
        </p:nvSpPr>
        <p:spPr bwMode="auto">
          <a:xfrm>
            <a:off x="634188" y="2330245"/>
            <a:ext cx="1076632" cy="265471"/>
          </a:xfrm>
          <a:prstGeom prst="rect">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8" name="Rectangle 7"/>
          <p:cNvSpPr/>
          <p:nvPr/>
        </p:nvSpPr>
        <p:spPr bwMode="auto">
          <a:xfrm>
            <a:off x="624360" y="1519084"/>
            <a:ext cx="393290" cy="4321277"/>
          </a:xfrm>
          <a:prstGeom prst="rect">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grpSp>
        <p:nvGrpSpPr>
          <p:cNvPr id="3" name="Group 19"/>
          <p:cNvGrpSpPr/>
          <p:nvPr/>
        </p:nvGrpSpPr>
        <p:grpSpPr>
          <a:xfrm>
            <a:off x="2020536" y="2736595"/>
            <a:ext cx="604684" cy="1156979"/>
            <a:chOff x="2477728" y="2662852"/>
            <a:chExt cx="840659" cy="1717419"/>
          </a:xfrm>
        </p:grpSpPr>
        <p:grpSp>
          <p:nvGrpSpPr>
            <p:cNvPr id="4" name="Group 10"/>
            <p:cNvGrpSpPr/>
            <p:nvPr/>
          </p:nvGrpSpPr>
          <p:grpSpPr>
            <a:xfrm rot="10800000">
              <a:off x="2477728" y="3672348"/>
              <a:ext cx="840659" cy="707923"/>
              <a:chOff x="2477728" y="3672348"/>
              <a:chExt cx="840659" cy="707923"/>
            </a:xfrm>
            <a:solidFill>
              <a:srgbClr val="FF6600"/>
            </a:solidFill>
          </p:grpSpPr>
          <p:sp>
            <p:nvSpPr>
              <p:cNvPr id="9" name="Trapezoid 8"/>
              <p:cNvSpPr/>
              <p:nvPr/>
            </p:nvSpPr>
            <p:spPr bwMode="auto">
              <a:xfrm>
                <a:off x="2536723" y="3672348"/>
                <a:ext cx="722671" cy="604684"/>
              </a:xfrm>
              <a:prstGeom prst="trapezoid">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0" name="Rectangle 9"/>
              <p:cNvSpPr/>
              <p:nvPr/>
            </p:nvSpPr>
            <p:spPr bwMode="auto">
              <a:xfrm>
                <a:off x="2477728" y="4193458"/>
                <a:ext cx="840659" cy="186813"/>
              </a:xfrm>
              <a:prstGeom prst="rect">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grpSp>
        <p:sp>
          <p:nvSpPr>
            <p:cNvPr id="12" name="Freeform 11"/>
            <p:cNvSpPr/>
            <p:nvPr/>
          </p:nvSpPr>
          <p:spPr bwMode="auto">
            <a:xfrm>
              <a:off x="2875935" y="3052916"/>
              <a:ext cx="105697" cy="589936"/>
            </a:xfrm>
            <a:custGeom>
              <a:avLst/>
              <a:gdLst>
                <a:gd name="connsiteX0" fmla="*/ 14749 w 105697"/>
                <a:gd name="connsiteY0" fmla="*/ 589936 h 589936"/>
                <a:gd name="connsiteX1" fmla="*/ 103239 w 105697"/>
                <a:gd name="connsiteY1" fmla="*/ 176981 h 589936"/>
                <a:gd name="connsiteX2" fmla="*/ 0 w 105697"/>
                <a:gd name="connsiteY2" fmla="*/ 0 h 589936"/>
              </a:gdLst>
              <a:ahLst/>
              <a:cxnLst>
                <a:cxn ang="0">
                  <a:pos x="connsiteX0" y="connsiteY0"/>
                </a:cxn>
                <a:cxn ang="0">
                  <a:pos x="connsiteX1" y="connsiteY1"/>
                </a:cxn>
                <a:cxn ang="0">
                  <a:pos x="connsiteX2" y="connsiteY2"/>
                </a:cxn>
              </a:cxnLst>
              <a:rect l="l" t="t" r="r" b="b"/>
              <a:pathLst>
                <a:path w="105697" h="589936">
                  <a:moveTo>
                    <a:pt x="14749" y="589936"/>
                  </a:moveTo>
                  <a:cubicBezTo>
                    <a:pt x="60223" y="432620"/>
                    <a:pt x="105697" y="275304"/>
                    <a:pt x="103239" y="176981"/>
                  </a:cubicBezTo>
                  <a:cubicBezTo>
                    <a:pt x="100781" y="78658"/>
                    <a:pt x="50390" y="39329"/>
                    <a:pt x="0" y="0"/>
                  </a:cubicBezTo>
                </a:path>
              </a:pathLst>
            </a:custGeom>
            <a:noFill/>
            <a:ln w="28575"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3" name="Oval 12"/>
            <p:cNvSpPr/>
            <p:nvPr/>
          </p:nvSpPr>
          <p:spPr bwMode="auto">
            <a:xfrm>
              <a:off x="2821089" y="2662852"/>
              <a:ext cx="117988" cy="383458"/>
            </a:xfrm>
            <a:prstGeom prst="ellips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5" name="Oval 14"/>
            <p:cNvSpPr/>
            <p:nvPr/>
          </p:nvSpPr>
          <p:spPr bwMode="auto">
            <a:xfrm rot="19322275">
              <a:off x="2731371" y="3259086"/>
              <a:ext cx="117988" cy="383458"/>
            </a:xfrm>
            <a:prstGeom prst="ellipse">
              <a:avLst/>
            </a:prstGeom>
            <a:solidFill>
              <a:srgbClr val="008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6" name="Oval 15"/>
            <p:cNvSpPr/>
            <p:nvPr/>
          </p:nvSpPr>
          <p:spPr bwMode="auto">
            <a:xfrm rot="2411993">
              <a:off x="2997301" y="3224827"/>
              <a:ext cx="117988" cy="383458"/>
            </a:xfrm>
            <a:prstGeom prst="ellipse">
              <a:avLst/>
            </a:prstGeom>
            <a:solidFill>
              <a:srgbClr val="008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7" name="Oval 16"/>
            <p:cNvSpPr/>
            <p:nvPr/>
          </p:nvSpPr>
          <p:spPr bwMode="auto">
            <a:xfrm rot="19764281">
              <a:off x="2725839" y="2710477"/>
              <a:ext cx="117988" cy="383458"/>
            </a:xfrm>
            <a:prstGeom prst="ellips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8" name="Oval 17"/>
            <p:cNvSpPr/>
            <p:nvPr/>
          </p:nvSpPr>
          <p:spPr bwMode="auto">
            <a:xfrm rot="16575176">
              <a:off x="2668688" y="2843827"/>
              <a:ext cx="117988" cy="383458"/>
            </a:xfrm>
            <a:prstGeom prst="ellips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9" name="Oval 18"/>
            <p:cNvSpPr/>
            <p:nvPr/>
          </p:nvSpPr>
          <p:spPr bwMode="auto">
            <a:xfrm rot="14045872">
              <a:off x="2954437" y="2753339"/>
              <a:ext cx="117988" cy="383458"/>
            </a:xfrm>
            <a:prstGeom prst="ellips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grpSp>
      <p:graphicFrame>
        <p:nvGraphicFramePr>
          <p:cNvPr id="21" name="Object 20"/>
          <p:cNvGraphicFramePr>
            <a:graphicFrameLocks noChangeAspect="1"/>
          </p:cNvGraphicFramePr>
          <p:nvPr/>
        </p:nvGraphicFramePr>
        <p:xfrm>
          <a:off x="2263775" y="4741863"/>
          <a:ext cx="944563" cy="473075"/>
        </p:xfrm>
        <a:graphic>
          <a:graphicData uri="http://schemas.openxmlformats.org/presentationml/2006/ole">
            <mc:AlternateContent xmlns:mc="http://schemas.openxmlformats.org/markup-compatibility/2006">
              <mc:Choice xmlns:v="urn:schemas-microsoft-com:vml" Requires="v">
                <p:oleObj name="Equation" r:id="rId2" imgW="482400" imgH="241200" progId="Equation.3">
                  <p:embed/>
                </p:oleObj>
              </mc:Choice>
              <mc:Fallback>
                <p:oleObj name="Equation" r:id="rId2" imgW="482400" imgH="241200" progId="Equation.3">
                  <p:embed/>
                  <p:pic>
                    <p:nvPicPr>
                      <p:cNvPr id="21"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3775" y="4741863"/>
                        <a:ext cx="944563"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3" name="Straight Arrow Connector 22"/>
          <p:cNvCxnSpPr/>
          <p:nvPr/>
        </p:nvCxnSpPr>
        <p:spPr bwMode="auto">
          <a:xfrm rot="16200000" flipH="1">
            <a:off x="1843556" y="4218037"/>
            <a:ext cx="1017639" cy="14749"/>
          </a:xfrm>
          <a:prstGeom prst="straightConnector1">
            <a:avLst/>
          </a:prstGeom>
          <a:solidFill>
            <a:schemeClr val="accent1"/>
          </a:solidFill>
          <a:ln w="28575" cap="flat" cmpd="sng" algn="ctr">
            <a:solidFill>
              <a:schemeClr val="accent2"/>
            </a:solidFill>
            <a:prstDash val="solid"/>
            <a:miter lim="800000"/>
            <a:headEnd type="none" w="med" len="med"/>
            <a:tailEnd type="arrow"/>
          </a:ln>
          <a:effectLst/>
        </p:spPr>
      </p:cxnSp>
      <p:cxnSp>
        <p:nvCxnSpPr>
          <p:cNvPr id="37" name="Straight Connector 36"/>
          <p:cNvCxnSpPr/>
          <p:nvPr/>
        </p:nvCxnSpPr>
        <p:spPr bwMode="auto">
          <a:xfrm>
            <a:off x="3303639" y="1873045"/>
            <a:ext cx="722671"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0" name="Straight Connector 39"/>
          <p:cNvCxnSpPr/>
          <p:nvPr/>
        </p:nvCxnSpPr>
        <p:spPr bwMode="auto">
          <a:xfrm>
            <a:off x="3249562" y="5830529"/>
            <a:ext cx="722671"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2" name="Straight Arrow Connector 41"/>
          <p:cNvCxnSpPr/>
          <p:nvPr/>
        </p:nvCxnSpPr>
        <p:spPr bwMode="auto">
          <a:xfrm rot="5400000">
            <a:off x="1666568" y="3849329"/>
            <a:ext cx="3952568" cy="1588"/>
          </a:xfrm>
          <a:prstGeom prst="straightConnector1">
            <a:avLst/>
          </a:prstGeom>
          <a:solidFill>
            <a:schemeClr val="accent1"/>
          </a:solidFill>
          <a:ln w="9525" cap="flat" cmpd="sng" algn="ctr">
            <a:solidFill>
              <a:schemeClr val="tx1"/>
            </a:solidFill>
            <a:prstDash val="solid"/>
            <a:miter lim="800000"/>
            <a:headEnd type="arrow"/>
            <a:tailEnd type="arrow"/>
          </a:ln>
          <a:effectLst/>
        </p:spPr>
      </p:cxnSp>
      <p:sp>
        <p:nvSpPr>
          <p:cNvPr id="43" name="TextBox 42"/>
          <p:cNvSpPr txBox="1"/>
          <p:nvPr/>
        </p:nvSpPr>
        <p:spPr>
          <a:xfrm>
            <a:off x="3495369" y="3746091"/>
            <a:ext cx="356188" cy="461665"/>
          </a:xfrm>
          <a:prstGeom prst="rect">
            <a:avLst/>
          </a:prstGeom>
          <a:solidFill>
            <a:schemeClr val="bg1"/>
          </a:solidFill>
        </p:spPr>
        <p:txBody>
          <a:bodyPr wrap="none" rtlCol="0">
            <a:spAutoFit/>
          </a:bodyPr>
          <a:lstStyle/>
          <a:p>
            <a:r>
              <a:rPr lang="en-US" sz="2400" dirty="0"/>
              <a:t>d</a:t>
            </a:r>
          </a:p>
        </p:txBody>
      </p:sp>
      <p:cxnSp>
        <p:nvCxnSpPr>
          <p:cNvPr id="44" name="Straight Connector 43"/>
          <p:cNvCxnSpPr/>
          <p:nvPr/>
        </p:nvCxnSpPr>
        <p:spPr bwMode="auto">
          <a:xfrm>
            <a:off x="7983794" y="1833716"/>
            <a:ext cx="722671"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5" name="Straight Connector 44"/>
          <p:cNvCxnSpPr/>
          <p:nvPr/>
        </p:nvCxnSpPr>
        <p:spPr bwMode="auto">
          <a:xfrm>
            <a:off x="7929717" y="5791200"/>
            <a:ext cx="722671"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6" name="Straight Arrow Connector 45"/>
          <p:cNvCxnSpPr/>
          <p:nvPr/>
        </p:nvCxnSpPr>
        <p:spPr bwMode="auto">
          <a:xfrm rot="5400000">
            <a:off x="6346723" y="3810000"/>
            <a:ext cx="3952568" cy="1588"/>
          </a:xfrm>
          <a:prstGeom prst="straightConnector1">
            <a:avLst/>
          </a:prstGeom>
          <a:solidFill>
            <a:schemeClr val="accent1"/>
          </a:solidFill>
          <a:ln w="9525" cap="flat" cmpd="sng" algn="ctr">
            <a:solidFill>
              <a:schemeClr val="tx1"/>
            </a:solidFill>
            <a:prstDash val="solid"/>
            <a:miter lim="800000"/>
            <a:headEnd type="arrow"/>
            <a:tailEnd type="arrow"/>
          </a:ln>
          <a:effectLst/>
        </p:spPr>
      </p:cxnSp>
      <p:sp>
        <p:nvSpPr>
          <p:cNvPr id="47" name="TextBox 46"/>
          <p:cNvSpPr txBox="1"/>
          <p:nvPr/>
        </p:nvSpPr>
        <p:spPr>
          <a:xfrm>
            <a:off x="8175524" y="3706762"/>
            <a:ext cx="356188" cy="461665"/>
          </a:xfrm>
          <a:prstGeom prst="rect">
            <a:avLst/>
          </a:prstGeom>
          <a:solidFill>
            <a:schemeClr val="bg1"/>
          </a:solidFill>
        </p:spPr>
        <p:txBody>
          <a:bodyPr wrap="none" rtlCol="0">
            <a:spAutoFit/>
          </a:bodyPr>
          <a:lstStyle/>
          <a:p>
            <a:r>
              <a:rPr lang="en-US" sz="2400" dirty="0"/>
              <a:t>d</a:t>
            </a:r>
          </a:p>
        </p:txBody>
      </p:sp>
      <p:sp>
        <p:nvSpPr>
          <p:cNvPr id="48" name="Rectangle 47"/>
          <p:cNvSpPr/>
          <p:nvPr/>
        </p:nvSpPr>
        <p:spPr bwMode="auto">
          <a:xfrm>
            <a:off x="5388084" y="1627239"/>
            <a:ext cx="2443310" cy="260555"/>
          </a:xfrm>
          <a:prstGeom prst="rect">
            <a:avLst/>
          </a:prstGeom>
          <a:solidFill>
            <a:srgbClr val="FF66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    +    +    +    +    +</a:t>
            </a:r>
          </a:p>
        </p:txBody>
      </p:sp>
      <p:sp>
        <p:nvSpPr>
          <p:cNvPr id="49" name="Rectangle 48"/>
          <p:cNvSpPr/>
          <p:nvPr/>
        </p:nvSpPr>
        <p:spPr bwMode="auto">
          <a:xfrm>
            <a:off x="5407749" y="5914103"/>
            <a:ext cx="2443310" cy="26547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30000" dirty="0">
                <a:ln>
                  <a:noFill/>
                </a:ln>
                <a:solidFill>
                  <a:schemeClr val="tx1"/>
                </a:solidFill>
                <a:effectLst/>
                <a:latin typeface="Arial" charset="0"/>
              </a:rPr>
              <a:t>-    -    -    -    -   -</a:t>
            </a:r>
            <a:endParaRPr kumimoji="0" lang="en-US" sz="2400" b="0" i="0" u="none" strike="noStrike" cap="none" normalizeH="0" baseline="30000" dirty="0">
              <a:ln>
                <a:noFill/>
              </a:ln>
              <a:solidFill>
                <a:schemeClr val="tx1"/>
              </a:solidFill>
              <a:effectLst/>
              <a:latin typeface="Arial" charset="0"/>
            </a:endParaRPr>
          </a:p>
        </p:txBody>
      </p:sp>
      <p:sp>
        <p:nvSpPr>
          <p:cNvPr id="50" name="Oval 49"/>
          <p:cNvSpPr/>
          <p:nvPr/>
        </p:nvSpPr>
        <p:spPr bwMode="auto">
          <a:xfrm>
            <a:off x="6327058" y="3406879"/>
            <a:ext cx="545690" cy="560439"/>
          </a:xfrm>
          <a:prstGeom prst="ellipse">
            <a:avLst/>
          </a:prstGeom>
          <a:gradFill flip="none" rotWithShape="1">
            <a:gsLst>
              <a:gs pos="61000">
                <a:schemeClr val="accent1">
                  <a:shade val="30000"/>
                  <a:satMod val="115000"/>
                </a:schemeClr>
              </a:gs>
              <a:gs pos="32000">
                <a:schemeClr val="accent1">
                  <a:shade val="67500"/>
                  <a:satMod val="115000"/>
                </a:schemeClr>
              </a:gs>
              <a:gs pos="100000">
                <a:schemeClr val="accent1">
                  <a:shade val="100000"/>
                  <a:satMod val="115000"/>
                </a:schemeClr>
              </a:gs>
            </a:gsLst>
            <a:path path="circle">
              <a:fillToRect l="50000" t="50000" r="50000" b="50000"/>
            </a:path>
            <a:tileRect/>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q</a:t>
            </a:r>
          </a:p>
        </p:txBody>
      </p:sp>
      <p:cxnSp>
        <p:nvCxnSpPr>
          <p:cNvPr id="51" name="Straight Arrow Connector 50"/>
          <p:cNvCxnSpPr/>
          <p:nvPr/>
        </p:nvCxnSpPr>
        <p:spPr bwMode="auto">
          <a:xfrm rot="16200000" flipH="1">
            <a:off x="6125504" y="4399935"/>
            <a:ext cx="1017639" cy="14749"/>
          </a:xfrm>
          <a:prstGeom prst="straightConnector1">
            <a:avLst/>
          </a:prstGeom>
          <a:solidFill>
            <a:schemeClr val="accent1"/>
          </a:solidFill>
          <a:ln w="28575" cap="flat" cmpd="sng" algn="ctr">
            <a:solidFill>
              <a:schemeClr val="accent2"/>
            </a:solidFill>
            <a:prstDash val="solid"/>
            <a:miter lim="800000"/>
            <a:headEnd type="none" w="med" len="med"/>
            <a:tailEnd type="arrow"/>
          </a:ln>
          <a:effectLst/>
        </p:spPr>
      </p:cxnSp>
      <p:graphicFrame>
        <p:nvGraphicFramePr>
          <p:cNvPr id="88067" name="Object 3"/>
          <p:cNvGraphicFramePr>
            <a:graphicFrameLocks noChangeAspect="1"/>
          </p:cNvGraphicFramePr>
          <p:nvPr/>
        </p:nvGraphicFramePr>
        <p:xfrm>
          <a:off x="6823075" y="4673600"/>
          <a:ext cx="920750" cy="473075"/>
        </p:xfrm>
        <a:graphic>
          <a:graphicData uri="http://schemas.openxmlformats.org/presentationml/2006/ole">
            <mc:AlternateContent xmlns:mc="http://schemas.openxmlformats.org/markup-compatibility/2006">
              <mc:Choice xmlns:v="urn:schemas-microsoft-com:vml" Requires="v">
                <p:oleObj name="Equation" r:id="rId4" imgW="469800" imgH="241200" progId="Equation.3">
                  <p:embed/>
                </p:oleObj>
              </mc:Choice>
              <mc:Fallback>
                <p:oleObj name="Equation" r:id="rId4" imgW="469800" imgH="241200" progId="Equation.3">
                  <p:embed/>
                  <p:pic>
                    <p:nvPicPr>
                      <p:cNvPr id="8806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3075" y="4673600"/>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AA57E28-134D-5DD1-105F-2D56C6C3B669}"/>
              </a:ext>
            </a:extLst>
          </p:cNvPr>
          <p:cNvGrpSpPr/>
          <p:nvPr/>
        </p:nvGrpSpPr>
        <p:grpSpPr>
          <a:xfrm>
            <a:off x="464716" y="1764968"/>
            <a:ext cx="8477620" cy="3335212"/>
            <a:chOff x="464716" y="1764968"/>
            <a:chExt cx="8477620" cy="3335212"/>
          </a:xfrm>
        </p:grpSpPr>
        <p:cxnSp>
          <p:nvCxnSpPr>
            <p:cNvPr id="42" name="Straight Connector 41"/>
            <p:cNvCxnSpPr/>
            <p:nvPr/>
          </p:nvCxnSpPr>
          <p:spPr>
            <a:xfrm>
              <a:off x="869424" y="2548327"/>
              <a:ext cx="5651297" cy="149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2"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50" name="Object 2"/>
            <p:cNvGraphicFramePr>
              <a:graphicFrameLocks noChangeAspect="1"/>
            </p:cNvGraphicFramePr>
            <p:nvPr>
              <p:extLst>
                <p:ext uri="{D42A27DB-BD31-4B8C-83A1-F6EECF244321}">
                  <p14:modId xmlns:p14="http://schemas.microsoft.com/office/powerpoint/2010/main" val="3384936103"/>
                </p:ext>
              </p:extLst>
            </p:nvPr>
          </p:nvGraphicFramePr>
          <p:xfrm>
            <a:off x="4394678" y="2574976"/>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678" y="2574976"/>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64716" y="3087977"/>
              <a:ext cx="401072" cy="584775"/>
            </a:xfrm>
            <a:prstGeom prst="rect">
              <a:avLst/>
            </a:prstGeom>
            <a:solidFill>
              <a:schemeClr val="bg1"/>
            </a:solidFill>
          </p:spPr>
          <p:txBody>
            <a:bodyPr wrap="none" rtlCol="0">
              <a:spAutoFit/>
            </a:bodyPr>
            <a:lstStyle/>
            <a:p>
              <a:r>
                <a:rPr lang="en-US" sz="3200" dirty="0"/>
                <a:t>d</a:t>
              </a:r>
            </a:p>
          </p:txBody>
        </p:sp>
        <p:sp>
          <p:nvSpPr>
            <p:cNvPr id="30" name="TextBox 29"/>
            <p:cNvSpPr txBox="1"/>
            <p:nvPr/>
          </p:nvSpPr>
          <p:spPr>
            <a:xfrm>
              <a:off x="6670624" y="1828800"/>
              <a:ext cx="2271712" cy="369332"/>
            </a:xfrm>
            <a:prstGeom prst="rect">
              <a:avLst/>
            </a:prstGeom>
            <a:noFill/>
          </p:spPr>
          <p:txBody>
            <a:bodyPr wrap="none" rtlCol="0">
              <a:spAutoFit/>
            </a:bodyPr>
            <a:lstStyle/>
            <a:p>
              <a:r>
                <a:rPr lang="en-US" dirty="0"/>
                <a:t>High Potential Energy</a:t>
              </a:r>
            </a:p>
          </p:txBody>
        </p:sp>
        <p:sp>
          <p:nvSpPr>
            <p:cNvPr id="31" name="TextBox 30"/>
            <p:cNvSpPr txBox="1"/>
            <p:nvPr/>
          </p:nvSpPr>
          <p:spPr>
            <a:xfrm>
              <a:off x="6658132" y="4619469"/>
              <a:ext cx="2152705" cy="369332"/>
            </a:xfrm>
            <a:prstGeom prst="rect">
              <a:avLst/>
            </a:prstGeom>
            <a:noFill/>
          </p:spPr>
          <p:txBody>
            <a:bodyPr wrap="none" rtlCol="0">
              <a:spAutoFit/>
            </a:bodyPr>
            <a:lstStyle/>
            <a:p>
              <a:r>
                <a:rPr lang="en-US" dirty="0"/>
                <a:t>Low Potential Energy</a:t>
              </a:r>
            </a:p>
          </p:txBody>
        </p: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728210" y="2323476"/>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2745698" y="3720059"/>
              <a:ext cx="393056" cy="523220"/>
            </a:xfrm>
            <a:prstGeom prst="rect">
              <a:avLst/>
            </a:prstGeom>
            <a:noFill/>
          </p:spPr>
          <p:txBody>
            <a:bodyPr wrap="none" rtlCol="0">
              <a:spAutoFit/>
            </a:bodyPr>
            <a:lstStyle/>
            <a:p>
              <a:r>
                <a:rPr lang="en-US" sz="2800" dirty="0"/>
                <a:t>B</a:t>
              </a:r>
            </a:p>
          </p:txBody>
        </p:sp>
        <p:graphicFrame>
          <p:nvGraphicFramePr>
            <p:cNvPr id="8" name="Object 4"/>
            <p:cNvGraphicFramePr>
              <a:graphicFrameLocks noChangeAspect="1"/>
            </p:cNvGraphicFramePr>
            <p:nvPr>
              <p:extLst>
                <p:ext uri="{D42A27DB-BD31-4B8C-83A1-F6EECF244321}">
                  <p14:modId xmlns:p14="http://schemas.microsoft.com/office/powerpoint/2010/main" val="2524827089"/>
                </p:ext>
              </p:extLst>
            </p:nvPr>
          </p:nvGraphicFramePr>
          <p:xfrm>
            <a:off x="2726727" y="3073634"/>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6727" y="3073634"/>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5681274" y="3192906"/>
              <a:ext cx="335348" cy="461665"/>
            </a:xfrm>
            <a:prstGeom prst="rect">
              <a:avLst/>
            </a:prstGeom>
            <a:noFill/>
          </p:spPr>
          <p:txBody>
            <a:bodyPr wrap="none" rtlCol="0">
              <a:spAutoFit/>
            </a:bodyPr>
            <a:lstStyle/>
            <a:p>
              <a:r>
                <a:rPr lang="en-US" sz="2400" dirty="0">
                  <a:solidFill>
                    <a:srgbClr val="FF0000"/>
                  </a:solidFill>
                </a:rPr>
                <a:t>E</a:t>
              </a:r>
            </a:p>
          </p:txBody>
        </p:sp>
        <p:graphicFrame>
          <p:nvGraphicFramePr>
            <p:cNvPr id="2053" name="Object 5"/>
            <p:cNvGraphicFramePr>
              <a:graphicFrameLocks noChangeAspect="1"/>
            </p:cNvGraphicFramePr>
            <p:nvPr>
              <p:extLst>
                <p:ext uri="{D42A27DB-BD31-4B8C-83A1-F6EECF244321}">
                  <p14:modId xmlns:p14="http://schemas.microsoft.com/office/powerpoint/2010/main" val="1331013531"/>
                </p:ext>
              </p:extLst>
            </p:nvPr>
          </p:nvGraphicFramePr>
          <p:xfrm>
            <a:off x="6535190" y="2386013"/>
            <a:ext cx="695325" cy="347662"/>
          </p:xfrm>
          <a:graphic>
            <a:graphicData uri="http://schemas.openxmlformats.org/presentationml/2006/ole">
              <mc:AlternateContent xmlns:mc="http://schemas.openxmlformats.org/markup-compatibility/2006">
                <mc:Choice xmlns:v="urn:schemas-microsoft-com:vml" Requires="v">
                  <p:oleObj name="Equation" r:id="rId6" imgW="355320" imgH="177480" progId="Equation.3">
                    <p:embed/>
                  </p:oleObj>
                </mc:Choice>
                <mc:Fallback>
                  <p:oleObj name="Equation" r:id="rId6" imgW="355320" imgH="177480" progId="Equation.3">
                    <p:embed/>
                    <p:pic>
                      <p:nvPicPr>
                        <p:cNvPr id="20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5190" y="2386013"/>
                          <a:ext cx="69532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048000" y="1981200"/>
            <a:ext cx="3048000" cy="2895600"/>
            <a:chOff x="2208" y="1344"/>
            <a:chExt cx="1920" cy="1824"/>
          </a:xfrm>
        </p:grpSpPr>
        <p:sp>
          <p:nvSpPr>
            <p:cNvPr id="5" name="Oval 3"/>
            <p:cNvSpPr>
              <a:spLocks noChangeArrowheads="1"/>
            </p:cNvSpPr>
            <p:nvPr/>
          </p:nvSpPr>
          <p:spPr bwMode="auto">
            <a:xfrm>
              <a:off x="2208" y="1344"/>
              <a:ext cx="1920" cy="1824"/>
            </a:xfrm>
            <a:prstGeom prst="ellipse">
              <a:avLst/>
            </a:prstGeom>
            <a:solidFill>
              <a:srgbClr val="C0C0C0"/>
            </a:solidFill>
            <a:ln w="9525">
              <a:noFill/>
              <a:round/>
              <a:headEnd/>
              <a:tailEnd/>
            </a:ln>
          </p:spPr>
          <p:txBody>
            <a:bodyPr wrap="none" anchor="ctr"/>
            <a:lstStyle/>
            <a:p>
              <a:pPr algn="ctr"/>
              <a:endParaRPr lang="en-US" sz="1800"/>
            </a:p>
          </p:txBody>
        </p:sp>
        <p:sp>
          <p:nvSpPr>
            <p:cNvPr id="6" name="Freeform 4"/>
            <p:cNvSpPr>
              <a:spLocks/>
            </p:cNvSpPr>
            <p:nvPr/>
          </p:nvSpPr>
          <p:spPr bwMode="auto">
            <a:xfrm rot="-927673">
              <a:off x="3072" y="2640"/>
              <a:ext cx="864" cy="296"/>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a:p>
          </p:txBody>
        </p:sp>
        <p:sp>
          <p:nvSpPr>
            <p:cNvPr id="7" name="Oval 5"/>
            <p:cNvSpPr>
              <a:spLocks noChangeArrowheads="1"/>
            </p:cNvSpPr>
            <p:nvPr/>
          </p:nvSpPr>
          <p:spPr bwMode="auto">
            <a:xfrm>
              <a:off x="2784" y="2208"/>
              <a:ext cx="144" cy="144"/>
            </a:xfrm>
            <a:prstGeom prst="ellipse">
              <a:avLst/>
            </a:prstGeom>
            <a:solidFill>
              <a:schemeClr val="accent1"/>
            </a:solidFill>
            <a:ln w="9525">
              <a:solidFill>
                <a:schemeClr val="tx1"/>
              </a:solidFill>
              <a:round/>
              <a:headEnd/>
              <a:tailEnd/>
            </a:ln>
          </p:spPr>
          <p:txBody>
            <a:bodyPr wrap="none" anchor="ctr"/>
            <a:lstStyle/>
            <a:p>
              <a:pPr algn="ctr"/>
              <a:r>
                <a:rPr lang="en-US" sz="2800"/>
                <a:t>-</a:t>
              </a:r>
            </a:p>
          </p:txBody>
        </p:sp>
        <p:sp>
          <p:nvSpPr>
            <p:cNvPr id="8" name="Oval 6"/>
            <p:cNvSpPr>
              <a:spLocks noChangeArrowheads="1"/>
            </p:cNvSpPr>
            <p:nvPr/>
          </p:nvSpPr>
          <p:spPr bwMode="auto">
            <a:xfrm>
              <a:off x="3312" y="2208"/>
              <a:ext cx="144" cy="144"/>
            </a:xfrm>
            <a:prstGeom prst="ellipse">
              <a:avLst/>
            </a:prstGeom>
            <a:solidFill>
              <a:schemeClr val="accent1"/>
            </a:solidFill>
            <a:ln w="9525">
              <a:solidFill>
                <a:schemeClr val="tx1"/>
              </a:solidFill>
              <a:round/>
              <a:headEnd/>
              <a:tailEnd/>
            </a:ln>
          </p:spPr>
          <p:txBody>
            <a:bodyPr wrap="none" anchor="ctr"/>
            <a:lstStyle/>
            <a:p>
              <a:pPr algn="ctr"/>
              <a:r>
                <a:rPr lang="en-US" sz="2800"/>
                <a:t>-</a:t>
              </a:r>
            </a:p>
          </p:txBody>
        </p:sp>
        <p:sp>
          <p:nvSpPr>
            <p:cNvPr id="9" name="Line 7"/>
            <p:cNvSpPr>
              <a:spLocks noChangeShapeType="1"/>
            </p:cNvSpPr>
            <p:nvPr/>
          </p:nvSpPr>
          <p:spPr bwMode="auto">
            <a:xfrm flipH="1">
              <a:off x="2304" y="2275"/>
              <a:ext cx="480" cy="0"/>
            </a:xfrm>
            <a:prstGeom prst="line">
              <a:avLst/>
            </a:prstGeom>
            <a:noFill/>
            <a:ln w="57150">
              <a:solidFill>
                <a:schemeClr val="accent2"/>
              </a:solidFill>
              <a:round/>
              <a:headEnd/>
              <a:tailEnd type="triangle" w="med" len="med"/>
            </a:ln>
          </p:spPr>
          <p:txBody>
            <a:bodyPr/>
            <a:lstStyle/>
            <a:p>
              <a:endParaRPr lang="en-US"/>
            </a:p>
          </p:txBody>
        </p:sp>
        <p:sp>
          <p:nvSpPr>
            <p:cNvPr id="10" name="Line 8"/>
            <p:cNvSpPr>
              <a:spLocks noChangeShapeType="1"/>
            </p:cNvSpPr>
            <p:nvPr/>
          </p:nvSpPr>
          <p:spPr bwMode="auto">
            <a:xfrm>
              <a:off x="3456" y="2275"/>
              <a:ext cx="480" cy="0"/>
            </a:xfrm>
            <a:prstGeom prst="line">
              <a:avLst/>
            </a:prstGeom>
            <a:noFill/>
            <a:ln w="57150">
              <a:solidFill>
                <a:schemeClr val="accent2"/>
              </a:solidFill>
              <a:round/>
              <a:headEnd/>
              <a:tailEnd type="triangle" w="med" len="med"/>
            </a:ln>
          </p:spPr>
          <p:txBody>
            <a:bodyPr/>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794481" y="0"/>
            <a:ext cx="5423058" cy="6902970"/>
            <a:chOff x="794481" y="0"/>
            <a:chExt cx="5423058" cy="6902970"/>
          </a:xfrm>
        </p:grpSpPr>
        <p:graphicFrame>
          <p:nvGraphicFramePr>
            <p:cNvPr id="2050"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794481" y="0"/>
              <a:ext cx="2271712" cy="369332"/>
            </a:xfrm>
            <a:prstGeom prst="rect">
              <a:avLst/>
            </a:prstGeom>
            <a:noFill/>
          </p:spPr>
          <p:txBody>
            <a:bodyPr wrap="none" rtlCol="0">
              <a:spAutoFit/>
            </a:bodyPr>
            <a:lstStyle/>
            <a:p>
              <a:r>
                <a:rPr lang="en-US" dirty="0"/>
                <a:t>High Potential Energy</a:t>
              </a:r>
            </a:p>
          </p:txBody>
        </p:sp>
        <p:sp>
          <p:nvSpPr>
            <p:cNvPr id="31" name="TextBox 30"/>
            <p:cNvSpPr txBox="1"/>
            <p:nvPr/>
          </p:nvSpPr>
          <p:spPr>
            <a:xfrm>
              <a:off x="4064834" y="0"/>
              <a:ext cx="2152705" cy="369332"/>
            </a:xfrm>
            <a:prstGeom prst="rect">
              <a:avLst/>
            </a:prstGeom>
            <a:noFill/>
          </p:spPr>
          <p:txBody>
            <a:bodyPr wrap="none" rtlCol="0">
              <a:spAutoFit/>
            </a:bodyPr>
            <a:lstStyle/>
            <a:p>
              <a:r>
                <a:rPr lang="en-US" dirty="0"/>
                <a:t>Low Potential Energy</a:t>
              </a:r>
            </a:p>
          </p:txBody>
        </p:sp>
        <p:grpSp>
          <p:nvGrpSpPr>
            <p:cNvPr id="39" name="Group 38"/>
            <p:cNvGrpSpPr/>
            <p:nvPr/>
          </p:nvGrpSpPr>
          <p:grpSpPr>
            <a:xfrm rot="16200000">
              <a:off x="644598" y="1974828"/>
              <a:ext cx="6066594" cy="3335212"/>
              <a:chOff x="644598" y="1764968"/>
              <a:chExt cx="6066594" cy="3335212"/>
            </a:xfrm>
          </p:grpSpPr>
          <p:cxnSp>
            <p:nvCxnSpPr>
              <p:cNvPr id="42" name="Straight Connector 41"/>
              <p:cNvCxnSpPr/>
              <p:nvPr/>
            </p:nvCxnSpPr>
            <p:spPr>
              <a:xfrm>
                <a:off x="869424" y="2548327"/>
                <a:ext cx="5651297" cy="149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2"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8"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graphicFrame>
          <p:nvGraphicFramePr>
            <p:cNvPr id="2053" name="Object 5"/>
            <p:cNvGraphicFramePr>
              <a:graphicFrameLocks noChangeAspect="1"/>
            </p:cNvGraphicFramePr>
            <p:nvPr/>
          </p:nvGraphicFramePr>
          <p:xfrm>
            <a:off x="2637748" y="437290"/>
            <a:ext cx="695325" cy="347662"/>
          </p:xfrm>
          <a:graphic>
            <a:graphicData uri="http://schemas.openxmlformats.org/presentationml/2006/ole">
              <mc:AlternateContent xmlns:mc="http://schemas.openxmlformats.org/markup-compatibility/2006">
                <mc:Choice xmlns:v="urn:schemas-microsoft-com:vml" Requires="v">
                  <p:oleObj name="Equation" r:id="rId6" imgW="355320" imgH="177480" progId="Equation.3">
                    <p:embed/>
                  </p:oleObj>
                </mc:Choice>
                <mc:Fallback>
                  <p:oleObj name="Equation" r:id="rId6" imgW="355320" imgH="177480" progId="Equation.3">
                    <p:embed/>
                    <p:pic>
                      <p:nvPicPr>
                        <p:cNvPr id="20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7748" y="437290"/>
                          <a:ext cx="69532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TextBox 74"/>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428A-7984-1BAB-ABED-7A2416832498}"/>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FF0822C0-662D-409D-A2C8-46927F95F624}"/>
              </a:ext>
            </a:extLst>
          </p:cNvPr>
          <p:cNvSpPr>
            <a:spLocks noGrp="1"/>
          </p:cNvSpPr>
          <p:nvPr>
            <p:ph idx="1"/>
          </p:nvPr>
        </p:nvSpPr>
        <p:spPr/>
        <p:txBody>
          <a:bodyPr/>
          <a:lstStyle/>
          <a:p>
            <a:pPr marL="0" indent="0">
              <a:buNone/>
            </a:pPr>
            <a:r>
              <a:rPr lang="en-US" dirty="0"/>
              <a:t>What is the amount of work done on the charge in moving a positive charge a distance </a:t>
            </a:r>
            <a:r>
              <a:rPr lang="en-US" dirty="0">
                <a:sym typeface="Symbol" panose="05050102010706020507" pitchFamily="18" charset="2"/>
              </a:rPr>
              <a:t></a:t>
            </a:r>
            <a:r>
              <a:rPr lang="en-US" dirty="0"/>
              <a:t>y in a uniform field of strength E?</a:t>
            </a:r>
          </a:p>
          <a:p>
            <a:pPr marL="514350" indent="-514350">
              <a:buFont typeface="+mj-lt"/>
              <a:buAutoNum type="alphaLcParenR"/>
            </a:pP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a:t>-</a:t>
            </a: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t>-</a:t>
            </a: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sym typeface="Symbol" panose="05050102010706020507" pitchFamily="18" charset="2"/>
              </a:rPr>
              <a:t>5</a:t>
            </a: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p>
          <a:p>
            <a:pPr marL="514350" indent="-514350">
              <a:buFont typeface="+mj-lt"/>
              <a:buAutoNum type="alphaLcParenR"/>
            </a:pPr>
            <a:endParaRPr lang="en-US" dirty="0"/>
          </a:p>
        </p:txBody>
      </p:sp>
      <p:grpSp>
        <p:nvGrpSpPr>
          <p:cNvPr id="5" name="Group 4">
            <a:extLst>
              <a:ext uri="{FF2B5EF4-FFF2-40B4-BE49-F238E27FC236}">
                <a16:creationId xmlns:a16="http://schemas.microsoft.com/office/drawing/2014/main" id="{64A1EDD1-1222-83C3-CEB0-6202AD376E4A}"/>
              </a:ext>
            </a:extLst>
          </p:cNvPr>
          <p:cNvGrpSpPr/>
          <p:nvPr/>
        </p:nvGrpSpPr>
        <p:grpSpPr>
          <a:xfrm>
            <a:off x="3029076" y="3734595"/>
            <a:ext cx="5657724" cy="1970814"/>
            <a:chOff x="464716" y="1764968"/>
            <a:chExt cx="8172161" cy="3384347"/>
          </a:xfrm>
        </p:grpSpPr>
        <p:cxnSp>
          <p:nvCxnSpPr>
            <p:cNvPr id="6" name="Straight Connector 5">
              <a:extLst>
                <a:ext uri="{FF2B5EF4-FFF2-40B4-BE49-F238E27FC236}">
                  <a16:creationId xmlns:a16="http://schemas.microsoft.com/office/drawing/2014/main" id="{48E0A9A2-495A-64F7-A2A5-8D06D71868A8}"/>
                </a:ext>
              </a:extLst>
            </p:cNvPr>
            <p:cNvCxnSpPr/>
            <p:nvPr/>
          </p:nvCxnSpPr>
          <p:spPr>
            <a:xfrm>
              <a:off x="869424" y="2548327"/>
              <a:ext cx="5651297" cy="149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6724B11-09B9-7D0F-8764-8D601CBDC841}"/>
                </a:ext>
              </a:extLst>
            </p:cNvPr>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 name="Rectangle 7">
              <a:extLst>
                <a:ext uri="{FF2B5EF4-FFF2-40B4-BE49-F238E27FC236}">
                  <a16:creationId xmlns:a16="http://schemas.microsoft.com/office/drawing/2014/main" id="{E8DF6111-77CB-7EEA-B560-924FADEB4B31}"/>
                </a:ext>
              </a:extLst>
            </p:cNvPr>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D6CF8DC1-ABB9-EE9B-AB87-8D3A3AE6DAEB}"/>
                </a:ext>
              </a:extLst>
            </p:cNvPr>
            <p:cNvSpPr/>
            <p:nvPr/>
          </p:nvSpPr>
          <p:spPr>
            <a:xfrm>
              <a:off x="689144" y="194234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0" name="Rectangle 9">
              <a:extLst>
                <a:ext uri="{FF2B5EF4-FFF2-40B4-BE49-F238E27FC236}">
                  <a16:creationId xmlns:a16="http://schemas.microsoft.com/office/drawing/2014/main" id="{DFE0470E-38DD-18A1-CB57-B285C8CE9492}"/>
                </a:ext>
              </a:extLst>
            </p:cNvPr>
            <p:cNvSpPr/>
            <p:nvPr/>
          </p:nvSpPr>
          <p:spPr>
            <a:xfrm>
              <a:off x="706631" y="176496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1" name="Rectangle 10">
              <a:extLst>
                <a:ext uri="{FF2B5EF4-FFF2-40B4-BE49-F238E27FC236}">
                  <a16:creationId xmlns:a16="http://schemas.microsoft.com/office/drawing/2014/main" id="{7FD8F309-DA37-7650-CD5A-67126A91B2AF}"/>
                </a:ext>
              </a:extLst>
            </p:cNvPr>
            <p:cNvSpPr/>
            <p:nvPr/>
          </p:nvSpPr>
          <p:spPr>
            <a:xfrm>
              <a:off x="750449" y="47000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grpSp>
          <p:nvGrpSpPr>
            <p:cNvPr id="12" name="Group 19">
              <a:extLst>
                <a:ext uri="{FF2B5EF4-FFF2-40B4-BE49-F238E27FC236}">
                  <a16:creationId xmlns:a16="http://schemas.microsoft.com/office/drawing/2014/main" id="{75F2BEB2-2E51-C590-8FE8-2F0E7B9837B9}"/>
                </a:ext>
              </a:extLst>
            </p:cNvPr>
            <p:cNvGrpSpPr/>
            <p:nvPr/>
          </p:nvGrpSpPr>
          <p:grpSpPr>
            <a:xfrm>
              <a:off x="2321834" y="2193217"/>
              <a:ext cx="3325319" cy="2425910"/>
              <a:chOff x="2953062" y="1906247"/>
              <a:chExt cx="3325319" cy="914401"/>
            </a:xfrm>
          </p:grpSpPr>
          <p:cxnSp>
            <p:nvCxnSpPr>
              <p:cNvPr id="36" name="Straight Arrow Connector 35">
                <a:extLst>
                  <a:ext uri="{FF2B5EF4-FFF2-40B4-BE49-F238E27FC236}">
                    <a16:creationId xmlns:a16="http://schemas.microsoft.com/office/drawing/2014/main" id="{D97B2B99-F08F-F578-27C0-31CE9FACD46C}"/>
                  </a:ext>
                </a:extLst>
              </p:cNvPr>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2DDD572-D5CE-EAD9-0AF7-D8A34FC066D5}"/>
                  </a:ext>
                </a:extLst>
              </p:cNvPr>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BD94B2B-4691-B8ED-7C48-2C807E956EAF}"/>
                  </a:ext>
                </a:extLst>
              </p:cNvPr>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15DE481-1CF0-E823-B268-89028F17EE0D}"/>
                  </a:ext>
                </a:extLst>
              </p:cNvPr>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B43139C-B912-3ACC-C6A4-AD85D4EAEEC0}"/>
                  </a:ext>
                </a:extLst>
              </p:cNvPr>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4E3EEDA-DF95-248B-6D88-7CFCD1814C58}"/>
                  </a:ext>
                </a:extLst>
              </p:cNvPr>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Group 41">
              <a:extLst>
                <a:ext uri="{FF2B5EF4-FFF2-40B4-BE49-F238E27FC236}">
                  <a16:creationId xmlns:a16="http://schemas.microsoft.com/office/drawing/2014/main" id="{FEF4F8BC-2396-0F1A-1943-C03FCD149375}"/>
                </a:ext>
              </a:extLst>
            </p:cNvPr>
            <p:cNvGrpSpPr/>
            <p:nvPr/>
          </p:nvGrpSpPr>
          <p:grpSpPr>
            <a:xfrm>
              <a:off x="2002047" y="2188223"/>
              <a:ext cx="3325319" cy="2415915"/>
              <a:chOff x="2953062" y="1906247"/>
              <a:chExt cx="3325319" cy="914401"/>
            </a:xfrm>
          </p:grpSpPr>
          <p:cxnSp>
            <p:nvCxnSpPr>
              <p:cNvPr id="30" name="Straight Arrow Connector 29">
                <a:extLst>
                  <a:ext uri="{FF2B5EF4-FFF2-40B4-BE49-F238E27FC236}">
                    <a16:creationId xmlns:a16="http://schemas.microsoft.com/office/drawing/2014/main" id="{AD688616-85B7-9835-5A31-B6FF70C1029A}"/>
                  </a:ext>
                </a:extLst>
              </p:cNvPr>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4B8905-CDAE-8060-217B-96277E621057}"/>
                  </a:ext>
                </a:extLst>
              </p:cNvPr>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B0FAAA-946D-8DFC-1A9B-0AAECB2F4AA5}"/>
                  </a:ext>
                </a:extLst>
              </p:cNvPr>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969CE13-0C78-CB58-4027-522E342709A6}"/>
                  </a:ext>
                </a:extLst>
              </p:cNvPr>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84D6B34-46F2-26B2-BC9E-5C12A209ABD5}"/>
                  </a:ext>
                </a:extLst>
              </p:cNvPr>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DF2B2B-20C7-C626-71EC-EDAE6C407C26}"/>
                  </a:ext>
                </a:extLst>
              </p:cNvPr>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B2E338D-18A5-C64E-FDDE-5E1231D8966C}"/>
                </a:ext>
              </a:extLst>
            </p:cNvPr>
            <p:cNvSpPr/>
            <p:nvPr/>
          </p:nvSpPr>
          <p:spPr>
            <a:xfrm>
              <a:off x="750448" y="44714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sp>
          <p:nvSpPr>
            <p:cNvPr id="15" name="Oval 14">
              <a:extLst>
                <a:ext uri="{FF2B5EF4-FFF2-40B4-BE49-F238E27FC236}">
                  <a16:creationId xmlns:a16="http://schemas.microsoft.com/office/drawing/2014/main" id="{63097F9A-7E66-3A98-4ADE-952F39332C10}"/>
                </a:ext>
              </a:extLst>
            </p:cNvPr>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cxnSp>
          <p:nvCxnSpPr>
            <p:cNvPr id="16" name="Straight Arrow Connector 15">
              <a:extLst>
                <a:ext uri="{FF2B5EF4-FFF2-40B4-BE49-F238E27FC236}">
                  <a16:creationId xmlns:a16="http://schemas.microsoft.com/office/drawing/2014/main" id="{F7FDEBD0-A431-820A-911D-89A59381A0C7}"/>
                </a:ext>
              </a:extLst>
            </p:cNvPr>
            <p:cNvCxnSpPr>
              <a:stCxn id="15"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643093-C448-9284-43E1-72E56BA6A67E}"/>
                </a:ext>
              </a:extLst>
            </p:cNvPr>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688A1A9-FA9C-8BF8-1780-68CEEED2B589}"/>
                </a:ext>
              </a:extLst>
            </p:cNvPr>
            <p:cNvSpPr txBox="1"/>
            <p:nvPr/>
          </p:nvSpPr>
          <p:spPr>
            <a:xfrm>
              <a:off x="464716" y="3087978"/>
              <a:ext cx="421870" cy="581376"/>
            </a:xfrm>
            <a:prstGeom prst="rect">
              <a:avLst/>
            </a:prstGeom>
            <a:solidFill>
              <a:schemeClr val="bg1"/>
            </a:solidFill>
          </p:spPr>
          <p:txBody>
            <a:bodyPr wrap="none" rtlCol="0">
              <a:spAutoFit/>
            </a:bodyPr>
            <a:lstStyle/>
            <a:p>
              <a:r>
                <a:rPr lang="en-US" sz="1600" dirty="0"/>
                <a:t>d</a:t>
              </a:r>
            </a:p>
          </p:txBody>
        </p:sp>
        <p:sp>
          <p:nvSpPr>
            <p:cNvPr id="20" name="TextBox 19">
              <a:extLst>
                <a:ext uri="{FF2B5EF4-FFF2-40B4-BE49-F238E27FC236}">
                  <a16:creationId xmlns:a16="http://schemas.microsoft.com/office/drawing/2014/main" id="{B4D9D655-FB98-0923-1B1E-944287B5B9EA}"/>
                </a:ext>
              </a:extLst>
            </p:cNvPr>
            <p:cNvSpPr txBox="1"/>
            <p:nvPr/>
          </p:nvSpPr>
          <p:spPr>
            <a:xfrm>
              <a:off x="6670624" y="1828799"/>
              <a:ext cx="1966253" cy="436033"/>
            </a:xfrm>
            <a:prstGeom prst="rect">
              <a:avLst/>
            </a:prstGeom>
            <a:noFill/>
          </p:spPr>
          <p:txBody>
            <a:bodyPr wrap="none" rtlCol="0">
              <a:spAutoFit/>
            </a:bodyPr>
            <a:lstStyle/>
            <a:p>
              <a:r>
                <a:rPr lang="en-US" sz="1050" dirty="0"/>
                <a:t>High Potential Energy</a:t>
              </a:r>
            </a:p>
          </p:txBody>
        </p:sp>
        <p:sp>
          <p:nvSpPr>
            <p:cNvPr id="21" name="TextBox 20">
              <a:extLst>
                <a:ext uri="{FF2B5EF4-FFF2-40B4-BE49-F238E27FC236}">
                  <a16:creationId xmlns:a16="http://schemas.microsoft.com/office/drawing/2014/main" id="{BE0C74EC-173D-1122-5B57-EDA6EF3424A9}"/>
                </a:ext>
              </a:extLst>
            </p:cNvPr>
            <p:cNvSpPr txBox="1"/>
            <p:nvPr/>
          </p:nvSpPr>
          <p:spPr>
            <a:xfrm>
              <a:off x="6658131" y="4619468"/>
              <a:ext cx="1929207" cy="436033"/>
            </a:xfrm>
            <a:prstGeom prst="rect">
              <a:avLst/>
            </a:prstGeom>
            <a:noFill/>
          </p:spPr>
          <p:txBody>
            <a:bodyPr wrap="none" rtlCol="0">
              <a:spAutoFit/>
            </a:bodyPr>
            <a:lstStyle/>
            <a:p>
              <a:r>
                <a:rPr lang="en-US" sz="1050" dirty="0"/>
                <a:t>Low Potential Energy</a:t>
              </a:r>
            </a:p>
          </p:txBody>
        </p:sp>
        <p:cxnSp>
          <p:nvCxnSpPr>
            <p:cNvPr id="22" name="Straight Arrow Connector 21">
              <a:extLst>
                <a:ext uri="{FF2B5EF4-FFF2-40B4-BE49-F238E27FC236}">
                  <a16:creationId xmlns:a16="http://schemas.microsoft.com/office/drawing/2014/main" id="{56F49C7E-7238-7613-B707-0EAAB318FBAA}"/>
                </a:ext>
              </a:extLst>
            </p:cNvPr>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22637D8C-6B3F-A5C6-11E5-F474994C2472}"/>
                </a:ext>
              </a:extLst>
            </p:cNvPr>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Oval 23">
              <a:extLst>
                <a:ext uri="{FF2B5EF4-FFF2-40B4-BE49-F238E27FC236}">
                  <a16:creationId xmlns:a16="http://schemas.microsoft.com/office/drawing/2014/main" id="{203392FF-600C-4282-2A79-18895E493568}"/>
                </a:ext>
              </a:extLst>
            </p:cNvPr>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TextBox 24">
              <a:extLst>
                <a:ext uri="{FF2B5EF4-FFF2-40B4-BE49-F238E27FC236}">
                  <a16:creationId xmlns:a16="http://schemas.microsoft.com/office/drawing/2014/main" id="{13CC4909-A372-AAFF-8CF5-6A43C3AEF4B5}"/>
                </a:ext>
              </a:extLst>
            </p:cNvPr>
            <p:cNvSpPr txBox="1"/>
            <p:nvPr/>
          </p:nvSpPr>
          <p:spPr>
            <a:xfrm>
              <a:off x="2728210" y="2323476"/>
              <a:ext cx="417240" cy="528525"/>
            </a:xfrm>
            <a:prstGeom prst="rect">
              <a:avLst/>
            </a:prstGeom>
            <a:noFill/>
          </p:spPr>
          <p:txBody>
            <a:bodyPr wrap="none" rtlCol="0">
              <a:spAutoFit/>
            </a:bodyPr>
            <a:lstStyle/>
            <a:p>
              <a:r>
                <a:rPr lang="en-US" sz="1400" dirty="0"/>
                <a:t>A</a:t>
              </a:r>
            </a:p>
          </p:txBody>
        </p:sp>
        <p:sp>
          <p:nvSpPr>
            <p:cNvPr id="26" name="TextBox 25">
              <a:extLst>
                <a:ext uri="{FF2B5EF4-FFF2-40B4-BE49-F238E27FC236}">
                  <a16:creationId xmlns:a16="http://schemas.microsoft.com/office/drawing/2014/main" id="{942F0DF6-282B-8CBC-6D1E-AC70698EC8D1}"/>
                </a:ext>
              </a:extLst>
            </p:cNvPr>
            <p:cNvSpPr txBox="1"/>
            <p:nvPr/>
          </p:nvSpPr>
          <p:spPr>
            <a:xfrm>
              <a:off x="2745698" y="3720058"/>
              <a:ext cx="407978" cy="528525"/>
            </a:xfrm>
            <a:prstGeom prst="rect">
              <a:avLst/>
            </a:prstGeom>
            <a:noFill/>
          </p:spPr>
          <p:txBody>
            <a:bodyPr wrap="none" rtlCol="0">
              <a:spAutoFit/>
            </a:bodyPr>
            <a:lstStyle/>
            <a:p>
              <a:r>
                <a:rPr lang="en-US" sz="1400" dirty="0"/>
                <a:t>B</a:t>
              </a:r>
            </a:p>
          </p:txBody>
        </p:sp>
        <mc:AlternateContent xmlns:mc="http://schemas.openxmlformats.org/markup-compatibility/2006" xmlns:a14="http://schemas.microsoft.com/office/drawing/2010/main">
          <mc:Choice Requires="a14">
            <p:sp>
              <p:nvSpPr>
                <p:cNvPr id="27" name="Object 4">
                  <a:extLst>
                    <a:ext uri="{FF2B5EF4-FFF2-40B4-BE49-F238E27FC236}">
                      <a16:creationId xmlns:a16="http://schemas.microsoft.com/office/drawing/2014/main" id="{4162630E-B9E0-0C72-DB89-41D8340514F1}"/>
                    </a:ext>
                  </a:extLst>
                </p:cNvPr>
                <p:cNvSpPr txBox="1"/>
                <p:nvPr/>
              </p:nvSpPr>
              <p:spPr bwMode="auto">
                <a:xfrm>
                  <a:off x="2577467" y="2954997"/>
                  <a:ext cx="572201" cy="46596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US" sz="2000" i="1" smtClean="0">
                            <a:solidFill>
                              <a:srgbClr val="000000"/>
                            </a:solidFill>
                            <a:latin typeface="Cambria Math" panose="02040503050406030204" pitchFamily="18" charset="0"/>
                          </a:rPr>
                          <m:t>Δ</m:t>
                        </m:r>
                        <m:acc>
                          <m:accPr>
                            <m:chr m:val="⃗"/>
                            <m:ctrlPr>
                              <a:rPr lang="en-US" sz="2000" i="1">
                                <a:solidFill>
                                  <a:srgbClr val="000000"/>
                                </a:solidFill>
                                <a:latin typeface="Cambria Math" panose="02040503050406030204" pitchFamily="18" charset="0"/>
                              </a:rPr>
                            </m:ctrlPr>
                          </m:accPr>
                          <m:e>
                            <m:r>
                              <a:rPr lang="en-US" sz="2000" b="0" i="1" smtClean="0">
                                <a:solidFill>
                                  <a:srgbClr val="000000"/>
                                </a:solidFill>
                                <a:latin typeface="Cambria Math" panose="02040503050406030204" pitchFamily="18" charset="0"/>
                              </a:rPr>
                              <m:t>𝑦</m:t>
                            </m:r>
                          </m:e>
                        </m:acc>
                      </m:oMath>
                    </m:oMathPara>
                  </a14:m>
                  <a:endParaRPr lang="en-US" sz="2000" dirty="0"/>
                </a:p>
              </p:txBody>
            </p:sp>
          </mc:Choice>
          <mc:Fallback xmlns="">
            <p:sp>
              <p:nvSpPr>
                <p:cNvPr id="27" name="Object 4">
                  <a:extLst>
                    <a:ext uri="{FF2B5EF4-FFF2-40B4-BE49-F238E27FC236}">
                      <a16:creationId xmlns:a16="http://schemas.microsoft.com/office/drawing/2014/main" id="{4162630E-B9E0-0C72-DB89-41D8340514F1}"/>
                    </a:ext>
                  </a:extLst>
                </p:cNvPr>
                <p:cNvSpPr txBox="1">
                  <a:spLocks noRot="1" noChangeAspect="1" noMove="1" noResize="1" noEditPoints="1" noAdjustHandles="1" noChangeArrowheads="1" noChangeShapeType="1" noTextEdit="1"/>
                </p:cNvSpPr>
                <p:nvPr/>
              </p:nvSpPr>
              <p:spPr bwMode="auto">
                <a:xfrm>
                  <a:off x="2577467" y="2954997"/>
                  <a:ext cx="572201" cy="465966"/>
                </a:xfrm>
                <a:prstGeom prst="rect">
                  <a:avLst/>
                </a:prstGeom>
                <a:blipFill>
                  <a:blip r:embed="rId2"/>
                  <a:stretch>
                    <a:fillRect t="-26667" r="-56923" b="-57778"/>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271B87BF-C659-6A7F-736A-89D7EE41306A}"/>
                </a:ext>
              </a:extLst>
            </p:cNvPr>
            <p:cNvSpPr txBox="1"/>
            <p:nvPr/>
          </p:nvSpPr>
          <p:spPr>
            <a:xfrm>
              <a:off x="5681273" y="3192906"/>
              <a:ext cx="375562" cy="475672"/>
            </a:xfrm>
            <a:prstGeom prst="rect">
              <a:avLst/>
            </a:prstGeom>
            <a:noFill/>
          </p:spPr>
          <p:txBody>
            <a:bodyPr wrap="none" rtlCol="0">
              <a:spAutoFit/>
            </a:bodyPr>
            <a:lstStyle/>
            <a:p>
              <a:r>
                <a:rPr lang="en-US" sz="1200" dirty="0">
                  <a:solidFill>
                    <a:srgbClr val="FF0000"/>
                  </a:solidFill>
                </a:rPr>
                <a:t>E</a:t>
              </a:r>
            </a:p>
          </p:txBody>
        </p:sp>
        <mc:AlternateContent xmlns:mc="http://schemas.openxmlformats.org/markup-compatibility/2006" xmlns:a14="http://schemas.microsoft.com/office/drawing/2010/main">
          <mc:Choice Requires="a14">
            <p:sp>
              <p:nvSpPr>
                <p:cNvPr id="29" name="Object 5">
                  <a:extLst>
                    <a:ext uri="{FF2B5EF4-FFF2-40B4-BE49-F238E27FC236}">
                      <a16:creationId xmlns:a16="http://schemas.microsoft.com/office/drawing/2014/main" id="{A529221E-4262-E3A2-38A6-B410CA1C6C64}"/>
                    </a:ext>
                  </a:extLst>
                </p:cNvPr>
                <p:cNvSpPr txBox="1"/>
                <p:nvPr/>
              </p:nvSpPr>
              <p:spPr bwMode="auto">
                <a:xfrm>
                  <a:off x="6534173" y="2385042"/>
                  <a:ext cx="1486999" cy="43603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1100" b="0" i="1" smtClean="0">
                            <a:solidFill>
                              <a:srgbClr val="000000"/>
                            </a:solidFill>
                            <a:latin typeface="Cambria Math" panose="02040503050406030204" pitchFamily="18" charset="0"/>
                          </a:rPr>
                          <m:t>𝑦</m:t>
                        </m:r>
                        <m:r>
                          <a:rPr lang="en-US" sz="1100" i="1">
                            <a:solidFill>
                              <a:srgbClr val="000000"/>
                            </a:solidFill>
                            <a:latin typeface="Cambria Math" panose="02040503050406030204" pitchFamily="18" charset="0"/>
                          </a:rPr>
                          <m:t>=0</m:t>
                        </m:r>
                      </m:oMath>
                    </m:oMathPara>
                  </a14:m>
                  <a:endParaRPr lang="en-US" sz="1100" dirty="0"/>
                </a:p>
              </p:txBody>
            </p:sp>
          </mc:Choice>
          <mc:Fallback xmlns="">
            <p:sp>
              <p:nvSpPr>
                <p:cNvPr id="29" name="Object 5">
                  <a:extLst>
                    <a:ext uri="{FF2B5EF4-FFF2-40B4-BE49-F238E27FC236}">
                      <a16:creationId xmlns:a16="http://schemas.microsoft.com/office/drawing/2014/main" id="{A529221E-4262-E3A2-38A6-B410CA1C6C64}"/>
                    </a:ext>
                  </a:extLst>
                </p:cNvPr>
                <p:cNvSpPr txBox="1">
                  <a:spLocks noRot="1" noChangeAspect="1" noMove="1" noResize="1" noEditPoints="1" noAdjustHandles="1" noChangeArrowheads="1" noChangeShapeType="1" noTextEdit="1"/>
                </p:cNvSpPr>
                <p:nvPr/>
              </p:nvSpPr>
              <p:spPr bwMode="auto">
                <a:xfrm>
                  <a:off x="6534173" y="2385042"/>
                  <a:ext cx="1486999" cy="436033"/>
                </a:xfrm>
                <a:prstGeom prst="rect">
                  <a:avLst/>
                </a:prstGeom>
                <a:blipFill>
                  <a:blip r:embed="rId3"/>
                  <a:stretch>
                    <a:fillRect b="-2381"/>
                  </a:stretch>
                </a:blipFill>
              </p:spPr>
              <p:txBody>
                <a:bodyPr/>
                <a:lstStyle/>
                <a:p>
                  <a:r>
                    <a:rPr lang="en-US">
                      <a:noFill/>
                    </a:rPr>
                    <a:t> </a:t>
                  </a:r>
                </a:p>
              </p:txBody>
            </p:sp>
          </mc:Fallback>
        </mc:AlternateContent>
      </p:grpSp>
    </p:spTree>
    <p:extLst>
      <p:ext uri="{BB962C8B-B14F-4D97-AF65-F5344CB8AC3E}">
        <p14:creationId xmlns:p14="http://schemas.microsoft.com/office/powerpoint/2010/main" val="37555459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428A-7984-1BAB-ABED-7A2416832498}"/>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FF0822C0-662D-409D-A2C8-46927F95F624}"/>
              </a:ext>
            </a:extLst>
          </p:cNvPr>
          <p:cNvSpPr>
            <a:spLocks noGrp="1"/>
          </p:cNvSpPr>
          <p:nvPr>
            <p:ph idx="1"/>
          </p:nvPr>
        </p:nvSpPr>
        <p:spPr/>
        <p:txBody>
          <a:bodyPr/>
          <a:lstStyle/>
          <a:p>
            <a:pPr marL="0" indent="0">
              <a:buNone/>
            </a:pPr>
            <a:r>
              <a:rPr lang="en-US" dirty="0"/>
              <a:t>What is the change in electrical potential energy in moving a positive charge a distance </a:t>
            </a:r>
            <a:r>
              <a:rPr lang="en-US" dirty="0">
                <a:sym typeface="Symbol" panose="05050102010706020507" pitchFamily="18" charset="2"/>
              </a:rPr>
              <a:t></a:t>
            </a:r>
            <a:r>
              <a:rPr lang="en-US" dirty="0"/>
              <a:t>y in a uniform field of strength E?</a:t>
            </a:r>
          </a:p>
          <a:p>
            <a:pPr marL="514350" indent="-514350">
              <a:buFont typeface="+mj-lt"/>
              <a:buAutoNum type="alphaLcParenR"/>
            </a:pP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a:t>-</a:t>
            </a: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t>-</a:t>
            </a: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sym typeface="Symbol" panose="05050102010706020507" pitchFamily="18" charset="2"/>
              </a:rPr>
              <a:t>5</a:t>
            </a: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p>
          <a:p>
            <a:pPr marL="514350" indent="-514350">
              <a:buFont typeface="+mj-lt"/>
              <a:buAutoNum type="alphaLcParenR"/>
            </a:pPr>
            <a:endParaRPr lang="en-US" dirty="0"/>
          </a:p>
        </p:txBody>
      </p:sp>
      <p:grpSp>
        <p:nvGrpSpPr>
          <p:cNvPr id="5" name="Group 4">
            <a:extLst>
              <a:ext uri="{FF2B5EF4-FFF2-40B4-BE49-F238E27FC236}">
                <a16:creationId xmlns:a16="http://schemas.microsoft.com/office/drawing/2014/main" id="{64A1EDD1-1222-83C3-CEB0-6202AD376E4A}"/>
              </a:ext>
            </a:extLst>
          </p:cNvPr>
          <p:cNvGrpSpPr/>
          <p:nvPr/>
        </p:nvGrpSpPr>
        <p:grpSpPr>
          <a:xfrm>
            <a:off x="3029076" y="3734595"/>
            <a:ext cx="5657724" cy="1970814"/>
            <a:chOff x="464716" y="1764968"/>
            <a:chExt cx="8172161" cy="3384347"/>
          </a:xfrm>
        </p:grpSpPr>
        <p:cxnSp>
          <p:nvCxnSpPr>
            <p:cNvPr id="6" name="Straight Connector 5">
              <a:extLst>
                <a:ext uri="{FF2B5EF4-FFF2-40B4-BE49-F238E27FC236}">
                  <a16:creationId xmlns:a16="http://schemas.microsoft.com/office/drawing/2014/main" id="{48E0A9A2-495A-64F7-A2A5-8D06D71868A8}"/>
                </a:ext>
              </a:extLst>
            </p:cNvPr>
            <p:cNvCxnSpPr/>
            <p:nvPr/>
          </p:nvCxnSpPr>
          <p:spPr>
            <a:xfrm>
              <a:off x="869424" y="2548327"/>
              <a:ext cx="5651297" cy="149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6724B11-09B9-7D0F-8764-8D601CBDC841}"/>
                </a:ext>
              </a:extLst>
            </p:cNvPr>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 name="Rectangle 7">
              <a:extLst>
                <a:ext uri="{FF2B5EF4-FFF2-40B4-BE49-F238E27FC236}">
                  <a16:creationId xmlns:a16="http://schemas.microsoft.com/office/drawing/2014/main" id="{E8DF6111-77CB-7EEA-B560-924FADEB4B31}"/>
                </a:ext>
              </a:extLst>
            </p:cNvPr>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D6CF8DC1-ABB9-EE9B-AB87-8D3A3AE6DAEB}"/>
                </a:ext>
              </a:extLst>
            </p:cNvPr>
            <p:cNvSpPr/>
            <p:nvPr/>
          </p:nvSpPr>
          <p:spPr>
            <a:xfrm>
              <a:off x="689144" y="194234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0" name="Rectangle 9">
              <a:extLst>
                <a:ext uri="{FF2B5EF4-FFF2-40B4-BE49-F238E27FC236}">
                  <a16:creationId xmlns:a16="http://schemas.microsoft.com/office/drawing/2014/main" id="{DFE0470E-38DD-18A1-CB57-B285C8CE9492}"/>
                </a:ext>
              </a:extLst>
            </p:cNvPr>
            <p:cNvSpPr/>
            <p:nvPr/>
          </p:nvSpPr>
          <p:spPr>
            <a:xfrm>
              <a:off x="706631" y="176496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1" name="Rectangle 10">
              <a:extLst>
                <a:ext uri="{FF2B5EF4-FFF2-40B4-BE49-F238E27FC236}">
                  <a16:creationId xmlns:a16="http://schemas.microsoft.com/office/drawing/2014/main" id="{7FD8F309-DA37-7650-CD5A-67126A91B2AF}"/>
                </a:ext>
              </a:extLst>
            </p:cNvPr>
            <p:cNvSpPr/>
            <p:nvPr/>
          </p:nvSpPr>
          <p:spPr>
            <a:xfrm>
              <a:off x="750449" y="47000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grpSp>
          <p:nvGrpSpPr>
            <p:cNvPr id="12" name="Group 19">
              <a:extLst>
                <a:ext uri="{FF2B5EF4-FFF2-40B4-BE49-F238E27FC236}">
                  <a16:creationId xmlns:a16="http://schemas.microsoft.com/office/drawing/2014/main" id="{75F2BEB2-2E51-C590-8FE8-2F0E7B9837B9}"/>
                </a:ext>
              </a:extLst>
            </p:cNvPr>
            <p:cNvGrpSpPr/>
            <p:nvPr/>
          </p:nvGrpSpPr>
          <p:grpSpPr>
            <a:xfrm>
              <a:off x="2321834" y="2193217"/>
              <a:ext cx="3325319" cy="2425910"/>
              <a:chOff x="2953062" y="1906247"/>
              <a:chExt cx="3325319" cy="914401"/>
            </a:xfrm>
          </p:grpSpPr>
          <p:cxnSp>
            <p:nvCxnSpPr>
              <p:cNvPr id="36" name="Straight Arrow Connector 35">
                <a:extLst>
                  <a:ext uri="{FF2B5EF4-FFF2-40B4-BE49-F238E27FC236}">
                    <a16:creationId xmlns:a16="http://schemas.microsoft.com/office/drawing/2014/main" id="{D97B2B99-F08F-F578-27C0-31CE9FACD46C}"/>
                  </a:ext>
                </a:extLst>
              </p:cNvPr>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2DDD572-D5CE-EAD9-0AF7-D8A34FC066D5}"/>
                  </a:ext>
                </a:extLst>
              </p:cNvPr>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BD94B2B-4691-B8ED-7C48-2C807E956EAF}"/>
                  </a:ext>
                </a:extLst>
              </p:cNvPr>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15DE481-1CF0-E823-B268-89028F17EE0D}"/>
                  </a:ext>
                </a:extLst>
              </p:cNvPr>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B43139C-B912-3ACC-C6A4-AD85D4EAEEC0}"/>
                  </a:ext>
                </a:extLst>
              </p:cNvPr>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4E3EEDA-DF95-248B-6D88-7CFCD1814C58}"/>
                  </a:ext>
                </a:extLst>
              </p:cNvPr>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Group 41">
              <a:extLst>
                <a:ext uri="{FF2B5EF4-FFF2-40B4-BE49-F238E27FC236}">
                  <a16:creationId xmlns:a16="http://schemas.microsoft.com/office/drawing/2014/main" id="{FEF4F8BC-2396-0F1A-1943-C03FCD149375}"/>
                </a:ext>
              </a:extLst>
            </p:cNvPr>
            <p:cNvGrpSpPr/>
            <p:nvPr/>
          </p:nvGrpSpPr>
          <p:grpSpPr>
            <a:xfrm>
              <a:off x="2002047" y="2188223"/>
              <a:ext cx="3325319" cy="2415915"/>
              <a:chOff x="2953062" y="1906247"/>
              <a:chExt cx="3325319" cy="914401"/>
            </a:xfrm>
          </p:grpSpPr>
          <p:cxnSp>
            <p:nvCxnSpPr>
              <p:cNvPr id="30" name="Straight Arrow Connector 29">
                <a:extLst>
                  <a:ext uri="{FF2B5EF4-FFF2-40B4-BE49-F238E27FC236}">
                    <a16:creationId xmlns:a16="http://schemas.microsoft.com/office/drawing/2014/main" id="{AD688616-85B7-9835-5A31-B6FF70C1029A}"/>
                  </a:ext>
                </a:extLst>
              </p:cNvPr>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4B8905-CDAE-8060-217B-96277E621057}"/>
                  </a:ext>
                </a:extLst>
              </p:cNvPr>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B0FAAA-946D-8DFC-1A9B-0AAECB2F4AA5}"/>
                  </a:ext>
                </a:extLst>
              </p:cNvPr>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969CE13-0C78-CB58-4027-522E342709A6}"/>
                  </a:ext>
                </a:extLst>
              </p:cNvPr>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84D6B34-46F2-26B2-BC9E-5C12A209ABD5}"/>
                  </a:ext>
                </a:extLst>
              </p:cNvPr>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DF2B2B-20C7-C626-71EC-EDAE6C407C26}"/>
                  </a:ext>
                </a:extLst>
              </p:cNvPr>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B2E338D-18A5-C64E-FDDE-5E1231D8966C}"/>
                </a:ext>
              </a:extLst>
            </p:cNvPr>
            <p:cNvSpPr/>
            <p:nvPr/>
          </p:nvSpPr>
          <p:spPr>
            <a:xfrm>
              <a:off x="750448" y="44714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sp>
          <p:nvSpPr>
            <p:cNvPr id="15" name="Oval 14">
              <a:extLst>
                <a:ext uri="{FF2B5EF4-FFF2-40B4-BE49-F238E27FC236}">
                  <a16:creationId xmlns:a16="http://schemas.microsoft.com/office/drawing/2014/main" id="{63097F9A-7E66-3A98-4ADE-952F39332C10}"/>
                </a:ext>
              </a:extLst>
            </p:cNvPr>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cxnSp>
          <p:nvCxnSpPr>
            <p:cNvPr id="16" name="Straight Arrow Connector 15">
              <a:extLst>
                <a:ext uri="{FF2B5EF4-FFF2-40B4-BE49-F238E27FC236}">
                  <a16:creationId xmlns:a16="http://schemas.microsoft.com/office/drawing/2014/main" id="{F7FDEBD0-A431-820A-911D-89A59381A0C7}"/>
                </a:ext>
              </a:extLst>
            </p:cNvPr>
            <p:cNvCxnSpPr>
              <a:stCxn id="15"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643093-C448-9284-43E1-72E56BA6A67E}"/>
                </a:ext>
              </a:extLst>
            </p:cNvPr>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688A1A9-FA9C-8BF8-1780-68CEEED2B589}"/>
                </a:ext>
              </a:extLst>
            </p:cNvPr>
            <p:cNvSpPr txBox="1"/>
            <p:nvPr/>
          </p:nvSpPr>
          <p:spPr>
            <a:xfrm>
              <a:off x="464716" y="3087978"/>
              <a:ext cx="421870" cy="581376"/>
            </a:xfrm>
            <a:prstGeom prst="rect">
              <a:avLst/>
            </a:prstGeom>
            <a:solidFill>
              <a:schemeClr val="bg1"/>
            </a:solidFill>
          </p:spPr>
          <p:txBody>
            <a:bodyPr wrap="none" rtlCol="0">
              <a:spAutoFit/>
            </a:bodyPr>
            <a:lstStyle/>
            <a:p>
              <a:r>
                <a:rPr lang="en-US" sz="1600" dirty="0"/>
                <a:t>d</a:t>
              </a:r>
            </a:p>
          </p:txBody>
        </p:sp>
        <p:sp>
          <p:nvSpPr>
            <p:cNvPr id="20" name="TextBox 19">
              <a:extLst>
                <a:ext uri="{FF2B5EF4-FFF2-40B4-BE49-F238E27FC236}">
                  <a16:creationId xmlns:a16="http://schemas.microsoft.com/office/drawing/2014/main" id="{B4D9D655-FB98-0923-1B1E-944287B5B9EA}"/>
                </a:ext>
              </a:extLst>
            </p:cNvPr>
            <p:cNvSpPr txBox="1"/>
            <p:nvPr/>
          </p:nvSpPr>
          <p:spPr>
            <a:xfrm>
              <a:off x="6670624" y="1828799"/>
              <a:ext cx="1966253" cy="436033"/>
            </a:xfrm>
            <a:prstGeom prst="rect">
              <a:avLst/>
            </a:prstGeom>
            <a:noFill/>
          </p:spPr>
          <p:txBody>
            <a:bodyPr wrap="none" rtlCol="0">
              <a:spAutoFit/>
            </a:bodyPr>
            <a:lstStyle/>
            <a:p>
              <a:r>
                <a:rPr lang="en-US" sz="1050" dirty="0"/>
                <a:t>High Potential Energy</a:t>
              </a:r>
            </a:p>
          </p:txBody>
        </p:sp>
        <p:sp>
          <p:nvSpPr>
            <p:cNvPr id="21" name="TextBox 20">
              <a:extLst>
                <a:ext uri="{FF2B5EF4-FFF2-40B4-BE49-F238E27FC236}">
                  <a16:creationId xmlns:a16="http://schemas.microsoft.com/office/drawing/2014/main" id="{BE0C74EC-173D-1122-5B57-EDA6EF3424A9}"/>
                </a:ext>
              </a:extLst>
            </p:cNvPr>
            <p:cNvSpPr txBox="1"/>
            <p:nvPr/>
          </p:nvSpPr>
          <p:spPr>
            <a:xfrm>
              <a:off x="6658131" y="4619468"/>
              <a:ext cx="1929207" cy="436033"/>
            </a:xfrm>
            <a:prstGeom prst="rect">
              <a:avLst/>
            </a:prstGeom>
            <a:noFill/>
          </p:spPr>
          <p:txBody>
            <a:bodyPr wrap="none" rtlCol="0">
              <a:spAutoFit/>
            </a:bodyPr>
            <a:lstStyle/>
            <a:p>
              <a:r>
                <a:rPr lang="en-US" sz="1050" dirty="0"/>
                <a:t>Low Potential Energy</a:t>
              </a:r>
            </a:p>
          </p:txBody>
        </p:sp>
        <p:cxnSp>
          <p:nvCxnSpPr>
            <p:cNvPr id="22" name="Straight Arrow Connector 21">
              <a:extLst>
                <a:ext uri="{FF2B5EF4-FFF2-40B4-BE49-F238E27FC236}">
                  <a16:creationId xmlns:a16="http://schemas.microsoft.com/office/drawing/2014/main" id="{56F49C7E-7238-7613-B707-0EAAB318FBAA}"/>
                </a:ext>
              </a:extLst>
            </p:cNvPr>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22637D8C-6B3F-A5C6-11E5-F474994C2472}"/>
                </a:ext>
              </a:extLst>
            </p:cNvPr>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Oval 23">
              <a:extLst>
                <a:ext uri="{FF2B5EF4-FFF2-40B4-BE49-F238E27FC236}">
                  <a16:creationId xmlns:a16="http://schemas.microsoft.com/office/drawing/2014/main" id="{203392FF-600C-4282-2A79-18895E493568}"/>
                </a:ext>
              </a:extLst>
            </p:cNvPr>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TextBox 24">
              <a:extLst>
                <a:ext uri="{FF2B5EF4-FFF2-40B4-BE49-F238E27FC236}">
                  <a16:creationId xmlns:a16="http://schemas.microsoft.com/office/drawing/2014/main" id="{13CC4909-A372-AAFF-8CF5-6A43C3AEF4B5}"/>
                </a:ext>
              </a:extLst>
            </p:cNvPr>
            <p:cNvSpPr txBox="1"/>
            <p:nvPr/>
          </p:nvSpPr>
          <p:spPr>
            <a:xfrm>
              <a:off x="2728210" y="2323476"/>
              <a:ext cx="417240" cy="528525"/>
            </a:xfrm>
            <a:prstGeom prst="rect">
              <a:avLst/>
            </a:prstGeom>
            <a:noFill/>
          </p:spPr>
          <p:txBody>
            <a:bodyPr wrap="none" rtlCol="0">
              <a:spAutoFit/>
            </a:bodyPr>
            <a:lstStyle/>
            <a:p>
              <a:r>
                <a:rPr lang="en-US" sz="1400" dirty="0"/>
                <a:t>A</a:t>
              </a:r>
            </a:p>
          </p:txBody>
        </p:sp>
        <p:sp>
          <p:nvSpPr>
            <p:cNvPr id="26" name="TextBox 25">
              <a:extLst>
                <a:ext uri="{FF2B5EF4-FFF2-40B4-BE49-F238E27FC236}">
                  <a16:creationId xmlns:a16="http://schemas.microsoft.com/office/drawing/2014/main" id="{942F0DF6-282B-8CBC-6D1E-AC70698EC8D1}"/>
                </a:ext>
              </a:extLst>
            </p:cNvPr>
            <p:cNvSpPr txBox="1"/>
            <p:nvPr/>
          </p:nvSpPr>
          <p:spPr>
            <a:xfrm>
              <a:off x="2745698" y="3720058"/>
              <a:ext cx="407978" cy="528525"/>
            </a:xfrm>
            <a:prstGeom prst="rect">
              <a:avLst/>
            </a:prstGeom>
            <a:noFill/>
          </p:spPr>
          <p:txBody>
            <a:bodyPr wrap="none" rtlCol="0">
              <a:spAutoFit/>
            </a:bodyPr>
            <a:lstStyle/>
            <a:p>
              <a:r>
                <a:rPr lang="en-US" sz="1400" dirty="0"/>
                <a:t>B</a:t>
              </a:r>
            </a:p>
          </p:txBody>
        </p:sp>
        <mc:AlternateContent xmlns:mc="http://schemas.openxmlformats.org/markup-compatibility/2006" xmlns:a14="http://schemas.microsoft.com/office/drawing/2010/main">
          <mc:Choice Requires="a14">
            <p:sp>
              <p:nvSpPr>
                <p:cNvPr id="27" name="Object 4">
                  <a:extLst>
                    <a:ext uri="{FF2B5EF4-FFF2-40B4-BE49-F238E27FC236}">
                      <a16:creationId xmlns:a16="http://schemas.microsoft.com/office/drawing/2014/main" id="{4162630E-B9E0-0C72-DB89-41D8340514F1}"/>
                    </a:ext>
                  </a:extLst>
                </p:cNvPr>
                <p:cNvSpPr txBox="1"/>
                <p:nvPr/>
              </p:nvSpPr>
              <p:spPr bwMode="auto">
                <a:xfrm>
                  <a:off x="2577467" y="2954997"/>
                  <a:ext cx="572201" cy="46596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US" sz="2000" i="1" smtClean="0">
                            <a:solidFill>
                              <a:srgbClr val="000000"/>
                            </a:solidFill>
                            <a:latin typeface="Cambria Math" panose="02040503050406030204" pitchFamily="18" charset="0"/>
                          </a:rPr>
                          <m:t>Δ</m:t>
                        </m:r>
                        <m:acc>
                          <m:accPr>
                            <m:chr m:val="⃗"/>
                            <m:ctrlPr>
                              <a:rPr lang="en-US" sz="2000" i="1">
                                <a:solidFill>
                                  <a:srgbClr val="000000"/>
                                </a:solidFill>
                                <a:latin typeface="Cambria Math" panose="02040503050406030204" pitchFamily="18" charset="0"/>
                              </a:rPr>
                            </m:ctrlPr>
                          </m:accPr>
                          <m:e>
                            <m:r>
                              <a:rPr lang="en-US" sz="2000" b="0" i="1" smtClean="0">
                                <a:solidFill>
                                  <a:srgbClr val="000000"/>
                                </a:solidFill>
                                <a:latin typeface="Cambria Math" panose="02040503050406030204" pitchFamily="18" charset="0"/>
                              </a:rPr>
                              <m:t>𝑦</m:t>
                            </m:r>
                          </m:e>
                        </m:acc>
                      </m:oMath>
                    </m:oMathPara>
                  </a14:m>
                  <a:endParaRPr lang="en-US" sz="2000" dirty="0"/>
                </a:p>
              </p:txBody>
            </p:sp>
          </mc:Choice>
          <mc:Fallback xmlns="">
            <p:sp>
              <p:nvSpPr>
                <p:cNvPr id="27" name="Object 4">
                  <a:extLst>
                    <a:ext uri="{FF2B5EF4-FFF2-40B4-BE49-F238E27FC236}">
                      <a16:creationId xmlns:a16="http://schemas.microsoft.com/office/drawing/2014/main" id="{4162630E-B9E0-0C72-DB89-41D8340514F1}"/>
                    </a:ext>
                  </a:extLst>
                </p:cNvPr>
                <p:cNvSpPr txBox="1">
                  <a:spLocks noRot="1" noChangeAspect="1" noMove="1" noResize="1" noEditPoints="1" noAdjustHandles="1" noChangeArrowheads="1" noChangeShapeType="1" noTextEdit="1"/>
                </p:cNvSpPr>
                <p:nvPr/>
              </p:nvSpPr>
              <p:spPr bwMode="auto">
                <a:xfrm>
                  <a:off x="2577467" y="2954997"/>
                  <a:ext cx="572201" cy="465966"/>
                </a:xfrm>
                <a:prstGeom prst="rect">
                  <a:avLst/>
                </a:prstGeom>
                <a:blipFill>
                  <a:blip r:embed="rId2"/>
                  <a:stretch>
                    <a:fillRect t="-26667" r="-56923" b="-57778"/>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271B87BF-C659-6A7F-736A-89D7EE41306A}"/>
                </a:ext>
              </a:extLst>
            </p:cNvPr>
            <p:cNvSpPr txBox="1"/>
            <p:nvPr/>
          </p:nvSpPr>
          <p:spPr>
            <a:xfrm>
              <a:off x="5681273" y="3192906"/>
              <a:ext cx="375562" cy="475672"/>
            </a:xfrm>
            <a:prstGeom prst="rect">
              <a:avLst/>
            </a:prstGeom>
            <a:noFill/>
          </p:spPr>
          <p:txBody>
            <a:bodyPr wrap="none" rtlCol="0">
              <a:spAutoFit/>
            </a:bodyPr>
            <a:lstStyle/>
            <a:p>
              <a:r>
                <a:rPr lang="en-US" sz="1200" dirty="0">
                  <a:solidFill>
                    <a:srgbClr val="FF0000"/>
                  </a:solidFill>
                </a:rPr>
                <a:t>E</a:t>
              </a:r>
            </a:p>
          </p:txBody>
        </p:sp>
        <mc:AlternateContent xmlns:mc="http://schemas.openxmlformats.org/markup-compatibility/2006" xmlns:a14="http://schemas.microsoft.com/office/drawing/2010/main">
          <mc:Choice Requires="a14">
            <p:sp>
              <p:nvSpPr>
                <p:cNvPr id="29" name="Object 5">
                  <a:extLst>
                    <a:ext uri="{FF2B5EF4-FFF2-40B4-BE49-F238E27FC236}">
                      <a16:creationId xmlns:a16="http://schemas.microsoft.com/office/drawing/2014/main" id="{A529221E-4262-E3A2-38A6-B410CA1C6C64}"/>
                    </a:ext>
                  </a:extLst>
                </p:cNvPr>
                <p:cNvSpPr txBox="1"/>
                <p:nvPr/>
              </p:nvSpPr>
              <p:spPr bwMode="auto">
                <a:xfrm>
                  <a:off x="6534173" y="2385042"/>
                  <a:ext cx="1486999" cy="43603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1100" b="0" i="1" smtClean="0">
                            <a:solidFill>
                              <a:srgbClr val="000000"/>
                            </a:solidFill>
                            <a:latin typeface="Cambria Math" panose="02040503050406030204" pitchFamily="18" charset="0"/>
                          </a:rPr>
                          <m:t>𝑦</m:t>
                        </m:r>
                        <m:r>
                          <a:rPr lang="en-US" sz="1100" i="1">
                            <a:solidFill>
                              <a:srgbClr val="000000"/>
                            </a:solidFill>
                            <a:latin typeface="Cambria Math" panose="02040503050406030204" pitchFamily="18" charset="0"/>
                          </a:rPr>
                          <m:t>=0</m:t>
                        </m:r>
                      </m:oMath>
                    </m:oMathPara>
                  </a14:m>
                  <a:endParaRPr lang="en-US" sz="1100" dirty="0"/>
                </a:p>
              </p:txBody>
            </p:sp>
          </mc:Choice>
          <mc:Fallback xmlns="">
            <p:sp>
              <p:nvSpPr>
                <p:cNvPr id="29" name="Object 5">
                  <a:extLst>
                    <a:ext uri="{FF2B5EF4-FFF2-40B4-BE49-F238E27FC236}">
                      <a16:creationId xmlns:a16="http://schemas.microsoft.com/office/drawing/2014/main" id="{A529221E-4262-E3A2-38A6-B410CA1C6C64}"/>
                    </a:ext>
                  </a:extLst>
                </p:cNvPr>
                <p:cNvSpPr txBox="1">
                  <a:spLocks noRot="1" noChangeAspect="1" noMove="1" noResize="1" noEditPoints="1" noAdjustHandles="1" noChangeArrowheads="1" noChangeShapeType="1" noTextEdit="1"/>
                </p:cNvSpPr>
                <p:nvPr/>
              </p:nvSpPr>
              <p:spPr bwMode="auto">
                <a:xfrm>
                  <a:off x="6534173" y="2385042"/>
                  <a:ext cx="1486999" cy="436033"/>
                </a:xfrm>
                <a:prstGeom prst="rect">
                  <a:avLst/>
                </a:prstGeom>
                <a:blipFill>
                  <a:blip r:embed="rId3"/>
                  <a:stretch>
                    <a:fillRect b="-2381"/>
                  </a:stretch>
                </a:blipFill>
              </p:spPr>
              <p:txBody>
                <a:bodyPr/>
                <a:lstStyle/>
                <a:p>
                  <a:r>
                    <a:rPr lang="en-US">
                      <a:noFill/>
                    </a:rPr>
                    <a:t> </a:t>
                  </a:r>
                </a:p>
              </p:txBody>
            </p:sp>
          </mc:Fallback>
        </mc:AlternateContent>
      </p:grpSp>
    </p:spTree>
    <p:extLst>
      <p:ext uri="{BB962C8B-B14F-4D97-AF65-F5344CB8AC3E}">
        <p14:creationId xmlns:p14="http://schemas.microsoft.com/office/powerpoint/2010/main" val="1153610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428A-7984-1BAB-ABED-7A2416832498}"/>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FF0822C0-662D-409D-A2C8-46927F95F624}"/>
              </a:ext>
            </a:extLst>
          </p:cNvPr>
          <p:cNvSpPr>
            <a:spLocks noGrp="1"/>
          </p:cNvSpPr>
          <p:nvPr>
            <p:ph idx="1"/>
          </p:nvPr>
        </p:nvSpPr>
        <p:spPr>
          <a:xfrm>
            <a:off x="376969" y="1508784"/>
            <a:ext cx="8229600" cy="4525963"/>
          </a:xfrm>
        </p:spPr>
        <p:txBody>
          <a:bodyPr/>
          <a:lstStyle/>
          <a:p>
            <a:pPr marL="0" indent="0">
              <a:buNone/>
            </a:pPr>
            <a:r>
              <a:rPr lang="en-US" dirty="0"/>
              <a:t>What is the amount of work done in moving a negative charge a distance </a:t>
            </a:r>
            <a:r>
              <a:rPr lang="en-US" dirty="0">
                <a:sym typeface="Symbol" panose="05050102010706020507" pitchFamily="18" charset="2"/>
              </a:rPr>
              <a:t></a:t>
            </a:r>
            <a:r>
              <a:rPr lang="en-US" dirty="0"/>
              <a:t>y in a uniform field of strength E?</a:t>
            </a:r>
          </a:p>
          <a:p>
            <a:pPr marL="514350" indent="-514350">
              <a:buFont typeface="+mj-lt"/>
              <a:buAutoNum type="alphaLcParenR"/>
            </a:pP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a:t>-</a:t>
            </a: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t>-</a:t>
            </a: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sym typeface="Symbol" panose="05050102010706020507" pitchFamily="18" charset="2"/>
              </a:rPr>
              <a:t>5</a:t>
            </a: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p>
          <a:p>
            <a:pPr marL="514350" indent="-514350">
              <a:buFont typeface="+mj-lt"/>
              <a:buAutoNum type="alphaLcParenR"/>
            </a:pPr>
            <a:endParaRPr lang="en-US" dirty="0"/>
          </a:p>
        </p:txBody>
      </p:sp>
      <p:grpSp>
        <p:nvGrpSpPr>
          <p:cNvPr id="5" name="Group 4">
            <a:extLst>
              <a:ext uri="{FF2B5EF4-FFF2-40B4-BE49-F238E27FC236}">
                <a16:creationId xmlns:a16="http://schemas.microsoft.com/office/drawing/2014/main" id="{64A1EDD1-1222-83C3-CEB0-6202AD376E4A}"/>
              </a:ext>
            </a:extLst>
          </p:cNvPr>
          <p:cNvGrpSpPr/>
          <p:nvPr/>
        </p:nvGrpSpPr>
        <p:grpSpPr>
          <a:xfrm>
            <a:off x="3029076" y="3734595"/>
            <a:ext cx="5657724" cy="1970814"/>
            <a:chOff x="464716" y="1764968"/>
            <a:chExt cx="8172161" cy="3384347"/>
          </a:xfrm>
        </p:grpSpPr>
        <p:cxnSp>
          <p:nvCxnSpPr>
            <p:cNvPr id="6" name="Straight Connector 5">
              <a:extLst>
                <a:ext uri="{FF2B5EF4-FFF2-40B4-BE49-F238E27FC236}">
                  <a16:creationId xmlns:a16="http://schemas.microsoft.com/office/drawing/2014/main" id="{48E0A9A2-495A-64F7-A2A5-8D06D71868A8}"/>
                </a:ext>
              </a:extLst>
            </p:cNvPr>
            <p:cNvCxnSpPr/>
            <p:nvPr/>
          </p:nvCxnSpPr>
          <p:spPr>
            <a:xfrm>
              <a:off x="869424" y="2548327"/>
              <a:ext cx="5651297" cy="149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6724B11-09B9-7D0F-8764-8D601CBDC841}"/>
                </a:ext>
              </a:extLst>
            </p:cNvPr>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 name="Rectangle 7">
              <a:extLst>
                <a:ext uri="{FF2B5EF4-FFF2-40B4-BE49-F238E27FC236}">
                  <a16:creationId xmlns:a16="http://schemas.microsoft.com/office/drawing/2014/main" id="{E8DF6111-77CB-7EEA-B560-924FADEB4B31}"/>
                </a:ext>
              </a:extLst>
            </p:cNvPr>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D6CF8DC1-ABB9-EE9B-AB87-8D3A3AE6DAEB}"/>
                </a:ext>
              </a:extLst>
            </p:cNvPr>
            <p:cNvSpPr/>
            <p:nvPr/>
          </p:nvSpPr>
          <p:spPr>
            <a:xfrm>
              <a:off x="689144" y="194234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0" name="Rectangle 9">
              <a:extLst>
                <a:ext uri="{FF2B5EF4-FFF2-40B4-BE49-F238E27FC236}">
                  <a16:creationId xmlns:a16="http://schemas.microsoft.com/office/drawing/2014/main" id="{DFE0470E-38DD-18A1-CB57-B285C8CE9492}"/>
                </a:ext>
              </a:extLst>
            </p:cNvPr>
            <p:cNvSpPr/>
            <p:nvPr/>
          </p:nvSpPr>
          <p:spPr>
            <a:xfrm>
              <a:off x="706631" y="176496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1" name="Rectangle 10">
              <a:extLst>
                <a:ext uri="{FF2B5EF4-FFF2-40B4-BE49-F238E27FC236}">
                  <a16:creationId xmlns:a16="http://schemas.microsoft.com/office/drawing/2014/main" id="{7FD8F309-DA37-7650-CD5A-67126A91B2AF}"/>
                </a:ext>
              </a:extLst>
            </p:cNvPr>
            <p:cNvSpPr/>
            <p:nvPr/>
          </p:nvSpPr>
          <p:spPr>
            <a:xfrm>
              <a:off x="750449" y="47000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grpSp>
          <p:nvGrpSpPr>
            <p:cNvPr id="12" name="Group 19">
              <a:extLst>
                <a:ext uri="{FF2B5EF4-FFF2-40B4-BE49-F238E27FC236}">
                  <a16:creationId xmlns:a16="http://schemas.microsoft.com/office/drawing/2014/main" id="{75F2BEB2-2E51-C590-8FE8-2F0E7B9837B9}"/>
                </a:ext>
              </a:extLst>
            </p:cNvPr>
            <p:cNvGrpSpPr/>
            <p:nvPr/>
          </p:nvGrpSpPr>
          <p:grpSpPr>
            <a:xfrm>
              <a:off x="2321834" y="2193217"/>
              <a:ext cx="3325319" cy="2425910"/>
              <a:chOff x="2953062" y="1906247"/>
              <a:chExt cx="3325319" cy="914401"/>
            </a:xfrm>
          </p:grpSpPr>
          <p:cxnSp>
            <p:nvCxnSpPr>
              <p:cNvPr id="36" name="Straight Arrow Connector 35">
                <a:extLst>
                  <a:ext uri="{FF2B5EF4-FFF2-40B4-BE49-F238E27FC236}">
                    <a16:creationId xmlns:a16="http://schemas.microsoft.com/office/drawing/2014/main" id="{D97B2B99-F08F-F578-27C0-31CE9FACD46C}"/>
                  </a:ext>
                </a:extLst>
              </p:cNvPr>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2DDD572-D5CE-EAD9-0AF7-D8A34FC066D5}"/>
                  </a:ext>
                </a:extLst>
              </p:cNvPr>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BD94B2B-4691-B8ED-7C48-2C807E956EAF}"/>
                  </a:ext>
                </a:extLst>
              </p:cNvPr>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15DE481-1CF0-E823-B268-89028F17EE0D}"/>
                  </a:ext>
                </a:extLst>
              </p:cNvPr>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B43139C-B912-3ACC-C6A4-AD85D4EAEEC0}"/>
                  </a:ext>
                </a:extLst>
              </p:cNvPr>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4E3EEDA-DF95-248B-6D88-7CFCD1814C58}"/>
                  </a:ext>
                </a:extLst>
              </p:cNvPr>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Group 41">
              <a:extLst>
                <a:ext uri="{FF2B5EF4-FFF2-40B4-BE49-F238E27FC236}">
                  <a16:creationId xmlns:a16="http://schemas.microsoft.com/office/drawing/2014/main" id="{FEF4F8BC-2396-0F1A-1943-C03FCD149375}"/>
                </a:ext>
              </a:extLst>
            </p:cNvPr>
            <p:cNvGrpSpPr/>
            <p:nvPr/>
          </p:nvGrpSpPr>
          <p:grpSpPr>
            <a:xfrm>
              <a:off x="2002047" y="2188223"/>
              <a:ext cx="3325319" cy="2415915"/>
              <a:chOff x="2953062" y="1906247"/>
              <a:chExt cx="3325319" cy="914401"/>
            </a:xfrm>
          </p:grpSpPr>
          <p:cxnSp>
            <p:nvCxnSpPr>
              <p:cNvPr id="30" name="Straight Arrow Connector 29">
                <a:extLst>
                  <a:ext uri="{FF2B5EF4-FFF2-40B4-BE49-F238E27FC236}">
                    <a16:creationId xmlns:a16="http://schemas.microsoft.com/office/drawing/2014/main" id="{AD688616-85B7-9835-5A31-B6FF70C1029A}"/>
                  </a:ext>
                </a:extLst>
              </p:cNvPr>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4B8905-CDAE-8060-217B-96277E621057}"/>
                  </a:ext>
                </a:extLst>
              </p:cNvPr>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B0FAAA-946D-8DFC-1A9B-0AAECB2F4AA5}"/>
                  </a:ext>
                </a:extLst>
              </p:cNvPr>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969CE13-0C78-CB58-4027-522E342709A6}"/>
                  </a:ext>
                </a:extLst>
              </p:cNvPr>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84D6B34-46F2-26B2-BC9E-5C12A209ABD5}"/>
                  </a:ext>
                </a:extLst>
              </p:cNvPr>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DF2B2B-20C7-C626-71EC-EDAE6C407C26}"/>
                  </a:ext>
                </a:extLst>
              </p:cNvPr>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B2E338D-18A5-C64E-FDDE-5E1231D8966C}"/>
                </a:ext>
              </a:extLst>
            </p:cNvPr>
            <p:cNvSpPr/>
            <p:nvPr/>
          </p:nvSpPr>
          <p:spPr>
            <a:xfrm>
              <a:off x="750448" y="44714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sp>
          <p:nvSpPr>
            <p:cNvPr id="15" name="Oval 14">
              <a:extLst>
                <a:ext uri="{FF2B5EF4-FFF2-40B4-BE49-F238E27FC236}">
                  <a16:creationId xmlns:a16="http://schemas.microsoft.com/office/drawing/2014/main" id="{63097F9A-7E66-3A98-4ADE-952F39332C10}"/>
                </a:ext>
              </a:extLst>
            </p:cNvPr>
            <p:cNvSpPr/>
            <p:nvPr/>
          </p:nvSpPr>
          <p:spPr>
            <a:xfrm>
              <a:off x="4029778" y="2460622"/>
              <a:ext cx="284814" cy="254829"/>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cxnSp>
          <p:nvCxnSpPr>
            <p:cNvPr id="16" name="Straight Arrow Connector 15">
              <a:extLst>
                <a:ext uri="{FF2B5EF4-FFF2-40B4-BE49-F238E27FC236}">
                  <a16:creationId xmlns:a16="http://schemas.microsoft.com/office/drawing/2014/main" id="{F7FDEBD0-A431-820A-911D-89A59381A0C7}"/>
                </a:ext>
              </a:extLst>
            </p:cNvPr>
            <p:cNvCxnSpPr>
              <a:stCxn id="15"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643093-C448-9284-43E1-72E56BA6A67E}"/>
                </a:ext>
              </a:extLst>
            </p:cNvPr>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688A1A9-FA9C-8BF8-1780-68CEEED2B589}"/>
                </a:ext>
              </a:extLst>
            </p:cNvPr>
            <p:cNvSpPr txBox="1"/>
            <p:nvPr/>
          </p:nvSpPr>
          <p:spPr>
            <a:xfrm>
              <a:off x="464716" y="3087978"/>
              <a:ext cx="421870" cy="581376"/>
            </a:xfrm>
            <a:prstGeom prst="rect">
              <a:avLst/>
            </a:prstGeom>
            <a:solidFill>
              <a:schemeClr val="bg1"/>
            </a:solidFill>
          </p:spPr>
          <p:txBody>
            <a:bodyPr wrap="none" rtlCol="0">
              <a:spAutoFit/>
            </a:bodyPr>
            <a:lstStyle/>
            <a:p>
              <a:r>
                <a:rPr lang="en-US" sz="1600" dirty="0"/>
                <a:t>d</a:t>
              </a:r>
            </a:p>
          </p:txBody>
        </p:sp>
        <p:sp>
          <p:nvSpPr>
            <p:cNvPr id="20" name="TextBox 19">
              <a:extLst>
                <a:ext uri="{FF2B5EF4-FFF2-40B4-BE49-F238E27FC236}">
                  <a16:creationId xmlns:a16="http://schemas.microsoft.com/office/drawing/2014/main" id="{B4D9D655-FB98-0923-1B1E-944287B5B9EA}"/>
                </a:ext>
              </a:extLst>
            </p:cNvPr>
            <p:cNvSpPr txBox="1"/>
            <p:nvPr/>
          </p:nvSpPr>
          <p:spPr>
            <a:xfrm>
              <a:off x="6670624" y="1828799"/>
              <a:ext cx="1966253" cy="436033"/>
            </a:xfrm>
            <a:prstGeom prst="rect">
              <a:avLst/>
            </a:prstGeom>
            <a:noFill/>
          </p:spPr>
          <p:txBody>
            <a:bodyPr wrap="none" rtlCol="0">
              <a:spAutoFit/>
            </a:bodyPr>
            <a:lstStyle/>
            <a:p>
              <a:r>
                <a:rPr lang="en-US" sz="1050" dirty="0"/>
                <a:t>High Potential Energy</a:t>
              </a:r>
            </a:p>
          </p:txBody>
        </p:sp>
        <p:sp>
          <p:nvSpPr>
            <p:cNvPr id="21" name="TextBox 20">
              <a:extLst>
                <a:ext uri="{FF2B5EF4-FFF2-40B4-BE49-F238E27FC236}">
                  <a16:creationId xmlns:a16="http://schemas.microsoft.com/office/drawing/2014/main" id="{BE0C74EC-173D-1122-5B57-EDA6EF3424A9}"/>
                </a:ext>
              </a:extLst>
            </p:cNvPr>
            <p:cNvSpPr txBox="1"/>
            <p:nvPr/>
          </p:nvSpPr>
          <p:spPr>
            <a:xfrm>
              <a:off x="6658131" y="4619468"/>
              <a:ext cx="1929207" cy="436033"/>
            </a:xfrm>
            <a:prstGeom prst="rect">
              <a:avLst/>
            </a:prstGeom>
            <a:noFill/>
          </p:spPr>
          <p:txBody>
            <a:bodyPr wrap="none" rtlCol="0">
              <a:spAutoFit/>
            </a:bodyPr>
            <a:lstStyle/>
            <a:p>
              <a:r>
                <a:rPr lang="en-US" sz="1050" dirty="0"/>
                <a:t>Low Potential Energy</a:t>
              </a:r>
            </a:p>
          </p:txBody>
        </p:sp>
        <p:cxnSp>
          <p:nvCxnSpPr>
            <p:cNvPr id="22" name="Straight Arrow Connector 21">
              <a:extLst>
                <a:ext uri="{FF2B5EF4-FFF2-40B4-BE49-F238E27FC236}">
                  <a16:creationId xmlns:a16="http://schemas.microsoft.com/office/drawing/2014/main" id="{56F49C7E-7238-7613-B707-0EAAB318FBAA}"/>
                </a:ext>
              </a:extLst>
            </p:cNvPr>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22637D8C-6B3F-A5C6-11E5-F474994C2472}"/>
                </a:ext>
              </a:extLst>
            </p:cNvPr>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Oval 23">
              <a:extLst>
                <a:ext uri="{FF2B5EF4-FFF2-40B4-BE49-F238E27FC236}">
                  <a16:creationId xmlns:a16="http://schemas.microsoft.com/office/drawing/2014/main" id="{203392FF-600C-4282-2A79-18895E493568}"/>
                </a:ext>
              </a:extLst>
            </p:cNvPr>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TextBox 24">
              <a:extLst>
                <a:ext uri="{FF2B5EF4-FFF2-40B4-BE49-F238E27FC236}">
                  <a16:creationId xmlns:a16="http://schemas.microsoft.com/office/drawing/2014/main" id="{13CC4909-A372-AAFF-8CF5-6A43C3AEF4B5}"/>
                </a:ext>
              </a:extLst>
            </p:cNvPr>
            <p:cNvSpPr txBox="1"/>
            <p:nvPr/>
          </p:nvSpPr>
          <p:spPr>
            <a:xfrm>
              <a:off x="2728210" y="2323476"/>
              <a:ext cx="417240" cy="528525"/>
            </a:xfrm>
            <a:prstGeom prst="rect">
              <a:avLst/>
            </a:prstGeom>
            <a:noFill/>
          </p:spPr>
          <p:txBody>
            <a:bodyPr wrap="none" rtlCol="0">
              <a:spAutoFit/>
            </a:bodyPr>
            <a:lstStyle/>
            <a:p>
              <a:r>
                <a:rPr lang="en-US" sz="1400" dirty="0"/>
                <a:t>A</a:t>
              </a:r>
            </a:p>
          </p:txBody>
        </p:sp>
        <p:sp>
          <p:nvSpPr>
            <p:cNvPr id="26" name="TextBox 25">
              <a:extLst>
                <a:ext uri="{FF2B5EF4-FFF2-40B4-BE49-F238E27FC236}">
                  <a16:creationId xmlns:a16="http://schemas.microsoft.com/office/drawing/2014/main" id="{942F0DF6-282B-8CBC-6D1E-AC70698EC8D1}"/>
                </a:ext>
              </a:extLst>
            </p:cNvPr>
            <p:cNvSpPr txBox="1"/>
            <p:nvPr/>
          </p:nvSpPr>
          <p:spPr>
            <a:xfrm>
              <a:off x="2745698" y="3720058"/>
              <a:ext cx="407978" cy="528525"/>
            </a:xfrm>
            <a:prstGeom prst="rect">
              <a:avLst/>
            </a:prstGeom>
            <a:noFill/>
          </p:spPr>
          <p:txBody>
            <a:bodyPr wrap="none" rtlCol="0">
              <a:spAutoFit/>
            </a:bodyPr>
            <a:lstStyle/>
            <a:p>
              <a:r>
                <a:rPr lang="en-US" sz="1400" dirty="0"/>
                <a:t>B</a:t>
              </a:r>
            </a:p>
          </p:txBody>
        </p:sp>
        <mc:AlternateContent xmlns:mc="http://schemas.openxmlformats.org/markup-compatibility/2006" xmlns:a14="http://schemas.microsoft.com/office/drawing/2010/main">
          <mc:Choice Requires="a14">
            <p:sp>
              <p:nvSpPr>
                <p:cNvPr id="27" name="Object 4">
                  <a:extLst>
                    <a:ext uri="{FF2B5EF4-FFF2-40B4-BE49-F238E27FC236}">
                      <a16:creationId xmlns:a16="http://schemas.microsoft.com/office/drawing/2014/main" id="{4162630E-B9E0-0C72-DB89-41D8340514F1}"/>
                    </a:ext>
                  </a:extLst>
                </p:cNvPr>
                <p:cNvSpPr txBox="1"/>
                <p:nvPr/>
              </p:nvSpPr>
              <p:spPr bwMode="auto">
                <a:xfrm>
                  <a:off x="2577467" y="2954997"/>
                  <a:ext cx="572201" cy="46596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US" sz="2000" i="1" smtClean="0">
                            <a:solidFill>
                              <a:srgbClr val="000000"/>
                            </a:solidFill>
                            <a:latin typeface="Cambria Math" panose="02040503050406030204" pitchFamily="18" charset="0"/>
                          </a:rPr>
                          <m:t>Δ</m:t>
                        </m:r>
                        <m:acc>
                          <m:accPr>
                            <m:chr m:val="⃗"/>
                            <m:ctrlPr>
                              <a:rPr lang="en-US" sz="2000" i="1">
                                <a:solidFill>
                                  <a:srgbClr val="000000"/>
                                </a:solidFill>
                                <a:latin typeface="Cambria Math" panose="02040503050406030204" pitchFamily="18" charset="0"/>
                              </a:rPr>
                            </m:ctrlPr>
                          </m:accPr>
                          <m:e>
                            <m:r>
                              <a:rPr lang="en-US" sz="2000" b="0" i="1" smtClean="0">
                                <a:solidFill>
                                  <a:srgbClr val="000000"/>
                                </a:solidFill>
                                <a:latin typeface="Cambria Math" panose="02040503050406030204" pitchFamily="18" charset="0"/>
                              </a:rPr>
                              <m:t>𝑦</m:t>
                            </m:r>
                          </m:e>
                        </m:acc>
                      </m:oMath>
                    </m:oMathPara>
                  </a14:m>
                  <a:endParaRPr lang="en-US" sz="2000" dirty="0"/>
                </a:p>
              </p:txBody>
            </p:sp>
          </mc:Choice>
          <mc:Fallback xmlns="">
            <p:sp>
              <p:nvSpPr>
                <p:cNvPr id="27" name="Object 4">
                  <a:extLst>
                    <a:ext uri="{FF2B5EF4-FFF2-40B4-BE49-F238E27FC236}">
                      <a16:creationId xmlns:a16="http://schemas.microsoft.com/office/drawing/2014/main" id="{4162630E-B9E0-0C72-DB89-41D8340514F1}"/>
                    </a:ext>
                  </a:extLst>
                </p:cNvPr>
                <p:cNvSpPr txBox="1">
                  <a:spLocks noRot="1" noChangeAspect="1" noMove="1" noResize="1" noEditPoints="1" noAdjustHandles="1" noChangeArrowheads="1" noChangeShapeType="1" noTextEdit="1"/>
                </p:cNvSpPr>
                <p:nvPr/>
              </p:nvSpPr>
              <p:spPr bwMode="auto">
                <a:xfrm>
                  <a:off x="2577467" y="2954997"/>
                  <a:ext cx="572201" cy="465966"/>
                </a:xfrm>
                <a:prstGeom prst="rect">
                  <a:avLst/>
                </a:prstGeom>
                <a:blipFill>
                  <a:blip r:embed="rId2"/>
                  <a:stretch>
                    <a:fillRect t="-26667" r="-56923" b="-57778"/>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271B87BF-C659-6A7F-736A-89D7EE41306A}"/>
                </a:ext>
              </a:extLst>
            </p:cNvPr>
            <p:cNvSpPr txBox="1"/>
            <p:nvPr/>
          </p:nvSpPr>
          <p:spPr>
            <a:xfrm>
              <a:off x="5681273" y="3192906"/>
              <a:ext cx="375562" cy="475672"/>
            </a:xfrm>
            <a:prstGeom prst="rect">
              <a:avLst/>
            </a:prstGeom>
            <a:noFill/>
          </p:spPr>
          <p:txBody>
            <a:bodyPr wrap="none" rtlCol="0">
              <a:spAutoFit/>
            </a:bodyPr>
            <a:lstStyle/>
            <a:p>
              <a:r>
                <a:rPr lang="en-US" sz="1200" dirty="0">
                  <a:solidFill>
                    <a:srgbClr val="FF0000"/>
                  </a:solidFill>
                </a:rPr>
                <a:t>E</a:t>
              </a:r>
            </a:p>
          </p:txBody>
        </p:sp>
        <mc:AlternateContent xmlns:mc="http://schemas.openxmlformats.org/markup-compatibility/2006" xmlns:a14="http://schemas.microsoft.com/office/drawing/2010/main">
          <mc:Choice Requires="a14">
            <p:sp>
              <p:nvSpPr>
                <p:cNvPr id="29" name="Object 5">
                  <a:extLst>
                    <a:ext uri="{FF2B5EF4-FFF2-40B4-BE49-F238E27FC236}">
                      <a16:creationId xmlns:a16="http://schemas.microsoft.com/office/drawing/2014/main" id="{A529221E-4262-E3A2-38A6-B410CA1C6C64}"/>
                    </a:ext>
                  </a:extLst>
                </p:cNvPr>
                <p:cNvSpPr txBox="1"/>
                <p:nvPr/>
              </p:nvSpPr>
              <p:spPr bwMode="auto">
                <a:xfrm>
                  <a:off x="6534173" y="2385042"/>
                  <a:ext cx="1486999" cy="43603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1100" b="0" i="1" smtClean="0">
                            <a:solidFill>
                              <a:srgbClr val="000000"/>
                            </a:solidFill>
                            <a:latin typeface="Cambria Math" panose="02040503050406030204" pitchFamily="18" charset="0"/>
                          </a:rPr>
                          <m:t>𝑦</m:t>
                        </m:r>
                        <m:r>
                          <a:rPr lang="en-US" sz="1100" i="1">
                            <a:solidFill>
                              <a:srgbClr val="000000"/>
                            </a:solidFill>
                            <a:latin typeface="Cambria Math" panose="02040503050406030204" pitchFamily="18" charset="0"/>
                          </a:rPr>
                          <m:t>=0</m:t>
                        </m:r>
                      </m:oMath>
                    </m:oMathPara>
                  </a14:m>
                  <a:endParaRPr lang="en-US" sz="1100" dirty="0"/>
                </a:p>
              </p:txBody>
            </p:sp>
          </mc:Choice>
          <mc:Fallback xmlns="">
            <p:sp>
              <p:nvSpPr>
                <p:cNvPr id="29" name="Object 5">
                  <a:extLst>
                    <a:ext uri="{FF2B5EF4-FFF2-40B4-BE49-F238E27FC236}">
                      <a16:creationId xmlns:a16="http://schemas.microsoft.com/office/drawing/2014/main" id="{A529221E-4262-E3A2-38A6-B410CA1C6C64}"/>
                    </a:ext>
                  </a:extLst>
                </p:cNvPr>
                <p:cNvSpPr txBox="1">
                  <a:spLocks noRot="1" noChangeAspect="1" noMove="1" noResize="1" noEditPoints="1" noAdjustHandles="1" noChangeArrowheads="1" noChangeShapeType="1" noTextEdit="1"/>
                </p:cNvSpPr>
                <p:nvPr/>
              </p:nvSpPr>
              <p:spPr bwMode="auto">
                <a:xfrm>
                  <a:off x="6534173" y="2385042"/>
                  <a:ext cx="1486999" cy="436033"/>
                </a:xfrm>
                <a:prstGeom prst="rect">
                  <a:avLst/>
                </a:prstGeom>
                <a:blipFill>
                  <a:blip r:embed="rId3"/>
                  <a:stretch>
                    <a:fillRect b="-2381"/>
                  </a:stretch>
                </a:blipFill>
              </p:spPr>
              <p:txBody>
                <a:bodyPr/>
                <a:lstStyle/>
                <a:p>
                  <a:r>
                    <a:rPr lang="en-US">
                      <a:noFill/>
                    </a:rPr>
                    <a:t> </a:t>
                  </a:r>
                </a:p>
              </p:txBody>
            </p:sp>
          </mc:Fallback>
        </mc:AlternateContent>
      </p:grpSp>
    </p:spTree>
    <p:extLst>
      <p:ext uri="{BB962C8B-B14F-4D97-AF65-F5344CB8AC3E}">
        <p14:creationId xmlns:p14="http://schemas.microsoft.com/office/powerpoint/2010/main" val="373521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223.28.4</a:t>
            </a:r>
          </a:p>
        </p:txBody>
      </p:sp>
      <p:sp>
        <p:nvSpPr>
          <p:cNvPr id="3" name="Content Placeholder 2"/>
          <p:cNvSpPr>
            <a:spLocks noGrp="1"/>
          </p:cNvSpPr>
          <p:nvPr>
            <p:ph idx="1"/>
          </p:nvPr>
        </p:nvSpPr>
        <p:spPr/>
        <p:txBody>
          <a:bodyPr/>
          <a:lstStyle/>
          <a:p>
            <a:pPr>
              <a:buNone/>
            </a:pPr>
            <a:r>
              <a:rPr lang="en-US" dirty="0"/>
              <a:t>Field lines leave a conductor that is in electrostatic equilibrium</a:t>
            </a:r>
          </a:p>
          <a:p>
            <a:pPr marL="514350" indent="-514350">
              <a:buFont typeface="+mj-lt"/>
              <a:buAutoNum type="alphaLcParenR"/>
            </a:pPr>
            <a:r>
              <a:rPr lang="en-US" dirty="0"/>
              <a:t>At 30 degree angles</a:t>
            </a:r>
          </a:p>
          <a:p>
            <a:pPr marL="514350" indent="-514350">
              <a:buFont typeface="+mj-lt"/>
              <a:buAutoNum type="alphaLcParenR"/>
            </a:pPr>
            <a:r>
              <a:rPr lang="en-US" dirty="0"/>
              <a:t>At 90 degree angles</a:t>
            </a:r>
          </a:p>
          <a:p>
            <a:pPr marL="514350" indent="-514350">
              <a:buFont typeface="+mj-lt"/>
              <a:buAutoNum type="alphaLcParenR"/>
            </a:pPr>
            <a:r>
              <a:rPr lang="en-US" dirty="0"/>
              <a:t>Parallel to the surface</a:t>
            </a:r>
          </a:p>
          <a:p>
            <a:pPr marL="514350" indent="-514350">
              <a:buFont typeface="+mj-lt"/>
              <a:buAutoNum type="alphaLcParenR"/>
            </a:pPr>
            <a:r>
              <a:rPr lang="en-US" dirty="0"/>
              <a:t>Tangent to the surface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25BA-F174-A103-0C52-1622252F87C2}"/>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C5A6B55C-9180-FFCD-FAB9-58F4C25C394E}"/>
              </a:ext>
            </a:extLst>
          </p:cNvPr>
          <p:cNvSpPr>
            <a:spLocks noGrp="1"/>
          </p:cNvSpPr>
          <p:nvPr>
            <p:ph idx="1"/>
          </p:nvPr>
        </p:nvSpPr>
        <p:spPr>
          <a:xfrm>
            <a:off x="457200" y="1600200"/>
            <a:ext cx="4306693" cy="4525963"/>
          </a:xfrm>
        </p:spPr>
        <p:txBody>
          <a:bodyPr>
            <a:normAutofit fontScale="92500" lnSpcReduction="10000"/>
          </a:bodyPr>
          <a:lstStyle/>
          <a:p>
            <a:pPr marL="0" indent="0">
              <a:buNone/>
            </a:pPr>
            <a:r>
              <a:rPr lang="en-US" dirty="0"/>
              <a:t>I put a conductor in an electric field as shown. What will happen to the free charge?</a:t>
            </a:r>
          </a:p>
          <a:p>
            <a:pPr marL="514350" indent="-514350">
              <a:buAutoNum type="alphaLcParenR"/>
            </a:pPr>
            <a:r>
              <a:rPr lang="en-US" dirty="0"/>
              <a:t>It will move to the right</a:t>
            </a:r>
          </a:p>
          <a:p>
            <a:pPr marL="514350" indent="-514350">
              <a:buAutoNum type="alphaLcParenR"/>
            </a:pPr>
            <a:r>
              <a:rPr lang="en-US" dirty="0"/>
              <a:t>It will move to the left</a:t>
            </a:r>
          </a:p>
          <a:p>
            <a:pPr marL="514350" indent="-514350">
              <a:buAutoNum type="alphaLcParenR"/>
            </a:pPr>
            <a:r>
              <a:rPr lang="en-US" dirty="0"/>
              <a:t>It will stay where it was before the field was turned on.</a:t>
            </a:r>
          </a:p>
        </p:txBody>
      </p:sp>
      <p:grpSp>
        <p:nvGrpSpPr>
          <p:cNvPr id="4" name="Group 3">
            <a:extLst>
              <a:ext uri="{FF2B5EF4-FFF2-40B4-BE49-F238E27FC236}">
                <a16:creationId xmlns:a16="http://schemas.microsoft.com/office/drawing/2014/main" id="{2A60BA06-7BBC-4AF7-B9C8-D0E043466830}"/>
              </a:ext>
            </a:extLst>
          </p:cNvPr>
          <p:cNvGrpSpPr/>
          <p:nvPr/>
        </p:nvGrpSpPr>
        <p:grpSpPr>
          <a:xfrm>
            <a:off x="5371783" y="2156382"/>
            <a:ext cx="2545633" cy="2743200"/>
            <a:chOff x="1004534" y="426720"/>
            <a:chExt cx="5838226" cy="5745480"/>
          </a:xfrm>
        </p:grpSpPr>
        <p:sp>
          <p:nvSpPr>
            <p:cNvPr id="5" name="Rectangle 4">
              <a:extLst>
                <a:ext uri="{FF2B5EF4-FFF2-40B4-BE49-F238E27FC236}">
                  <a16:creationId xmlns:a16="http://schemas.microsoft.com/office/drawing/2014/main" id="{760CB481-B832-0B73-9A02-E2863C13C521}"/>
                </a:ext>
              </a:extLst>
            </p:cNvPr>
            <p:cNvSpPr/>
            <p:nvPr/>
          </p:nvSpPr>
          <p:spPr>
            <a:xfrm>
              <a:off x="3108960" y="1981200"/>
              <a:ext cx="2453640" cy="38557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 name="TextBox 5">
              <a:extLst>
                <a:ext uri="{FF2B5EF4-FFF2-40B4-BE49-F238E27FC236}">
                  <a16:creationId xmlns:a16="http://schemas.microsoft.com/office/drawing/2014/main" id="{AD558799-4F7C-AA80-8C0B-F64C43F09769}"/>
                </a:ext>
              </a:extLst>
            </p:cNvPr>
            <p:cNvSpPr txBox="1"/>
            <p:nvPr/>
          </p:nvSpPr>
          <p:spPr>
            <a:xfrm>
              <a:off x="4709161" y="426720"/>
              <a:ext cx="1923771" cy="580159"/>
            </a:xfrm>
            <a:prstGeom prst="rect">
              <a:avLst/>
            </a:prstGeom>
            <a:noFill/>
          </p:spPr>
          <p:txBody>
            <a:bodyPr wrap="none" rtlCol="0">
              <a:spAutoFit/>
            </a:bodyPr>
            <a:lstStyle/>
            <a:p>
              <a:r>
                <a:rPr lang="en-US" sz="1200" dirty="0"/>
                <a:t>Conductor</a:t>
              </a:r>
            </a:p>
          </p:txBody>
        </p:sp>
        <p:cxnSp>
          <p:nvCxnSpPr>
            <p:cNvPr id="7" name="Straight Arrow Connector 6">
              <a:extLst>
                <a:ext uri="{FF2B5EF4-FFF2-40B4-BE49-F238E27FC236}">
                  <a16:creationId xmlns:a16="http://schemas.microsoft.com/office/drawing/2014/main" id="{00571376-2665-EFE7-73B8-50B1ECE2A888}"/>
                </a:ext>
              </a:extLst>
            </p:cNvPr>
            <p:cNvCxnSpPr/>
            <p:nvPr/>
          </p:nvCxnSpPr>
          <p:spPr>
            <a:xfrm>
              <a:off x="1783080" y="251460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A5DC5F6-9F53-0155-CD9C-D659818F2CFC}"/>
                </a:ext>
              </a:extLst>
            </p:cNvPr>
            <p:cNvCxnSpPr/>
            <p:nvPr/>
          </p:nvCxnSpPr>
          <p:spPr>
            <a:xfrm>
              <a:off x="1783080" y="34137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97DBE7B-1A85-2665-8ADB-C2F2A6934679}"/>
                </a:ext>
              </a:extLst>
            </p:cNvPr>
            <p:cNvCxnSpPr/>
            <p:nvPr/>
          </p:nvCxnSpPr>
          <p:spPr>
            <a:xfrm>
              <a:off x="1783080" y="15849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4BDF03-4353-A738-0454-383B355E282F}"/>
                </a:ext>
              </a:extLst>
            </p:cNvPr>
            <p:cNvCxnSpPr/>
            <p:nvPr/>
          </p:nvCxnSpPr>
          <p:spPr>
            <a:xfrm>
              <a:off x="1783080" y="431292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0CCFFC5-7E20-BDB8-8149-9D476FDFF2AC}"/>
                </a:ext>
              </a:extLst>
            </p:cNvPr>
            <p:cNvCxnSpPr/>
            <p:nvPr/>
          </p:nvCxnSpPr>
          <p:spPr>
            <a:xfrm>
              <a:off x="1798320" y="52425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BD5B708-A15F-32F4-2729-EDE96A9945C6}"/>
                </a:ext>
              </a:extLst>
            </p:cNvPr>
            <p:cNvCxnSpPr/>
            <p:nvPr/>
          </p:nvCxnSpPr>
          <p:spPr>
            <a:xfrm>
              <a:off x="1783080" y="617220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96E9AEA-08AF-B9DA-55FD-C0643832C550}"/>
                </a:ext>
              </a:extLst>
            </p:cNvPr>
            <p:cNvSpPr txBox="1"/>
            <p:nvPr/>
          </p:nvSpPr>
          <p:spPr>
            <a:xfrm>
              <a:off x="1004534" y="1227110"/>
              <a:ext cx="710275" cy="838008"/>
            </a:xfrm>
            <a:prstGeom prst="rect">
              <a:avLst/>
            </a:prstGeom>
            <a:noFill/>
          </p:spPr>
          <p:txBody>
            <a:bodyPr wrap="none" rtlCol="0">
              <a:spAutoFit/>
            </a:bodyPr>
            <a:lstStyle/>
            <a:p>
              <a:r>
                <a:rPr lang="en-US" sz="2000" i="1" dirty="0">
                  <a:solidFill>
                    <a:srgbClr val="FFC000"/>
                  </a:solidFill>
                </a:rPr>
                <a:t>E</a:t>
              </a:r>
            </a:p>
          </p:txBody>
        </p:sp>
        <p:sp>
          <p:nvSpPr>
            <p:cNvPr id="14" name="Freeform 14">
              <a:extLst>
                <a:ext uri="{FF2B5EF4-FFF2-40B4-BE49-F238E27FC236}">
                  <a16:creationId xmlns:a16="http://schemas.microsoft.com/office/drawing/2014/main" id="{7F49A76D-6438-40DC-0F34-EA93AA409608}"/>
                </a:ext>
              </a:extLst>
            </p:cNvPr>
            <p:cNvSpPr/>
            <p:nvPr/>
          </p:nvSpPr>
          <p:spPr>
            <a:xfrm>
              <a:off x="4663440" y="960120"/>
              <a:ext cx="640080" cy="1295400"/>
            </a:xfrm>
            <a:custGeom>
              <a:avLst/>
              <a:gdLst>
                <a:gd name="connsiteX0" fmla="*/ 609600 w 640080"/>
                <a:gd name="connsiteY0" fmla="*/ 0 h 1295400"/>
                <a:gd name="connsiteX1" fmla="*/ 563880 w 640080"/>
                <a:gd name="connsiteY1" fmla="*/ 76200 h 1295400"/>
                <a:gd name="connsiteX2" fmla="*/ 457200 w 640080"/>
                <a:gd name="connsiteY2" fmla="*/ 304800 h 1295400"/>
                <a:gd name="connsiteX3" fmla="*/ 563880 w 640080"/>
                <a:gd name="connsiteY3" fmla="*/ 274320 h 1295400"/>
                <a:gd name="connsiteX4" fmla="*/ 0 w 640080"/>
                <a:gd name="connsiteY4" fmla="*/ 1295400 h 1295400"/>
                <a:gd name="connsiteX5" fmla="*/ 0 w 640080"/>
                <a:gd name="connsiteY5"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1295400">
                  <a:moveTo>
                    <a:pt x="609600" y="0"/>
                  </a:moveTo>
                  <a:cubicBezTo>
                    <a:pt x="599440" y="12700"/>
                    <a:pt x="589280" y="25400"/>
                    <a:pt x="563880" y="76200"/>
                  </a:cubicBezTo>
                  <a:cubicBezTo>
                    <a:pt x="538480" y="127000"/>
                    <a:pt x="457200" y="271780"/>
                    <a:pt x="457200" y="304800"/>
                  </a:cubicBezTo>
                  <a:cubicBezTo>
                    <a:pt x="457200" y="337820"/>
                    <a:pt x="640080" y="109220"/>
                    <a:pt x="563880" y="274320"/>
                  </a:cubicBezTo>
                  <a:cubicBezTo>
                    <a:pt x="487680" y="439420"/>
                    <a:pt x="0" y="1295400"/>
                    <a:pt x="0" y="1295400"/>
                  </a:cubicBezTo>
                  <a:lnTo>
                    <a:pt x="0" y="1295400"/>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grpSp>
    </p:spTree>
    <p:extLst>
      <p:ext uri="{BB962C8B-B14F-4D97-AF65-F5344CB8AC3E}">
        <p14:creationId xmlns:p14="http://schemas.microsoft.com/office/powerpoint/2010/main" val="16724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CDACD2A-675B-7CA8-FA11-003F1C6AE869}"/>
              </a:ext>
            </a:extLst>
          </p:cNvPr>
          <p:cNvGrpSpPr/>
          <p:nvPr/>
        </p:nvGrpSpPr>
        <p:grpSpPr>
          <a:xfrm>
            <a:off x="1310640" y="426720"/>
            <a:ext cx="5532120" cy="5745480"/>
            <a:chOff x="1310640" y="426720"/>
            <a:chExt cx="5532120" cy="5745480"/>
          </a:xfrm>
        </p:grpSpPr>
        <p:sp>
          <p:nvSpPr>
            <p:cNvPr id="12" name="Rectangle 11"/>
            <p:cNvSpPr/>
            <p:nvPr/>
          </p:nvSpPr>
          <p:spPr>
            <a:xfrm>
              <a:off x="3108960" y="1981200"/>
              <a:ext cx="2453640" cy="38557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709160" y="426720"/>
              <a:ext cx="1715213" cy="523220"/>
            </a:xfrm>
            <a:prstGeom prst="rect">
              <a:avLst/>
            </a:prstGeom>
            <a:noFill/>
          </p:spPr>
          <p:txBody>
            <a:bodyPr wrap="none" rtlCol="0">
              <a:spAutoFit/>
            </a:bodyPr>
            <a:lstStyle/>
            <a:p>
              <a:r>
                <a:rPr lang="en-US" sz="2800" dirty="0"/>
                <a:t>Conductor</a:t>
              </a:r>
            </a:p>
          </p:txBody>
        </p:sp>
        <p:cxnSp>
          <p:nvCxnSpPr>
            <p:cNvPr id="5" name="Straight Arrow Connector 4"/>
            <p:cNvCxnSpPr/>
            <p:nvPr/>
          </p:nvCxnSpPr>
          <p:spPr>
            <a:xfrm>
              <a:off x="1783080" y="251460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783080" y="34137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783080" y="15849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783080" y="431292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98320" y="52425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783080" y="617220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10640" y="1188720"/>
              <a:ext cx="460382" cy="769441"/>
            </a:xfrm>
            <a:prstGeom prst="rect">
              <a:avLst/>
            </a:prstGeom>
            <a:noFill/>
          </p:spPr>
          <p:txBody>
            <a:bodyPr wrap="none" rtlCol="0">
              <a:spAutoFit/>
            </a:bodyPr>
            <a:lstStyle/>
            <a:p>
              <a:r>
                <a:rPr lang="en-US" sz="4400" i="1" dirty="0">
                  <a:solidFill>
                    <a:srgbClr val="FFC000"/>
                  </a:solidFill>
                </a:rPr>
                <a:t>E</a:t>
              </a:r>
            </a:p>
          </p:txBody>
        </p:sp>
        <p:sp>
          <p:nvSpPr>
            <p:cNvPr id="15" name="Freeform 14"/>
            <p:cNvSpPr/>
            <p:nvPr/>
          </p:nvSpPr>
          <p:spPr>
            <a:xfrm>
              <a:off x="4663440" y="960120"/>
              <a:ext cx="640080" cy="1295400"/>
            </a:xfrm>
            <a:custGeom>
              <a:avLst/>
              <a:gdLst>
                <a:gd name="connsiteX0" fmla="*/ 609600 w 640080"/>
                <a:gd name="connsiteY0" fmla="*/ 0 h 1295400"/>
                <a:gd name="connsiteX1" fmla="*/ 563880 w 640080"/>
                <a:gd name="connsiteY1" fmla="*/ 76200 h 1295400"/>
                <a:gd name="connsiteX2" fmla="*/ 457200 w 640080"/>
                <a:gd name="connsiteY2" fmla="*/ 304800 h 1295400"/>
                <a:gd name="connsiteX3" fmla="*/ 563880 w 640080"/>
                <a:gd name="connsiteY3" fmla="*/ 274320 h 1295400"/>
                <a:gd name="connsiteX4" fmla="*/ 0 w 640080"/>
                <a:gd name="connsiteY4" fmla="*/ 1295400 h 1295400"/>
                <a:gd name="connsiteX5" fmla="*/ 0 w 640080"/>
                <a:gd name="connsiteY5"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1295400">
                  <a:moveTo>
                    <a:pt x="609600" y="0"/>
                  </a:moveTo>
                  <a:cubicBezTo>
                    <a:pt x="599440" y="12700"/>
                    <a:pt x="589280" y="25400"/>
                    <a:pt x="563880" y="76200"/>
                  </a:cubicBezTo>
                  <a:cubicBezTo>
                    <a:pt x="538480" y="127000"/>
                    <a:pt x="457200" y="271780"/>
                    <a:pt x="457200" y="304800"/>
                  </a:cubicBezTo>
                  <a:cubicBezTo>
                    <a:pt x="457200" y="337820"/>
                    <a:pt x="640080" y="109220"/>
                    <a:pt x="563880" y="274320"/>
                  </a:cubicBezTo>
                  <a:cubicBezTo>
                    <a:pt x="487680" y="439420"/>
                    <a:pt x="0" y="1295400"/>
                    <a:pt x="0" y="1295400"/>
                  </a:cubicBezTo>
                  <a:lnTo>
                    <a:pt x="0" y="1295400"/>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9A7DC-C654-DC58-4483-916A3FD3CCBC}"/>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51AD2358-3A8F-9081-4035-963EE59DC610}"/>
              </a:ext>
            </a:extLst>
          </p:cNvPr>
          <p:cNvGrpSpPr/>
          <p:nvPr/>
        </p:nvGrpSpPr>
        <p:grpSpPr>
          <a:xfrm>
            <a:off x="1310640" y="426720"/>
            <a:ext cx="5532120" cy="5745480"/>
            <a:chOff x="1310640" y="426720"/>
            <a:chExt cx="5532120" cy="5745480"/>
          </a:xfrm>
        </p:grpSpPr>
        <p:sp>
          <p:nvSpPr>
            <p:cNvPr id="12" name="Rectangle 11">
              <a:extLst>
                <a:ext uri="{FF2B5EF4-FFF2-40B4-BE49-F238E27FC236}">
                  <a16:creationId xmlns:a16="http://schemas.microsoft.com/office/drawing/2014/main" id="{8971B426-8ACE-48F4-0693-3A23DBE60237}"/>
                </a:ext>
              </a:extLst>
            </p:cNvPr>
            <p:cNvSpPr/>
            <p:nvPr/>
          </p:nvSpPr>
          <p:spPr>
            <a:xfrm>
              <a:off x="3108960" y="1981200"/>
              <a:ext cx="2453640" cy="38557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A796D82-AD98-A38B-EA02-065C44440497}"/>
                </a:ext>
              </a:extLst>
            </p:cNvPr>
            <p:cNvSpPr txBox="1"/>
            <p:nvPr/>
          </p:nvSpPr>
          <p:spPr>
            <a:xfrm>
              <a:off x="4709160" y="426720"/>
              <a:ext cx="1715213" cy="523220"/>
            </a:xfrm>
            <a:prstGeom prst="rect">
              <a:avLst/>
            </a:prstGeom>
            <a:noFill/>
          </p:spPr>
          <p:txBody>
            <a:bodyPr wrap="none" rtlCol="0">
              <a:spAutoFit/>
            </a:bodyPr>
            <a:lstStyle/>
            <a:p>
              <a:r>
                <a:rPr lang="en-US" sz="2800" dirty="0"/>
                <a:t>Conductor</a:t>
              </a:r>
            </a:p>
          </p:txBody>
        </p:sp>
        <p:cxnSp>
          <p:nvCxnSpPr>
            <p:cNvPr id="5" name="Straight Arrow Connector 4">
              <a:extLst>
                <a:ext uri="{FF2B5EF4-FFF2-40B4-BE49-F238E27FC236}">
                  <a16:creationId xmlns:a16="http://schemas.microsoft.com/office/drawing/2014/main" id="{85BF6BB9-5A14-3878-8CB8-0A436BD5E3A2}"/>
                </a:ext>
              </a:extLst>
            </p:cNvPr>
            <p:cNvCxnSpPr/>
            <p:nvPr/>
          </p:nvCxnSpPr>
          <p:spPr>
            <a:xfrm>
              <a:off x="1783080" y="251460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C5E6BE-C033-7737-9420-6EE65AD9A21A}"/>
                </a:ext>
              </a:extLst>
            </p:cNvPr>
            <p:cNvCxnSpPr/>
            <p:nvPr/>
          </p:nvCxnSpPr>
          <p:spPr>
            <a:xfrm>
              <a:off x="1783080" y="34137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6D876A5-67CC-1136-F4DB-46B46C0A3776}"/>
                </a:ext>
              </a:extLst>
            </p:cNvPr>
            <p:cNvCxnSpPr/>
            <p:nvPr/>
          </p:nvCxnSpPr>
          <p:spPr>
            <a:xfrm>
              <a:off x="1783080" y="15849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839C632-DDD0-DAE0-1BE8-5231AE0AF288}"/>
                </a:ext>
              </a:extLst>
            </p:cNvPr>
            <p:cNvCxnSpPr/>
            <p:nvPr/>
          </p:nvCxnSpPr>
          <p:spPr>
            <a:xfrm>
              <a:off x="1783080" y="431292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E2D58F9-A3C8-B5B0-23C6-766FDA581AE6}"/>
                </a:ext>
              </a:extLst>
            </p:cNvPr>
            <p:cNvCxnSpPr/>
            <p:nvPr/>
          </p:nvCxnSpPr>
          <p:spPr>
            <a:xfrm>
              <a:off x="1798320" y="52425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68586F5-576F-56A8-9D4F-4706AC74D817}"/>
                </a:ext>
              </a:extLst>
            </p:cNvPr>
            <p:cNvCxnSpPr/>
            <p:nvPr/>
          </p:nvCxnSpPr>
          <p:spPr>
            <a:xfrm>
              <a:off x="1783080" y="617220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8D1DD89-E903-CEF2-2EAC-29C68EF26F2F}"/>
                </a:ext>
              </a:extLst>
            </p:cNvPr>
            <p:cNvSpPr txBox="1"/>
            <p:nvPr/>
          </p:nvSpPr>
          <p:spPr>
            <a:xfrm>
              <a:off x="1310640" y="1188720"/>
              <a:ext cx="460382" cy="769441"/>
            </a:xfrm>
            <a:prstGeom prst="rect">
              <a:avLst/>
            </a:prstGeom>
            <a:noFill/>
          </p:spPr>
          <p:txBody>
            <a:bodyPr wrap="none" rtlCol="0">
              <a:spAutoFit/>
            </a:bodyPr>
            <a:lstStyle/>
            <a:p>
              <a:r>
                <a:rPr lang="en-US" sz="4400" i="1" dirty="0">
                  <a:solidFill>
                    <a:srgbClr val="FFC000"/>
                  </a:solidFill>
                </a:rPr>
                <a:t>E</a:t>
              </a:r>
            </a:p>
          </p:txBody>
        </p:sp>
        <p:sp>
          <p:nvSpPr>
            <p:cNvPr id="15" name="Freeform 14">
              <a:extLst>
                <a:ext uri="{FF2B5EF4-FFF2-40B4-BE49-F238E27FC236}">
                  <a16:creationId xmlns:a16="http://schemas.microsoft.com/office/drawing/2014/main" id="{45434F99-BD6A-2866-629B-46222AD61849}"/>
                </a:ext>
              </a:extLst>
            </p:cNvPr>
            <p:cNvSpPr/>
            <p:nvPr/>
          </p:nvSpPr>
          <p:spPr>
            <a:xfrm>
              <a:off x="4663440" y="960120"/>
              <a:ext cx="640080" cy="1295400"/>
            </a:xfrm>
            <a:custGeom>
              <a:avLst/>
              <a:gdLst>
                <a:gd name="connsiteX0" fmla="*/ 609600 w 640080"/>
                <a:gd name="connsiteY0" fmla="*/ 0 h 1295400"/>
                <a:gd name="connsiteX1" fmla="*/ 563880 w 640080"/>
                <a:gd name="connsiteY1" fmla="*/ 76200 h 1295400"/>
                <a:gd name="connsiteX2" fmla="*/ 457200 w 640080"/>
                <a:gd name="connsiteY2" fmla="*/ 304800 h 1295400"/>
                <a:gd name="connsiteX3" fmla="*/ 563880 w 640080"/>
                <a:gd name="connsiteY3" fmla="*/ 274320 h 1295400"/>
                <a:gd name="connsiteX4" fmla="*/ 0 w 640080"/>
                <a:gd name="connsiteY4" fmla="*/ 1295400 h 1295400"/>
                <a:gd name="connsiteX5" fmla="*/ 0 w 640080"/>
                <a:gd name="connsiteY5"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1295400">
                  <a:moveTo>
                    <a:pt x="609600" y="0"/>
                  </a:moveTo>
                  <a:cubicBezTo>
                    <a:pt x="599440" y="12700"/>
                    <a:pt x="589280" y="25400"/>
                    <a:pt x="563880" y="76200"/>
                  </a:cubicBezTo>
                  <a:cubicBezTo>
                    <a:pt x="538480" y="127000"/>
                    <a:pt x="457200" y="271780"/>
                    <a:pt x="457200" y="304800"/>
                  </a:cubicBezTo>
                  <a:cubicBezTo>
                    <a:pt x="457200" y="337820"/>
                    <a:pt x="640080" y="109220"/>
                    <a:pt x="563880" y="274320"/>
                  </a:cubicBezTo>
                  <a:cubicBezTo>
                    <a:pt x="487680" y="439420"/>
                    <a:pt x="0" y="1295400"/>
                    <a:pt x="0" y="1295400"/>
                  </a:cubicBezTo>
                  <a:lnTo>
                    <a:pt x="0" y="1295400"/>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Oval 2">
            <a:extLst>
              <a:ext uri="{FF2B5EF4-FFF2-40B4-BE49-F238E27FC236}">
                <a16:creationId xmlns:a16="http://schemas.microsoft.com/office/drawing/2014/main" id="{2C52FF6B-314F-5622-505F-BAB6DAFFF893}"/>
              </a:ext>
            </a:extLst>
          </p:cNvPr>
          <p:cNvSpPr/>
          <p:nvPr/>
        </p:nvSpPr>
        <p:spPr>
          <a:xfrm>
            <a:off x="4875072" y="2880360"/>
            <a:ext cx="216816" cy="2168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cxnSp>
        <p:nvCxnSpPr>
          <p:cNvPr id="6" name="Straight Arrow Connector 5">
            <a:extLst>
              <a:ext uri="{FF2B5EF4-FFF2-40B4-BE49-F238E27FC236}">
                <a16:creationId xmlns:a16="http://schemas.microsoft.com/office/drawing/2014/main" id="{77F4F071-5E5E-125A-741B-80A0C57E01B3}"/>
              </a:ext>
            </a:extLst>
          </p:cNvPr>
          <p:cNvCxnSpPr/>
          <p:nvPr/>
        </p:nvCxnSpPr>
        <p:spPr>
          <a:xfrm flipH="1">
            <a:off x="4213781" y="2978870"/>
            <a:ext cx="63159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6CE8DCF-2B6A-DE76-C7E2-ECAA830F5158}"/>
              </a:ext>
            </a:extLst>
          </p:cNvPr>
          <p:cNvSpPr txBox="1"/>
          <p:nvPr/>
        </p:nvSpPr>
        <p:spPr>
          <a:xfrm>
            <a:off x="4023521" y="2563777"/>
            <a:ext cx="639919" cy="369332"/>
          </a:xfrm>
          <a:prstGeom prst="rect">
            <a:avLst/>
          </a:prstGeom>
          <a:noFill/>
        </p:spPr>
        <p:txBody>
          <a:bodyPr wrap="none" rtlCol="0">
            <a:spAutoFit/>
          </a:bodyPr>
          <a:lstStyle/>
          <a:p>
            <a:r>
              <a:rPr lang="en-US" dirty="0">
                <a:solidFill>
                  <a:srgbClr val="FF0000"/>
                </a:solidFill>
              </a:rPr>
              <a:t>F=</a:t>
            </a:r>
            <a:r>
              <a:rPr lang="en-US" dirty="0" err="1">
                <a:solidFill>
                  <a:srgbClr val="FF0000"/>
                </a:solidFill>
              </a:rPr>
              <a:t>qE</a:t>
            </a:r>
            <a:endParaRPr lang="en-US" dirty="0">
              <a:solidFill>
                <a:srgbClr val="FF0000"/>
              </a:solidFill>
            </a:endParaRPr>
          </a:p>
        </p:txBody>
      </p:sp>
    </p:spTree>
    <p:extLst>
      <p:ext uri="{BB962C8B-B14F-4D97-AF65-F5344CB8AC3E}">
        <p14:creationId xmlns:p14="http://schemas.microsoft.com/office/powerpoint/2010/main" val="393890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108960" y="1981200"/>
            <a:ext cx="2453640" cy="38557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TextBox 12"/>
          <p:cNvSpPr txBox="1"/>
          <p:nvPr/>
        </p:nvSpPr>
        <p:spPr>
          <a:xfrm>
            <a:off x="1310640" y="1188720"/>
            <a:ext cx="460382" cy="769441"/>
          </a:xfrm>
          <a:prstGeom prst="rect">
            <a:avLst/>
          </a:prstGeom>
          <a:noFill/>
        </p:spPr>
        <p:txBody>
          <a:bodyPr wrap="none" rtlCol="0">
            <a:spAutoFit/>
          </a:bodyPr>
          <a:lstStyle/>
          <a:p>
            <a:r>
              <a:rPr lang="en-US" sz="4400" i="1" dirty="0">
                <a:solidFill>
                  <a:srgbClr val="FFC000"/>
                </a:solidFill>
              </a:rPr>
              <a:t>E</a:t>
            </a:r>
          </a:p>
        </p:txBody>
      </p:sp>
      <p:sp>
        <p:nvSpPr>
          <p:cNvPr id="14" name="TextBox 13"/>
          <p:cNvSpPr txBox="1"/>
          <p:nvPr/>
        </p:nvSpPr>
        <p:spPr>
          <a:xfrm>
            <a:off x="5379720" y="472440"/>
            <a:ext cx="1715213" cy="523220"/>
          </a:xfrm>
          <a:prstGeom prst="rect">
            <a:avLst/>
          </a:prstGeom>
          <a:noFill/>
        </p:spPr>
        <p:txBody>
          <a:bodyPr wrap="none" rtlCol="0">
            <a:spAutoFit/>
          </a:bodyPr>
          <a:lstStyle/>
          <a:p>
            <a:r>
              <a:rPr lang="en-US" sz="2800" dirty="0"/>
              <a:t>Conductor</a:t>
            </a:r>
          </a:p>
        </p:txBody>
      </p:sp>
      <p:sp>
        <p:nvSpPr>
          <p:cNvPr id="15" name="Freeform 14"/>
          <p:cNvSpPr/>
          <p:nvPr/>
        </p:nvSpPr>
        <p:spPr>
          <a:xfrm>
            <a:off x="5242560" y="960120"/>
            <a:ext cx="518160" cy="990600"/>
          </a:xfrm>
          <a:custGeom>
            <a:avLst/>
            <a:gdLst>
              <a:gd name="connsiteX0" fmla="*/ 609600 w 640080"/>
              <a:gd name="connsiteY0" fmla="*/ 0 h 1295400"/>
              <a:gd name="connsiteX1" fmla="*/ 563880 w 640080"/>
              <a:gd name="connsiteY1" fmla="*/ 76200 h 1295400"/>
              <a:gd name="connsiteX2" fmla="*/ 457200 w 640080"/>
              <a:gd name="connsiteY2" fmla="*/ 304800 h 1295400"/>
              <a:gd name="connsiteX3" fmla="*/ 563880 w 640080"/>
              <a:gd name="connsiteY3" fmla="*/ 274320 h 1295400"/>
              <a:gd name="connsiteX4" fmla="*/ 0 w 640080"/>
              <a:gd name="connsiteY4" fmla="*/ 1295400 h 1295400"/>
              <a:gd name="connsiteX5" fmla="*/ 0 w 640080"/>
              <a:gd name="connsiteY5"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1295400">
                <a:moveTo>
                  <a:pt x="609600" y="0"/>
                </a:moveTo>
                <a:cubicBezTo>
                  <a:pt x="599440" y="12700"/>
                  <a:pt x="589280" y="25400"/>
                  <a:pt x="563880" y="76200"/>
                </a:cubicBezTo>
                <a:cubicBezTo>
                  <a:pt x="538480" y="127000"/>
                  <a:pt x="457200" y="271780"/>
                  <a:pt x="457200" y="304800"/>
                </a:cubicBezTo>
                <a:cubicBezTo>
                  <a:pt x="457200" y="337820"/>
                  <a:pt x="640080" y="109220"/>
                  <a:pt x="563880" y="274320"/>
                </a:cubicBezTo>
                <a:cubicBezTo>
                  <a:pt x="487680" y="439420"/>
                  <a:pt x="0" y="1295400"/>
                  <a:pt x="0" y="1295400"/>
                </a:cubicBezTo>
                <a:lnTo>
                  <a:pt x="0" y="1295400"/>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p:cNvSpPr/>
          <p:nvPr/>
        </p:nvSpPr>
        <p:spPr>
          <a:xfrm>
            <a:off x="3208020" y="219456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208020" y="294132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208020" y="390144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208020" y="464820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208020" y="553212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173980" y="222504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173980" y="294132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173980" y="393192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173980" y="464820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73980" y="556260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5173980" y="220980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5400000">
            <a:off x="5173980" y="292608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5173980" y="391668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5400000">
            <a:off x="5173980" y="463296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5400000">
            <a:off x="5173980" y="554736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H="1">
            <a:off x="3566160" y="2225040"/>
            <a:ext cx="15240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3566160" y="2971800"/>
            <a:ext cx="15240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566160" y="3916680"/>
            <a:ext cx="15240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566160" y="4663440"/>
            <a:ext cx="15240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550920" y="5577840"/>
            <a:ext cx="15240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783080" y="251460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783080" y="341376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783080" y="156972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783080" y="431292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98320" y="524256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783080" y="617220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223.28.3</a:t>
            </a:r>
          </a:p>
        </p:txBody>
      </p:sp>
      <p:sp>
        <p:nvSpPr>
          <p:cNvPr id="3" name="Content Placeholder 2"/>
          <p:cNvSpPr>
            <a:spLocks noGrp="1"/>
          </p:cNvSpPr>
          <p:nvPr>
            <p:ph idx="1"/>
          </p:nvPr>
        </p:nvSpPr>
        <p:spPr/>
        <p:txBody>
          <a:bodyPr/>
          <a:lstStyle/>
          <a:p>
            <a:pPr>
              <a:buNone/>
            </a:pPr>
            <a:r>
              <a:rPr lang="en-US" dirty="0"/>
              <a:t>The excess charge on a conductor in equilibrium is located</a:t>
            </a:r>
          </a:p>
          <a:p>
            <a:pPr marL="514350" indent="-514350">
              <a:buFont typeface="+mj-lt"/>
              <a:buAutoNum type="alphaLcParenR"/>
            </a:pPr>
            <a:r>
              <a:rPr lang="en-US" dirty="0"/>
              <a:t>Uniformly throughout the metal object</a:t>
            </a:r>
          </a:p>
          <a:p>
            <a:pPr marL="514350" indent="-514350">
              <a:buFont typeface="+mj-lt"/>
              <a:buAutoNum type="alphaLcParenR"/>
            </a:pPr>
            <a:r>
              <a:rPr lang="en-US" dirty="0"/>
              <a:t>Near the surface of the object</a:t>
            </a:r>
          </a:p>
          <a:p>
            <a:pPr marL="514350" indent="-514350">
              <a:buFont typeface="+mj-lt"/>
              <a:buAutoNum type="alphaLcParenR"/>
            </a:pPr>
            <a:r>
              <a:rPr lang="en-US" dirty="0"/>
              <a:t>Exactly at the surface of the object</a:t>
            </a:r>
          </a:p>
          <a:p>
            <a:pPr marL="514350" indent="-514350">
              <a:buFont typeface="+mj-lt"/>
              <a:buAutoNum type="alphaLcParenR"/>
            </a:pPr>
            <a:r>
              <a:rPr lang="en-US" dirty="0"/>
              <a:t>Slightly beyond the surface of the object</a:t>
            </a:r>
          </a:p>
          <a:p>
            <a:pPr marL="514350" indent="-514350">
              <a:buFont typeface="+mj-lt"/>
              <a:buAutoNum type="alphaLcParenR"/>
            </a:pPr>
            <a:r>
              <a:rPr lang="en-US" dirty="0"/>
              <a:t>With a charge gradient that goes from zero at the center to a maximum at the surface.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1860</Words>
  <Application>Microsoft Office PowerPoint</Application>
  <PresentationFormat>On-screen Show (4:3)</PresentationFormat>
  <Paragraphs>405</Paragraphs>
  <Slides>33</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1" baseType="lpstr">
      <vt:lpstr>Arial</vt:lpstr>
      <vt:lpstr>Calibri</vt:lpstr>
      <vt:lpstr>Cambria Math</vt:lpstr>
      <vt:lpstr>Monotype Sorts</vt:lpstr>
      <vt:lpstr>Symbol</vt:lpstr>
      <vt:lpstr>Times New Roman</vt:lpstr>
      <vt:lpstr>Office Theme</vt:lpstr>
      <vt:lpstr>Equation</vt:lpstr>
      <vt:lpstr>Question 223.28.1</vt:lpstr>
      <vt:lpstr>PowerPoint Presentation</vt:lpstr>
      <vt:lpstr>PowerPoint Presentation</vt:lpstr>
      <vt:lpstr>Question 223.28.4</vt:lpstr>
      <vt:lpstr>Question</vt:lpstr>
      <vt:lpstr>PowerPoint Presentation</vt:lpstr>
      <vt:lpstr>PowerPoint Presentation</vt:lpstr>
      <vt:lpstr>PowerPoint Presentation</vt:lpstr>
      <vt:lpstr>Question 223.28.3</vt:lpstr>
      <vt:lpstr>Question 223.28.2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vt:lpstr>
      <vt:lpstr>PowerPoint Presentation</vt:lpstr>
      <vt:lpstr>PowerPoint Presentation</vt:lpstr>
      <vt:lpstr>PowerPoint Presentation</vt:lpstr>
      <vt:lpstr>Question 223.28.6</vt:lpstr>
      <vt:lpstr>Question 223.28.6</vt:lpstr>
      <vt:lpstr>Question 223.28.7 </vt:lpstr>
      <vt:lpstr>Question 223.28.7 </vt:lpstr>
      <vt:lpstr>Question 223.28.8 </vt:lpstr>
      <vt:lpstr>Question 223.28.8</vt:lpstr>
      <vt:lpstr>Gravity Analogy</vt:lpstr>
      <vt:lpstr>PowerPoint Presentation</vt:lpstr>
      <vt:lpstr>PowerPoint Presentation</vt:lpstr>
      <vt:lpstr>Question</vt:lpstr>
      <vt:lpstr>Question</vt:lpstr>
      <vt:lpstr>Question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7</cp:revision>
  <dcterms:created xsi:type="dcterms:W3CDTF">2011-10-25T21:01:02Z</dcterms:created>
  <dcterms:modified xsi:type="dcterms:W3CDTF">2024-06-10T05:16:54Z</dcterms:modified>
</cp:coreProperties>
</file>