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428" r:id="rId2"/>
    <p:sldId id="1430" r:id="rId3"/>
    <p:sldId id="1429" r:id="rId4"/>
    <p:sldId id="1426" r:id="rId5"/>
    <p:sldId id="1432" r:id="rId6"/>
    <p:sldId id="1431" r:id="rId7"/>
    <p:sldId id="1128" r:id="rId8"/>
    <p:sldId id="268" r:id="rId9"/>
    <p:sldId id="267" r:id="rId10"/>
    <p:sldId id="256" r:id="rId11"/>
    <p:sldId id="266" r:id="rId12"/>
    <p:sldId id="257" r:id="rId13"/>
    <p:sldId id="1433" r:id="rId14"/>
    <p:sldId id="747" r:id="rId15"/>
    <p:sldId id="748" r:id="rId16"/>
    <p:sldId id="262" r:id="rId17"/>
    <p:sldId id="269" r:id="rId18"/>
    <p:sldId id="263" r:id="rId19"/>
    <p:sldId id="264" r:id="rId20"/>
    <p:sldId id="749" r:id="rId21"/>
    <p:sldId id="750" r:id="rId22"/>
    <p:sldId id="751" r:id="rId23"/>
    <p:sldId id="752" r:id="rId24"/>
    <p:sldId id="1434" r:id="rId25"/>
    <p:sldId id="260" r:id="rId26"/>
    <p:sldId id="261" r:id="rId27"/>
    <p:sldId id="265" r:id="rId28"/>
    <p:sldId id="1362" r:id="rId29"/>
    <p:sldId id="1427" r:id="rId30"/>
    <p:sldId id="1046" r:id="rId31"/>
    <p:sldId id="1047" r:id="rId32"/>
    <p:sldId id="1048" r:id="rId33"/>
    <p:sldId id="1049" r:id="rId34"/>
    <p:sldId id="757" r:id="rId35"/>
    <p:sldId id="758" r:id="rId36"/>
    <p:sldId id="759" r:id="rId37"/>
    <p:sldId id="105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4827E-D9BF-42A9-B95A-73609E366845}" v="2" dt="2024-06-13T16:52:08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E80AF33-611C-4079-BE30-CC7B0B7FFD3F}"/>
    <pc:docChg chg="undo custSel addSld modSld sldOrd">
      <pc:chgData name="Lines, Todd" userId="afaf7c3a-e8aa-4568-882a-02ad8f9e19b0" providerId="ADAL" clId="{FE80AF33-611C-4079-BE30-CC7B0B7FFD3F}" dt="2023-10-31T17:17:54.519" v="551" actId="20577"/>
      <pc:docMkLst>
        <pc:docMk/>
      </pc:docMkLst>
      <pc:sldChg chg="add ord">
        <pc:chgData name="Lines, Todd" userId="afaf7c3a-e8aa-4568-882a-02ad8f9e19b0" providerId="ADAL" clId="{FE80AF33-611C-4079-BE30-CC7B0B7FFD3F}" dt="2023-10-31T17:06:44.134" v="443"/>
        <pc:sldMkLst>
          <pc:docMk/>
          <pc:sldMk cId="0" sldId="747"/>
        </pc:sldMkLst>
      </pc:sldChg>
      <pc:sldChg chg="add ord">
        <pc:chgData name="Lines, Todd" userId="afaf7c3a-e8aa-4568-882a-02ad8f9e19b0" providerId="ADAL" clId="{FE80AF33-611C-4079-BE30-CC7B0B7FFD3F}" dt="2023-10-31T17:06:45.788" v="445"/>
        <pc:sldMkLst>
          <pc:docMk/>
          <pc:sldMk cId="0" sldId="748"/>
        </pc:sldMkLst>
      </pc:sldChg>
      <pc:sldChg chg="add ord">
        <pc:chgData name="Lines, Todd" userId="afaf7c3a-e8aa-4568-882a-02ad8f9e19b0" providerId="ADAL" clId="{FE80AF33-611C-4079-BE30-CC7B0B7FFD3F}" dt="2023-10-31T16:42:45.347" v="21"/>
        <pc:sldMkLst>
          <pc:docMk/>
          <pc:sldMk cId="0" sldId="749"/>
        </pc:sldMkLst>
      </pc:sldChg>
      <pc:sldChg chg="add ord">
        <pc:chgData name="Lines, Todd" userId="afaf7c3a-e8aa-4568-882a-02ad8f9e19b0" providerId="ADAL" clId="{FE80AF33-611C-4079-BE30-CC7B0B7FFD3F}" dt="2023-10-31T16:42:45.347" v="21"/>
        <pc:sldMkLst>
          <pc:docMk/>
          <pc:sldMk cId="0" sldId="750"/>
        </pc:sldMkLst>
      </pc:sldChg>
      <pc:sldChg chg="add ord">
        <pc:chgData name="Lines, Todd" userId="afaf7c3a-e8aa-4568-882a-02ad8f9e19b0" providerId="ADAL" clId="{FE80AF33-611C-4079-BE30-CC7B0B7FFD3F}" dt="2023-10-31T16:43:12.549" v="23"/>
        <pc:sldMkLst>
          <pc:docMk/>
          <pc:sldMk cId="0" sldId="751"/>
        </pc:sldMkLst>
      </pc:sldChg>
      <pc:sldChg chg="add ord">
        <pc:chgData name="Lines, Todd" userId="afaf7c3a-e8aa-4568-882a-02ad8f9e19b0" providerId="ADAL" clId="{FE80AF33-611C-4079-BE30-CC7B0B7FFD3F}" dt="2023-10-31T16:43:12.549" v="23"/>
        <pc:sldMkLst>
          <pc:docMk/>
          <pc:sldMk cId="0" sldId="752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7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759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6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7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49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0" sldId="1054"/>
        </pc:sldMkLst>
      </pc:sldChg>
      <pc:sldChg chg="add ord">
        <pc:chgData name="Lines, Todd" userId="afaf7c3a-e8aa-4568-882a-02ad8f9e19b0" providerId="ADAL" clId="{FE80AF33-611C-4079-BE30-CC7B0B7FFD3F}" dt="2023-10-31T16:40:53.536" v="4"/>
        <pc:sldMkLst>
          <pc:docMk/>
          <pc:sldMk cId="0" sldId="1128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494482243" sldId="1362"/>
        </pc:sldMkLst>
      </pc:sldChg>
      <pc:sldChg chg="add ord">
        <pc:chgData name="Lines, Todd" userId="afaf7c3a-e8aa-4568-882a-02ad8f9e19b0" providerId="ADAL" clId="{FE80AF33-611C-4079-BE30-CC7B0B7FFD3F}" dt="2023-10-31T17:01:21.428" v="231"/>
        <pc:sldMkLst>
          <pc:docMk/>
          <pc:sldMk cId="3748723935" sldId="1426"/>
        </pc:sldMkLst>
      </pc:sldChg>
      <pc:sldChg chg="add ord">
        <pc:chgData name="Lines, Todd" userId="afaf7c3a-e8aa-4568-882a-02ad8f9e19b0" providerId="ADAL" clId="{FE80AF33-611C-4079-BE30-CC7B0B7FFD3F}" dt="2023-10-31T16:40:45.276" v="2"/>
        <pc:sldMkLst>
          <pc:docMk/>
          <pc:sldMk cId="1217368657" sldId="1427"/>
        </pc:sldMkLst>
      </pc:sldChg>
      <pc:sldChg chg="modSp new mod">
        <pc:chgData name="Lines, Todd" userId="afaf7c3a-e8aa-4568-882a-02ad8f9e19b0" providerId="ADAL" clId="{FE80AF33-611C-4079-BE30-CC7B0B7FFD3F}" dt="2023-10-31T16:41:00.240" v="15" actId="20577"/>
        <pc:sldMkLst>
          <pc:docMk/>
          <pc:sldMk cId="996867102" sldId="1428"/>
        </pc:sldMkLst>
        <pc:spChg chg="mod">
          <ac:chgData name="Lines, Todd" userId="afaf7c3a-e8aa-4568-882a-02ad8f9e19b0" providerId="ADAL" clId="{FE80AF33-611C-4079-BE30-CC7B0B7FFD3F}" dt="2023-10-31T16:41:00.240" v="15" actId="20577"/>
          <ac:spMkLst>
            <pc:docMk/>
            <pc:sldMk cId="996867102" sldId="1428"/>
            <ac:spMk id="2" creationId="{38308F3C-DB36-5A7B-9DAD-3BA75BDD6996}"/>
          </ac:spMkLst>
        </pc:spChg>
      </pc:sldChg>
      <pc:sldChg chg="addSp delSp modSp new mod">
        <pc:chgData name="Lines, Todd" userId="afaf7c3a-e8aa-4568-882a-02ad8f9e19b0" providerId="ADAL" clId="{FE80AF33-611C-4079-BE30-CC7B0B7FFD3F}" dt="2023-10-31T16:49:27.820" v="156" actId="22"/>
        <pc:sldMkLst>
          <pc:docMk/>
          <pc:sldMk cId="319696023" sldId="1429"/>
        </pc:sldMkLst>
        <pc:spChg chg="mod">
          <ac:chgData name="Lines, Todd" userId="afaf7c3a-e8aa-4568-882a-02ad8f9e19b0" providerId="ADAL" clId="{FE80AF33-611C-4079-BE30-CC7B0B7FFD3F}" dt="2023-10-31T16:45:11.794" v="32" actId="20577"/>
          <ac:spMkLst>
            <pc:docMk/>
            <pc:sldMk cId="319696023" sldId="1429"/>
            <ac:spMk id="2" creationId="{5CAE9DA4-D81D-F577-B99A-3CC781643910}"/>
          </ac:spMkLst>
        </pc:spChg>
        <pc:spChg chg="mod">
          <ac:chgData name="Lines, Todd" userId="afaf7c3a-e8aa-4568-882a-02ad8f9e19b0" providerId="ADAL" clId="{FE80AF33-611C-4079-BE30-CC7B0B7FFD3F}" dt="2023-10-31T16:48:34.216" v="154"/>
          <ac:spMkLst>
            <pc:docMk/>
            <pc:sldMk cId="319696023" sldId="1429"/>
            <ac:spMk id="3" creationId="{4203800A-0213-60CE-C570-ED6C86F79060}"/>
          </ac:spMkLst>
        </pc:spChg>
        <pc:spChg chg="add del">
          <ac:chgData name="Lines, Todd" userId="afaf7c3a-e8aa-4568-882a-02ad8f9e19b0" providerId="ADAL" clId="{FE80AF33-611C-4079-BE30-CC7B0B7FFD3F}" dt="2023-10-31T16:49:27.820" v="156" actId="22"/>
          <ac:spMkLst>
            <pc:docMk/>
            <pc:sldMk cId="319696023" sldId="1429"/>
            <ac:spMk id="5" creationId="{7FD328D1-006C-D466-7B21-A1AC89BC6379}"/>
          </ac:spMkLst>
        </pc:spChg>
      </pc:sldChg>
      <pc:sldChg chg="modSp add mod">
        <pc:chgData name="Lines, Todd" userId="afaf7c3a-e8aa-4568-882a-02ad8f9e19b0" providerId="ADAL" clId="{FE80AF33-611C-4079-BE30-CC7B0B7FFD3F}" dt="2023-10-31T16:48:16.057" v="151" actId="20577"/>
        <pc:sldMkLst>
          <pc:docMk/>
          <pc:sldMk cId="3882487717" sldId="1430"/>
        </pc:sldMkLst>
        <pc:spChg chg="mod">
          <ac:chgData name="Lines, Todd" userId="afaf7c3a-e8aa-4568-882a-02ad8f9e19b0" providerId="ADAL" clId="{FE80AF33-611C-4079-BE30-CC7B0B7FFD3F}" dt="2023-10-31T16:48:16.057" v="151" actId="20577"/>
          <ac:spMkLst>
            <pc:docMk/>
            <pc:sldMk cId="3882487717" sldId="1430"/>
            <ac:spMk id="3" creationId="{4203800A-0213-60CE-C570-ED6C86F79060}"/>
          </ac:spMkLst>
        </pc:spChg>
      </pc:sldChg>
      <pc:sldChg chg="addSp delSp modSp add mod">
        <pc:chgData name="Lines, Todd" userId="afaf7c3a-e8aa-4568-882a-02ad8f9e19b0" providerId="ADAL" clId="{FE80AF33-611C-4079-BE30-CC7B0B7FFD3F}" dt="2023-10-31T16:52:56.199" v="224" actId="1076"/>
        <pc:sldMkLst>
          <pc:docMk/>
          <pc:sldMk cId="3284255839" sldId="1431"/>
        </pc:sldMkLst>
        <pc:spChg chg="del mod">
          <ac:chgData name="Lines, Todd" userId="afaf7c3a-e8aa-4568-882a-02ad8f9e19b0" providerId="ADAL" clId="{FE80AF33-611C-4079-BE30-CC7B0B7FFD3F}" dt="2023-10-31T16:49:47.447" v="179" actId="478"/>
          <ac:spMkLst>
            <pc:docMk/>
            <pc:sldMk cId="3284255839" sldId="1431"/>
            <ac:spMk id="3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9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0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1" creationId="{00000000-0000-0000-0000-000000000000}"/>
          </ac:spMkLst>
        </pc:spChg>
        <pc:spChg chg="mod">
          <ac:chgData name="Lines, Todd" userId="afaf7c3a-e8aa-4568-882a-02ad8f9e19b0" providerId="ADAL" clId="{FE80AF33-611C-4079-BE30-CC7B0B7FFD3F}" dt="2023-10-31T16:49:40.940" v="177" actId="1035"/>
          <ac:spMkLst>
            <pc:docMk/>
            <pc:sldMk cId="3284255839" sldId="1431"/>
            <ac:spMk id="12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0.195" v="181" actId="478"/>
          <ac:spMkLst>
            <pc:docMk/>
            <pc:sldMk cId="3284255839" sldId="1431"/>
            <ac:spMk id="13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3.802" v="184" actId="478"/>
          <ac:spMkLst>
            <pc:docMk/>
            <pc:sldMk cId="3284255839" sldId="1431"/>
            <ac:spMk id="14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1.751" v="182" actId="478"/>
          <ac:spMkLst>
            <pc:docMk/>
            <pc:sldMk cId="3284255839" sldId="1431"/>
            <ac:spMk id="17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55.680" v="186" actId="478"/>
          <ac:spMkLst>
            <pc:docMk/>
            <pc:sldMk cId="3284255839" sldId="1431"/>
            <ac:spMk id="18" creationId="{00000000-0000-0000-0000-000000000000}"/>
          </ac:spMkLst>
        </pc:spChg>
        <pc:spChg chg="del mod">
          <ac:chgData name="Lines, Todd" userId="afaf7c3a-e8aa-4568-882a-02ad8f9e19b0" providerId="ADAL" clId="{FE80AF33-611C-4079-BE30-CC7B0B7FFD3F}" dt="2023-10-31T16:49:45.771" v="178" actId="478"/>
          <ac:spMkLst>
            <pc:docMk/>
            <pc:sldMk cId="3284255839" sldId="1431"/>
            <ac:spMk id="21" creationId="{00000000-0000-0000-0000-000000000000}"/>
          </ac:spMkLst>
        </pc:spChg>
        <pc:grpChg chg="mod">
          <ac:chgData name="Lines, Todd" userId="afaf7c3a-e8aa-4568-882a-02ad8f9e19b0" providerId="ADAL" clId="{FE80AF33-611C-4079-BE30-CC7B0B7FFD3F}" dt="2023-10-31T16:49:40.940" v="177" actId="1035"/>
          <ac:grpSpMkLst>
            <pc:docMk/>
            <pc:sldMk cId="3284255839" sldId="1431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FE80AF33-611C-4079-BE30-CC7B0B7FFD3F}" dt="2023-10-31T16:51:21.373" v="199" actId="164"/>
          <ac:grpSpMkLst>
            <pc:docMk/>
            <pc:sldMk cId="3284255839" sldId="1431"/>
            <ac:grpSpMk id="24" creationId="{F40507CC-64D6-54D9-EAC4-F1D19B880CE6}"/>
          </ac:grpSpMkLst>
        </pc:grpChg>
        <pc:grpChg chg="add mod">
          <ac:chgData name="Lines, Todd" userId="afaf7c3a-e8aa-4568-882a-02ad8f9e19b0" providerId="ADAL" clId="{FE80AF33-611C-4079-BE30-CC7B0B7FFD3F}" dt="2023-10-31T16:51:21.373" v="199" actId="164"/>
          <ac:grpSpMkLst>
            <pc:docMk/>
            <pc:sldMk cId="3284255839" sldId="1431"/>
            <ac:grpSpMk id="25" creationId="{377D8610-3556-B0CF-ADD5-2E66D6F09D8F}"/>
          </ac:grpSpMkLst>
        </pc:grpChg>
        <pc:grpChg chg="add mod">
          <ac:chgData name="Lines, Todd" userId="afaf7c3a-e8aa-4568-882a-02ad8f9e19b0" providerId="ADAL" clId="{FE80AF33-611C-4079-BE30-CC7B0B7FFD3F}" dt="2023-10-31T16:51:41.747" v="209" actId="164"/>
          <ac:grpSpMkLst>
            <pc:docMk/>
            <pc:sldMk cId="3284255839" sldId="1431"/>
            <ac:grpSpMk id="28" creationId="{2F8D42DD-FF1B-8201-B151-F50323050C6A}"/>
          </ac:grpSpMkLst>
        </pc:grpChg>
        <pc:grpChg chg="add mod">
          <ac:chgData name="Lines, Todd" userId="afaf7c3a-e8aa-4568-882a-02ad8f9e19b0" providerId="ADAL" clId="{FE80AF33-611C-4079-BE30-CC7B0B7FFD3F}" dt="2023-10-31T16:51:41.747" v="209" actId="164"/>
          <ac:grpSpMkLst>
            <pc:docMk/>
            <pc:sldMk cId="3284255839" sldId="1431"/>
            <ac:grpSpMk id="29" creationId="{94C5A67B-7C26-3794-494C-EC2889ED13FE}"/>
          </ac:grpSpMkLst>
        </pc:grpChg>
        <pc:grpChg chg="mod">
          <ac:chgData name="Lines, Todd" userId="afaf7c3a-e8aa-4568-882a-02ad8f9e19b0" providerId="ADAL" clId="{FE80AF33-611C-4079-BE30-CC7B0B7FFD3F}" dt="2023-10-31T16:51:22.881" v="200"/>
          <ac:grpSpMkLst>
            <pc:docMk/>
            <pc:sldMk cId="3284255839" sldId="1431"/>
            <ac:grpSpMk id="30" creationId="{D210BCF7-6837-7FA5-9D2B-BD827F6CC284}"/>
          </ac:grpSpMkLst>
        </pc:grpChg>
        <pc:grpChg chg="mod">
          <ac:chgData name="Lines, Todd" userId="afaf7c3a-e8aa-4568-882a-02ad8f9e19b0" providerId="ADAL" clId="{FE80AF33-611C-4079-BE30-CC7B0B7FFD3F}" dt="2023-10-31T16:51:22.881" v="200"/>
          <ac:grpSpMkLst>
            <pc:docMk/>
            <pc:sldMk cId="3284255839" sldId="1431"/>
            <ac:grpSpMk id="31" creationId="{1F2A11D5-5B63-346E-F858-756C8C0C89F8}"/>
          </ac:grpSpMkLst>
        </pc:grpChg>
        <pc:grpChg chg="add del mod">
          <ac:chgData name="Lines, Todd" userId="afaf7c3a-e8aa-4568-882a-02ad8f9e19b0" providerId="ADAL" clId="{FE80AF33-611C-4079-BE30-CC7B0B7FFD3F}" dt="2023-10-31T16:52:24.173" v="217" actId="478"/>
          <ac:grpSpMkLst>
            <pc:docMk/>
            <pc:sldMk cId="3284255839" sldId="1431"/>
            <ac:grpSpMk id="36" creationId="{F2FB4E6C-7918-17F2-B4F7-8F62E2C3B682}"/>
          </ac:grpSpMkLst>
        </pc:grpChg>
        <pc:grpChg chg="add del mod">
          <ac:chgData name="Lines, Todd" userId="afaf7c3a-e8aa-4568-882a-02ad8f9e19b0" providerId="ADAL" clId="{FE80AF33-611C-4079-BE30-CC7B0B7FFD3F}" dt="2023-10-31T16:52:02.540" v="213" actId="165"/>
          <ac:grpSpMkLst>
            <pc:docMk/>
            <pc:sldMk cId="3284255839" sldId="1431"/>
            <ac:grpSpMk id="37" creationId="{814C7159-2D06-3B76-1375-AD8E3A9BC7F3}"/>
          </ac:grpSpMkLst>
        </pc:grpChg>
        <pc:grpChg chg="mod topLvl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38" creationId="{8DE218E9-1E26-1227-4CB2-80725F0E22DD}"/>
          </ac:grpSpMkLst>
        </pc:grpChg>
        <pc:grpChg chg="mod topLvl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39" creationId="{4DB4C883-C60B-EA2F-12AD-EDA77BDA166A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0" creationId="{860E0E7A-8523-0CE5-A5E0-13BDEFD1BB77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1" creationId="{042DAF68-61EB-4BC9-430C-93A327C51529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6" creationId="{A90582D3-A626-711C-AC02-2BA845B4E89A}"/>
          </ac:grpSpMkLst>
        </pc:grpChg>
        <pc:grpChg chg="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47" creationId="{9881F07D-6453-96B3-EF69-B55C4C3FA1B5}"/>
          </ac:grpSpMkLst>
        </pc:grpChg>
        <pc:grpChg chg="add del mod">
          <ac:chgData name="Lines, Todd" userId="afaf7c3a-e8aa-4568-882a-02ad8f9e19b0" providerId="ADAL" clId="{FE80AF33-611C-4079-BE30-CC7B0B7FFD3F}" dt="2023-10-31T16:52:32.173" v="219" actId="165"/>
          <ac:grpSpMkLst>
            <pc:docMk/>
            <pc:sldMk cId="3284255839" sldId="1431"/>
            <ac:grpSpMk id="52" creationId="{CA75A66A-56BF-8597-6408-BFEE407B4F4E}"/>
          </ac:grpSpMkLst>
        </pc:grpChg>
        <pc:grpChg chg="add mod">
          <ac:chgData name="Lines, Todd" userId="afaf7c3a-e8aa-4568-882a-02ad8f9e19b0" providerId="ADAL" clId="{FE80AF33-611C-4079-BE30-CC7B0B7FFD3F}" dt="2023-10-31T16:52:44.530" v="221" actId="338"/>
          <ac:grpSpMkLst>
            <pc:docMk/>
            <pc:sldMk cId="3284255839" sldId="1431"/>
            <ac:grpSpMk id="53" creationId="{B556F673-C579-5D79-FE41-828A718F604C}"/>
          </ac:grpSpMkLst>
        </pc:grpChg>
        <pc:grpChg chg="add mod">
          <ac:chgData name="Lines, Todd" userId="afaf7c3a-e8aa-4568-882a-02ad8f9e19b0" providerId="ADAL" clId="{FE80AF33-611C-4079-BE30-CC7B0B7FFD3F}" dt="2023-10-31T16:52:56.199" v="224" actId="1076"/>
          <ac:grpSpMkLst>
            <pc:docMk/>
            <pc:sldMk cId="3284255839" sldId="1431"/>
            <ac:grpSpMk id="54" creationId="{8CA9DF97-01A8-386D-0335-10D83D2F64E9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5" creationId="{B02642EC-4B91-2739-8CF4-9CF0F3BAFA1C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6" creationId="{21046D25-9F44-C2DC-BBE5-4C71BF2FFD7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7" creationId="{F77184C7-338D-9BDD-BBE3-F22F48201C4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58" creationId="{16CC929D-9491-BCBC-F1F6-3EC028AAABE8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63" creationId="{6C0FA860-DD9B-1DEB-AD8E-11310E8B8AD3}"/>
          </ac:grpSpMkLst>
        </pc:grpChg>
        <pc:grpChg chg="mod">
          <ac:chgData name="Lines, Todd" userId="afaf7c3a-e8aa-4568-882a-02ad8f9e19b0" providerId="ADAL" clId="{FE80AF33-611C-4079-BE30-CC7B0B7FFD3F}" dt="2023-10-31T16:52:46.819" v="222"/>
          <ac:grpSpMkLst>
            <pc:docMk/>
            <pc:sldMk cId="3284255839" sldId="1431"/>
            <ac:grpSpMk id="64" creationId="{9E05DB2B-F0D9-CFEB-9C10-119717A7A0F7}"/>
          </ac:grpSpMkLst>
        </pc:grpChg>
        <pc:cxnChg chg="add del mod">
          <ac:chgData name="Lines, Todd" userId="afaf7c3a-e8aa-4568-882a-02ad8f9e19b0" providerId="ADAL" clId="{FE80AF33-611C-4079-BE30-CC7B0B7FFD3F}" dt="2023-10-31T16:50:07.306" v="188" actId="478"/>
          <ac:cxnSpMkLst>
            <pc:docMk/>
            <pc:sldMk cId="3284255839" sldId="1431"/>
            <ac:cxnSpMk id="8" creationId="{7405B913-B4BF-52DF-9764-611AC9572313}"/>
          </ac:cxnSpMkLst>
        </pc:cxnChg>
        <pc:cxnChg chg="del mod">
          <ac:chgData name="Lines, Todd" userId="afaf7c3a-e8aa-4568-882a-02ad8f9e19b0" providerId="ADAL" clId="{FE80AF33-611C-4079-BE30-CC7B0B7FFD3F}" dt="2023-10-31T16:49:49.190" v="180" actId="478"/>
          <ac:cxnSpMkLst>
            <pc:docMk/>
            <pc:sldMk cId="3284255839" sldId="1431"/>
            <ac:cxnSpMk id="16" creationId="{00000000-0000-0000-0000-000000000000}"/>
          </ac:cxnSpMkLst>
        </pc:cxnChg>
        <pc:cxnChg chg="del mod">
          <ac:chgData name="Lines, Todd" userId="afaf7c3a-e8aa-4568-882a-02ad8f9e19b0" providerId="ADAL" clId="{FE80AF33-611C-4079-BE30-CC7B0B7FFD3F}" dt="2023-10-31T16:49:52.811" v="183" actId="478"/>
          <ac:cxnSpMkLst>
            <pc:docMk/>
            <pc:sldMk cId="3284255839" sldId="1431"/>
            <ac:cxnSpMk id="19" creationId="{00000000-0000-0000-0000-000000000000}"/>
          </ac:cxnSpMkLst>
        </pc:cxnChg>
        <pc:cxnChg chg="add mod">
          <ac:chgData name="Lines, Todd" userId="afaf7c3a-e8aa-4568-882a-02ad8f9e19b0" providerId="ADAL" clId="{FE80AF33-611C-4079-BE30-CC7B0B7FFD3F}" dt="2023-10-31T16:52:24.173" v="217" actId="478"/>
          <ac:cxnSpMkLst>
            <pc:docMk/>
            <pc:sldMk cId="3284255839" sldId="1431"/>
            <ac:cxnSpMk id="20" creationId="{D744CC03-F175-4367-25B8-78BB4C2F5B61}"/>
          </ac:cxnSpMkLst>
        </pc:cxnChg>
        <pc:cxnChg chg="add mod">
          <ac:chgData name="Lines, Todd" userId="afaf7c3a-e8aa-4568-882a-02ad8f9e19b0" providerId="ADAL" clId="{FE80AF33-611C-4079-BE30-CC7B0B7FFD3F}" dt="2023-10-31T16:50:56.838" v="195" actId="164"/>
          <ac:cxnSpMkLst>
            <pc:docMk/>
            <pc:sldMk cId="3284255839" sldId="1431"/>
            <ac:cxnSpMk id="23" creationId="{76230D3E-B620-5353-55AE-0040E268ADCD}"/>
          </ac:cxnSpMkLst>
        </pc:cxnChg>
        <pc:cxnChg chg="mod">
          <ac:chgData name="Lines, Todd" userId="afaf7c3a-e8aa-4568-882a-02ad8f9e19b0" providerId="ADAL" clId="{FE80AF33-611C-4079-BE30-CC7B0B7FFD3F}" dt="2023-10-31T16:50:58.905" v="196"/>
          <ac:cxnSpMkLst>
            <pc:docMk/>
            <pc:sldMk cId="3284255839" sldId="1431"/>
            <ac:cxnSpMk id="26" creationId="{44C26F89-EA9F-2EC8-6E9F-C4579667642B}"/>
          </ac:cxnSpMkLst>
        </pc:cxnChg>
        <pc:cxnChg chg="mod">
          <ac:chgData name="Lines, Todd" userId="afaf7c3a-e8aa-4568-882a-02ad8f9e19b0" providerId="ADAL" clId="{FE80AF33-611C-4079-BE30-CC7B0B7FFD3F}" dt="2023-10-31T16:50:58.905" v="196"/>
          <ac:cxnSpMkLst>
            <pc:docMk/>
            <pc:sldMk cId="3284255839" sldId="1431"/>
            <ac:cxnSpMk id="27" creationId="{8B25A6A7-B73E-D0F0-CCBC-2F70E800FC5A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2" creationId="{31B55510-1396-F6EB-0B7C-DD58C921CE89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3" creationId="{75E5852B-E383-D070-A5E9-1F94206DFAB6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4" creationId="{9BCACE12-277B-437E-F1C6-A121EBFF72AC}"/>
          </ac:cxnSpMkLst>
        </pc:cxnChg>
        <pc:cxnChg chg="mod">
          <ac:chgData name="Lines, Todd" userId="afaf7c3a-e8aa-4568-882a-02ad8f9e19b0" providerId="ADAL" clId="{FE80AF33-611C-4079-BE30-CC7B0B7FFD3F}" dt="2023-10-31T16:51:22.881" v="200"/>
          <ac:cxnSpMkLst>
            <pc:docMk/>
            <pc:sldMk cId="3284255839" sldId="1431"/>
            <ac:cxnSpMk id="35" creationId="{B6C5859D-1A77-DC94-0486-C4C3BC21C745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2" creationId="{F1C5791F-FC55-0291-83ED-0F6DE09C11EF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3" creationId="{57177C78-6A4D-2023-7DE5-CC601829E882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4" creationId="{56F833BD-8E74-E5F0-9384-2E413D6CA6DC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5" creationId="{BDCEEB5B-3E02-9163-3E6F-46F2ED0DAABB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8" creationId="{A561B1BF-D300-F18C-F0C9-CB2ADB713431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49" creationId="{59F4D6BD-906C-4284-E813-40968487DDCB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50" creationId="{62451448-09FB-8668-5F56-471CA2185810}"/>
          </ac:cxnSpMkLst>
        </pc:cxnChg>
        <pc:cxnChg chg="mod">
          <ac:chgData name="Lines, Todd" userId="afaf7c3a-e8aa-4568-882a-02ad8f9e19b0" providerId="ADAL" clId="{FE80AF33-611C-4079-BE30-CC7B0B7FFD3F}" dt="2023-10-31T16:52:32.173" v="219" actId="165"/>
          <ac:cxnSpMkLst>
            <pc:docMk/>
            <pc:sldMk cId="3284255839" sldId="1431"/>
            <ac:cxnSpMk id="51" creationId="{28EEF4D4-3F8D-3C78-D51F-4127D335210A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59" creationId="{AB6179EA-3FB2-D33E-06AB-C26BC0927E0C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0" creationId="{BBE3A4E1-DAC8-A3A7-8CBD-1285F67596EC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1" creationId="{77B8F526-BF67-8B50-5D2C-D0727865C094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2" creationId="{776DE16D-0544-8681-C598-3BC2A1BA1CA6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5" creationId="{E8A88F50-50E1-3F51-99F2-FF9D9CD588FE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6" creationId="{549B880F-D6FC-F0BB-2918-40652D2D3C21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7" creationId="{7A9691FF-3B30-25E0-871A-4FEB84148186}"/>
          </ac:cxnSpMkLst>
        </pc:cxnChg>
        <pc:cxnChg chg="mod">
          <ac:chgData name="Lines, Todd" userId="afaf7c3a-e8aa-4568-882a-02ad8f9e19b0" providerId="ADAL" clId="{FE80AF33-611C-4079-BE30-CC7B0B7FFD3F}" dt="2023-10-31T16:52:46.819" v="222"/>
          <ac:cxnSpMkLst>
            <pc:docMk/>
            <pc:sldMk cId="3284255839" sldId="1431"/>
            <ac:cxnSpMk id="68" creationId="{799749DA-A6FB-9DC3-64DD-6B82B4A3AA56}"/>
          </ac:cxnSpMkLst>
        </pc:cxnChg>
      </pc:sldChg>
      <pc:sldChg chg="delSp add mod">
        <pc:chgData name="Lines, Todd" userId="afaf7c3a-e8aa-4568-882a-02ad8f9e19b0" providerId="ADAL" clId="{FE80AF33-611C-4079-BE30-CC7B0B7FFD3F}" dt="2023-10-31T16:53:27.142" v="229" actId="478"/>
        <pc:sldMkLst>
          <pc:docMk/>
          <pc:sldMk cId="3227177096" sldId="1432"/>
        </pc:sldMkLst>
        <pc:spChg chg="del">
          <ac:chgData name="Lines, Todd" userId="afaf7c3a-e8aa-4568-882a-02ad8f9e19b0" providerId="ADAL" clId="{FE80AF33-611C-4079-BE30-CC7B0B7FFD3F}" dt="2023-10-31T16:53:27.142" v="229" actId="478"/>
          <ac:spMkLst>
            <pc:docMk/>
            <pc:sldMk cId="3227177096" sldId="1432"/>
            <ac:spMk id="9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6.187" v="228" actId="478"/>
          <ac:spMkLst>
            <pc:docMk/>
            <pc:sldMk cId="3227177096" sldId="1432"/>
            <ac:spMk id="10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4.087" v="226" actId="478"/>
          <ac:spMkLst>
            <pc:docMk/>
            <pc:sldMk cId="3227177096" sldId="1432"/>
            <ac:spMk id="11" creationId="{00000000-0000-0000-0000-000000000000}"/>
          </ac:spMkLst>
        </pc:spChg>
        <pc:spChg chg="del">
          <ac:chgData name="Lines, Todd" userId="afaf7c3a-e8aa-4568-882a-02ad8f9e19b0" providerId="ADAL" clId="{FE80AF33-611C-4079-BE30-CC7B0B7FFD3F}" dt="2023-10-31T16:53:25.292" v="227" actId="478"/>
          <ac:spMkLst>
            <pc:docMk/>
            <pc:sldMk cId="3227177096" sldId="1432"/>
            <ac:spMk id="12" creationId="{00000000-0000-0000-0000-000000000000}"/>
          </ac:spMkLst>
        </pc:spChg>
      </pc:sldChg>
      <pc:sldChg chg="modSp new mod ord">
        <pc:chgData name="Lines, Todd" userId="afaf7c3a-e8aa-4568-882a-02ad8f9e19b0" providerId="ADAL" clId="{FE80AF33-611C-4079-BE30-CC7B0B7FFD3F}" dt="2023-10-31T17:06:39.967" v="441"/>
        <pc:sldMkLst>
          <pc:docMk/>
          <pc:sldMk cId="2189063791" sldId="1433"/>
        </pc:sldMkLst>
        <pc:spChg chg="mod">
          <ac:chgData name="Lines, Todd" userId="afaf7c3a-e8aa-4568-882a-02ad8f9e19b0" providerId="ADAL" clId="{FE80AF33-611C-4079-BE30-CC7B0B7FFD3F}" dt="2023-10-31T17:02:18.217" v="240" actId="20577"/>
          <ac:spMkLst>
            <pc:docMk/>
            <pc:sldMk cId="2189063791" sldId="1433"/>
            <ac:spMk id="2" creationId="{7F645609-198A-5B3A-D91E-A97EAD715B3F}"/>
          </ac:spMkLst>
        </pc:spChg>
        <pc:spChg chg="mod">
          <ac:chgData name="Lines, Todd" userId="afaf7c3a-e8aa-4568-882a-02ad8f9e19b0" providerId="ADAL" clId="{FE80AF33-611C-4079-BE30-CC7B0B7FFD3F}" dt="2023-10-31T17:05:59.428" v="439" actId="20577"/>
          <ac:spMkLst>
            <pc:docMk/>
            <pc:sldMk cId="2189063791" sldId="1433"/>
            <ac:spMk id="3" creationId="{C03A29E2-64E7-2E86-8FF1-750D8978C5F0}"/>
          </ac:spMkLst>
        </pc:spChg>
      </pc:sldChg>
      <pc:sldChg chg="addSp modSp add mod">
        <pc:chgData name="Lines, Todd" userId="afaf7c3a-e8aa-4568-882a-02ad8f9e19b0" providerId="ADAL" clId="{FE80AF33-611C-4079-BE30-CC7B0B7FFD3F}" dt="2023-10-31T17:17:54.519" v="551" actId="20577"/>
        <pc:sldMkLst>
          <pc:docMk/>
          <pc:sldMk cId="73399809" sldId="1434"/>
        </pc:sldMkLst>
        <pc:spChg chg="mod">
          <ac:chgData name="Lines, Todd" userId="afaf7c3a-e8aa-4568-882a-02ad8f9e19b0" providerId="ADAL" clId="{FE80AF33-611C-4079-BE30-CC7B0B7FFD3F}" dt="2023-10-31T17:17:54.519" v="551" actId="20577"/>
          <ac:spMkLst>
            <pc:docMk/>
            <pc:sldMk cId="73399809" sldId="1434"/>
            <ac:spMk id="3" creationId="{C03A29E2-64E7-2E86-8FF1-750D8978C5F0}"/>
          </ac:spMkLst>
        </pc:spChg>
        <pc:picChg chg="add mod">
          <ac:chgData name="Lines, Todd" userId="afaf7c3a-e8aa-4568-882a-02ad8f9e19b0" providerId="ADAL" clId="{FE80AF33-611C-4079-BE30-CC7B0B7FFD3F}" dt="2023-10-31T17:16:19.370" v="449" actId="1076"/>
          <ac:picMkLst>
            <pc:docMk/>
            <pc:sldMk cId="73399809" sldId="1434"/>
            <ac:picMk id="4" creationId="{569FA1F7-C4A2-947D-B88A-12FF25206830}"/>
          </ac:picMkLst>
        </pc:picChg>
      </pc:sldChg>
    </pc:docChg>
  </pc:docChgLst>
  <pc:docChgLst>
    <pc:chgData name="Lines, Todd" userId="afaf7c3a-e8aa-4568-882a-02ad8f9e19b0" providerId="ADAL" clId="{B7E357F7-A34D-4677-8D90-378655785B69}"/>
    <pc:docChg chg="custSel modSld">
      <pc:chgData name="Lines, Todd" userId="afaf7c3a-e8aa-4568-882a-02ad8f9e19b0" providerId="ADAL" clId="{B7E357F7-A34D-4677-8D90-378655785B69}" dt="2024-03-05T21:33:27.399" v="8"/>
      <pc:docMkLst>
        <pc:docMk/>
      </pc:docMkLst>
      <pc:sldChg chg="modSp mod">
        <pc:chgData name="Lines, Todd" userId="afaf7c3a-e8aa-4568-882a-02ad8f9e19b0" providerId="ADAL" clId="{B7E357F7-A34D-4677-8D90-378655785B69}" dt="2024-03-05T21:33:08.511" v="6" actId="6549"/>
        <pc:sldMkLst>
          <pc:docMk/>
          <pc:sldMk cId="319696023" sldId="1429"/>
        </pc:sldMkLst>
        <pc:spChg chg="mod">
          <ac:chgData name="Lines, Todd" userId="afaf7c3a-e8aa-4568-882a-02ad8f9e19b0" providerId="ADAL" clId="{B7E357F7-A34D-4677-8D90-378655785B69}" dt="2024-03-05T21:33:08.511" v="6" actId="6549"/>
          <ac:spMkLst>
            <pc:docMk/>
            <pc:sldMk cId="319696023" sldId="1429"/>
            <ac:spMk id="3" creationId="{4203800A-0213-60CE-C570-ED6C86F79060}"/>
          </ac:spMkLst>
        </pc:spChg>
      </pc:sldChg>
      <pc:sldChg chg="modSp mod">
        <pc:chgData name="Lines, Todd" userId="afaf7c3a-e8aa-4568-882a-02ad8f9e19b0" providerId="ADAL" clId="{B7E357F7-A34D-4677-8D90-378655785B69}" dt="2024-03-05T21:33:27.399" v="8"/>
        <pc:sldMkLst>
          <pc:docMk/>
          <pc:sldMk cId="3882487717" sldId="1430"/>
        </pc:sldMkLst>
        <pc:spChg chg="mod">
          <ac:chgData name="Lines, Todd" userId="afaf7c3a-e8aa-4568-882a-02ad8f9e19b0" providerId="ADAL" clId="{B7E357F7-A34D-4677-8D90-378655785B69}" dt="2024-03-05T21:33:27.399" v="8"/>
          <ac:spMkLst>
            <pc:docMk/>
            <pc:sldMk cId="3882487717" sldId="1430"/>
            <ac:spMk id="3" creationId="{4203800A-0213-60CE-C570-ED6C86F79060}"/>
          </ac:spMkLst>
        </pc:spChg>
      </pc:sldChg>
    </pc:docChg>
  </pc:docChgLst>
  <pc:docChgLst>
    <pc:chgData name="Lines, Todd" userId="afaf7c3a-e8aa-4568-882a-02ad8f9e19b0" providerId="ADAL" clId="{5604827E-D9BF-42A9-B95A-73609E366845}"/>
    <pc:docChg chg="custSel modSld">
      <pc:chgData name="Lines, Todd" userId="afaf7c3a-e8aa-4568-882a-02ad8f9e19b0" providerId="ADAL" clId="{5604827E-D9BF-42A9-B95A-73609E366845}" dt="2024-06-13T16:52:08.098" v="10" actId="27636"/>
      <pc:docMkLst>
        <pc:docMk/>
      </pc:docMkLst>
      <pc:sldChg chg="modSp mod">
        <pc:chgData name="Lines, Todd" userId="afaf7c3a-e8aa-4568-882a-02ad8f9e19b0" providerId="ADAL" clId="{5604827E-D9BF-42A9-B95A-73609E366845}" dt="2024-06-13T16:51:09.082" v="5"/>
        <pc:sldMkLst>
          <pc:docMk/>
          <pc:sldMk cId="319696023" sldId="1429"/>
        </pc:sldMkLst>
        <pc:spChg chg="mod">
          <ac:chgData name="Lines, Todd" userId="afaf7c3a-e8aa-4568-882a-02ad8f9e19b0" providerId="ADAL" clId="{5604827E-D9BF-42A9-B95A-73609E366845}" dt="2024-06-13T16:51:09.082" v="5"/>
          <ac:spMkLst>
            <pc:docMk/>
            <pc:sldMk cId="319696023" sldId="1429"/>
            <ac:spMk id="3" creationId="{4203800A-0213-60CE-C570-ED6C86F79060}"/>
          </ac:spMkLst>
        </pc:spChg>
      </pc:sldChg>
      <pc:sldChg chg="modSp mod">
        <pc:chgData name="Lines, Todd" userId="afaf7c3a-e8aa-4568-882a-02ad8f9e19b0" providerId="ADAL" clId="{5604827E-D9BF-42A9-B95A-73609E366845}" dt="2024-06-13T16:50:59.824" v="2"/>
        <pc:sldMkLst>
          <pc:docMk/>
          <pc:sldMk cId="3882487717" sldId="1430"/>
        </pc:sldMkLst>
        <pc:spChg chg="mod">
          <ac:chgData name="Lines, Todd" userId="afaf7c3a-e8aa-4568-882a-02ad8f9e19b0" providerId="ADAL" clId="{5604827E-D9BF-42A9-B95A-73609E366845}" dt="2024-06-13T16:50:59.824" v="2"/>
          <ac:spMkLst>
            <pc:docMk/>
            <pc:sldMk cId="3882487717" sldId="1430"/>
            <ac:spMk id="3" creationId="{4203800A-0213-60CE-C570-ED6C86F79060}"/>
          </ac:spMkLst>
        </pc:spChg>
      </pc:sldChg>
      <pc:sldChg chg="modSp mod">
        <pc:chgData name="Lines, Todd" userId="afaf7c3a-e8aa-4568-882a-02ad8f9e19b0" providerId="ADAL" clId="{5604827E-D9BF-42A9-B95A-73609E366845}" dt="2024-06-13T16:52:08.098" v="10" actId="27636"/>
        <pc:sldMkLst>
          <pc:docMk/>
          <pc:sldMk cId="2189063791" sldId="1433"/>
        </pc:sldMkLst>
        <pc:spChg chg="mod">
          <ac:chgData name="Lines, Todd" userId="afaf7c3a-e8aa-4568-882a-02ad8f9e19b0" providerId="ADAL" clId="{5604827E-D9BF-42A9-B95A-73609E366845}" dt="2024-06-13T16:52:08.098" v="10" actId="27636"/>
          <ac:spMkLst>
            <pc:docMk/>
            <pc:sldMk cId="2189063791" sldId="1433"/>
            <ac:spMk id="3" creationId="{C03A29E2-64E7-2E86-8FF1-750D8978C5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3F9D-5CD8-4198-9BB2-8E6B4B01C6CF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3B10B-BE09-4DA1-ADD1-29F87138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4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ADEFE-E9CF-42C6-9006-1AC3A6EB21C4}" type="slidenum">
              <a:rPr lang="en-US"/>
              <a:pPr/>
              <a:t>14</a:t>
            </a:fld>
            <a:endParaRPr lang="en-US"/>
          </a:p>
        </p:txBody>
      </p:sp>
      <p:sp>
        <p:nvSpPr>
          <p:cNvPr id="147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500BF-A630-4A4D-A91E-3D1A5C8F2BEC}" type="slidenum">
              <a:rPr lang="en-US"/>
              <a:pPr/>
              <a:t>33</a:t>
            </a:fld>
            <a:endParaRPr lang="en-US"/>
          </a:p>
        </p:txBody>
      </p:sp>
      <p:sp>
        <p:nvSpPr>
          <p:cNvPr id="149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6716A-B098-4B28-ADAA-077B934AF7E5}" type="slidenum">
              <a:rPr lang="en-US"/>
              <a:pPr/>
              <a:t>34</a:t>
            </a:fld>
            <a:endParaRPr lang="en-US"/>
          </a:p>
        </p:txBody>
      </p:sp>
      <p:sp>
        <p:nvSpPr>
          <p:cNvPr id="149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3A7FD3-EF03-4E18-BBF6-36191E85F7E6}" type="slidenum">
              <a:rPr lang="en-US"/>
              <a:pPr/>
              <a:t>35</a:t>
            </a:fld>
            <a:endParaRPr lang="en-US"/>
          </a:p>
        </p:txBody>
      </p:sp>
      <p:sp>
        <p:nvSpPr>
          <p:cNvPr id="149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39F21F-92DB-42CB-8A8A-CD9AA7A5D47C}" type="slidenum">
              <a:rPr lang="en-US"/>
              <a:pPr/>
              <a:t>36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D03E69-1197-4CEC-ACD7-53D0746FE4EA}" type="slidenum">
              <a:rPr lang="en-US"/>
              <a:pPr/>
              <a:t>37</a:t>
            </a:fld>
            <a:endParaRPr lang="en-US"/>
          </a:p>
        </p:txBody>
      </p:sp>
      <p:sp>
        <p:nvSpPr>
          <p:cNvPr id="150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0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58756-D101-4113-A873-82071FBA23F1}" type="slidenum">
              <a:rPr lang="en-US"/>
              <a:pPr/>
              <a:t>15</a:t>
            </a:fld>
            <a:endParaRPr lang="en-US"/>
          </a:p>
        </p:txBody>
      </p:sp>
      <p:sp>
        <p:nvSpPr>
          <p:cNvPr id="147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73E13-142C-43FC-889C-3EFCBE4FCD02}" type="slidenum">
              <a:rPr lang="en-US"/>
              <a:pPr/>
              <a:t>20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A8651-98B6-40EB-9A8A-2F244D44B2C2}" type="slidenum">
              <a:rPr lang="en-US"/>
              <a:pPr/>
              <a:t>21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93F08-1963-41E3-9A1E-7F94370B014B}" type="slidenum">
              <a:rPr lang="en-US"/>
              <a:pPr/>
              <a:t>22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DFCE2-E6F4-4D26-B7B6-97E8891886F3}" type="slidenum">
              <a:rPr lang="en-US"/>
              <a:pPr/>
              <a:t>23</a:t>
            </a:fld>
            <a:endParaRPr lang="en-US"/>
          </a:p>
        </p:txBody>
      </p:sp>
      <p:sp>
        <p:nvSpPr>
          <p:cNvPr id="148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BCBE9-9657-4F76-A20C-0FCD9071BB44}" type="slidenum">
              <a:rPr lang="en-US"/>
              <a:pPr/>
              <a:t>30</a:t>
            </a:fld>
            <a:endParaRPr lang="en-US"/>
          </a:p>
        </p:txBody>
      </p:sp>
      <p:sp>
        <p:nvSpPr>
          <p:cNvPr id="148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D7467-E889-4057-A2BD-B203BCB7EF35}" type="slidenum">
              <a:rPr lang="en-US"/>
              <a:pPr/>
              <a:t>31</a:t>
            </a:fld>
            <a:endParaRPr lang="en-US"/>
          </a:p>
        </p:txBody>
      </p:sp>
      <p:sp>
        <p:nvSpPr>
          <p:cNvPr id="148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8F57A-A0F4-4795-8FC5-67D6C9E44F5E}" type="slidenum">
              <a:rPr lang="en-US"/>
              <a:pPr/>
              <a:t>32</a:t>
            </a:fld>
            <a:endParaRPr lang="en-US"/>
          </a:p>
        </p:txBody>
      </p:sp>
      <p:sp>
        <p:nvSpPr>
          <p:cNvPr id="149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E4C-3238-4546-BDEF-7B07C1CB992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AB68-C706-4EFB-A584-DE8CF6C2F4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8F3C-DB36-5A7B-9DAD-3BA75BD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07922-90E6-0B9C-A495-39F9C8458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6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1354900" y="770586"/>
            <a:ext cx="6110614" cy="6319144"/>
            <a:chOff x="1354900" y="770586"/>
            <a:chExt cx="6110614" cy="6319144"/>
          </a:xfrm>
        </p:grpSpPr>
        <p:sp>
          <p:nvSpPr>
            <p:cNvPr id="10" name="Oval 9"/>
            <p:cNvSpPr/>
            <p:nvPr/>
          </p:nvSpPr>
          <p:spPr>
            <a:xfrm>
              <a:off x="2112135" y="1983346"/>
              <a:ext cx="4636395" cy="4314423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4900" y="1204584"/>
              <a:ext cx="6110614" cy="5885146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34433" y="2384121"/>
              <a:ext cx="3766159" cy="3553217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018773" y="2805831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977038" y="1247987"/>
              <a:ext cx="200416" cy="1753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3" idx="5"/>
            </p:cNvCxnSpPr>
            <p:nvPr/>
          </p:nvCxnSpPr>
          <p:spPr>
            <a:xfrm flipH="1" flipV="1">
              <a:off x="3189839" y="2955514"/>
              <a:ext cx="1214736" cy="12558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503054" y="2163651"/>
              <a:ext cx="901521" cy="20091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04575" y="1346078"/>
              <a:ext cx="659792" cy="28395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3131507" y="1300767"/>
              <a:ext cx="1955648" cy="1567694"/>
            </a:xfrm>
            <a:custGeom>
              <a:avLst/>
              <a:gdLst>
                <a:gd name="connsiteX0" fmla="*/ 0 w 2805830"/>
                <a:gd name="connsiteY0" fmla="*/ 1290181 h 1290181"/>
                <a:gd name="connsiteX1" fmla="*/ 951978 w 2805830"/>
                <a:gd name="connsiteY1" fmla="*/ 400833 h 1290181"/>
                <a:gd name="connsiteX2" fmla="*/ 2066794 w 2805830"/>
                <a:gd name="connsiteY2" fmla="*/ 325677 h 1290181"/>
                <a:gd name="connsiteX3" fmla="*/ 2805830 w 2805830"/>
                <a:gd name="connsiteY3" fmla="*/ 0 h 1290181"/>
                <a:gd name="connsiteX4" fmla="*/ 2805830 w 2805830"/>
                <a:gd name="connsiteY4" fmla="*/ 0 h 129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30" h="1290181">
                  <a:moveTo>
                    <a:pt x="0" y="1290181"/>
                  </a:moveTo>
                  <a:cubicBezTo>
                    <a:pt x="303756" y="925882"/>
                    <a:pt x="607512" y="561584"/>
                    <a:pt x="951978" y="400833"/>
                  </a:cubicBezTo>
                  <a:cubicBezTo>
                    <a:pt x="1296444" y="240082"/>
                    <a:pt x="1757819" y="392482"/>
                    <a:pt x="2066794" y="325677"/>
                  </a:cubicBezTo>
                  <a:cubicBezTo>
                    <a:pt x="2375769" y="258872"/>
                    <a:pt x="2805830" y="0"/>
                    <a:pt x="2805830" y="0"/>
                  </a:cubicBezTo>
                  <a:lnTo>
                    <a:pt x="2805830" y="0"/>
                  </a:lnTo>
                </a:path>
              </a:pathLst>
            </a:cu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3511695" y="1701038"/>
              <a:ext cx="239577" cy="42163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530754" y="1278008"/>
              <a:ext cx="466794" cy="461665"/>
              <a:chOff x="2975727" y="640945"/>
              <a:chExt cx="466794" cy="46166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975727" y="640945"/>
                <a:ext cx="46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</a:rPr>
                  <a:t>ds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3244184" y="764483"/>
                <a:ext cx="133806" cy="2544"/>
              </a:xfrm>
              <a:prstGeom prst="straightConnector1">
                <a:avLst/>
              </a:prstGeom>
              <a:ln w="9525"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 flipV="1">
              <a:off x="3273178" y="1676267"/>
              <a:ext cx="216997" cy="47450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3362246" y="1848014"/>
              <a:ext cx="128811" cy="3114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501789" y="2021917"/>
              <a:ext cx="364325" cy="1224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3489973" y="1893194"/>
              <a:ext cx="811571" cy="25744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601532" y="262729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36524" y="77058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208392" y="3995097"/>
              <a:ext cx="338203" cy="338203"/>
              <a:chOff x="4208745" y="4008329"/>
              <a:chExt cx="338203" cy="33820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208745" y="4008329"/>
                <a:ext cx="338203" cy="33820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258849" y="4146115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>
                <a:off x="4260937" y="4148203"/>
                <a:ext cx="250521" cy="62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696033" y="2061473"/>
              <a:ext cx="502061" cy="461665"/>
              <a:chOff x="2975727" y="640945"/>
              <a:chExt cx="502061" cy="461665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975727" y="640945"/>
                <a:ext cx="5020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>
                    <a:solidFill>
                      <a:srgbClr val="FF0000"/>
                    </a:solidFill>
                    <a:sym typeface="Symbol"/>
                  </a:rPr>
                  <a:t>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244184" y="700088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>
              <a:off x="2908276" y="1737355"/>
              <a:ext cx="453970" cy="461665"/>
              <a:chOff x="2975727" y="640945"/>
              <a:chExt cx="453970" cy="46166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2975727" y="640945"/>
                <a:ext cx="453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rgbClr val="FF0000"/>
                    </a:solidFill>
                  </a:rPr>
                  <a:t>d</a:t>
                </a:r>
                <a:r>
                  <a:rPr lang="en-US" sz="2400" dirty="0" err="1">
                    <a:solidFill>
                      <a:srgbClr val="FF0000"/>
                    </a:solidFill>
                    <a:sym typeface="Symbol"/>
                  </a:rPr>
                  <a:t>r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3244184" y="751604"/>
                <a:ext cx="133806" cy="254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4" r="23137" b="55915"/>
          <a:stretch/>
        </p:blipFill>
        <p:spPr bwMode="auto">
          <a:xfrm>
            <a:off x="96254" y="132522"/>
            <a:ext cx="9093780" cy="63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3370792" y="254938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</a:t>
            </a:r>
            <a:endParaRPr lang="en-US" sz="2400" dirty="0"/>
          </a:p>
        </p:txBody>
      </p:sp>
      <p:sp>
        <p:nvSpPr>
          <p:cNvPr id="40" name="Arc 39"/>
          <p:cNvSpPr/>
          <p:nvPr/>
        </p:nvSpPr>
        <p:spPr>
          <a:xfrm>
            <a:off x="3216301" y="2965744"/>
            <a:ext cx="430701" cy="609600"/>
          </a:xfrm>
          <a:prstGeom prst="arc">
            <a:avLst>
              <a:gd name="adj1" fmla="val 14640171"/>
              <a:gd name="adj2" fmla="val 18063426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7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409" y="621191"/>
            <a:ext cx="8147810" cy="560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609-198A-5B3A-D91E-A97EAD71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wish to charge up a spherical electrode of radius R until it has a particular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. How much charge should we put on the electrode?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Ed/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830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06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3" name="Rectangle 3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33675" y="3260725"/>
            <a:ext cx="4189413" cy="3103563"/>
            <a:chOff x="3112" y="2085"/>
            <a:chExt cx="2639" cy="1955"/>
          </a:xfrm>
        </p:grpSpPr>
        <p:pic>
          <p:nvPicPr>
            <p:cNvPr id="1474565" name="Picture 5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4566" name="Oval 6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4567" name="Oval 7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4568" name="Text Box 8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4569" name="Text Box 9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4570" name="Rectangle 10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A?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571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AutoShape 2"/>
          <p:cNvSpPr>
            <a:spLocks noChangeArrowheads="1"/>
          </p:cNvSpPr>
          <p:nvPr/>
        </p:nvSpPr>
        <p:spPr bwMode="auto">
          <a:xfrm>
            <a:off x="0" y="3524250"/>
            <a:ext cx="4895850" cy="210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76611" name="Rectangle 3"/>
          <p:cNvSpPr>
            <a:spLocks noChangeArrowheads="1"/>
          </p:cNvSpPr>
          <p:nvPr/>
        </p:nvSpPr>
        <p:spPr bwMode="auto">
          <a:xfrm>
            <a:off x="-71438" y="3624263"/>
            <a:ext cx="4972051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(which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z="2000" b="1">
                <a:solidFill>
                  <a:schemeClr val="bg2"/>
                </a:solidFill>
              </a:rPr>
              <a:t>)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closer</a:t>
            </a:r>
            <a:r>
              <a:rPr lang="en-US" sz="2000" b="1">
                <a:solidFill>
                  <a:schemeClr val="bg2"/>
                </a:solidFill>
              </a:rPr>
              <a:t> to point A than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(which is negative) and since the total potential is equal to </a:t>
            </a:r>
            <a:r>
              <a:rPr lang="en-US" sz="2000" b="1" i="1">
                <a:solidFill>
                  <a:schemeClr val="bg2"/>
                </a:solidFill>
              </a:rPr>
              <a:t>V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+ V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, then the total potential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76613" name="Oval 5"/>
          <p:cNvSpPr>
            <a:spLocks noChangeArrowheads="1"/>
          </p:cNvSpPr>
          <p:nvPr/>
        </p:nvSpPr>
        <p:spPr bwMode="auto">
          <a:xfrm>
            <a:off x="5319713" y="874713"/>
            <a:ext cx="2219325" cy="5445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6614" name="Rectangle 6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0300" y="3309938"/>
            <a:ext cx="4189413" cy="3103562"/>
            <a:chOff x="3112" y="2085"/>
            <a:chExt cx="2639" cy="1955"/>
          </a:xfrm>
        </p:grpSpPr>
        <p:pic>
          <p:nvPicPr>
            <p:cNvPr id="1476616" name="Picture 8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6617" name="Oval 9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6618" name="Oval 10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6619" name="Text Box 11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6620" name="Text Box 12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6621" name="Rectangle 13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A?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6622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223.31.2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8669" y="197169"/>
            <a:ext cx="4757736" cy="666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rc 5"/>
          <p:cNvSpPr/>
          <p:nvPr/>
        </p:nvSpPr>
        <p:spPr>
          <a:xfrm rot="21365170">
            <a:off x="2936383" y="2498502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1365170">
            <a:off x="4466823" y="3694091"/>
            <a:ext cx="386365" cy="1184856"/>
          </a:xfrm>
          <a:prstGeom prst="arc">
            <a:avLst>
              <a:gd name="adj1" fmla="val 16200000"/>
              <a:gd name="adj2" fmla="val 4806363"/>
            </a:avLst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24" y="1881809"/>
            <a:ext cx="9099821" cy="2729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888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1" y="424070"/>
            <a:ext cx="8520457" cy="5842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0" y="469031"/>
            <a:ext cx="8766683" cy="601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9DA4-D81D-F577-B99A-3CC7816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electric potential inside a capacitor?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o</a:t>
                </a:r>
                <a:r>
                  <a:rPr lang="en-US" dirty="0" err="1"/>
                  <a:t>E</a:t>
                </a:r>
                <a:r>
                  <a:rPr lang="en-US" dirty="0" err="1">
                    <a:sym typeface="Symbol" panose="05050102010706020507" pitchFamily="18" charset="2"/>
                  </a:rPr>
                  <a:t>x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E</a:t>
                </a:r>
                <a:r>
                  <a:rPr lang="en-US" dirty="0" err="1">
                    <a:sym typeface="Symbol" panose="05050102010706020507" pitchFamily="18" charset="2"/>
                  </a:rPr>
                  <a:t>x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48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297238"/>
            <a:ext cx="4189413" cy="3103562"/>
            <a:chOff x="3112" y="2085"/>
            <a:chExt cx="2639" cy="1955"/>
          </a:xfrm>
        </p:grpSpPr>
        <p:pic>
          <p:nvPicPr>
            <p:cNvPr id="1478661" name="Picture 5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8662" name="Oval 6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3" name="Oval 7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4" name="Text Box 8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8665" name="Text Box 9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8666" name="Rectangle 10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8667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AutoShape 2"/>
          <p:cNvSpPr>
            <a:spLocks noChangeArrowheads="1"/>
          </p:cNvSpPr>
          <p:nvPr/>
        </p:nvSpPr>
        <p:spPr bwMode="auto">
          <a:xfrm>
            <a:off x="220663" y="3513138"/>
            <a:ext cx="4541837" cy="179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0707" name="Rectangle 3"/>
          <p:cNvSpPr>
            <a:spLocks noChangeArrowheads="1"/>
          </p:cNvSpPr>
          <p:nvPr/>
        </p:nvSpPr>
        <p:spPr bwMode="auto">
          <a:xfrm>
            <a:off x="149225" y="3613150"/>
            <a:ext cx="4581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and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are equidistant from point B, and since they have equal and opposite charges, then the total potential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80709" name="Oval 5"/>
          <p:cNvSpPr>
            <a:spLocks noChangeArrowheads="1"/>
          </p:cNvSpPr>
          <p:nvPr/>
        </p:nvSpPr>
        <p:spPr bwMode="auto">
          <a:xfrm>
            <a:off x="5332413" y="1338263"/>
            <a:ext cx="2219325" cy="5445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0710" name="Rectangle 6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0300" y="3309938"/>
            <a:ext cx="4189413" cy="3103562"/>
            <a:chOff x="3112" y="2085"/>
            <a:chExt cx="2639" cy="1955"/>
          </a:xfrm>
        </p:grpSpPr>
        <p:pic>
          <p:nvPicPr>
            <p:cNvPr id="1480712" name="Picture 8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80713" name="Oval 9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4" name="Oval 10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5" name="Text Box 11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0716" name="Text Box 12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80717" name="Rectangle 13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07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0719" name="Text Box 15"/>
          <p:cNvSpPr txBox="1">
            <a:spLocks noChangeArrowheads="1"/>
          </p:cNvSpPr>
          <p:nvPr/>
        </p:nvSpPr>
        <p:spPr bwMode="auto">
          <a:xfrm>
            <a:off x="427038" y="5659438"/>
            <a:ext cx="4117975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potential at the origin of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x-y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axes?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71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2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2758" name="Rectangle 6"/>
          <p:cNvSpPr>
            <a:spLocks noChangeArrowheads="1"/>
          </p:cNvSpPr>
          <p:nvPr/>
        </p:nvSpPr>
        <p:spPr bwMode="auto">
          <a:xfrm>
            <a:off x="2760663" y="34782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9738" y="3533776"/>
            <a:ext cx="3440113" cy="2381250"/>
            <a:chOff x="3126" y="2352"/>
            <a:chExt cx="2167" cy="1500"/>
          </a:xfrm>
        </p:grpSpPr>
        <p:sp>
          <p:nvSpPr>
            <p:cNvPr id="1482760" name="Rectangle 8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1" name="Oval 9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2" name="Oval 10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2763" name="Oval 11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4" name="Text Box 12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5" name="Text Box 13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6" name="Text Box 14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7" name="Text Box 15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8" name="Oval 16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9" name="Oval 17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70" name="Oval 18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3" name="Oval 3"/>
          <p:cNvSpPr>
            <a:spLocks noChangeArrowheads="1"/>
          </p:cNvSpPr>
          <p:nvPr/>
        </p:nvSpPr>
        <p:spPr bwMode="auto">
          <a:xfrm>
            <a:off x="4205288" y="2051050"/>
            <a:ext cx="3048000" cy="5175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23" name="Rectangle 2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4804" name="Rectangle 4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4805" name="Rectangle 5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4807" name="Rectangle 7"/>
          <p:cNvSpPr>
            <a:spLocks noChangeArrowheads="1"/>
          </p:cNvSpPr>
          <p:nvPr/>
        </p:nvSpPr>
        <p:spPr bwMode="auto">
          <a:xfrm>
            <a:off x="5295900" y="34909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14975" y="3546476"/>
            <a:ext cx="3440113" cy="2381250"/>
            <a:chOff x="3126" y="2352"/>
            <a:chExt cx="2167" cy="1500"/>
          </a:xfrm>
        </p:grpSpPr>
        <p:sp>
          <p:nvSpPr>
            <p:cNvPr id="1484809" name="Rectangle 9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0" name="Oval 10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1" name="Oval 11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4812" name="Oval 12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3" name="Text Box 13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4" name="Text Box 14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5" name="Text Box 15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6" name="Text Box 16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7" name="Oval 17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8" name="Oval 18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9" name="Oval 19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4820" name="AutoShape 20"/>
          <p:cNvSpPr>
            <a:spLocks noChangeArrowheads="1"/>
          </p:cNvSpPr>
          <p:nvPr/>
        </p:nvSpPr>
        <p:spPr bwMode="auto">
          <a:xfrm>
            <a:off x="0" y="3271838"/>
            <a:ext cx="5195888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4821" name="Rectangle 21"/>
          <p:cNvSpPr>
            <a:spLocks noChangeArrowheads="1"/>
          </p:cNvSpPr>
          <p:nvPr/>
        </p:nvSpPr>
        <p:spPr bwMode="auto">
          <a:xfrm>
            <a:off x="0" y="3305175"/>
            <a:ext cx="5246688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is zero</a:t>
            </a:r>
            <a:r>
              <a:rPr lang="en-US" sz="2000" b="1">
                <a:solidFill>
                  <a:schemeClr val="bg2"/>
                </a:solidFill>
              </a:rPr>
              <a:t>:   the scalar contributions from the two positive charges cancel the two minus charges.  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However, the contributions from the electric field add up as vectors, and they do not cancel (so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is non-zero</a:t>
            </a:r>
            <a:r>
              <a:rPr lang="en-US" sz="2000" b="1">
                <a:solidFill>
                  <a:schemeClr val="bg2"/>
                </a:solidFill>
              </a:rPr>
              <a:t>).</a:t>
            </a:r>
          </a:p>
        </p:txBody>
      </p:sp>
      <p:sp>
        <p:nvSpPr>
          <p:cNvPr id="1484822" name="Line 22"/>
          <p:cNvSpPr>
            <a:spLocks noChangeShapeType="1"/>
          </p:cNvSpPr>
          <p:nvPr/>
        </p:nvSpPr>
        <p:spPr bwMode="auto">
          <a:xfrm>
            <a:off x="0" y="4597400"/>
            <a:ext cx="499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24" name="Text Box 24"/>
          <p:cNvSpPr txBox="1">
            <a:spLocks noChangeArrowheads="1"/>
          </p:cNvSpPr>
          <p:nvPr/>
        </p:nvSpPr>
        <p:spPr bwMode="auto">
          <a:xfrm>
            <a:off x="476250" y="6000750"/>
            <a:ext cx="4170363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direction of the electric field at the center?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5609-198A-5B3A-D91E-A97EAD71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equation for finding the potential due to an extended region of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Ed/V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3A29E2-64E7-2E86-8FF1-750D8978C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569FA1F7-C4A2-947D-B88A-12FF2520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75" y="3920634"/>
            <a:ext cx="2915091" cy="191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399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288" y="1189038"/>
            <a:ext cx="682942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2915" y="3392941"/>
            <a:ext cx="6976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3487" y="965917"/>
            <a:ext cx="2150769" cy="485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65160" y="965916"/>
            <a:ext cx="437882" cy="485533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1804" y="976649"/>
            <a:ext cx="2230187" cy="484460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78794" y="1747235"/>
            <a:ext cx="1481069" cy="323688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46218" y="1957589"/>
            <a:ext cx="1184857" cy="28462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77284" y="3387143"/>
            <a:ext cx="685156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2338439">
            <a:off x="1931816" y="2353195"/>
            <a:ext cx="181592" cy="110687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17491" y="3284113"/>
            <a:ext cx="167425" cy="218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7185443">
            <a:off x="1182478" y="2433443"/>
            <a:ext cx="180357" cy="1325007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314970">
            <a:off x="1572008" y="1970712"/>
            <a:ext cx="167426" cy="597204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200000" flipV="1">
            <a:off x="1458943" y="1193893"/>
            <a:ext cx="167426" cy="581235"/>
          </a:xfrm>
          <a:prstGeom prst="downArrow">
            <a:avLst>
              <a:gd name="adj1" fmla="val 27342"/>
              <a:gd name="adj2" fmla="val 879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87955">
            <a:off x="2177067" y="2960223"/>
            <a:ext cx="6555347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658949"/>
              </p:ext>
            </p:extLst>
          </p:nvPr>
        </p:nvGraphicFramePr>
        <p:xfrm>
          <a:off x="2324100" y="758825"/>
          <a:ext cx="1863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03040" progId="Equation.3">
                  <p:embed/>
                </p:oleObj>
              </mc:Choice>
              <mc:Fallback>
                <p:oleObj name="Equation" r:id="rId2" imgW="787320" imgH="2030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758825"/>
                        <a:ext cx="1863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967678"/>
              </p:ext>
            </p:extLst>
          </p:nvPr>
        </p:nvGraphicFramePr>
        <p:xfrm>
          <a:off x="984250" y="1522413"/>
          <a:ext cx="5111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77480" progId="Equation.3">
                  <p:embed/>
                </p:oleObj>
              </mc:Choice>
              <mc:Fallback>
                <p:oleObj name="Equation" r:id="rId4" imgW="215640" imgH="1774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522413"/>
                        <a:ext cx="511175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69427"/>
              </p:ext>
            </p:extLst>
          </p:nvPr>
        </p:nvGraphicFramePr>
        <p:xfrm>
          <a:off x="4059238" y="2128838"/>
          <a:ext cx="14446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41200" progId="Equation.3">
                  <p:embed/>
                </p:oleObj>
              </mc:Choice>
              <mc:Fallback>
                <p:oleObj name="Equation" r:id="rId6" imgW="609480" imgH="2412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238" y="2128838"/>
                        <a:ext cx="14446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423111" y="3510991"/>
          <a:ext cx="30003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26720" progId="Equation.3">
                  <p:embed/>
                </p:oleObj>
              </mc:Choice>
              <mc:Fallback>
                <p:oleObj name="Equation" r:id="rId8" imgW="126720" imgH="126720" progId="Equation.3">
                  <p:embed/>
                  <p:pic>
                    <p:nvPicPr>
                      <p:cNvPr id="10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3111" y="3510991"/>
                        <a:ext cx="300037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753081" y="356744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468364" y="976649"/>
            <a:ext cx="334678" cy="2307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 flipV="1">
            <a:off x="1783125" y="1129049"/>
            <a:ext cx="109433" cy="2276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585913" y="1737918"/>
            <a:ext cx="271462" cy="257569"/>
          </a:xfrm>
          <a:custGeom>
            <a:avLst/>
            <a:gdLst>
              <a:gd name="connsiteX0" fmla="*/ 0 w 271462"/>
              <a:gd name="connsiteY0" fmla="*/ 0 h 219075"/>
              <a:gd name="connsiteX1" fmla="*/ 271462 w 271462"/>
              <a:gd name="connsiteY1" fmla="*/ 0 h 219075"/>
              <a:gd name="connsiteX2" fmla="*/ 261937 w 271462"/>
              <a:gd name="connsiteY2" fmla="*/ 204787 h 219075"/>
              <a:gd name="connsiteX3" fmla="*/ 152400 w 271462"/>
              <a:gd name="connsiteY3" fmla="*/ 176212 h 219075"/>
              <a:gd name="connsiteX4" fmla="*/ 42862 w 271462"/>
              <a:gd name="connsiteY4" fmla="*/ 219075 h 219075"/>
              <a:gd name="connsiteX5" fmla="*/ 0 w 271462"/>
              <a:gd name="connsiteY5" fmla="*/ 0 h 219075"/>
              <a:gd name="connsiteX0" fmla="*/ 0 w 271462"/>
              <a:gd name="connsiteY0" fmla="*/ 29633 h 248708"/>
              <a:gd name="connsiteX1" fmla="*/ 271462 w 271462"/>
              <a:gd name="connsiteY1" fmla="*/ 29633 h 248708"/>
              <a:gd name="connsiteX2" fmla="*/ 261937 w 271462"/>
              <a:gd name="connsiteY2" fmla="*/ 234420 h 248708"/>
              <a:gd name="connsiteX3" fmla="*/ 152400 w 271462"/>
              <a:gd name="connsiteY3" fmla="*/ 205845 h 248708"/>
              <a:gd name="connsiteX4" fmla="*/ 42862 w 271462"/>
              <a:gd name="connsiteY4" fmla="*/ 248708 h 248708"/>
              <a:gd name="connsiteX5" fmla="*/ 0 w 271462"/>
              <a:gd name="connsiteY5" fmla="*/ 29633 h 248708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  <a:gd name="connsiteX0" fmla="*/ 0 w 271462"/>
              <a:gd name="connsiteY0" fmla="*/ 38494 h 257569"/>
              <a:gd name="connsiteX1" fmla="*/ 271462 w 271462"/>
              <a:gd name="connsiteY1" fmla="*/ 38494 h 257569"/>
              <a:gd name="connsiteX2" fmla="*/ 261937 w 271462"/>
              <a:gd name="connsiteY2" fmla="*/ 243281 h 257569"/>
              <a:gd name="connsiteX3" fmla="*/ 152400 w 271462"/>
              <a:gd name="connsiteY3" fmla="*/ 214706 h 257569"/>
              <a:gd name="connsiteX4" fmla="*/ 42862 w 271462"/>
              <a:gd name="connsiteY4" fmla="*/ 257569 h 257569"/>
              <a:gd name="connsiteX5" fmla="*/ 0 w 271462"/>
              <a:gd name="connsiteY5" fmla="*/ 38494 h 25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62" h="257569">
                <a:moveTo>
                  <a:pt x="0" y="38494"/>
                </a:moveTo>
                <a:cubicBezTo>
                  <a:pt x="95249" y="5157"/>
                  <a:pt x="157163" y="-28181"/>
                  <a:pt x="271462" y="38494"/>
                </a:cubicBezTo>
                <a:lnTo>
                  <a:pt x="261937" y="243281"/>
                </a:lnTo>
                <a:cubicBezTo>
                  <a:pt x="225425" y="233756"/>
                  <a:pt x="346075" y="248044"/>
                  <a:pt x="152400" y="214706"/>
                </a:cubicBezTo>
                <a:cubicBezTo>
                  <a:pt x="-55563" y="252806"/>
                  <a:pt x="79375" y="243281"/>
                  <a:pt x="42862" y="257569"/>
                </a:cubicBezTo>
                <a:lnTo>
                  <a:pt x="0" y="38494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756897" y="1209880"/>
            <a:ext cx="888642" cy="656822"/>
          </a:xfrm>
          <a:custGeom>
            <a:avLst/>
            <a:gdLst>
              <a:gd name="connsiteX0" fmla="*/ 824248 w 824248"/>
              <a:gd name="connsiteY0" fmla="*/ 0 h 669701"/>
              <a:gd name="connsiteX1" fmla="*/ 334851 w 824248"/>
              <a:gd name="connsiteY1" fmla="*/ 347730 h 669701"/>
              <a:gd name="connsiteX2" fmla="*/ 437882 w 824248"/>
              <a:gd name="connsiteY2" fmla="*/ 399245 h 669701"/>
              <a:gd name="connsiteX3" fmla="*/ 0 w 824248"/>
              <a:gd name="connsiteY3" fmla="*/ 669701 h 6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248" h="669701">
                <a:moveTo>
                  <a:pt x="824248" y="0"/>
                </a:moveTo>
                <a:cubicBezTo>
                  <a:pt x="611746" y="140594"/>
                  <a:pt x="399245" y="281189"/>
                  <a:pt x="334851" y="347730"/>
                </a:cubicBezTo>
                <a:cubicBezTo>
                  <a:pt x="270457" y="414271"/>
                  <a:pt x="493691" y="345583"/>
                  <a:pt x="437882" y="399245"/>
                </a:cubicBezTo>
                <a:cubicBezTo>
                  <a:pt x="382074" y="452907"/>
                  <a:pt x="191037" y="561304"/>
                  <a:pt x="0" y="669701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8" y="1380225"/>
            <a:ext cx="8827914" cy="390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For a disk of charge, what would be a good  </a:t>
                </a:r>
                <a:r>
                  <a:rPr lang="en-US" sz="3600" dirty="0" err="1"/>
                  <a:t>dq</a:t>
                </a:r>
                <a:r>
                  <a:rPr lang="en-US" sz="3600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𝑟𝑑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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𝑑𝑟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</m:t>
                    </m:r>
                    <m:r>
                      <a:rPr lang="en-US" sz="3600" b="0" i="1" smtClean="0">
                        <a:latin typeface="Cambria Math"/>
                        <a:ea typeface="Cambria Math"/>
                        <a:sym typeface="Symbol"/>
                      </a:rPr>
                      <m:t>𝑟𝑑𝑟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  <a:sym typeface="Symbol"/>
                      </a:rPr>
                      <m:t>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3600" i="1">
                        <a:latin typeface="Cambria Math"/>
                        <a:ea typeface="Cambria Math"/>
                      </a:rPr>
                      <m:t>𝑟𝑑𝑟𝑑h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sym typeface="Symbol"/>
                      </a:rPr>
                      <m:t></m:t>
                    </m:r>
                    <m:r>
                      <a:rPr lang="en-US" sz="3600" b="0" i="1" smtClean="0">
                        <a:latin typeface="Cambria Math"/>
                      </a:rPr>
                      <m:t>𝑑𝑥𝑑𝑦</m:t>
                    </m:r>
                  </m:oMath>
                </a14:m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2" t="-2022" r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We found the electric field from a charged disk earlier in the class. The steps for doing this were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Find </a:t>
                </a:r>
                <a:r>
                  <a:rPr lang="en-US" sz="3600" dirty="0" err="1"/>
                  <a:t>dq</a:t>
                </a: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Find an expression for 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Eliminate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sz="3600" b="0" i="1" dirty="0">
                  <a:latin typeface="Cambria Math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b="0" dirty="0"/>
                  <a:t>Assemble the integral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3600" dirty="0"/>
                  <a:t>Solve</a:t>
                </a:r>
              </a:p>
              <a:p>
                <a:pPr marL="0" indent="0">
                  <a:buNone/>
                </a:pPr>
                <a:r>
                  <a:rPr lang="en-US" sz="3600" dirty="0"/>
                  <a:t>Which step is missing in finding  V from a charged disk?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2695" r="-1037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E9DA4-D81D-F577-B99A-3CC78164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electric potential due to a point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o</a:t>
                </a:r>
                <a:r>
                  <a:rPr lang="en-US" dirty="0" err="1"/>
                  <a:t>E</a:t>
                </a:r>
                <a:r>
                  <a:rPr lang="en-US" dirty="0" err="1">
                    <a:sym typeface="Symbol" panose="05050102010706020507" pitchFamily="18" charset="2"/>
                  </a:rPr>
                  <a:t>x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dirty="0" err="1"/>
                  <a:t>E</a:t>
                </a:r>
                <a:r>
                  <a:rPr lang="en-US" dirty="0" err="1">
                    <a:sym typeface="Symbol" panose="05050102010706020507" pitchFamily="18" charset="2"/>
                  </a:rPr>
                  <a:t>x</a:t>
                </a: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𝑄𝑞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3800A-0213-60CE-C570-ED6C86F79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6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70" name="Rectangle 2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17.5a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</a:t>
            </a:r>
          </a:p>
        </p:txBody>
      </p:sp>
      <p:sp>
        <p:nvSpPr>
          <p:cNvPr id="1486851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2078607"/>
            <a:ext cx="2903538" cy="1063625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At which point does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0?</a:t>
            </a:r>
          </a:p>
        </p:txBody>
      </p:sp>
      <p:sp>
        <p:nvSpPr>
          <p:cNvPr id="1486853" name="Rectangle 5"/>
          <p:cNvSpPr>
            <a:spLocks noChangeArrowheads="1"/>
          </p:cNvSpPr>
          <p:nvPr/>
        </p:nvSpPr>
        <p:spPr bwMode="auto">
          <a:xfrm>
            <a:off x="3530600" y="1829369"/>
            <a:ext cx="3925888" cy="3579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49663" y="1959544"/>
            <a:ext cx="3698875" cy="3324225"/>
            <a:chOff x="2940" y="1375"/>
            <a:chExt cx="2330" cy="2094"/>
          </a:xfrm>
        </p:grpSpPr>
        <p:sp>
          <p:nvSpPr>
            <p:cNvPr id="1486855" name="Line 7"/>
            <p:cNvSpPr>
              <a:spLocks noChangeShapeType="1"/>
            </p:cNvSpPr>
            <p:nvPr/>
          </p:nvSpPr>
          <p:spPr bwMode="auto">
            <a:xfrm>
              <a:off x="3159" y="2510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6856" name="Oval 8"/>
            <p:cNvSpPr>
              <a:spLocks noChangeArrowheads="1"/>
            </p:cNvSpPr>
            <p:nvPr/>
          </p:nvSpPr>
          <p:spPr bwMode="auto">
            <a:xfrm>
              <a:off x="2975" y="2336"/>
              <a:ext cx="306" cy="308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7" name="Oval 9"/>
            <p:cNvSpPr>
              <a:spLocks noChangeArrowheads="1"/>
            </p:cNvSpPr>
            <p:nvPr/>
          </p:nvSpPr>
          <p:spPr bwMode="auto">
            <a:xfrm>
              <a:off x="3990" y="24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8" name="Oval 10"/>
            <p:cNvSpPr>
              <a:spLocks noChangeArrowheads="1"/>
            </p:cNvSpPr>
            <p:nvPr/>
          </p:nvSpPr>
          <p:spPr bwMode="auto">
            <a:xfrm>
              <a:off x="3985" y="151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59" name="Oval 11"/>
            <p:cNvSpPr>
              <a:spLocks noChangeArrowheads="1"/>
            </p:cNvSpPr>
            <p:nvPr/>
          </p:nvSpPr>
          <p:spPr bwMode="auto">
            <a:xfrm>
              <a:off x="3984" y="31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0" name="Oval 12"/>
            <p:cNvSpPr>
              <a:spLocks noChangeArrowheads="1"/>
            </p:cNvSpPr>
            <p:nvPr/>
          </p:nvSpPr>
          <p:spPr bwMode="auto">
            <a:xfrm>
              <a:off x="3987" y="197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1" name="Text Box 13"/>
            <p:cNvSpPr txBox="1">
              <a:spLocks noChangeArrowheads="1"/>
            </p:cNvSpPr>
            <p:nvPr/>
          </p:nvSpPr>
          <p:spPr bwMode="auto">
            <a:xfrm>
              <a:off x="4048" y="1375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2" name="Text Box 14"/>
            <p:cNvSpPr txBox="1">
              <a:spLocks noChangeArrowheads="1"/>
            </p:cNvSpPr>
            <p:nvPr/>
          </p:nvSpPr>
          <p:spPr bwMode="auto">
            <a:xfrm>
              <a:off x="4035" y="2246"/>
              <a:ext cx="2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3" name="Text Box 15"/>
            <p:cNvSpPr txBox="1">
              <a:spLocks noChangeArrowheads="1"/>
            </p:cNvSpPr>
            <p:nvPr/>
          </p:nvSpPr>
          <p:spPr bwMode="auto">
            <a:xfrm>
              <a:off x="4050" y="1827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4" name="Text Box 16"/>
            <p:cNvSpPr txBox="1">
              <a:spLocks noChangeArrowheads="1"/>
            </p:cNvSpPr>
            <p:nvPr/>
          </p:nvSpPr>
          <p:spPr bwMode="auto">
            <a:xfrm>
              <a:off x="4047" y="3238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</a:t>
              </a:r>
              <a:endParaRPr lang="en-US" sz="200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5" name="Text Box 17"/>
            <p:cNvSpPr txBox="1">
              <a:spLocks noChangeArrowheads="1"/>
            </p:cNvSpPr>
            <p:nvPr/>
          </p:nvSpPr>
          <p:spPr bwMode="auto">
            <a:xfrm>
              <a:off x="2940" y="235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6" name="Oval 18"/>
            <p:cNvSpPr>
              <a:spLocks noChangeArrowheads="1"/>
            </p:cNvSpPr>
            <p:nvPr/>
          </p:nvSpPr>
          <p:spPr bwMode="auto">
            <a:xfrm>
              <a:off x="4927" y="2338"/>
              <a:ext cx="305" cy="30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867" name="Text Box 19"/>
            <p:cNvSpPr txBox="1">
              <a:spLocks noChangeArrowheads="1"/>
            </p:cNvSpPr>
            <p:nvPr/>
          </p:nvSpPr>
          <p:spPr bwMode="auto">
            <a:xfrm>
              <a:off x="4898" y="2358"/>
              <a:ext cx="3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–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6868" name="Line 20"/>
            <p:cNvSpPr>
              <a:spLocks noChangeShapeType="1"/>
            </p:cNvSpPr>
            <p:nvPr/>
          </p:nvSpPr>
          <p:spPr bwMode="auto">
            <a:xfrm rot="5400000">
              <a:off x="3043" y="2432"/>
              <a:ext cx="2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86869" name="Rectangle 21"/>
          <p:cNvSpPr>
            <a:spLocks noChangeArrowheads="1"/>
          </p:cNvSpPr>
          <p:nvPr/>
        </p:nvSpPr>
        <p:spPr bwMode="auto">
          <a:xfrm>
            <a:off x="6511925" y="2202432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</a:t>
            </a:r>
            <a:r>
              <a:rPr lang="en-US" sz="2000" b="1">
                <a:solidFill>
                  <a:schemeClr val="tx2"/>
                </a:solidFill>
              </a:rPr>
              <a:t>all of them</a:t>
            </a:r>
            <a:endParaRPr lang="en-US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921" name="Rectangle 2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17.5a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</a:t>
            </a:r>
          </a:p>
        </p:txBody>
      </p:sp>
      <p:sp>
        <p:nvSpPr>
          <p:cNvPr id="1488899" name="Rectangle 3"/>
          <p:cNvSpPr>
            <a:spLocks noGrp="1" noChangeArrowheads="1"/>
          </p:cNvSpPr>
          <p:nvPr>
            <p:ph idx="1"/>
          </p:nvPr>
        </p:nvSpPr>
        <p:spPr>
          <a:xfrm>
            <a:off x="552450" y="973138"/>
            <a:ext cx="2903538" cy="1063625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At which point does 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0?</a:t>
            </a:r>
          </a:p>
        </p:txBody>
      </p:sp>
      <p:sp>
        <p:nvSpPr>
          <p:cNvPr id="1488901" name="Rectangle 5"/>
          <p:cNvSpPr>
            <a:spLocks noChangeArrowheads="1"/>
          </p:cNvSpPr>
          <p:nvPr/>
        </p:nvSpPr>
        <p:spPr bwMode="auto">
          <a:xfrm>
            <a:off x="3530600" y="723900"/>
            <a:ext cx="3925888" cy="3579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649663" y="854075"/>
            <a:ext cx="3698875" cy="3324225"/>
            <a:chOff x="2940" y="1375"/>
            <a:chExt cx="2330" cy="2094"/>
          </a:xfrm>
        </p:grpSpPr>
        <p:sp>
          <p:nvSpPr>
            <p:cNvPr id="1488903" name="Line 7"/>
            <p:cNvSpPr>
              <a:spLocks noChangeShapeType="1"/>
            </p:cNvSpPr>
            <p:nvPr/>
          </p:nvSpPr>
          <p:spPr bwMode="auto">
            <a:xfrm>
              <a:off x="3159" y="2510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88904" name="Oval 8"/>
            <p:cNvSpPr>
              <a:spLocks noChangeArrowheads="1"/>
            </p:cNvSpPr>
            <p:nvPr/>
          </p:nvSpPr>
          <p:spPr bwMode="auto">
            <a:xfrm>
              <a:off x="2975" y="2336"/>
              <a:ext cx="306" cy="308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5" name="Oval 9"/>
            <p:cNvSpPr>
              <a:spLocks noChangeArrowheads="1"/>
            </p:cNvSpPr>
            <p:nvPr/>
          </p:nvSpPr>
          <p:spPr bwMode="auto">
            <a:xfrm>
              <a:off x="3990" y="24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6" name="Oval 10"/>
            <p:cNvSpPr>
              <a:spLocks noChangeArrowheads="1"/>
            </p:cNvSpPr>
            <p:nvPr/>
          </p:nvSpPr>
          <p:spPr bwMode="auto">
            <a:xfrm>
              <a:off x="3985" y="1515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7" name="Oval 11"/>
            <p:cNvSpPr>
              <a:spLocks noChangeArrowheads="1"/>
            </p:cNvSpPr>
            <p:nvPr/>
          </p:nvSpPr>
          <p:spPr bwMode="auto">
            <a:xfrm>
              <a:off x="3984" y="3152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8" name="Oval 12"/>
            <p:cNvSpPr>
              <a:spLocks noChangeArrowheads="1"/>
            </p:cNvSpPr>
            <p:nvPr/>
          </p:nvSpPr>
          <p:spPr bwMode="auto">
            <a:xfrm>
              <a:off x="3987" y="1978"/>
              <a:ext cx="115" cy="11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09" name="Text Box 13"/>
            <p:cNvSpPr txBox="1">
              <a:spLocks noChangeArrowheads="1"/>
            </p:cNvSpPr>
            <p:nvPr/>
          </p:nvSpPr>
          <p:spPr bwMode="auto">
            <a:xfrm>
              <a:off x="4048" y="1375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0" name="Text Box 14"/>
            <p:cNvSpPr txBox="1">
              <a:spLocks noChangeArrowheads="1"/>
            </p:cNvSpPr>
            <p:nvPr/>
          </p:nvSpPr>
          <p:spPr bwMode="auto">
            <a:xfrm>
              <a:off x="4035" y="2246"/>
              <a:ext cx="223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1" name="Text Box 15"/>
            <p:cNvSpPr txBox="1">
              <a:spLocks noChangeArrowheads="1"/>
            </p:cNvSpPr>
            <p:nvPr/>
          </p:nvSpPr>
          <p:spPr bwMode="auto">
            <a:xfrm>
              <a:off x="4050" y="1827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2" name="Text Box 16"/>
            <p:cNvSpPr txBox="1">
              <a:spLocks noChangeArrowheads="1"/>
            </p:cNvSpPr>
            <p:nvPr/>
          </p:nvSpPr>
          <p:spPr bwMode="auto">
            <a:xfrm>
              <a:off x="4047" y="3238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</a:t>
              </a:r>
              <a:endParaRPr lang="en-US" sz="200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3" name="Text Box 17"/>
            <p:cNvSpPr txBox="1">
              <a:spLocks noChangeArrowheads="1"/>
            </p:cNvSpPr>
            <p:nvPr/>
          </p:nvSpPr>
          <p:spPr bwMode="auto">
            <a:xfrm>
              <a:off x="2940" y="235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4" name="Oval 18"/>
            <p:cNvSpPr>
              <a:spLocks noChangeArrowheads="1"/>
            </p:cNvSpPr>
            <p:nvPr/>
          </p:nvSpPr>
          <p:spPr bwMode="auto">
            <a:xfrm>
              <a:off x="4927" y="2338"/>
              <a:ext cx="305" cy="305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8915" name="Text Box 19"/>
            <p:cNvSpPr txBox="1">
              <a:spLocks noChangeArrowheads="1"/>
            </p:cNvSpPr>
            <p:nvPr/>
          </p:nvSpPr>
          <p:spPr bwMode="auto">
            <a:xfrm>
              <a:off x="4898" y="2358"/>
              <a:ext cx="372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–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  <a:endParaRPr lang="en-US" b="1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88916" name="Line 20"/>
            <p:cNvSpPr>
              <a:spLocks noChangeShapeType="1"/>
            </p:cNvSpPr>
            <p:nvPr/>
          </p:nvSpPr>
          <p:spPr bwMode="auto">
            <a:xfrm rot="5400000">
              <a:off x="3043" y="2432"/>
              <a:ext cx="20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88917" name="Rectangle 21"/>
          <p:cNvSpPr>
            <a:spLocks noChangeArrowheads="1"/>
          </p:cNvSpPr>
          <p:nvPr/>
        </p:nvSpPr>
        <p:spPr bwMode="auto">
          <a:xfrm>
            <a:off x="6511925" y="1096963"/>
            <a:ext cx="227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</a:t>
            </a:r>
            <a:r>
              <a:rPr lang="en-US" sz="2000" b="1">
                <a:solidFill>
                  <a:schemeClr val="tx2"/>
                </a:solidFill>
              </a:rPr>
              <a:t>all of them</a:t>
            </a:r>
            <a:endParaRPr lang="en-US" b="1"/>
          </a:p>
        </p:txBody>
      </p:sp>
      <p:sp>
        <p:nvSpPr>
          <p:cNvPr id="1488918" name="Oval 22"/>
          <p:cNvSpPr>
            <a:spLocks noChangeArrowheads="1"/>
          </p:cNvSpPr>
          <p:nvPr/>
        </p:nvSpPr>
        <p:spPr bwMode="auto">
          <a:xfrm>
            <a:off x="6064250" y="1006475"/>
            <a:ext cx="3079750" cy="5429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8919" name="AutoShape 23"/>
          <p:cNvSpPr>
            <a:spLocks noChangeArrowheads="1"/>
          </p:cNvSpPr>
          <p:nvPr/>
        </p:nvSpPr>
        <p:spPr bwMode="auto">
          <a:xfrm>
            <a:off x="817563" y="4446588"/>
            <a:ext cx="7591425" cy="1739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8920" name="Rectangle 24"/>
          <p:cNvSpPr>
            <a:spLocks noChangeArrowheads="1"/>
          </p:cNvSpPr>
          <p:nvPr/>
        </p:nvSpPr>
        <p:spPr bwMode="auto">
          <a:xfrm>
            <a:off x="811213" y="4433888"/>
            <a:ext cx="7497762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of the points are equidistant from both charges</a:t>
            </a:r>
            <a:r>
              <a:rPr lang="en-US" sz="2000" b="1">
                <a:solidFill>
                  <a:schemeClr val="bg2"/>
                </a:solidFill>
              </a:rPr>
              <a:t>.  Since the charges are equal and opposite, their contributions to the potential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cancel out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everywhere</a:t>
            </a:r>
            <a:r>
              <a:rPr lang="en-US" sz="2000" b="1">
                <a:solidFill>
                  <a:schemeClr val="bg2"/>
                </a:solidFill>
              </a:rPr>
              <a:t> along the mid-plane between the charges.</a:t>
            </a:r>
          </a:p>
        </p:txBody>
      </p:sp>
      <p:sp>
        <p:nvSpPr>
          <p:cNvPr id="1488922" name="Text Box 26"/>
          <p:cNvSpPr txBox="1">
            <a:spLocks noChangeArrowheads="1"/>
          </p:cNvSpPr>
          <p:nvPr/>
        </p:nvSpPr>
        <p:spPr bwMode="auto">
          <a:xfrm>
            <a:off x="450850" y="6294438"/>
            <a:ext cx="827881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direction of the electric field at all 4 points?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86" name="Rectangle 4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x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0948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0950" name="Rectangle 6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0951" name="Line 7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2" name="Rectangle 8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3" name="Oval 9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4" name="Oval 10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5" name="Oval 11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6" name="Oval 12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57" name="Text Box 13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58" name="Text Box 14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59" name="Text Box 15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0" name="Text Box 16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1" name="Text Box 17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62" name="Rectangle 18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0963" name="Line 19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4" name="Rectangle 20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5" name="Oval 21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6" name="Oval 22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7" name="Oval 23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8" name="Oval 24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69" name="Text Box 25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70" name="Text Box 26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1" name="Text Box 27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2" name="Text Box 28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3" name="Text Box 29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74" name="Rectangle 30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0975" name="Line 31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6" name="Rectangle 32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7" name="Oval 33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8" name="Oval 34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79" name="Oval 35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80" name="Oval 36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0981" name="Text Box 37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0982" name="Text Box 38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3" name="Text Box 39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4" name="Text Box 40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0985" name="Text Box 41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AutoShape 2"/>
          <p:cNvSpPr>
            <a:spLocks noChangeArrowheads="1"/>
          </p:cNvSpPr>
          <p:nvPr/>
        </p:nvSpPr>
        <p:spPr bwMode="auto">
          <a:xfrm>
            <a:off x="1490663" y="4071938"/>
            <a:ext cx="6122987" cy="192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92995" name="Rectangle 3"/>
          <p:cNvSpPr>
            <a:spLocks noChangeArrowheads="1"/>
          </p:cNvSpPr>
          <p:nvPr/>
        </p:nvSpPr>
        <p:spPr bwMode="auto">
          <a:xfrm>
            <a:off x="1493838" y="4159250"/>
            <a:ext cx="60721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in case (1), where opposite charges lie directly across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 from each other, do the potentials from the two charges above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 cancel the ones below the </a:t>
            </a:r>
            <a:r>
              <a:rPr lang="en-US" sz="2000" b="1" i="1">
                <a:solidFill>
                  <a:schemeClr val="bg2"/>
                </a:solidFill>
              </a:rPr>
              <a:t>x</a:t>
            </a:r>
            <a:r>
              <a:rPr lang="en-US" sz="2000" b="1">
                <a:solidFill>
                  <a:schemeClr val="bg2"/>
                </a:solidFill>
              </a:rPr>
              <a:t>-axis.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493037" name="Rectangle 4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</a:t>
            </a:r>
          </a:p>
        </p:txBody>
      </p:sp>
      <p:sp>
        <p:nvSpPr>
          <p:cNvPr id="1492997" name="Rectangle 5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x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2998" name="Rectangle 6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3000" name="Rectangle 8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3001" name="Line 9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2" name="Rectangle 10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3" name="Oval 11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4" name="Oval 12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5" name="Oval 13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6" name="Oval 14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07" name="Text Box 15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08" name="Text Box 16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09" name="Text Box 17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0" name="Text Box 18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1" name="Text Box 19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12" name="Rectangle 20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3013" name="Line 21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4" name="Rectangle 22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5" name="Oval 23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6" name="Oval 24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7" name="Oval 25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8" name="Oval 26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19" name="Text Box 27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20" name="Text Box 28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1" name="Text Box 29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2" name="Text Box 30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3" name="Text Box 31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24" name="Rectangle 32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3025" name="Line 33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6" name="Rectangle 34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7" name="Oval 35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8" name="Oval 36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29" name="Oval 37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30" name="Oval 38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3031" name="Text Box 39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3032" name="Text Box 40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3" name="Text Box 41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4" name="Text Box 42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3035" name="Text Box 43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493036" name="Oval 44"/>
          <p:cNvSpPr>
            <a:spLocks noChangeArrowheads="1"/>
          </p:cNvSpPr>
          <p:nvPr/>
        </p:nvSpPr>
        <p:spPr bwMode="auto">
          <a:xfrm>
            <a:off x="1349375" y="2749550"/>
            <a:ext cx="1119188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III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y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5044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5047" name="Rectangle 7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5048" name="Line 8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49" name="Rectangle 9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0" name="Oval 10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1" name="Oval 11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2" name="Oval 12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3" name="Oval 13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54" name="Text Box 14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55" name="Text Box 15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+2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6" name="Text Box 16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7" name="Text Box 17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8" name="Text Box 18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59" name="Rectangle 19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5060" name="Line 20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1" name="Rectangle 21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2" name="Oval 22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3" name="Oval 23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4" name="Oval 24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5" name="Oval 25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66" name="Text Box 26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67" name="Text Box 27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68" name="Text Box 28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69" name="Text Box 29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70" name="Text Box 30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71" name="Rectangle 31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5072" name="Line 32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3" name="Rectangle 33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4" name="Oval 34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5" name="Oval 35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6" name="Oval 36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7" name="Oval 37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5078" name="Text Box 38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5079" name="Text Box 39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0" name="Text Box 40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1" name="Text Box 41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5082" name="Text Box 42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4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17.5c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Surfaces III</a:t>
            </a:r>
          </a:p>
        </p:txBody>
      </p:sp>
      <p:sp>
        <p:nvSpPr>
          <p:cNvPr id="1497091" name="Rectangle 3"/>
          <p:cNvSpPr>
            <a:spLocks noGrp="1" noChangeArrowheads="1"/>
          </p:cNvSpPr>
          <p:nvPr>
            <p:ph idx="1"/>
          </p:nvPr>
        </p:nvSpPr>
        <p:spPr>
          <a:xfrm>
            <a:off x="300038" y="754063"/>
            <a:ext cx="8843962" cy="4841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/>
              <a:t>Which of these configurations gives </a:t>
            </a:r>
            <a:r>
              <a:rPr lang="en-US" b="1" i="1"/>
              <a:t>V</a:t>
            </a:r>
            <a:r>
              <a:rPr lang="en-US" b="1"/>
              <a:t> = 0 at all points on the </a:t>
            </a:r>
            <a:r>
              <a:rPr lang="en-US" b="1" i="1"/>
              <a:t>y</a:t>
            </a:r>
            <a:r>
              <a:rPr lang="en-US" b="1"/>
              <a:t>-axis?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497092" name="Rectangle 4"/>
          <p:cNvSpPr>
            <a:spLocks noChangeArrowheads="1"/>
          </p:cNvSpPr>
          <p:nvPr/>
        </p:nvSpPr>
        <p:spPr bwMode="auto">
          <a:xfrm>
            <a:off x="2079625" y="3389313"/>
            <a:ext cx="591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all of the above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5)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</a:rPr>
              <a:t>none of the above</a:t>
            </a:r>
            <a:endParaRPr lang="en-US" sz="2000" b="1"/>
          </a:p>
        </p:txBody>
      </p:sp>
      <p:sp>
        <p:nvSpPr>
          <p:cNvPr id="1497093" name="Oval 5"/>
          <p:cNvSpPr>
            <a:spLocks noChangeArrowheads="1"/>
          </p:cNvSpPr>
          <p:nvPr/>
        </p:nvSpPr>
        <p:spPr bwMode="auto">
          <a:xfrm>
            <a:off x="6872288" y="2786063"/>
            <a:ext cx="1119187" cy="4937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90575" y="1285875"/>
            <a:ext cx="8034338" cy="1968500"/>
            <a:chOff x="498" y="810"/>
            <a:chExt cx="5061" cy="1240"/>
          </a:xfrm>
        </p:grpSpPr>
        <p:sp>
          <p:nvSpPr>
            <p:cNvPr id="1497096" name="Rectangle 8"/>
            <p:cNvSpPr>
              <a:spLocks noChangeArrowheads="1"/>
            </p:cNvSpPr>
            <p:nvPr/>
          </p:nvSpPr>
          <p:spPr bwMode="auto">
            <a:xfrm>
              <a:off x="992" y="1735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</a:t>
              </a:r>
              <a:endParaRPr lang="en-US" sz="2000" b="1">
                <a:solidFill>
                  <a:schemeClr val="hlink"/>
                </a:solidFill>
              </a:endParaRPr>
            </a:p>
          </p:txBody>
        </p:sp>
        <p:sp>
          <p:nvSpPr>
            <p:cNvPr id="1497097" name="Line 9"/>
            <p:cNvSpPr>
              <a:spLocks noChangeShapeType="1"/>
            </p:cNvSpPr>
            <p:nvPr/>
          </p:nvSpPr>
          <p:spPr bwMode="auto">
            <a:xfrm>
              <a:off x="703" y="1338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098" name="Rectangle 10"/>
            <p:cNvSpPr>
              <a:spLocks noChangeArrowheads="1"/>
            </p:cNvSpPr>
            <p:nvPr/>
          </p:nvSpPr>
          <p:spPr bwMode="auto">
            <a:xfrm>
              <a:off x="895" y="1059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099" name="Oval 11"/>
            <p:cNvSpPr>
              <a:spLocks noChangeArrowheads="1"/>
            </p:cNvSpPr>
            <p:nvPr/>
          </p:nvSpPr>
          <p:spPr bwMode="auto">
            <a:xfrm>
              <a:off x="861" y="1031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0" name="Oval 12"/>
            <p:cNvSpPr>
              <a:spLocks noChangeArrowheads="1"/>
            </p:cNvSpPr>
            <p:nvPr/>
          </p:nvSpPr>
          <p:spPr bwMode="auto">
            <a:xfrm>
              <a:off x="842" y="1552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1" name="Oval 13"/>
            <p:cNvSpPr>
              <a:spLocks noChangeArrowheads="1"/>
            </p:cNvSpPr>
            <p:nvPr/>
          </p:nvSpPr>
          <p:spPr bwMode="auto">
            <a:xfrm>
              <a:off x="1380" y="1555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2" name="Oval 14"/>
            <p:cNvSpPr>
              <a:spLocks noChangeArrowheads="1"/>
            </p:cNvSpPr>
            <p:nvPr/>
          </p:nvSpPr>
          <p:spPr bwMode="auto">
            <a:xfrm>
              <a:off x="1380" y="1027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03" name="Text Box 15"/>
            <p:cNvSpPr txBox="1">
              <a:spLocks noChangeArrowheads="1"/>
            </p:cNvSpPr>
            <p:nvPr/>
          </p:nvSpPr>
          <p:spPr bwMode="auto">
            <a:xfrm>
              <a:off x="1590" y="1284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04" name="Text Box 16"/>
            <p:cNvSpPr txBox="1">
              <a:spLocks noChangeArrowheads="1"/>
            </p:cNvSpPr>
            <p:nvPr/>
          </p:nvSpPr>
          <p:spPr bwMode="auto">
            <a:xfrm>
              <a:off x="504" y="818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5" name="Text Box 17"/>
            <p:cNvSpPr txBox="1">
              <a:spLocks noChangeArrowheads="1"/>
            </p:cNvSpPr>
            <p:nvPr/>
          </p:nvSpPr>
          <p:spPr bwMode="auto">
            <a:xfrm>
              <a:off x="498" y="156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dirty="0">
                  <a:solidFill>
                    <a:schemeClr val="tx2"/>
                  </a:solidFill>
                </a:rPr>
                <a:t>-2</a:t>
              </a:r>
              <a:r>
                <a:rPr lang="en-US" sz="2000" b="1" dirty="0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 dirty="0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6" name="Text Box 18"/>
            <p:cNvSpPr txBox="1">
              <a:spLocks noChangeArrowheads="1"/>
            </p:cNvSpPr>
            <p:nvPr/>
          </p:nvSpPr>
          <p:spPr bwMode="auto">
            <a:xfrm>
              <a:off x="1299" y="829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7" name="Text Box 19"/>
            <p:cNvSpPr txBox="1">
              <a:spLocks noChangeArrowheads="1"/>
            </p:cNvSpPr>
            <p:nvPr/>
          </p:nvSpPr>
          <p:spPr bwMode="auto">
            <a:xfrm>
              <a:off x="1348" y="1546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08" name="Rectangle 20"/>
            <p:cNvSpPr>
              <a:spLocks noChangeArrowheads="1"/>
            </p:cNvSpPr>
            <p:nvPr/>
          </p:nvSpPr>
          <p:spPr bwMode="auto">
            <a:xfrm>
              <a:off x="2714" y="1742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7109" name="Line 21"/>
            <p:cNvSpPr>
              <a:spLocks noChangeShapeType="1"/>
            </p:cNvSpPr>
            <p:nvPr/>
          </p:nvSpPr>
          <p:spPr bwMode="auto">
            <a:xfrm>
              <a:off x="2426" y="1339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0" name="Rectangle 22"/>
            <p:cNvSpPr>
              <a:spLocks noChangeArrowheads="1"/>
            </p:cNvSpPr>
            <p:nvPr/>
          </p:nvSpPr>
          <p:spPr bwMode="auto">
            <a:xfrm>
              <a:off x="2618" y="1061"/>
              <a:ext cx="533" cy="5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1" name="Oval 23"/>
            <p:cNvSpPr>
              <a:spLocks noChangeArrowheads="1"/>
            </p:cNvSpPr>
            <p:nvPr/>
          </p:nvSpPr>
          <p:spPr bwMode="auto">
            <a:xfrm>
              <a:off x="2584" y="103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2" name="Oval 24"/>
            <p:cNvSpPr>
              <a:spLocks noChangeArrowheads="1"/>
            </p:cNvSpPr>
            <p:nvPr/>
          </p:nvSpPr>
          <p:spPr bwMode="auto">
            <a:xfrm>
              <a:off x="2565" y="1553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3" name="Oval 25"/>
            <p:cNvSpPr>
              <a:spLocks noChangeArrowheads="1"/>
            </p:cNvSpPr>
            <p:nvPr/>
          </p:nvSpPr>
          <p:spPr bwMode="auto">
            <a:xfrm>
              <a:off x="3103" y="1556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4" name="Oval 26"/>
            <p:cNvSpPr>
              <a:spLocks noChangeArrowheads="1"/>
            </p:cNvSpPr>
            <p:nvPr/>
          </p:nvSpPr>
          <p:spPr bwMode="auto">
            <a:xfrm>
              <a:off x="3103" y="102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15" name="Text Box 27"/>
            <p:cNvSpPr txBox="1">
              <a:spLocks noChangeArrowheads="1"/>
            </p:cNvSpPr>
            <p:nvPr/>
          </p:nvSpPr>
          <p:spPr bwMode="auto">
            <a:xfrm>
              <a:off x="3313" y="1286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16" name="Text Box 28"/>
            <p:cNvSpPr txBox="1">
              <a:spLocks noChangeArrowheads="1"/>
            </p:cNvSpPr>
            <p:nvPr/>
          </p:nvSpPr>
          <p:spPr bwMode="auto">
            <a:xfrm>
              <a:off x="2186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7" name="Text Box 29"/>
            <p:cNvSpPr txBox="1">
              <a:spLocks noChangeArrowheads="1"/>
            </p:cNvSpPr>
            <p:nvPr/>
          </p:nvSpPr>
          <p:spPr bwMode="auto">
            <a:xfrm>
              <a:off x="2221" y="1578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8" name="Text Box 30"/>
            <p:cNvSpPr txBox="1">
              <a:spLocks noChangeArrowheads="1"/>
            </p:cNvSpPr>
            <p:nvPr/>
          </p:nvSpPr>
          <p:spPr bwMode="auto">
            <a:xfrm>
              <a:off x="3043" y="841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19" name="Text Box 31"/>
            <p:cNvSpPr txBox="1">
              <a:spLocks noChangeArrowheads="1"/>
            </p:cNvSpPr>
            <p:nvPr/>
          </p:nvSpPr>
          <p:spPr bwMode="auto">
            <a:xfrm>
              <a:off x="3112" y="1557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20" name="Rectangle 32"/>
            <p:cNvSpPr>
              <a:spLocks noChangeArrowheads="1"/>
            </p:cNvSpPr>
            <p:nvPr/>
          </p:nvSpPr>
          <p:spPr bwMode="auto">
            <a:xfrm>
              <a:off x="4504" y="1759"/>
              <a:ext cx="3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</a:t>
              </a:r>
              <a:endParaRPr lang="en-US" sz="2700" b="1">
                <a:solidFill>
                  <a:schemeClr val="hlink"/>
                </a:solidFill>
              </a:endParaRPr>
            </a:p>
          </p:txBody>
        </p:sp>
        <p:sp>
          <p:nvSpPr>
            <p:cNvPr id="1497121" name="Line 33"/>
            <p:cNvSpPr>
              <a:spLocks noChangeShapeType="1"/>
            </p:cNvSpPr>
            <p:nvPr/>
          </p:nvSpPr>
          <p:spPr bwMode="auto">
            <a:xfrm>
              <a:off x="4204" y="1341"/>
              <a:ext cx="9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2" name="Rectangle 34"/>
            <p:cNvSpPr>
              <a:spLocks noChangeArrowheads="1"/>
            </p:cNvSpPr>
            <p:nvPr/>
          </p:nvSpPr>
          <p:spPr bwMode="auto">
            <a:xfrm>
              <a:off x="4395" y="1061"/>
              <a:ext cx="534" cy="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3" name="Oval 35"/>
            <p:cNvSpPr>
              <a:spLocks noChangeArrowheads="1"/>
            </p:cNvSpPr>
            <p:nvPr/>
          </p:nvSpPr>
          <p:spPr bwMode="auto">
            <a:xfrm>
              <a:off x="4362" y="1034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4" name="Oval 36"/>
            <p:cNvSpPr>
              <a:spLocks noChangeArrowheads="1"/>
            </p:cNvSpPr>
            <p:nvPr/>
          </p:nvSpPr>
          <p:spPr bwMode="auto">
            <a:xfrm>
              <a:off x="4343" y="1556"/>
              <a:ext cx="82" cy="83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5" name="Oval 37"/>
            <p:cNvSpPr>
              <a:spLocks noChangeArrowheads="1"/>
            </p:cNvSpPr>
            <p:nvPr/>
          </p:nvSpPr>
          <p:spPr bwMode="auto">
            <a:xfrm>
              <a:off x="4881" y="1559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6" name="Oval 38"/>
            <p:cNvSpPr>
              <a:spLocks noChangeArrowheads="1"/>
            </p:cNvSpPr>
            <p:nvPr/>
          </p:nvSpPr>
          <p:spPr bwMode="auto">
            <a:xfrm>
              <a:off x="4881" y="1030"/>
              <a:ext cx="82" cy="8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97127" name="Text Box 39"/>
            <p:cNvSpPr txBox="1">
              <a:spLocks noChangeArrowheads="1"/>
            </p:cNvSpPr>
            <p:nvPr/>
          </p:nvSpPr>
          <p:spPr bwMode="auto">
            <a:xfrm>
              <a:off x="5091" y="1287"/>
              <a:ext cx="323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/>
                <a:t>x</a:t>
              </a:r>
            </a:p>
          </p:txBody>
        </p:sp>
        <p:sp>
          <p:nvSpPr>
            <p:cNvPr id="1497128" name="Text Box 40"/>
            <p:cNvSpPr txBox="1">
              <a:spLocks noChangeArrowheads="1"/>
            </p:cNvSpPr>
            <p:nvPr/>
          </p:nvSpPr>
          <p:spPr bwMode="auto">
            <a:xfrm>
              <a:off x="3985" y="810"/>
              <a:ext cx="631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29" name="Text Box 41"/>
            <p:cNvSpPr txBox="1">
              <a:spLocks noChangeArrowheads="1"/>
            </p:cNvSpPr>
            <p:nvPr/>
          </p:nvSpPr>
          <p:spPr bwMode="auto">
            <a:xfrm>
              <a:off x="3999" y="157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30" name="Text Box 42"/>
            <p:cNvSpPr txBox="1">
              <a:spLocks noChangeArrowheads="1"/>
            </p:cNvSpPr>
            <p:nvPr/>
          </p:nvSpPr>
          <p:spPr bwMode="auto">
            <a:xfrm>
              <a:off x="4821" y="831"/>
              <a:ext cx="590" cy="29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-2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497131" name="Text Box 43"/>
            <p:cNvSpPr txBox="1">
              <a:spLocks noChangeArrowheads="1"/>
            </p:cNvSpPr>
            <p:nvPr/>
          </p:nvSpPr>
          <p:spPr bwMode="auto">
            <a:xfrm>
              <a:off x="4890" y="1561"/>
              <a:ext cx="669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+1</a:t>
              </a:r>
              <a:r>
                <a:rPr lang="en-US" sz="2000" b="1">
                  <a:solidFill>
                    <a:schemeClr val="tx2"/>
                  </a:solidFill>
                  <a:latin typeface="Symbol" pitchFamily="18" charset="2"/>
                </a:rPr>
                <a:t>m</a:t>
              </a:r>
              <a:r>
                <a:rPr lang="en-US" sz="2000" b="1">
                  <a:solidFill>
                    <a:schemeClr val="tx2"/>
                  </a:solidFill>
                </a:rPr>
                <a:t>C</a:t>
              </a:r>
            </a:p>
          </p:txBody>
        </p:sp>
      </p:grpSp>
      <p:sp>
        <p:nvSpPr>
          <p:cNvPr id="1497132" name="AutoShape 44"/>
          <p:cNvSpPr>
            <a:spLocks noChangeArrowheads="1"/>
          </p:cNvSpPr>
          <p:nvPr/>
        </p:nvSpPr>
        <p:spPr bwMode="auto">
          <a:xfrm>
            <a:off x="1490663" y="4071938"/>
            <a:ext cx="6122987" cy="19224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97133" name="Rectangle 45"/>
          <p:cNvSpPr>
            <a:spLocks noChangeArrowheads="1"/>
          </p:cNvSpPr>
          <p:nvPr/>
        </p:nvSpPr>
        <p:spPr bwMode="auto">
          <a:xfrm>
            <a:off x="1493838" y="4159250"/>
            <a:ext cx="6072187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in case (3), where opposite charges lie directly across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 from each other, do the potentials from the two charges above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 cancel the ones below the </a:t>
            </a:r>
            <a:r>
              <a:rPr lang="en-US" sz="2000" b="1" i="1">
                <a:solidFill>
                  <a:schemeClr val="bg2"/>
                </a:solidFill>
              </a:rPr>
              <a:t>y</a:t>
            </a:r>
            <a:r>
              <a:rPr lang="en-US" sz="2000" b="1">
                <a:solidFill>
                  <a:schemeClr val="bg2"/>
                </a:solidFill>
              </a:rPr>
              <a:t>-axis.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497134" name="Text Box 46"/>
          <p:cNvSpPr txBox="1">
            <a:spLocks noChangeArrowheads="1"/>
          </p:cNvSpPr>
          <p:nvPr/>
        </p:nvSpPr>
        <p:spPr bwMode="auto">
          <a:xfrm>
            <a:off x="1525588" y="6207125"/>
            <a:ext cx="60007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Where is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= 0 for configuration #2?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58" name="Rectangle 22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3534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17.6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of Point Charge</a:t>
            </a:r>
          </a:p>
        </p:txBody>
      </p:sp>
      <p:sp>
        <p:nvSpPr>
          <p:cNvPr id="1499139" name="Rectangle 3"/>
          <p:cNvSpPr>
            <a:spLocks noGrp="1" noChangeArrowheads="1"/>
          </p:cNvSpPr>
          <p:nvPr>
            <p:ph idx="1"/>
          </p:nvPr>
        </p:nvSpPr>
        <p:spPr>
          <a:xfrm>
            <a:off x="442913" y="1209675"/>
            <a:ext cx="3640137" cy="1482725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Which two points have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potential?</a:t>
            </a: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5202238" y="790575"/>
            <a:ext cx="27305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A and C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E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D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C and 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no pair</a:t>
            </a:r>
            <a:endParaRPr lang="en-US" sz="2000" b="1"/>
          </a:p>
        </p:txBody>
      </p:sp>
      <p:sp>
        <p:nvSpPr>
          <p:cNvPr id="1499143" name="Oval 7"/>
          <p:cNvSpPr>
            <a:spLocks noChangeArrowheads="1"/>
          </p:cNvSpPr>
          <p:nvPr/>
        </p:nvSpPr>
        <p:spPr bwMode="auto">
          <a:xfrm>
            <a:off x="4478450" y="4750036"/>
            <a:ext cx="400090" cy="402522"/>
          </a:xfrm>
          <a:prstGeom prst="ellipse">
            <a:avLst/>
          </a:prstGeom>
          <a:solidFill>
            <a:srgbClr val="FC0128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4" name="Oval 8"/>
          <p:cNvSpPr>
            <a:spLocks noChangeArrowheads="1"/>
          </p:cNvSpPr>
          <p:nvPr/>
        </p:nvSpPr>
        <p:spPr bwMode="auto">
          <a:xfrm>
            <a:off x="4005616" y="4277655"/>
            <a:ext cx="1352371" cy="13605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5" name="Oval 9"/>
          <p:cNvSpPr>
            <a:spLocks noChangeArrowheads="1"/>
          </p:cNvSpPr>
          <p:nvPr/>
        </p:nvSpPr>
        <p:spPr bwMode="auto">
          <a:xfrm>
            <a:off x="3238501" y="3525838"/>
            <a:ext cx="2873375" cy="289083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6" name="Oval 10"/>
          <p:cNvSpPr>
            <a:spLocks noChangeArrowheads="1"/>
          </p:cNvSpPr>
          <p:nvPr/>
        </p:nvSpPr>
        <p:spPr bwMode="auto">
          <a:xfrm>
            <a:off x="3618752" y="3891767"/>
            <a:ext cx="2112873" cy="21257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7" name="Oval 11"/>
          <p:cNvSpPr>
            <a:spLocks noChangeArrowheads="1"/>
          </p:cNvSpPr>
          <p:nvPr/>
        </p:nvSpPr>
        <p:spPr bwMode="auto">
          <a:xfrm>
            <a:off x="5849938" y="34147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8" name="Oval 12"/>
          <p:cNvSpPr>
            <a:spLocks noChangeArrowheads="1"/>
          </p:cNvSpPr>
          <p:nvPr/>
        </p:nvSpPr>
        <p:spPr bwMode="auto">
          <a:xfrm>
            <a:off x="3144838" y="4732338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49" name="Oval 13"/>
          <p:cNvSpPr>
            <a:spLocks noChangeArrowheads="1"/>
          </p:cNvSpPr>
          <p:nvPr/>
        </p:nvSpPr>
        <p:spPr bwMode="auto">
          <a:xfrm>
            <a:off x="5641976" y="47101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0" name="Oval 14"/>
          <p:cNvSpPr>
            <a:spLocks noChangeArrowheads="1"/>
          </p:cNvSpPr>
          <p:nvPr/>
        </p:nvSpPr>
        <p:spPr bwMode="auto">
          <a:xfrm>
            <a:off x="5045076" y="4364038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1" name="Oval 15"/>
          <p:cNvSpPr>
            <a:spLocks noChangeArrowheads="1"/>
          </p:cNvSpPr>
          <p:nvPr/>
        </p:nvSpPr>
        <p:spPr bwMode="auto">
          <a:xfrm>
            <a:off x="3937001" y="4760913"/>
            <a:ext cx="182563" cy="18256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9152" name="Text Box 16"/>
          <p:cNvSpPr txBox="1">
            <a:spLocks noChangeArrowheads="1"/>
          </p:cNvSpPr>
          <p:nvPr/>
        </p:nvSpPr>
        <p:spPr bwMode="auto">
          <a:xfrm>
            <a:off x="5972176" y="3446463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A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3" name="Text Box 17"/>
          <p:cNvSpPr txBox="1">
            <a:spLocks noChangeArrowheads="1"/>
          </p:cNvSpPr>
          <p:nvPr/>
        </p:nvSpPr>
        <p:spPr bwMode="auto">
          <a:xfrm>
            <a:off x="5156201" y="4090988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4" name="Text Box 18"/>
          <p:cNvSpPr txBox="1">
            <a:spLocks noChangeArrowheads="1"/>
          </p:cNvSpPr>
          <p:nvPr/>
        </p:nvSpPr>
        <p:spPr bwMode="auto">
          <a:xfrm>
            <a:off x="2878138" y="4833938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5" name="Text Box 19"/>
          <p:cNvSpPr txBox="1">
            <a:spLocks noChangeArrowheads="1"/>
          </p:cNvSpPr>
          <p:nvPr/>
        </p:nvSpPr>
        <p:spPr bwMode="auto">
          <a:xfrm>
            <a:off x="5703888" y="4845050"/>
            <a:ext cx="40481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D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6" name="Text Box 20"/>
          <p:cNvSpPr txBox="1">
            <a:spLocks noChangeArrowheads="1"/>
          </p:cNvSpPr>
          <p:nvPr/>
        </p:nvSpPr>
        <p:spPr bwMode="auto">
          <a:xfrm>
            <a:off x="4037013" y="4924425"/>
            <a:ext cx="387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E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499157" name="Text Box 21"/>
          <p:cNvSpPr txBox="1">
            <a:spLocks noChangeArrowheads="1"/>
          </p:cNvSpPr>
          <p:nvPr/>
        </p:nvSpPr>
        <p:spPr bwMode="auto">
          <a:xfrm>
            <a:off x="4465638" y="4735513"/>
            <a:ext cx="4206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bg2"/>
                </a:solidFill>
              </a:rPr>
              <a:t>Q</a:t>
            </a:r>
            <a:endParaRPr lang="en-US" b="1" i="1">
              <a:solidFill>
                <a:srgbClr val="00DFCA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Oval 2"/>
          <p:cNvSpPr>
            <a:spLocks noChangeArrowheads="1"/>
          </p:cNvSpPr>
          <p:nvPr/>
        </p:nvSpPr>
        <p:spPr bwMode="auto">
          <a:xfrm>
            <a:off x="6792913" y="4310063"/>
            <a:ext cx="1346200" cy="13636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187" name="AutoShape 3"/>
          <p:cNvSpPr>
            <a:spLocks noChangeArrowheads="1"/>
          </p:cNvSpPr>
          <p:nvPr/>
        </p:nvSpPr>
        <p:spPr bwMode="auto">
          <a:xfrm>
            <a:off x="0" y="3190875"/>
            <a:ext cx="5491163" cy="31035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0" y="3265488"/>
            <a:ext cx="5522913" cy="28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	Since the potential of a point charge is: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bg2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only points that are at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distance</a:t>
            </a:r>
            <a:r>
              <a:rPr lang="en-US" sz="2000" b="1">
                <a:solidFill>
                  <a:schemeClr val="bg2"/>
                </a:solidFill>
              </a:rPr>
              <a:t> from charge Q are at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potential</a:t>
            </a:r>
            <a:r>
              <a:rPr lang="en-US" sz="2000" b="1">
                <a:solidFill>
                  <a:schemeClr val="bg2"/>
                </a:solidFill>
              </a:rPr>
              <a:t>.  This is true for points C and E. 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They lie on an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Equipotential Surface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01190" name="Oval 6"/>
          <p:cNvSpPr>
            <a:spLocks noChangeArrowheads="1"/>
          </p:cNvSpPr>
          <p:nvPr/>
        </p:nvSpPr>
        <p:spPr bwMode="auto">
          <a:xfrm>
            <a:off x="4937125" y="2098675"/>
            <a:ext cx="2378075" cy="5191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1211" name="Rectangle 27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3534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17.6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Equipotential of Point Charge</a:t>
            </a:r>
          </a:p>
        </p:txBody>
      </p:sp>
      <p:sp>
        <p:nvSpPr>
          <p:cNvPr id="1501191" name="Rectangle 7"/>
          <p:cNvSpPr>
            <a:spLocks noGrp="1" noChangeArrowheads="1"/>
          </p:cNvSpPr>
          <p:nvPr>
            <p:ph idx="1"/>
          </p:nvPr>
        </p:nvSpPr>
        <p:spPr>
          <a:xfrm>
            <a:off x="442913" y="1209675"/>
            <a:ext cx="3640137" cy="1482725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01638" indent="-401638">
              <a:lnSpc>
                <a:spcPct val="11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Which two points have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potential?</a:t>
            </a:r>
          </a:p>
        </p:txBody>
      </p:sp>
      <p:sp>
        <p:nvSpPr>
          <p:cNvPr id="1501192" name="Rectangle 8"/>
          <p:cNvSpPr>
            <a:spLocks noChangeArrowheads="1"/>
          </p:cNvSpPr>
          <p:nvPr/>
        </p:nvSpPr>
        <p:spPr bwMode="auto">
          <a:xfrm>
            <a:off x="5202238" y="790575"/>
            <a:ext cx="27305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A and C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E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>
                <a:solidFill>
                  <a:schemeClr val="tx2"/>
                </a:solidFill>
              </a:rPr>
              <a:t>B and D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C and 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5)   no pair</a:t>
            </a:r>
            <a:endParaRPr lang="en-US" sz="2000" b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05513" y="3549650"/>
            <a:ext cx="2873375" cy="2890838"/>
            <a:chOff x="4188" y="1383"/>
            <a:chExt cx="869" cy="869"/>
          </a:xfrm>
        </p:grpSpPr>
        <p:sp>
          <p:nvSpPr>
            <p:cNvPr id="1501195" name="Oval 11"/>
            <p:cNvSpPr>
              <a:spLocks noChangeArrowheads="1"/>
            </p:cNvSpPr>
            <p:nvPr/>
          </p:nvSpPr>
          <p:spPr bwMode="auto">
            <a:xfrm>
              <a:off x="4563" y="1751"/>
              <a:ext cx="121" cy="121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6" name="Oval 12"/>
            <p:cNvSpPr>
              <a:spLocks noChangeArrowheads="1"/>
            </p:cNvSpPr>
            <p:nvPr/>
          </p:nvSpPr>
          <p:spPr bwMode="auto">
            <a:xfrm>
              <a:off x="4420" y="1609"/>
              <a:ext cx="409" cy="4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7" name="Oval 13"/>
            <p:cNvSpPr>
              <a:spLocks noChangeArrowheads="1"/>
            </p:cNvSpPr>
            <p:nvPr/>
          </p:nvSpPr>
          <p:spPr bwMode="auto">
            <a:xfrm>
              <a:off x="4188" y="1383"/>
              <a:ext cx="869" cy="86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1198" name="Oval 14"/>
            <p:cNvSpPr>
              <a:spLocks noChangeArrowheads="1"/>
            </p:cNvSpPr>
            <p:nvPr/>
          </p:nvSpPr>
          <p:spPr bwMode="auto">
            <a:xfrm>
              <a:off x="4303" y="1493"/>
              <a:ext cx="639" cy="6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1199" name="Oval 15"/>
          <p:cNvSpPr>
            <a:spLocks noChangeArrowheads="1"/>
          </p:cNvSpPr>
          <p:nvPr/>
        </p:nvSpPr>
        <p:spPr bwMode="auto">
          <a:xfrm>
            <a:off x="8616950" y="34385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0" name="Oval 16"/>
          <p:cNvSpPr>
            <a:spLocks noChangeArrowheads="1"/>
          </p:cNvSpPr>
          <p:nvPr/>
        </p:nvSpPr>
        <p:spPr bwMode="auto">
          <a:xfrm>
            <a:off x="5911850" y="4756150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1" name="Oval 17"/>
          <p:cNvSpPr>
            <a:spLocks noChangeArrowheads="1"/>
          </p:cNvSpPr>
          <p:nvPr/>
        </p:nvSpPr>
        <p:spPr bwMode="auto">
          <a:xfrm>
            <a:off x="8408988" y="47339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2" name="Oval 18"/>
          <p:cNvSpPr>
            <a:spLocks noChangeArrowheads="1"/>
          </p:cNvSpPr>
          <p:nvPr/>
        </p:nvSpPr>
        <p:spPr bwMode="auto">
          <a:xfrm>
            <a:off x="7812088" y="4387850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3" name="Oval 19"/>
          <p:cNvSpPr>
            <a:spLocks noChangeArrowheads="1"/>
          </p:cNvSpPr>
          <p:nvPr/>
        </p:nvSpPr>
        <p:spPr bwMode="auto">
          <a:xfrm>
            <a:off x="6704013" y="4784725"/>
            <a:ext cx="182563" cy="1825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1204" name="Text Box 20"/>
          <p:cNvSpPr txBox="1">
            <a:spLocks noChangeArrowheads="1"/>
          </p:cNvSpPr>
          <p:nvPr/>
        </p:nvSpPr>
        <p:spPr bwMode="auto">
          <a:xfrm>
            <a:off x="8739188" y="3470275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A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5" name="Text Box 21"/>
          <p:cNvSpPr txBox="1">
            <a:spLocks noChangeArrowheads="1"/>
          </p:cNvSpPr>
          <p:nvPr/>
        </p:nvSpPr>
        <p:spPr bwMode="auto">
          <a:xfrm>
            <a:off x="7923213" y="4114800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C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6" name="Text Box 22"/>
          <p:cNvSpPr txBox="1">
            <a:spLocks noChangeArrowheads="1"/>
          </p:cNvSpPr>
          <p:nvPr/>
        </p:nvSpPr>
        <p:spPr bwMode="auto">
          <a:xfrm>
            <a:off x="5645150" y="4857750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B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7" name="Text Box 23"/>
          <p:cNvSpPr txBox="1">
            <a:spLocks noChangeArrowheads="1"/>
          </p:cNvSpPr>
          <p:nvPr/>
        </p:nvSpPr>
        <p:spPr bwMode="auto">
          <a:xfrm>
            <a:off x="8470900" y="4868863"/>
            <a:ext cx="404813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D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8" name="Text Box 24"/>
          <p:cNvSpPr txBox="1">
            <a:spLocks noChangeArrowheads="1"/>
          </p:cNvSpPr>
          <p:nvPr/>
        </p:nvSpPr>
        <p:spPr bwMode="auto">
          <a:xfrm>
            <a:off x="6804025" y="4948238"/>
            <a:ext cx="3873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E</a:t>
            </a:r>
            <a:endParaRPr lang="en-US" b="1">
              <a:solidFill>
                <a:srgbClr val="00DFCA"/>
              </a:solidFill>
              <a:latin typeface="Times New Roman" pitchFamily="18" charset="0"/>
            </a:endParaRPr>
          </a:p>
        </p:txBody>
      </p:sp>
      <p:sp>
        <p:nvSpPr>
          <p:cNvPr id="1501209" name="Text Box 25"/>
          <p:cNvSpPr txBox="1">
            <a:spLocks noChangeArrowheads="1"/>
          </p:cNvSpPr>
          <p:nvPr/>
        </p:nvSpPr>
        <p:spPr bwMode="auto">
          <a:xfrm>
            <a:off x="7232650" y="4759325"/>
            <a:ext cx="420688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>
                <a:solidFill>
                  <a:schemeClr val="bg2"/>
                </a:solidFill>
              </a:rPr>
              <a:t>Q</a:t>
            </a:r>
            <a:endParaRPr lang="en-US" b="1" i="1">
              <a:solidFill>
                <a:srgbClr val="00DFCA"/>
              </a:solidFill>
              <a:latin typeface="Times New Roman" pitchFamily="18" charset="0"/>
            </a:endParaRPr>
          </a:p>
        </p:txBody>
      </p:sp>
      <p:graphicFrame>
        <p:nvGraphicFramePr>
          <p:cNvPr id="1501210" name="Object 26"/>
          <p:cNvGraphicFramePr>
            <a:graphicFrameLocks noChangeAspect="1"/>
          </p:cNvGraphicFramePr>
          <p:nvPr/>
        </p:nvGraphicFramePr>
        <p:xfrm>
          <a:off x="2060575" y="3713163"/>
          <a:ext cx="13049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609480" progId="Equation.3">
                  <p:embed/>
                </p:oleObj>
              </mc:Choice>
              <mc:Fallback>
                <p:oleObj name="Equation" r:id="rId3" imgW="914400" imgH="609480" progId="Equation.3">
                  <p:embed/>
                  <p:pic>
                    <p:nvPicPr>
                      <p:cNvPr id="15012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713163"/>
                        <a:ext cx="13049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1212" name="Text Box 28"/>
          <p:cNvSpPr txBox="1">
            <a:spLocks noChangeArrowheads="1"/>
          </p:cNvSpPr>
          <p:nvPr/>
        </p:nvSpPr>
        <p:spPr bwMode="auto">
          <a:xfrm>
            <a:off x="0" y="6451600"/>
            <a:ext cx="6403975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Which point has the smallest potential?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223.31.4.5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equation for finding the electric potential difference between two points in an electric field?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0341" y="3160345"/>
          <a:ext cx="1633905" cy="52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279360" progId="Equation.3">
                  <p:embed/>
                </p:oleObj>
              </mc:Choice>
              <mc:Fallback>
                <p:oleObj name="Equation" r:id="rId2" imgW="876240" imgH="27936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0341" y="3160345"/>
                        <a:ext cx="1633905" cy="52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33585" y="3769825"/>
          <a:ext cx="1660246" cy="544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79360" progId="Equation.3">
                  <p:embed/>
                </p:oleObj>
              </mc:Choice>
              <mc:Fallback>
                <p:oleObj name="Equation" r:id="rId4" imgW="850680" imgH="2793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585" y="3769825"/>
                        <a:ext cx="1660246" cy="544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041279" y="4448296"/>
          <a:ext cx="1373675" cy="40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177480" progId="Equation.3">
                  <p:embed/>
                </p:oleObj>
              </mc:Choice>
              <mc:Fallback>
                <p:oleObj name="Equation" r:id="rId6" imgW="596880" imgH="177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279" y="4448296"/>
                        <a:ext cx="1373675" cy="409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65310" y="4883394"/>
          <a:ext cx="23368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431640" progId="Equation.3">
                  <p:embed/>
                </p:oleObj>
              </mc:Choice>
              <mc:Fallback>
                <p:oleObj name="Equation" r:id="rId8" imgW="101592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310" y="4883394"/>
                        <a:ext cx="23368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2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3587221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56F673-C579-5D79-FE41-828A718F604C}"/>
              </a:ext>
            </a:extLst>
          </p:cNvPr>
          <p:cNvGrpSpPr/>
          <p:nvPr/>
        </p:nvGrpSpPr>
        <p:grpSpPr>
          <a:xfrm>
            <a:off x="1751680" y="1133863"/>
            <a:ext cx="5331663" cy="5307548"/>
            <a:chOff x="1751680" y="1133863"/>
            <a:chExt cx="5331663" cy="5307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E218E9-1E26-1227-4CB2-80725F0E22DD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90582D3-A626-711C-AC02-2BA845B4E89A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2451448-09FB-8668-5F56-471CA2185810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8EEF4D4-3F8D-3C78-D51F-4127D335210A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881F07D-6453-96B3-EF69-B55C4C3FA1B5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561B1BF-D300-F18C-F0C9-CB2ADB713431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9F4D6BD-906C-4284-E813-40968487DDC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B4C883-C60B-EA2F-12AD-EDA77BDA166A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0E0E7A-8523-0CE5-A5E0-13BDEFD1BB77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6F833BD-8E74-E5F0-9384-2E413D6CA6D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DCEEB5B-3E02-9163-3E6F-46F2ED0DAAB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2DAF68-61EB-4BC9-430C-93A327C51529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1C5791F-FC55-0291-83ED-0F6DE09C11EF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7177C78-6A4D-2023-7DE5-CC601829E882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A9DF97-01A8-386D-0335-10D83D2F64E9}"/>
              </a:ext>
            </a:extLst>
          </p:cNvPr>
          <p:cNvGrpSpPr/>
          <p:nvPr/>
        </p:nvGrpSpPr>
        <p:grpSpPr>
          <a:xfrm rot="2860565">
            <a:off x="1743329" y="1115324"/>
            <a:ext cx="5331663" cy="5307548"/>
            <a:chOff x="1751680" y="1133863"/>
            <a:chExt cx="5331663" cy="530754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2642EC-4B91-2739-8CF4-9CF0F3BAFA1C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0FA860-DD9B-1DEB-AD8E-11310E8B8AD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7A9691FF-3B30-25E0-871A-4FEB84148186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9749DA-A6FB-9DC3-64DD-6B82B4A3AA5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05DB2B-F0D9-CFEB-9C10-119717A7A0F7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8A88F50-50E1-3F51-99F2-FF9D9CD588FE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9B880F-D6FC-F0BB-2918-40652D2D3C21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046D25-9F44-C2DC-BBE5-4C71BF2FFD73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7184C7-338D-9BDD-BBE3-F22F48201C4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7B8F526-BF67-8B50-5D2C-D0727865C094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76DE16D-0544-8681-C598-3BC2A1BA1CA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6CC929D-9491-BCBC-F1F6-3EC028AAABE8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B6179EA-3FB2-D33E-06AB-C26BC0927E0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BE3A4E1-DAC8-A3A7-8CBD-1285F67596EC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2717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3587221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148810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2712487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770950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1950487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56F673-C579-5D79-FE41-828A718F604C}"/>
              </a:ext>
            </a:extLst>
          </p:cNvPr>
          <p:cNvGrpSpPr/>
          <p:nvPr/>
        </p:nvGrpSpPr>
        <p:grpSpPr>
          <a:xfrm>
            <a:off x="1751680" y="1133863"/>
            <a:ext cx="5331663" cy="5307548"/>
            <a:chOff x="1751680" y="1133863"/>
            <a:chExt cx="5331663" cy="53075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E218E9-1E26-1227-4CB2-80725F0E22DD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90582D3-A626-711C-AC02-2BA845B4E89A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62451448-09FB-8668-5F56-471CA2185810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8EEF4D4-3F8D-3C78-D51F-4127D335210A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881F07D-6453-96B3-EF69-B55C4C3FA1B5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561B1BF-D300-F18C-F0C9-CB2ADB713431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9F4D6BD-906C-4284-E813-40968487DDC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B4C883-C60B-EA2F-12AD-EDA77BDA166A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60E0E7A-8523-0CE5-A5E0-13BDEFD1BB77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56F833BD-8E74-E5F0-9384-2E413D6CA6D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DCEEB5B-3E02-9163-3E6F-46F2ED0DAABB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2DAF68-61EB-4BC9-430C-93A327C51529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F1C5791F-FC55-0291-83ED-0F6DE09C11EF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57177C78-6A4D-2023-7DE5-CC601829E882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A9DF97-01A8-386D-0335-10D83D2F64E9}"/>
              </a:ext>
            </a:extLst>
          </p:cNvPr>
          <p:cNvGrpSpPr/>
          <p:nvPr/>
        </p:nvGrpSpPr>
        <p:grpSpPr>
          <a:xfrm rot="2860565">
            <a:off x="1743329" y="1115324"/>
            <a:ext cx="5331663" cy="5307548"/>
            <a:chOff x="1751680" y="1133863"/>
            <a:chExt cx="5331663" cy="530754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2642EC-4B91-2739-8CF4-9CF0F3BAFA1C}"/>
                </a:ext>
              </a:extLst>
            </p:cNvPr>
            <p:cNvGrpSpPr/>
            <p:nvPr/>
          </p:nvGrpSpPr>
          <p:grpSpPr>
            <a:xfrm rot="2383204">
              <a:off x="2180939" y="1133863"/>
              <a:ext cx="4467477" cy="5307548"/>
              <a:chOff x="2177592" y="1121790"/>
              <a:chExt cx="4418042" cy="52726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0FA860-DD9B-1DEB-AD8E-11310E8B8AD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7A9691FF-3B30-25E0-871A-4FEB84148186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9749DA-A6FB-9DC3-64DD-6B82B4A3AA5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05DB2B-F0D9-CFEB-9C10-119717A7A0F7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E8A88F50-50E1-3F51-99F2-FF9D9CD588FE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49B880F-D6FC-F0BB-2918-40652D2D3C21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1046D25-9F44-C2DC-BBE5-4C71BF2FFD73}"/>
                </a:ext>
              </a:extLst>
            </p:cNvPr>
            <p:cNvGrpSpPr/>
            <p:nvPr/>
          </p:nvGrpSpPr>
          <p:grpSpPr>
            <a:xfrm rot="7750557">
              <a:off x="2193876" y="1112419"/>
              <a:ext cx="4447271" cy="5331663"/>
              <a:chOff x="2177592" y="1121790"/>
              <a:chExt cx="4418042" cy="5272665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7184C7-338D-9BDD-BBE3-F22F48201C43}"/>
                  </a:ext>
                </a:extLst>
              </p:cNvPr>
              <p:cNvGrpSpPr/>
              <p:nvPr/>
            </p:nvGrpSpPr>
            <p:grpSpPr>
              <a:xfrm>
                <a:off x="2177592" y="1121790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7B8F526-BF67-8B50-5D2C-D0727865C094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76DE16D-0544-8681-C598-3BC2A1BA1CA6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16CC929D-9491-BCBC-F1F6-3EC028AAABE8}"/>
                  </a:ext>
                </a:extLst>
              </p:cNvPr>
              <p:cNvGrpSpPr/>
              <p:nvPr/>
            </p:nvGrpSpPr>
            <p:grpSpPr>
              <a:xfrm rot="10800000">
                <a:off x="4502426" y="3879495"/>
                <a:ext cx="2093208" cy="2514960"/>
                <a:chOff x="2177592" y="1121790"/>
                <a:chExt cx="2093208" cy="2514960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B6179EA-3FB2-D33E-06AB-C26BC0927E0C}"/>
                    </a:ext>
                  </a:extLst>
                </p:cNvPr>
                <p:cNvCxnSpPr/>
                <p:nvPr/>
              </p:nvCxnSpPr>
              <p:spPr>
                <a:xfrm flipH="1" flipV="1">
                  <a:off x="3440784" y="2611225"/>
                  <a:ext cx="830016" cy="102552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BE3A4E1-DAC8-A3A7-8CBD-1285F67596EC}"/>
                    </a:ext>
                  </a:extLst>
                </p:cNvPr>
                <p:cNvCxnSpPr/>
                <p:nvPr/>
              </p:nvCxnSpPr>
              <p:spPr>
                <a:xfrm flipH="1" flipV="1">
                  <a:off x="2177592" y="1121790"/>
                  <a:ext cx="1263192" cy="14894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8425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Does the potential difference between two points near a single point charge depend on the path we take from one point to the next?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661" y="3317631"/>
            <a:ext cx="3636108" cy="356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4221271" y="4020855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3745282" y="3582444"/>
            <a:ext cx="1327759" cy="1227551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1485" y="3146121"/>
            <a:ext cx="2227545" cy="2039655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4165" y="1492685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7" idx="2"/>
            <a:endCxn id="13" idx="5"/>
          </p:cNvCxnSpPr>
          <p:nvPr/>
        </p:nvCxnSpPr>
        <p:spPr>
          <a:xfrm flipH="1" flipV="1">
            <a:off x="3189839" y="2955514"/>
            <a:ext cx="1177570" cy="12365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V="1">
            <a:off x="4367409" y="1556776"/>
            <a:ext cx="1519701" cy="2635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578279"/>
            <a:ext cx="2805830" cy="1290181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9837216">
            <a:off x="3525078" y="1668049"/>
            <a:ext cx="60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4581" y="114482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9014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112135" y="1983346"/>
            <a:ext cx="4636395" cy="4314423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54900" y="1204584"/>
            <a:ext cx="6110614" cy="5885146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34433" y="2384121"/>
            <a:ext cx="3766159" cy="3553217"/>
          </a:xfrm>
          <a:prstGeom prst="ellipse">
            <a:avLst/>
          </a:prstGeom>
          <a:noFill/>
          <a:ln w="28575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18773" y="2805831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038" y="1247987"/>
            <a:ext cx="200416" cy="175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3" idx="5"/>
          </p:cNvCxnSpPr>
          <p:nvPr/>
        </p:nvCxnSpPr>
        <p:spPr>
          <a:xfrm flipH="1" flipV="1">
            <a:off x="3189839" y="2955514"/>
            <a:ext cx="1214736" cy="12558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404575" y="1346078"/>
            <a:ext cx="659792" cy="28395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3131507" y="1300767"/>
            <a:ext cx="1955648" cy="1567694"/>
          </a:xfrm>
          <a:custGeom>
            <a:avLst/>
            <a:gdLst>
              <a:gd name="connsiteX0" fmla="*/ 0 w 2805830"/>
              <a:gd name="connsiteY0" fmla="*/ 1290181 h 1290181"/>
              <a:gd name="connsiteX1" fmla="*/ 951978 w 2805830"/>
              <a:gd name="connsiteY1" fmla="*/ 400833 h 1290181"/>
              <a:gd name="connsiteX2" fmla="*/ 2066794 w 2805830"/>
              <a:gd name="connsiteY2" fmla="*/ 325677 h 1290181"/>
              <a:gd name="connsiteX3" fmla="*/ 2805830 w 2805830"/>
              <a:gd name="connsiteY3" fmla="*/ 0 h 1290181"/>
              <a:gd name="connsiteX4" fmla="*/ 2805830 w 2805830"/>
              <a:gd name="connsiteY4" fmla="*/ 0 h 129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830" h="1290181">
                <a:moveTo>
                  <a:pt x="0" y="1290181"/>
                </a:moveTo>
                <a:cubicBezTo>
                  <a:pt x="303756" y="925882"/>
                  <a:pt x="607512" y="561584"/>
                  <a:pt x="951978" y="400833"/>
                </a:cubicBezTo>
                <a:cubicBezTo>
                  <a:pt x="1296444" y="240082"/>
                  <a:pt x="1757819" y="392482"/>
                  <a:pt x="2066794" y="325677"/>
                </a:cubicBezTo>
                <a:cubicBezTo>
                  <a:pt x="2375769" y="258872"/>
                  <a:pt x="2805830" y="0"/>
                  <a:pt x="2805830" y="0"/>
                </a:cubicBezTo>
                <a:lnTo>
                  <a:pt x="2805830" y="0"/>
                </a:lnTo>
              </a:path>
            </a:pathLst>
          </a:cu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41946" y="238412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180614" y="2555251"/>
            <a:ext cx="596638" cy="461665"/>
            <a:chOff x="2625587" y="1918188"/>
            <a:chExt cx="596638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 flipV="1">
            <a:off x="3273178" y="1676267"/>
            <a:ext cx="216997" cy="47450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52234" y="30828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36524" y="77058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08392" y="3995097"/>
            <a:ext cx="338203" cy="338203"/>
            <a:chOff x="4208745" y="4008329"/>
            <a:chExt cx="338203" cy="338203"/>
          </a:xfrm>
        </p:grpSpPr>
        <p:sp>
          <p:nvSpPr>
            <p:cNvPr id="5" name="Oval 4"/>
            <p:cNvSpPr/>
            <p:nvPr/>
          </p:nvSpPr>
          <p:spPr>
            <a:xfrm>
              <a:off x="4208745" y="4008329"/>
              <a:ext cx="338203" cy="33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58849" y="4146115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4260937" y="4148203"/>
              <a:ext cx="250521" cy="62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370386" y="1962411"/>
            <a:ext cx="239577" cy="421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09810" y="1676267"/>
            <a:ext cx="323207" cy="34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935107" y="1676267"/>
            <a:ext cx="469468" cy="634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04575" y="1508840"/>
            <a:ext cx="469468" cy="1991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829633" y="1247987"/>
            <a:ext cx="306891" cy="2449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026191" y="1917605"/>
            <a:ext cx="481222" cy="523220"/>
            <a:chOff x="2320079" y="2663948"/>
            <a:chExt cx="481222" cy="523220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flipH="1" flipV="1">
            <a:off x="2585119" y="2228925"/>
            <a:ext cx="533862" cy="6302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964656" y="1817026"/>
            <a:ext cx="385907" cy="64888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71957" y="1293806"/>
            <a:ext cx="481222" cy="523220"/>
            <a:chOff x="2320079" y="2663948"/>
            <a:chExt cx="481222" cy="52322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466614" y="2179215"/>
            <a:ext cx="596638" cy="461665"/>
            <a:chOff x="2625587" y="1918188"/>
            <a:chExt cx="596638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 flipH="1" flipV="1">
            <a:off x="3350563" y="1492936"/>
            <a:ext cx="232847" cy="5394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709039" y="1817026"/>
            <a:ext cx="596638" cy="461665"/>
            <a:chOff x="2625587" y="1918188"/>
            <a:chExt cx="596638" cy="461665"/>
          </a:xfrm>
        </p:grpSpPr>
        <p:sp>
          <p:nvSpPr>
            <p:cNvPr id="63" name="TextBox 6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3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267296" y="914344"/>
            <a:ext cx="481222" cy="523220"/>
            <a:chOff x="2320079" y="2663948"/>
            <a:chExt cx="481222" cy="523220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cxnSp>
        <p:nvCxnSpPr>
          <p:cNvPr id="77" name="Straight Arrow Connector 76"/>
          <p:cNvCxnSpPr/>
          <p:nvPr/>
        </p:nvCxnSpPr>
        <p:spPr>
          <a:xfrm flipH="1" flipV="1">
            <a:off x="3827271" y="1153611"/>
            <a:ext cx="116425" cy="5394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118983" y="652734"/>
            <a:ext cx="481222" cy="523220"/>
            <a:chOff x="2320079" y="2663948"/>
            <a:chExt cx="481222" cy="523220"/>
          </a:xfrm>
        </p:grpSpPr>
        <p:cxnSp>
          <p:nvCxnSpPr>
            <p:cNvPr id="79" name="Straight Arrow Connector 78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cxnSp>
        <p:nvCxnSpPr>
          <p:cNvPr id="81" name="Straight Arrow Connector 80"/>
          <p:cNvCxnSpPr>
            <a:endCxn id="11" idx="0"/>
          </p:cNvCxnSpPr>
          <p:nvPr/>
        </p:nvCxnSpPr>
        <p:spPr>
          <a:xfrm flipH="1" flipV="1">
            <a:off x="4410207" y="1204584"/>
            <a:ext cx="5126" cy="5108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4829633" y="1066688"/>
            <a:ext cx="44410" cy="3901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4633432" y="573991"/>
            <a:ext cx="481222" cy="523220"/>
            <a:chOff x="2320079" y="2663948"/>
            <a:chExt cx="481222" cy="523220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2440510" y="2743460"/>
              <a:ext cx="133806" cy="2544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20079" y="2663948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E</a:t>
              </a:r>
              <a:r>
                <a:rPr lang="en-US" sz="2800" baseline="-250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58270" y="1185090"/>
            <a:ext cx="596638" cy="461665"/>
            <a:chOff x="2625587" y="1918188"/>
            <a:chExt cx="596638" cy="461665"/>
          </a:xfrm>
        </p:grpSpPr>
        <p:sp>
          <p:nvSpPr>
            <p:cNvPr id="87" name="TextBox 86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4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369892" y="1641407"/>
            <a:ext cx="596638" cy="461665"/>
            <a:chOff x="2625587" y="1918188"/>
            <a:chExt cx="596638" cy="461665"/>
          </a:xfrm>
        </p:grpSpPr>
        <p:sp>
          <p:nvSpPr>
            <p:cNvPr id="90" name="TextBox 89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5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087155" y="1346078"/>
            <a:ext cx="596638" cy="461665"/>
            <a:chOff x="2625587" y="1918188"/>
            <a:chExt cx="596638" cy="461665"/>
          </a:xfrm>
        </p:grpSpPr>
        <p:sp>
          <p:nvSpPr>
            <p:cNvPr id="93" name="TextBox 92"/>
            <p:cNvSpPr txBox="1"/>
            <p:nvPr/>
          </p:nvSpPr>
          <p:spPr>
            <a:xfrm>
              <a:off x="2625587" y="1918188"/>
              <a:ext cx="596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sym typeface="Symbol"/>
                </a:rPr>
                <a:t></a:t>
              </a:r>
              <a:r>
                <a:rPr lang="en-US" sz="2400" dirty="0">
                  <a:solidFill>
                    <a:schemeClr val="accent1"/>
                  </a:solidFill>
                </a:rPr>
                <a:t>s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6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V="1">
              <a:off x="2896812" y="2036939"/>
              <a:ext cx="133806" cy="2544"/>
            </a:xfrm>
            <a:prstGeom prst="straightConnector1">
              <a:avLst/>
            </a:prstGeom>
            <a:ln w="9525"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1319</Words>
  <Application>Microsoft Office PowerPoint</Application>
  <PresentationFormat>On-screen Show (4:3)</PresentationFormat>
  <Paragraphs>290</Paragraphs>
  <Slides>37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Monotype Sorts</vt:lpstr>
      <vt:lpstr>Symbol</vt:lpstr>
      <vt:lpstr>Times New Roman</vt:lpstr>
      <vt:lpstr>Office Theme</vt:lpstr>
      <vt:lpstr>Equation</vt:lpstr>
      <vt:lpstr>Lecture 31</vt:lpstr>
      <vt:lpstr>Question</vt:lpstr>
      <vt:lpstr>Question</vt:lpstr>
      <vt:lpstr>Question 223.31.4.5</vt:lpstr>
      <vt:lpstr>PowerPoint Presentation</vt:lpstr>
      <vt:lpstr>PowerPoint Presentation</vt:lpstr>
      <vt:lpstr>Question 223.31.1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Question 223.31.2</vt:lpstr>
      <vt:lpstr>Question 223.31.2</vt:lpstr>
      <vt:lpstr>PowerPoint Presentation</vt:lpstr>
      <vt:lpstr>PowerPoint Presentation</vt:lpstr>
      <vt:lpstr>PowerPoint Presentation</vt:lpstr>
      <vt:lpstr>PowerPoint Presentation</vt:lpstr>
      <vt:lpstr>Question 223.31.3</vt:lpstr>
      <vt:lpstr>Question 223.31.3</vt:lpstr>
      <vt:lpstr>Question 223.31.4</vt:lpstr>
      <vt:lpstr>Question 223.31.4</vt:lpstr>
      <vt:lpstr>Question</vt:lpstr>
      <vt:lpstr>PowerPoint Presentation</vt:lpstr>
      <vt:lpstr>PowerPoint Presentation</vt:lpstr>
      <vt:lpstr>PowerPoint Presentation</vt:lpstr>
      <vt:lpstr>Question 223.31.5</vt:lpstr>
      <vt:lpstr>Question 223.31.6</vt:lpstr>
      <vt:lpstr>ConcepTest 17.5a   Equipotential Surfaces I</vt:lpstr>
      <vt:lpstr>ConcepTest 17.5a   Equipotential Surfaces I</vt:lpstr>
      <vt:lpstr>ConcepTest 17.5b   Equipotential Surfaces II</vt:lpstr>
      <vt:lpstr>ConcepTest 17.5b   Equipotential Surfaces II</vt:lpstr>
      <vt:lpstr>ConcepTest 17.5c   Equipotential Surfaces III</vt:lpstr>
      <vt:lpstr>ConcepTest 17.5c   Equipotential Surfaces III</vt:lpstr>
      <vt:lpstr>ConcepTest 17.6   Equipotential of Point Charge</vt:lpstr>
      <vt:lpstr>ConcepTest 17.6   Equipotential of Point Charge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17</cp:revision>
  <dcterms:created xsi:type="dcterms:W3CDTF">2011-11-01T21:52:37Z</dcterms:created>
  <dcterms:modified xsi:type="dcterms:W3CDTF">2024-06-13T16:52:12Z</dcterms:modified>
</cp:coreProperties>
</file>