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94" r:id="rId2"/>
    <p:sldId id="256" r:id="rId3"/>
    <p:sldId id="1193" r:id="rId4"/>
    <p:sldId id="310" r:id="rId5"/>
    <p:sldId id="309" r:id="rId6"/>
    <p:sldId id="1195" r:id="rId7"/>
    <p:sldId id="1200" r:id="rId8"/>
    <p:sldId id="294" r:id="rId9"/>
    <p:sldId id="1196" r:id="rId10"/>
    <p:sldId id="257" r:id="rId11"/>
    <p:sldId id="258" r:id="rId12"/>
    <p:sldId id="259" r:id="rId13"/>
    <p:sldId id="1198" r:id="rId14"/>
    <p:sldId id="295" r:id="rId15"/>
    <p:sldId id="296" r:id="rId16"/>
    <p:sldId id="297" r:id="rId17"/>
    <p:sldId id="298" r:id="rId18"/>
    <p:sldId id="299" r:id="rId19"/>
    <p:sldId id="311" r:id="rId20"/>
    <p:sldId id="300" r:id="rId21"/>
    <p:sldId id="301" r:id="rId22"/>
    <p:sldId id="302" r:id="rId23"/>
    <p:sldId id="303" r:id="rId24"/>
    <p:sldId id="307" r:id="rId25"/>
    <p:sldId id="305" r:id="rId26"/>
    <p:sldId id="306" r:id="rId27"/>
    <p:sldId id="312" r:id="rId28"/>
    <p:sldId id="260" r:id="rId29"/>
    <p:sldId id="261" r:id="rId30"/>
    <p:sldId id="262" r:id="rId31"/>
    <p:sldId id="263" r:id="rId32"/>
    <p:sldId id="264" r:id="rId33"/>
    <p:sldId id="265" r:id="rId34"/>
    <p:sldId id="266" r:id="rId35"/>
    <p:sldId id="267" r:id="rId36"/>
    <p:sldId id="268" r:id="rId37"/>
    <p:sldId id="269" r:id="rId38"/>
    <p:sldId id="272" r:id="rId39"/>
    <p:sldId id="273" r:id="rId40"/>
    <p:sldId id="274" r:id="rId41"/>
    <p:sldId id="275" r:id="rId42"/>
    <p:sldId id="313" r:id="rId43"/>
    <p:sldId id="276" r:id="rId44"/>
    <p:sldId id="277" r:id="rId45"/>
    <p:sldId id="308" r:id="rId46"/>
    <p:sldId id="278" r:id="rId47"/>
    <p:sldId id="279" r:id="rId48"/>
    <p:sldId id="293" r:id="rId49"/>
    <p:sldId id="1199" r:id="rId5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3331A5-1976-42D2-AE1C-FEB885A4923B}" v="12" dt="2024-07-12T18:13:06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69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653331A5-1976-42D2-AE1C-FEB885A4923B}"/>
    <pc:docChg chg="custSel addSld modSld">
      <pc:chgData name="Lines, Todd" userId="afaf7c3a-e8aa-4568-882a-02ad8f9e19b0" providerId="ADAL" clId="{653331A5-1976-42D2-AE1C-FEB885A4923B}" dt="2024-07-12T18:13:10.269" v="33" actId="21"/>
      <pc:docMkLst>
        <pc:docMk/>
      </pc:docMkLst>
      <pc:sldChg chg="addSp delSp modSp mod">
        <pc:chgData name="Lines, Todd" userId="afaf7c3a-e8aa-4568-882a-02ad8f9e19b0" providerId="ADAL" clId="{653331A5-1976-42D2-AE1C-FEB885A4923B}" dt="2024-07-12T18:13:10.269" v="33" actId="21"/>
        <pc:sldMkLst>
          <pc:docMk/>
          <pc:sldMk cId="0" sldId="257"/>
        </pc:sldMkLst>
        <pc:spChg chg="mod">
          <ac:chgData name="Lines, Todd" userId="afaf7c3a-e8aa-4568-882a-02ad8f9e19b0" providerId="ADAL" clId="{653331A5-1976-42D2-AE1C-FEB885A4923B}" dt="2024-07-12T18:12:25.344" v="27"/>
          <ac:spMkLst>
            <pc:docMk/>
            <pc:sldMk cId="0" sldId="257"/>
            <ac:spMk id="20" creationId="{A9610289-F562-5A3B-1504-5B0BFC198694}"/>
          </ac:spMkLst>
        </pc:spChg>
        <pc:spChg chg="mod">
          <ac:chgData name="Lines, Todd" userId="afaf7c3a-e8aa-4568-882a-02ad8f9e19b0" providerId="ADAL" clId="{653331A5-1976-42D2-AE1C-FEB885A4923B}" dt="2024-07-12T18:12:25.344" v="27"/>
          <ac:spMkLst>
            <pc:docMk/>
            <pc:sldMk cId="0" sldId="257"/>
            <ac:spMk id="21" creationId="{F1F87D11-7B26-5BDA-661A-337F102FF32D}"/>
          </ac:spMkLst>
        </pc:spChg>
        <pc:spChg chg="mod">
          <ac:chgData name="Lines, Todd" userId="afaf7c3a-e8aa-4568-882a-02ad8f9e19b0" providerId="ADAL" clId="{653331A5-1976-42D2-AE1C-FEB885A4923B}" dt="2024-07-12T18:12:25.344" v="27"/>
          <ac:spMkLst>
            <pc:docMk/>
            <pc:sldMk cId="0" sldId="257"/>
            <ac:spMk id="24" creationId="{180A11F9-BE3A-26F2-6DF1-9F5F4E8913BA}"/>
          </ac:spMkLst>
        </pc:spChg>
        <pc:spChg chg="mod">
          <ac:chgData name="Lines, Todd" userId="afaf7c3a-e8aa-4568-882a-02ad8f9e19b0" providerId="ADAL" clId="{653331A5-1976-42D2-AE1C-FEB885A4923B}" dt="2024-07-12T18:12:25.344" v="27"/>
          <ac:spMkLst>
            <pc:docMk/>
            <pc:sldMk cId="0" sldId="257"/>
            <ac:spMk id="25" creationId="{695FCA4A-F1C7-7278-C126-46531C0A2466}"/>
          </ac:spMkLst>
        </pc:spChg>
        <pc:spChg chg="mod">
          <ac:chgData name="Lines, Todd" userId="afaf7c3a-e8aa-4568-882a-02ad8f9e19b0" providerId="ADAL" clId="{653331A5-1976-42D2-AE1C-FEB885A4923B}" dt="2024-07-12T18:12:25.344" v="27"/>
          <ac:spMkLst>
            <pc:docMk/>
            <pc:sldMk cId="0" sldId="257"/>
            <ac:spMk id="26" creationId="{5C0319E2-5CEE-C5C2-19C3-8AC2D0255CE1}"/>
          </ac:spMkLst>
        </pc:spChg>
        <pc:spChg chg="mod">
          <ac:chgData name="Lines, Todd" userId="afaf7c3a-e8aa-4568-882a-02ad8f9e19b0" providerId="ADAL" clId="{653331A5-1976-42D2-AE1C-FEB885A4923B}" dt="2024-07-12T18:12:25.344" v="27"/>
          <ac:spMkLst>
            <pc:docMk/>
            <pc:sldMk cId="0" sldId="257"/>
            <ac:spMk id="27" creationId="{9E5B6423-B45D-B3CB-8452-A8B29C2E7831}"/>
          </ac:spMkLst>
        </pc:spChg>
        <pc:spChg chg="mod">
          <ac:chgData name="Lines, Todd" userId="afaf7c3a-e8aa-4568-882a-02ad8f9e19b0" providerId="ADAL" clId="{653331A5-1976-42D2-AE1C-FEB885A4923B}" dt="2024-07-12T18:12:25.344" v="27"/>
          <ac:spMkLst>
            <pc:docMk/>
            <pc:sldMk cId="0" sldId="257"/>
            <ac:spMk id="30" creationId="{92E96831-C5E6-5344-659B-1B5ED4CA9466}"/>
          </ac:spMkLst>
        </pc:spChg>
        <pc:spChg chg="mod">
          <ac:chgData name="Lines, Todd" userId="afaf7c3a-e8aa-4568-882a-02ad8f9e19b0" providerId="ADAL" clId="{653331A5-1976-42D2-AE1C-FEB885A4923B}" dt="2024-07-12T18:12:25.344" v="27"/>
          <ac:spMkLst>
            <pc:docMk/>
            <pc:sldMk cId="0" sldId="257"/>
            <ac:spMk id="31" creationId="{A193E863-6B7E-5454-E421-2CB8784C9B7A}"/>
          </ac:spMkLst>
        </pc:spChg>
        <pc:spChg chg="mod">
          <ac:chgData name="Lines, Todd" userId="afaf7c3a-e8aa-4568-882a-02ad8f9e19b0" providerId="ADAL" clId="{653331A5-1976-42D2-AE1C-FEB885A4923B}" dt="2024-07-12T18:12:25.344" v="27"/>
          <ac:spMkLst>
            <pc:docMk/>
            <pc:sldMk cId="0" sldId="257"/>
            <ac:spMk id="32" creationId="{04B1C5F4-9E3E-8962-1734-8A06BFAD3C5E}"/>
          </ac:spMkLst>
        </pc:spChg>
        <pc:spChg chg="mod">
          <ac:chgData name="Lines, Todd" userId="afaf7c3a-e8aa-4568-882a-02ad8f9e19b0" providerId="ADAL" clId="{653331A5-1976-42D2-AE1C-FEB885A4923B}" dt="2024-07-12T18:12:25.344" v="27"/>
          <ac:spMkLst>
            <pc:docMk/>
            <pc:sldMk cId="0" sldId="257"/>
            <ac:spMk id="33" creationId="{CF833D41-55F9-D456-663D-5F63BBB86281}"/>
          </ac:spMkLst>
        </pc:spChg>
        <pc:spChg chg="mod">
          <ac:chgData name="Lines, Todd" userId="afaf7c3a-e8aa-4568-882a-02ad8f9e19b0" providerId="ADAL" clId="{653331A5-1976-42D2-AE1C-FEB885A4923B}" dt="2024-07-12T18:12:25.344" v="27"/>
          <ac:spMkLst>
            <pc:docMk/>
            <pc:sldMk cId="0" sldId="257"/>
            <ac:spMk id="36" creationId="{33F232C8-67FD-C3D0-C9BF-B006EA3E1470}"/>
          </ac:spMkLst>
        </pc:spChg>
        <pc:spChg chg="mod">
          <ac:chgData name="Lines, Todd" userId="afaf7c3a-e8aa-4568-882a-02ad8f9e19b0" providerId="ADAL" clId="{653331A5-1976-42D2-AE1C-FEB885A4923B}" dt="2024-07-12T18:12:25.344" v="27"/>
          <ac:spMkLst>
            <pc:docMk/>
            <pc:sldMk cId="0" sldId="257"/>
            <ac:spMk id="37" creationId="{81803D05-CD74-E8BF-D6A1-9582DFE27981}"/>
          </ac:spMkLst>
        </pc:spChg>
        <pc:spChg chg="mod">
          <ac:chgData name="Lines, Todd" userId="afaf7c3a-e8aa-4568-882a-02ad8f9e19b0" providerId="ADAL" clId="{653331A5-1976-42D2-AE1C-FEB885A4923B}" dt="2024-07-12T18:12:25.344" v="27"/>
          <ac:spMkLst>
            <pc:docMk/>
            <pc:sldMk cId="0" sldId="257"/>
            <ac:spMk id="38" creationId="{820ADB9F-874A-FA49-C3C3-73DC3CF89597}"/>
          </ac:spMkLst>
        </pc:spChg>
        <pc:spChg chg="mod">
          <ac:chgData name="Lines, Todd" userId="afaf7c3a-e8aa-4568-882a-02ad8f9e19b0" providerId="ADAL" clId="{653331A5-1976-42D2-AE1C-FEB885A4923B}" dt="2024-07-12T18:12:25.344" v="27"/>
          <ac:spMkLst>
            <pc:docMk/>
            <pc:sldMk cId="0" sldId="257"/>
            <ac:spMk id="39" creationId="{3CE9FB7A-5879-7199-C5AC-BC1A071319BF}"/>
          </ac:spMkLst>
        </pc:spChg>
        <pc:spChg chg="mod">
          <ac:chgData name="Lines, Todd" userId="afaf7c3a-e8aa-4568-882a-02ad8f9e19b0" providerId="ADAL" clId="{653331A5-1976-42D2-AE1C-FEB885A4923B}" dt="2024-07-12T18:12:54.856" v="31" actId="1582"/>
          <ac:spMkLst>
            <pc:docMk/>
            <pc:sldMk cId="0" sldId="257"/>
            <ac:spMk id="28684" creationId="{00000000-0000-0000-0000-000000000000}"/>
          </ac:spMkLst>
        </pc:spChg>
        <pc:spChg chg="mod">
          <ac:chgData name="Lines, Todd" userId="afaf7c3a-e8aa-4568-882a-02ad8f9e19b0" providerId="ADAL" clId="{653331A5-1976-42D2-AE1C-FEB885A4923B}" dt="2024-07-12T18:12:54.856" v="31" actId="1582"/>
          <ac:spMkLst>
            <pc:docMk/>
            <pc:sldMk cId="0" sldId="257"/>
            <ac:spMk id="28685" creationId="{00000000-0000-0000-0000-000000000000}"/>
          </ac:spMkLst>
        </pc:spChg>
        <pc:spChg chg="mod">
          <ac:chgData name="Lines, Todd" userId="afaf7c3a-e8aa-4568-882a-02ad8f9e19b0" providerId="ADAL" clId="{653331A5-1976-42D2-AE1C-FEB885A4923B}" dt="2024-07-12T18:12:54.856" v="31" actId="1582"/>
          <ac:spMkLst>
            <pc:docMk/>
            <pc:sldMk cId="0" sldId="257"/>
            <ac:spMk id="28688" creationId="{00000000-0000-0000-0000-000000000000}"/>
          </ac:spMkLst>
        </pc:spChg>
        <pc:spChg chg="mod">
          <ac:chgData name="Lines, Todd" userId="afaf7c3a-e8aa-4568-882a-02ad8f9e19b0" providerId="ADAL" clId="{653331A5-1976-42D2-AE1C-FEB885A4923B}" dt="2024-07-12T18:12:54.856" v="31" actId="1582"/>
          <ac:spMkLst>
            <pc:docMk/>
            <pc:sldMk cId="0" sldId="257"/>
            <ac:spMk id="28689" creationId="{00000000-0000-0000-0000-000000000000}"/>
          </ac:spMkLst>
        </pc:spChg>
        <pc:spChg chg="mod">
          <ac:chgData name="Lines, Todd" userId="afaf7c3a-e8aa-4568-882a-02ad8f9e19b0" providerId="ADAL" clId="{653331A5-1976-42D2-AE1C-FEB885A4923B}" dt="2024-07-12T18:12:54.856" v="31" actId="1582"/>
          <ac:spMkLst>
            <pc:docMk/>
            <pc:sldMk cId="0" sldId="257"/>
            <ac:spMk id="28690" creationId="{00000000-0000-0000-0000-000000000000}"/>
          </ac:spMkLst>
        </pc:spChg>
        <pc:spChg chg="mod">
          <ac:chgData name="Lines, Todd" userId="afaf7c3a-e8aa-4568-882a-02ad8f9e19b0" providerId="ADAL" clId="{653331A5-1976-42D2-AE1C-FEB885A4923B}" dt="2024-07-12T18:12:54.856" v="31" actId="1582"/>
          <ac:spMkLst>
            <pc:docMk/>
            <pc:sldMk cId="0" sldId="257"/>
            <ac:spMk id="28691" creationId="{00000000-0000-0000-0000-000000000000}"/>
          </ac:spMkLst>
        </pc:spChg>
        <pc:spChg chg="mod">
          <ac:chgData name="Lines, Todd" userId="afaf7c3a-e8aa-4568-882a-02ad8f9e19b0" providerId="ADAL" clId="{653331A5-1976-42D2-AE1C-FEB885A4923B}" dt="2024-07-12T18:12:54.856" v="31" actId="1582"/>
          <ac:spMkLst>
            <pc:docMk/>
            <pc:sldMk cId="0" sldId="257"/>
            <ac:spMk id="28694" creationId="{00000000-0000-0000-0000-000000000000}"/>
          </ac:spMkLst>
        </pc:spChg>
        <pc:spChg chg="mod">
          <ac:chgData name="Lines, Todd" userId="afaf7c3a-e8aa-4568-882a-02ad8f9e19b0" providerId="ADAL" clId="{653331A5-1976-42D2-AE1C-FEB885A4923B}" dt="2024-07-12T18:12:54.856" v="31" actId="1582"/>
          <ac:spMkLst>
            <pc:docMk/>
            <pc:sldMk cId="0" sldId="257"/>
            <ac:spMk id="28695" creationId="{00000000-0000-0000-0000-000000000000}"/>
          </ac:spMkLst>
        </pc:spChg>
        <pc:spChg chg="mod">
          <ac:chgData name="Lines, Todd" userId="afaf7c3a-e8aa-4568-882a-02ad8f9e19b0" providerId="ADAL" clId="{653331A5-1976-42D2-AE1C-FEB885A4923B}" dt="2024-07-12T18:12:54.856" v="31" actId="1582"/>
          <ac:spMkLst>
            <pc:docMk/>
            <pc:sldMk cId="0" sldId="257"/>
            <ac:spMk id="28696" creationId="{00000000-0000-0000-0000-000000000000}"/>
          </ac:spMkLst>
        </pc:spChg>
        <pc:spChg chg="mod">
          <ac:chgData name="Lines, Todd" userId="afaf7c3a-e8aa-4568-882a-02ad8f9e19b0" providerId="ADAL" clId="{653331A5-1976-42D2-AE1C-FEB885A4923B}" dt="2024-07-12T18:12:54.856" v="31" actId="1582"/>
          <ac:spMkLst>
            <pc:docMk/>
            <pc:sldMk cId="0" sldId="257"/>
            <ac:spMk id="28697" creationId="{00000000-0000-0000-0000-000000000000}"/>
          </ac:spMkLst>
        </pc:spChg>
        <pc:spChg chg="mod">
          <ac:chgData name="Lines, Todd" userId="afaf7c3a-e8aa-4568-882a-02ad8f9e19b0" providerId="ADAL" clId="{653331A5-1976-42D2-AE1C-FEB885A4923B}" dt="2024-07-12T18:12:54.856" v="31" actId="1582"/>
          <ac:spMkLst>
            <pc:docMk/>
            <pc:sldMk cId="0" sldId="257"/>
            <ac:spMk id="28700" creationId="{00000000-0000-0000-0000-000000000000}"/>
          </ac:spMkLst>
        </pc:spChg>
        <pc:spChg chg="mod">
          <ac:chgData name="Lines, Todd" userId="afaf7c3a-e8aa-4568-882a-02ad8f9e19b0" providerId="ADAL" clId="{653331A5-1976-42D2-AE1C-FEB885A4923B}" dt="2024-07-12T18:12:54.856" v="31" actId="1582"/>
          <ac:spMkLst>
            <pc:docMk/>
            <pc:sldMk cId="0" sldId="257"/>
            <ac:spMk id="28701" creationId="{00000000-0000-0000-0000-000000000000}"/>
          </ac:spMkLst>
        </pc:spChg>
        <pc:spChg chg="mod">
          <ac:chgData name="Lines, Todd" userId="afaf7c3a-e8aa-4568-882a-02ad8f9e19b0" providerId="ADAL" clId="{653331A5-1976-42D2-AE1C-FEB885A4923B}" dt="2024-07-12T18:12:54.856" v="31" actId="1582"/>
          <ac:spMkLst>
            <pc:docMk/>
            <pc:sldMk cId="0" sldId="257"/>
            <ac:spMk id="28702" creationId="{00000000-0000-0000-0000-000000000000}"/>
          </ac:spMkLst>
        </pc:spChg>
        <pc:spChg chg="mod">
          <ac:chgData name="Lines, Todd" userId="afaf7c3a-e8aa-4568-882a-02ad8f9e19b0" providerId="ADAL" clId="{653331A5-1976-42D2-AE1C-FEB885A4923B}" dt="2024-07-12T18:12:54.856" v="31" actId="1582"/>
          <ac:spMkLst>
            <pc:docMk/>
            <pc:sldMk cId="0" sldId="257"/>
            <ac:spMk id="28703" creationId="{00000000-0000-0000-0000-000000000000}"/>
          </ac:spMkLst>
        </pc:spChg>
        <pc:grpChg chg="del">
          <ac:chgData name="Lines, Todd" userId="afaf7c3a-e8aa-4568-882a-02ad8f9e19b0" providerId="ADAL" clId="{653331A5-1976-42D2-AE1C-FEB885A4923B}" dt="2024-07-12T18:12:47.129" v="30" actId="165"/>
          <ac:grpSpMkLst>
            <pc:docMk/>
            <pc:sldMk cId="0" sldId="257"/>
            <ac:grpSpMk id="2" creationId="{00000000-0000-0000-0000-000000000000}"/>
          </ac:grpSpMkLst>
        </pc:grpChg>
        <pc:grpChg chg="mod topLvl">
          <ac:chgData name="Lines, Todd" userId="afaf7c3a-e8aa-4568-882a-02ad8f9e19b0" providerId="ADAL" clId="{653331A5-1976-42D2-AE1C-FEB885A4923B}" dt="2024-07-12T18:12:47.129" v="30" actId="165"/>
          <ac:grpSpMkLst>
            <pc:docMk/>
            <pc:sldMk cId="0" sldId="257"/>
            <ac:grpSpMk id="3" creationId="{00000000-0000-0000-0000-000000000000}"/>
          </ac:grpSpMkLst>
        </pc:grpChg>
        <pc:grpChg chg="mod">
          <ac:chgData name="Lines, Todd" userId="afaf7c3a-e8aa-4568-882a-02ad8f9e19b0" providerId="ADAL" clId="{653331A5-1976-42D2-AE1C-FEB885A4923B}" dt="2024-07-12T18:12:47.129" v="30" actId="165"/>
          <ac:grpSpMkLst>
            <pc:docMk/>
            <pc:sldMk cId="0" sldId="257"/>
            <ac:grpSpMk id="4" creationId="{00000000-0000-0000-0000-000000000000}"/>
          </ac:grpSpMkLst>
        </pc:grpChg>
        <pc:grpChg chg="mod">
          <ac:chgData name="Lines, Todd" userId="afaf7c3a-e8aa-4568-882a-02ad8f9e19b0" providerId="ADAL" clId="{653331A5-1976-42D2-AE1C-FEB885A4923B}" dt="2024-07-12T18:12:47.129" v="30" actId="165"/>
          <ac:grpSpMkLst>
            <pc:docMk/>
            <pc:sldMk cId="0" sldId="257"/>
            <ac:grpSpMk id="5" creationId="{00000000-0000-0000-0000-000000000000}"/>
          </ac:grpSpMkLst>
        </pc:grpChg>
        <pc:grpChg chg="mod">
          <ac:chgData name="Lines, Todd" userId="afaf7c3a-e8aa-4568-882a-02ad8f9e19b0" providerId="ADAL" clId="{653331A5-1976-42D2-AE1C-FEB885A4923B}" dt="2024-07-12T18:12:47.129" v="30" actId="165"/>
          <ac:grpSpMkLst>
            <pc:docMk/>
            <pc:sldMk cId="0" sldId="257"/>
            <ac:grpSpMk id="6" creationId="{00000000-0000-0000-0000-000000000000}"/>
          </ac:grpSpMkLst>
        </pc:grpChg>
        <pc:grpChg chg="mod">
          <ac:chgData name="Lines, Todd" userId="afaf7c3a-e8aa-4568-882a-02ad8f9e19b0" providerId="ADAL" clId="{653331A5-1976-42D2-AE1C-FEB885A4923B}" dt="2024-07-12T18:12:47.129" v="30" actId="165"/>
          <ac:grpSpMkLst>
            <pc:docMk/>
            <pc:sldMk cId="0" sldId="257"/>
            <ac:grpSpMk id="7" creationId="{00000000-0000-0000-0000-000000000000}"/>
          </ac:grpSpMkLst>
        </pc:grpChg>
        <pc:grpChg chg="mod">
          <ac:chgData name="Lines, Todd" userId="afaf7c3a-e8aa-4568-882a-02ad8f9e19b0" providerId="ADAL" clId="{653331A5-1976-42D2-AE1C-FEB885A4923B}" dt="2024-07-12T18:12:47.129" v="30" actId="165"/>
          <ac:grpSpMkLst>
            <pc:docMk/>
            <pc:sldMk cId="0" sldId="257"/>
            <ac:grpSpMk id="8" creationId="{00000000-0000-0000-0000-000000000000}"/>
          </ac:grpSpMkLst>
        </pc:grpChg>
        <pc:grpChg chg="mod">
          <ac:chgData name="Lines, Todd" userId="afaf7c3a-e8aa-4568-882a-02ad8f9e19b0" providerId="ADAL" clId="{653331A5-1976-42D2-AE1C-FEB885A4923B}" dt="2024-07-12T18:12:47.129" v="30" actId="165"/>
          <ac:grpSpMkLst>
            <pc:docMk/>
            <pc:sldMk cId="0" sldId="257"/>
            <ac:grpSpMk id="9" creationId="{00000000-0000-0000-0000-000000000000}"/>
          </ac:grpSpMkLst>
        </pc:grpChg>
        <pc:grpChg chg="mod">
          <ac:chgData name="Lines, Todd" userId="afaf7c3a-e8aa-4568-882a-02ad8f9e19b0" providerId="ADAL" clId="{653331A5-1976-42D2-AE1C-FEB885A4923B}" dt="2024-07-12T18:12:47.129" v="30" actId="165"/>
          <ac:grpSpMkLst>
            <pc:docMk/>
            <pc:sldMk cId="0" sldId="257"/>
            <ac:grpSpMk id="10" creationId="{00000000-0000-0000-0000-000000000000}"/>
          </ac:grpSpMkLst>
        </pc:grpChg>
        <pc:grpChg chg="mod">
          <ac:chgData name="Lines, Todd" userId="afaf7c3a-e8aa-4568-882a-02ad8f9e19b0" providerId="ADAL" clId="{653331A5-1976-42D2-AE1C-FEB885A4923B}" dt="2024-07-12T18:12:47.129" v="30" actId="165"/>
          <ac:grpSpMkLst>
            <pc:docMk/>
            <pc:sldMk cId="0" sldId="257"/>
            <ac:grpSpMk id="11" creationId="{00000000-0000-0000-0000-000000000000}"/>
          </ac:grpSpMkLst>
        </pc:grpChg>
        <pc:grpChg chg="mod">
          <ac:chgData name="Lines, Todd" userId="afaf7c3a-e8aa-4568-882a-02ad8f9e19b0" providerId="ADAL" clId="{653331A5-1976-42D2-AE1C-FEB885A4923B}" dt="2024-07-12T18:12:47.129" v="30" actId="165"/>
          <ac:grpSpMkLst>
            <pc:docMk/>
            <pc:sldMk cId="0" sldId="257"/>
            <ac:grpSpMk id="12" creationId="{00000000-0000-0000-0000-000000000000}"/>
          </ac:grpSpMkLst>
        </pc:grpChg>
        <pc:grpChg chg="add del mod">
          <ac:chgData name="Lines, Todd" userId="afaf7c3a-e8aa-4568-882a-02ad8f9e19b0" providerId="ADAL" clId="{653331A5-1976-42D2-AE1C-FEB885A4923B}" dt="2024-07-12T18:12:28.312" v="29" actId="478"/>
          <ac:grpSpMkLst>
            <pc:docMk/>
            <pc:sldMk cId="0" sldId="257"/>
            <ac:grpSpMk id="13" creationId="{89529625-402E-C063-6820-9C139FB318A0}"/>
          </ac:grpSpMkLst>
        </pc:grpChg>
        <pc:grpChg chg="mod">
          <ac:chgData name="Lines, Todd" userId="afaf7c3a-e8aa-4568-882a-02ad8f9e19b0" providerId="ADAL" clId="{653331A5-1976-42D2-AE1C-FEB885A4923B}" dt="2024-07-12T18:12:25.344" v="27"/>
          <ac:grpSpMkLst>
            <pc:docMk/>
            <pc:sldMk cId="0" sldId="257"/>
            <ac:grpSpMk id="14" creationId="{7BAF4DE9-2A61-6F63-22F7-A3D81829BA64}"/>
          </ac:grpSpMkLst>
        </pc:grpChg>
        <pc:grpChg chg="mod">
          <ac:chgData name="Lines, Todd" userId="afaf7c3a-e8aa-4568-882a-02ad8f9e19b0" providerId="ADAL" clId="{653331A5-1976-42D2-AE1C-FEB885A4923B}" dt="2024-07-12T18:12:25.344" v="27"/>
          <ac:grpSpMkLst>
            <pc:docMk/>
            <pc:sldMk cId="0" sldId="257"/>
            <ac:grpSpMk id="17" creationId="{C0800A18-7910-C490-BB64-AE478CF78F69}"/>
          </ac:grpSpMkLst>
        </pc:grpChg>
        <pc:grpChg chg="mod">
          <ac:chgData name="Lines, Todd" userId="afaf7c3a-e8aa-4568-882a-02ad8f9e19b0" providerId="ADAL" clId="{653331A5-1976-42D2-AE1C-FEB885A4923B}" dt="2024-07-12T18:12:25.344" v="27"/>
          <ac:grpSpMkLst>
            <pc:docMk/>
            <pc:sldMk cId="0" sldId="257"/>
            <ac:grpSpMk id="18" creationId="{3DEA5617-5B65-9B6F-8419-72FC3BE6ECD1}"/>
          </ac:grpSpMkLst>
        </pc:grpChg>
        <pc:grpChg chg="mod">
          <ac:chgData name="Lines, Todd" userId="afaf7c3a-e8aa-4568-882a-02ad8f9e19b0" providerId="ADAL" clId="{653331A5-1976-42D2-AE1C-FEB885A4923B}" dt="2024-07-12T18:12:25.344" v="27"/>
          <ac:grpSpMkLst>
            <pc:docMk/>
            <pc:sldMk cId="0" sldId="257"/>
            <ac:grpSpMk id="19" creationId="{98747E81-7E8F-70B7-D238-FC78C1ED6EF6}"/>
          </ac:grpSpMkLst>
        </pc:grpChg>
        <pc:grpChg chg="mod">
          <ac:chgData name="Lines, Todd" userId="afaf7c3a-e8aa-4568-882a-02ad8f9e19b0" providerId="ADAL" clId="{653331A5-1976-42D2-AE1C-FEB885A4923B}" dt="2024-07-12T18:12:25.344" v="27"/>
          <ac:grpSpMkLst>
            <pc:docMk/>
            <pc:sldMk cId="0" sldId="257"/>
            <ac:grpSpMk id="22" creationId="{C98319AA-9D46-A17A-C7CB-9D2DE78F1A5F}"/>
          </ac:grpSpMkLst>
        </pc:grpChg>
        <pc:grpChg chg="mod">
          <ac:chgData name="Lines, Todd" userId="afaf7c3a-e8aa-4568-882a-02ad8f9e19b0" providerId="ADAL" clId="{653331A5-1976-42D2-AE1C-FEB885A4923B}" dt="2024-07-12T18:12:25.344" v="27"/>
          <ac:grpSpMkLst>
            <pc:docMk/>
            <pc:sldMk cId="0" sldId="257"/>
            <ac:grpSpMk id="23" creationId="{21A8BDB7-8844-67E9-808A-E96E6868167A}"/>
          </ac:grpSpMkLst>
        </pc:grpChg>
        <pc:grpChg chg="mod">
          <ac:chgData name="Lines, Todd" userId="afaf7c3a-e8aa-4568-882a-02ad8f9e19b0" providerId="ADAL" clId="{653331A5-1976-42D2-AE1C-FEB885A4923B}" dt="2024-07-12T18:12:25.344" v="27"/>
          <ac:grpSpMkLst>
            <pc:docMk/>
            <pc:sldMk cId="0" sldId="257"/>
            <ac:grpSpMk id="28" creationId="{376DEC1D-52C9-E458-34E3-297DA7CF4E51}"/>
          </ac:grpSpMkLst>
        </pc:grpChg>
        <pc:grpChg chg="mod">
          <ac:chgData name="Lines, Todd" userId="afaf7c3a-e8aa-4568-882a-02ad8f9e19b0" providerId="ADAL" clId="{653331A5-1976-42D2-AE1C-FEB885A4923B}" dt="2024-07-12T18:12:25.344" v="27"/>
          <ac:grpSpMkLst>
            <pc:docMk/>
            <pc:sldMk cId="0" sldId="257"/>
            <ac:grpSpMk id="29" creationId="{48EAF1CB-7433-D0AF-69CA-2A29731189AE}"/>
          </ac:grpSpMkLst>
        </pc:grpChg>
        <pc:grpChg chg="mod">
          <ac:chgData name="Lines, Todd" userId="afaf7c3a-e8aa-4568-882a-02ad8f9e19b0" providerId="ADAL" clId="{653331A5-1976-42D2-AE1C-FEB885A4923B}" dt="2024-07-12T18:12:25.344" v="27"/>
          <ac:grpSpMkLst>
            <pc:docMk/>
            <pc:sldMk cId="0" sldId="257"/>
            <ac:grpSpMk id="34" creationId="{E5648601-67D3-7E54-DC4A-33A56903FFBA}"/>
          </ac:grpSpMkLst>
        </pc:grpChg>
        <pc:grpChg chg="mod">
          <ac:chgData name="Lines, Todd" userId="afaf7c3a-e8aa-4568-882a-02ad8f9e19b0" providerId="ADAL" clId="{653331A5-1976-42D2-AE1C-FEB885A4923B}" dt="2024-07-12T18:12:25.344" v="27"/>
          <ac:grpSpMkLst>
            <pc:docMk/>
            <pc:sldMk cId="0" sldId="257"/>
            <ac:grpSpMk id="35" creationId="{740EFD23-BED4-FE90-EDEC-1742FABA0C0A}"/>
          </ac:grpSpMkLst>
        </pc:grpChg>
        <pc:picChg chg="del mod">
          <ac:chgData name="Lines, Todd" userId="afaf7c3a-e8aa-4568-882a-02ad8f9e19b0" providerId="ADAL" clId="{653331A5-1976-42D2-AE1C-FEB885A4923B}" dt="2024-07-12T18:13:10.269" v="33" actId="21"/>
          <ac:picMkLst>
            <pc:docMk/>
            <pc:sldMk cId="0" sldId="257"/>
            <ac:picMk id="40" creationId="{36D2BDDA-5676-1560-6295-033443E12B4E}"/>
          </ac:picMkLst>
        </pc:picChg>
        <pc:cxnChg chg="mod">
          <ac:chgData name="Lines, Todd" userId="afaf7c3a-e8aa-4568-882a-02ad8f9e19b0" providerId="ADAL" clId="{653331A5-1976-42D2-AE1C-FEB885A4923B}" dt="2024-07-12T18:12:28.312" v="29" actId="478"/>
          <ac:cxnSpMkLst>
            <pc:docMk/>
            <pc:sldMk cId="0" sldId="257"/>
            <ac:cxnSpMk id="15" creationId="{E830E139-18F5-43DE-DA18-8B66FAFE6787}"/>
          </ac:cxnSpMkLst>
        </pc:cxnChg>
        <pc:cxnChg chg="mod">
          <ac:chgData name="Lines, Todd" userId="afaf7c3a-e8aa-4568-882a-02ad8f9e19b0" providerId="ADAL" clId="{653331A5-1976-42D2-AE1C-FEB885A4923B}" dt="2024-07-12T18:12:28.312" v="29" actId="478"/>
          <ac:cxnSpMkLst>
            <pc:docMk/>
            <pc:sldMk cId="0" sldId="257"/>
            <ac:cxnSpMk id="16" creationId="{408479EF-D65C-307A-90CE-BEA357B93002}"/>
          </ac:cxnSpMkLst>
        </pc:cxnChg>
        <pc:cxnChg chg="mod topLvl">
          <ac:chgData name="Lines, Todd" userId="afaf7c3a-e8aa-4568-882a-02ad8f9e19b0" providerId="ADAL" clId="{653331A5-1976-42D2-AE1C-FEB885A4923B}" dt="2024-07-12T18:12:54.856" v="31" actId="1582"/>
          <ac:cxnSpMkLst>
            <pc:docMk/>
            <pc:sldMk cId="0" sldId="257"/>
            <ac:cxnSpMk id="28679" creationId="{00000000-0000-0000-0000-000000000000}"/>
          </ac:cxnSpMkLst>
        </pc:cxnChg>
        <pc:cxnChg chg="mod topLvl">
          <ac:chgData name="Lines, Todd" userId="afaf7c3a-e8aa-4568-882a-02ad8f9e19b0" providerId="ADAL" clId="{653331A5-1976-42D2-AE1C-FEB885A4923B}" dt="2024-07-12T18:12:54.856" v="31" actId="1582"/>
          <ac:cxnSpMkLst>
            <pc:docMk/>
            <pc:sldMk cId="0" sldId="257"/>
            <ac:cxnSpMk id="28680" creationId="{00000000-0000-0000-0000-000000000000}"/>
          </ac:cxnSpMkLst>
        </pc:cxnChg>
      </pc:sldChg>
      <pc:sldChg chg="addSp delSp modSp new mod">
        <pc:chgData name="Lines, Todd" userId="afaf7c3a-e8aa-4568-882a-02ad8f9e19b0" providerId="ADAL" clId="{653331A5-1976-42D2-AE1C-FEB885A4923B}" dt="2024-07-12T18:03:32.648" v="26" actId="1076"/>
        <pc:sldMkLst>
          <pc:docMk/>
          <pc:sldMk cId="3463757052" sldId="1200"/>
        </pc:sldMkLst>
        <pc:spChg chg="add del mod">
          <ac:chgData name="Lines, Todd" userId="afaf7c3a-e8aa-4568-882a-02ad8f9e19b0" providerId="ADAL" clId="{653331A5-1976-42D2-AE1C-FEB885A4923B}" dt="2024-07-12T18:03:27.500" v="24" actId="20577"/>
          <ac:spMkLst>
            <pc:docMk/>
            <pc:sldMk cId="3463757052" sldId="1200"/>
            <ac:spMk id="2" creationId="{E1F11F30-BA1F-B6B2-9410-6FBF13444C20}"/>
          </ac:spMkLst>
        </pc:spChg>
        <pc:picChg chg="add mod">
          <ac:chgData name="Lines, Todd" userId="afaf7c3a-e8aa-4568-882a-02ad8f9e19b0" providerId="ADAL" clId="{653331A5-1976-42D2-AE1C-FEB885A4923B}" dt="2024-07-12T18:03:32.648" v="26" actId="1076"/>
          <ac:picMkLst>
            <pc:docMk/>
            <pc:sldMk cId="3463757052" sldId="1200"/>
            <ac:picMk id="1026" creationId="{39978C92-00CE-B738-A428-BE6B40F8D715}"/>
          </ac:picMkLst>
        </pc:picChg>
        <pc:picChg chg="add del">
          <ac:chgData name="Lines, Todd" userId="afaf7c3a-e8aa-4568-882a-02ad8f9e19b0" providerId="ADAL" clId="{653331A5-1976-42D2-AE1C-FEB885A4923B}" dt="2024-07-12T18:03:30.224" v="25" actId="478"/>
          <ac:picMkLst>
            <pc:docMk/>
            <pc:sldMk cId="3463757052" sldId="1200"/>
            <ac:picMk id="1028" creationId="{F709CC44-B97F-BDEE-1560-49194C3CAD93}"/>
          </ac:picMkLst>
        </pc:picChg>
      </pc:sldChg>
    </pc:docChg>
  </pc:docChgLst>
  <pc:docChgLst>
    <pc:chgData name="Lines, Todd" userId="afaf7c3a-e8aa-4568-882a-02ad8f9e19b0" providerId="ADAL" clId="{7173EDFF-44ED-4C6E-8302-B8F5B9A0E695}"/>
    <pc:docChg chg="delSld">
      <pc:chgData name="Lines, Todd" userId="afaf7c3a-e8aa-4568-882a-02ad8f9e19b0" providerId="ADAL" clId="{7173EDFF-44ED-4C6E-8302-B8F5B9A0E695}" dt="2024-03-29T22:39:06.153" v="0" actId="47"/>
      <pc:docMkLst>
        <pc:docMk/>
      </pc:docMkLst>
      <pc:sldChg chg="del">
        <pc:chgData name="Lines, Todd" userId="afaf7c3a-e8aa-4568-882a-02ad8f9e19b0" providerId="ADAL" clId="{7173EDFF-44ED-4C6E-8302-B8F5B9A0E695}" dt="2024-03-29T22:39:06.153" v="0" actId="47"/>
        <pc:sldMkLst>
          <pc:docMk/>
          <pc:sldMk cId="0" sldId="304"/>
        </pc:sldMkLst>
      </pc:sldChg>
    </pc:docChg>
  </pc:docChgLst>
  <pc:docChgLst>
    <pc:chgData name="Lines, Todd" userId="afaf7c3a-e8aa-4568-882a-02ad8f9e19b0" providerId="ADAL" clId="{1683412C-791E-4C22-9806-6C87BCAB1194}"/>
    <pc:docChg chg="custSel addSld delSld modSld sldOrd">
      <pc:chgData name="Lines, Todd" userId="afaf7c3a-e8aa-4568-882a-02ad8f9e19b0" providerId="ADAL" clId="{1683412C-791E-4C22-9806-6C87BCAB1194}" dt="2023-12-01T01:08:31.849" v="20" actId="47"/>
      <pc:docMkLst>
        <pc:docMk/>
      </pc:docMkLst>
      <pc:sldChg chg="ord">
        <pc:chgData name="Lines, Todd" userId="afaf7c3a-e8aa-4568-882a-02ad8f9e19b0" providerId="ADAL" clId="{1683412C-791E-4C22-9806-6C87BCAB1194}" dt="2023-11-29T22:24:57.693" v="16"/>
        <pc:sldMkLst>
          <pc:docMk/>
          <pc:sldMk cId="0" sldId="258"/>
        </pc:sldMkLst>
      </pc:sldChg>
      <pc:sldChg chg="ord">
        <pc:chgData name="Lines, Todd" userId="afaf7c3a-e8aa-4568-882a-02ad8f9e19b0" providerId="ADAL" clId="{1683412C-791E-4C22-9806-6C87BCAB1194}" dt="2023-11-29T22:24:55.325" v="14"/>
        <pc:sldMkLst>
          <pc:docMk/>
          <pc:sldMk cId="0" sldId="259"/>
        </pc:sldMkLst>
      </pc:sldChg>
      <pc:sldChg chg="ord">
        <pc:chgData name="Lines, Todd" userId="afaf7c3a-e8aa-4568-882a-02ad8f9e19b0" providerId="ADAL" clId="{1683412C-791E-4C22-9806-6C87BCAB1194}" dt="2023-11-29T22:18:50.270" v="6"/>
        <pc:sldMkLst>
          <pc:docMk/>
          <pc:sldMk cId="0" sldId="310"/>
        </pc:sldMkLst>
      </pc:sldChg>
      <pc:sldChg chg="add">
        <pc:chgData name="Lines, Todd" userId="afaf7c3a-e8aa-4568-882a-02ad8f9e19b0" providerId="ADAL" clId="{1683412C-791E-4C22-9806-6C87BCAB1194}" dt="2023-11-29T22:16:12.053" v="4"/>
        <pc:sldMkLst>
          <pc:docMk/>
          <pc:sldMk cId="2479109044" sldId="1193"/>
        </pc:sldMkLst>
      </pc:sldChg>
      <pc:sldChg chg="add ord">
        <pc:chgData name="Lines, Todd" userId="afaf7c3a-e8aa-4568-882a-02ad8f9e19b0" providerId="ADAL" clId="{1683412C-791E-4C22-9806-6C87BCAB1194}" dt="2023-11-29T22:15:16.989" v="2"/>
        <pc:sldMkLst>
          <pc:docMk/>
          <pc:sldMk cId="0" sldId="1194"/>
        </pc:sldMkLst>
      </pc:sldChg>
      <pc:sldChg chg="add ord">
        <pc:chgData name="Lines, Todd" userId="afaf7c3a-e8aa-4568-882a-02ad8f9e19b0" providerId="ADAL" clId="{1683412C-791E-4C22-9806-6C87BCAB1194}" dt="2023-11-29T22:19:18.371" v="8"/>
        <pc:sldMkLst>
          <pc:docMk/>
          <pc:sldMk cId="0" sldId="1195"/>
        </pc:sldMkLst>
      </pc:sldChg>
      <pc:sldChg chg="add ord">
        <pc:chgData name="Lines, Todd" userId="afaf7c3a-e8aa-4568-882a-02ad8f9e19b0" providerId="ADAL" clId="{1683412C-791E-4C22-9806-6C87BCAB1194}" dt="2023-11-29T22:24:21.221" v="10"/>
        <pc:sldMkLst>
          <pc:docMk/>
          <pc:sldMk cId="0" sldId="1196"/>
        </pc:sldMkLst>
      </pc:sldChg>
      <pc:sldChg chg="delSp modSp add mod ord">
        <pc:chgData name="Lines, Todd" userId="afaf7c3a-e8aa-4568-882a-02ad8f9e19b0" providerId="ADAL" clId="{1683412C-791E-4C22-9806-6C87BCAB1194}" dt="2023-11-30T18:31:46.566" v="18" actId="21"/>
        <pc:sldMkLst>
          <pc:docMk/>
          <pc:sldMk cId="0" sldId="1198"/>
        </pc:sldMkLst>
        <pc:picChg chg="del mod">
          <ac:chgData name="Lines, Todd" userId="afaf7c3a-e8aa-4568-882a-02ad8f9e19b0" providerId="ADAL" clId="{1683412C-791E-4C22-9806-6C87BCAB1194}" dt="2023-11-30T18:31:46.566" v="18" actId="21"/>
          <ac:picMkLst>
            <pc:docMk/>
            <pc:sldMk cId="0" sldId="1198"/>
            <ac:picMk id="5" creationId="{D00C6BDF-EDAC-B72D-A754-F767F118C238}"/>
          </ac:picMkLst>
        </pc:picChg>
      </pc:sldChg>
      <pc:sldChg chg="add">
        <pc:chgData name="Lines, Todd" userId="afaf7c3a-e8aa-4568-882a-02ad8f9e19b0" providerId="ADAL" clId="{1683412C-791E-4C22-9806-6C87BCAB1194}" dt="2023-11-29T22:15:06.453" v="0"/>
        <pc:sldMkLst>
          <pc:docMk/>
          <pc:sldMk cId="0" sldId="1199"/>
        </pc:sldMkLst>
      </pc:sldChg>
      <pc:sldChg chg="add del">
        <pc:chgData name="Lines, Todd" userId="afaf7c3a-e8aa-4568-882a-02ad8f9e19b0" providerId="ADAL" clId="{1683412C-791E-4C22-9806-6C87BCAB1194}" dt="2023-12-01T01:08:31.849" v="20" actId="47"/>
        <pc:sldMkLst>
          <pc:docMk/>
          <pc:sldMk cId="0" sldId="1200"/>
        </pc:sldMkLst>
      </pc:sldChg>
      <pc:sldChg chg="add del">
        <pc:chgData name="Lines, Todd" userId="afaf7c3a-e8aa-4568-882a-02ad8f9e19b0" providerId="ADAL" clId="{1683412C-791E-4C22-9806-6C87BCAB1194}" dt="2023-12-01T01:08:31.849" v="20" actId="47"/>
        <pc:sldMkLst>
          <pc:docMk/>
          <pc:sldMk cId="0" sldId="1201"/>
        </pc:sldMkLst>
      </pc:sldChg>
      <pc:sldChg chg="add del">
        <pc:chgData name="Lines, Todd" userId="afaf7c3a-e8aa-4568-882a-02ad8f9e19b0" providerId="ADAL" clId="{1683412C-791E-4C22-9806-6C87BCAB1194}" dt="2023-12-01T01:08:31.849" v="20" actId="47"/>
        <pc:sldMkLst>
          <pc:docMk/>
          <pc:sldMk cId="0" sldId="1202"/>
        </pc:sldMkLst>
      </pc:sldChg>
      <pc:sldChg chg="add del">
        <pc:chgData name="Lines, Todd" userId="afaf7c3a-e8aa-4568-882a-02ad8f9e19b0" providerId="ADAL" clId="{1683412C-791E-4C22-9806-6C87BCAB1194}" dt="2023-12-01T01:08:31.849" v="20" actId="47"/>
        <pc:sldMkLst>
          <pc:docMk/>
          <pc:sldMk cId="0" sldId="1203"/>
        </pc:sldMkLst>
      </pc:sldChg>
      <pc:sldChg chg="add del">
        <pc:chgData name="Lines, Todd" userId="afaf7c3a-e8aa-4568-882a-02ad8f9e19b0" providerId="ADAL" clId="{1683412C-791E-4C22-9806-6C87BCAB1194}" dt="2023-12-01T01:08:31.849" v="20" actId="47"/>
        <pc:sldMkLst>
          <pc:docMk/>
          <pc:sldMk cId="0" sldId="1204"/>
        </pc:sldMkLst>
      </pc:sldChg>
      <pc:sldChg chg="add del">
        <pc:chgData name="Lines, Todd" userId="afaf7c3a-e8aa-4568-882a-02ad8f9e19b0" providerId="ADAL" clId="{1683412C-791E-4C22-9806-6C87BCAB1194}" dt="2023-12-01T01:08:31.849" v="20" actId="47"/>
        <pc:sldMkLst>
          <pc:docMk/>
          <pc:sldMk cId="0" sldId="120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2EEF6-BF32-477E-9F30-E7E887982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4A602-8FDB-4612-9C83-DA379E9BB257}" type="datetimeFigureOut">
              <a:rPr lang="en-US" smtClean="0"/>
              <a:pPr/>
              <a:t>7/12/2024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2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1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26.bin"/><Relationship Id="rId26" Type="http://schemas.openxmlformats.org/officeDocument/2006/relationships/oleObject" Target="../embeddings/oleObject30.bin"/><Relationship Id="rId3" Type="http://schemas.openxmlformats.org/officeDocument/2006/relationships/image" Target="../media/image24.wmf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31.wmf"/><Relationship Id="rId25" Type="http://schemas.openxmlformats.org/officeDocument/2006/relationships/image" Target="../media/image35.wmf"/><Relationship Id="rId2" Type="http://schemas.openxmlformats.org/officeDocument/2006/relationships/oleObject" Target="../embeddings/oleObject18.bin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29" Type="http://schemas.openxmlformats.org/officeDocument/2006/relationships/image" Target="../media/image3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8.wmf"/><Relationship Id="rId24" Type="http://schemas.openxmlformats.org/officeDocument/2006/relationships/oleObject" Target="../embeddings/oleObject29.bin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28" Type="http://schemas.openxmlformats.org/officeDocument/2006/relationships/oleObject" Target="../embeddings/oleObject31.bin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Relationship Id="rId27" Type="http://schemas.openxmlformats.org/officeDocument/2006/relationships/image" Target="../media/image36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oleObject" Target="../embeddings/oleObject32.bin"/><Relationship Id="rId7" Type="http://schemas.openxmlformats.org/officeDocument/2006/relationships/image" Target="../media/image41.wmf"/><Relationship Id="rId12" Type="http://schemas.openxmlformats.org/officeDocument/2006/relationships/image" Target="../media/image44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3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9.wmf"/><Relationship Id="rId3" Type="http://schemas.openxmlformats.org/officeDocument/2006/relationships/image" Target="../media/image24.wmf"/><Relationship Id="rId21" Type="http://schemas.openxmlformats.org/officeDocument/2006/relationships/oleObject" Target="../embeddings/oleObject45.bin"/><Relationship Id="rId7" Type="http://schemas.openxmlformats.org/officeDocument/2006/relationships/image" Target="../media/image39.wmf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43.bin"/><Relationship Id="rId2" Type="http://schemas.openxmlformats.org/officeDocument/2006/relationships/oleObject" Target="../embeddings/oleObject36.bin"/><Relationship Id="rId16" Type="http://schemas.openxmlformats.org/officeDocument/2006/relationships/image" Target="../media/image48.wmf"/><Relationship Id="rId20" Type="http://schemas.openxmlformats.org/officeDocument/2006/relationships/image" Target="../media/image5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5.wmf"/><Relationship Id="rId24" Type="http://schemas.openxmlformats.org/officeDocument/2006/relationships/image" Target="../media/image52.wmf"/><Relationship Id="rId5" Type="http://schemas.openxmlformats.org/officeDocument/2006/relationships/image" Target="../media/image25.wmf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10" Type="http://schemas.openxmlformats.org/officeDocument/2006/relationships/oleObject" Target="../embeddings/oleObject40.bin"/><Relationship Id="rId19" Type="http://schemas.openxmlformats.org/officeDocument/2006/relationships/oleObject" Target="../embeddings/oleObject44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0.wmf"/><Relationship Id="rId14" Type="http://schemas.openxmlformats.org/officeDocument/2006/relationships/image" Target="../media/image47.wmf"/><Relationship Id="rId22" Type="http://schemas.openxmlformats.org/officeDocument/2006/relationships/image" Target="../media/image5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emf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emf"/><Relationship Id="rId4" Type="http://schemas.openxmlformats.org/officeDocument/2006/relationships/oleObject" Target="../embeddings/oleObject5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6.wmf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4.bin"/><Relationship Id="rId3" Type="http://schemas.openxmlformats.org/officeDocument/2006/relationships/image" Target="../media/image61.wmf"/><Relationship Id="rId21" Type="http://schemas.openxmlformats.org/officeDocument/2006/relationships/image" Target="../media/image70.wmf"/><Relationship Id="rId7" Type="http://schemas.openxmlformats.org/officeDocument/2006/relationships/image" Target="../media/image63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68.wmf"/><Relationship Id="rId25" Type="http://schemas.openxmlformats.org/officeDocument/2006/relationships/image" Target="../media/image72.wmf"/><Relationship Id="rId2" Type="http://schemas.openxmlformats.org/officeDocument/2006/relationships/oleObject" Target="../embeddings/oleObject52.bin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29" Type="http://schemas.openxmlformats.org/officeDocument/2006/relationships/image" Target="../media/image74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5.wmf"/><Relationship Id="rId24" Type="http://schemas.openxmlformats.org/officeDocument/2006/relationships/oleObject" Target="../embeddings/oleObject63.bin"/><Relationship Id="rId5" Type="http://schemas.openxmlformats.org/officeDocument/2006/relationships/image" Target="../media/image62.wmf"/><Relationship Id="rId15" Type="http://schemas.openxmlformats.org/officeDocument/2006/relationships/image" Target="../media/image67.wmf"/><Relationship Id="rId23" Type="http://schemas.openxmlformats.org/officeDocument/2006/relationships/image" Target="../media/image71.wmf"/><Relationship Id="rId28" Type="http://schemas.openxmlformats.org/officeDocument/2006/relationships/oleObject" Target="../embeddings/oleObject65.bin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69.wmf"/><Relationship Id="rId31" Type="http://schemas.openxmlformats.org/officeDocument/2006/relationships/image" Target="../media/image75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4.w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73.wmf"/><Relationship Id="rId30" Type="http://schemas.openxmlformats.org/officeDocument/2006/relationships/oleObject" Target="../embeddings/oleObject6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80.wmf"/><Relationship Id="rId18" Type="http://schemas.openxmlformats.org/officeDocument/2006/relationships/oleObject" Target="../embeddings/oleObject75.bin"/><Relationship Id="rId3" Type="http://schemas.openxmlformats.org/officeDocument/2006/relationships/image" Target="../media/image76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82.wmf"/><Relationship Id="rId2" Type="http://schemas.openxmlformats.org/officeDocument/2006/relationships/oleObject" Target="../embeddings/oleObject67.bin"/><Relationship Id="rId16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9.wmf"/><Relationship Id="rId5" Type="http://schemas.openxmlformats.org/officeDocument/2006/relationships/image" Target="../media/image62.wmf"/><Relationship Id="rId15" Type="http://schemas.openxmlformats.org/officeDocument/2006/relationships/image" Target="../media/image81.w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83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73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9.wmf"/><Relationship Id="rId18" Type="http://schemas.openxmlformats.org/officeDocument/2006/relationships/oleObject" Target="../embeddings/oleObject84.bin"/><Relationship Id="rId3" Type="http://schemas.openxmlformats.org/officeDocument/2006/relationships/image" Target="../media/image84.wmf"/><Relationship Id="rId21" Type="http://schemas.openxmlformats.org/officeDocument/2006/relationships/oleObject" Target="../embeddings/oleObject85.bin"/><Relationship Id="rId7" Type="http://schemas.openxmlformats.org/officeDocument/2006/relationships/image" Target="../media/image86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91.wmf"/><Relationship Id="rId2" Type="http://schemas.openxmlformats.org/officeDocument/2006/relationships/oleObject" Target="../embeddings/oleObject76.bin"/><Relationship Id="rId16" Type="http://schemas.openxmlformats.org/officeDocument/2006/relationships/oleObject" Target="../embeddings/oleObject83.bin"/><Relationship Id="rId20" Type="http://schemas.openxmlformats.org/officeDocument/2006/relationships/image" Target="../media/image9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8.wmf"/><Relationship Id="rId5" Type="http://schemas.openxmlformats.org/officeDocument/2006/relationships/image" Target="../media/image85.wmf"/><Relationship Id="rId15" Type="http://schemas.openxmlformats.org/officeDocument/2006/relationships/image" Target="../media/image90.w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92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7.wmf"/><Relationship Id="rId14" Type="http://schemas.openxmlformats.org/officeDocument/2006/relationships/oleObject" Target="../embeddings/oleObject82.bin"/><Relationship Id="rId22" Type="http://schemas.openxmlformats.org/officeDocument/2006/relationships/image" Target="../media/image9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100.wmf"/><Relationship Id="rId3" Type="http://schemas.openxmlformats.org/officeDocument/2006/relationships/image" Target="../media/image12.wmf"/><Relationship Id="rId21" Type="http://schemas.openxmlformats.org/officeDocument/2006/relationships/oleObject" Target="../embeddings/oleObject96.bin"/><Relationship Id="rId7" Type="http://schemas.openxmlformats.org/officeDocument/2006/relationships/image" Target="../media/image89.wmf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94.bin"/><Relationship Id="rId2" Type="http://schemas.openxmlformats.org/officeDocument/2006/relationships/oleObject" Target="../embeddings/oleObject86.bin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8.bin"/><Relationship Id="rId11" Type="http://schemas.openxmlformats.org/officeDocument/2006/relationships/oleObject" Target="../embeddings/oleObject91.bin"/><Relationship Id="rId5" Type="http://schemas.openxmlformats.org/officeDocument/2006/relationships/image" Target="../media/image95.wmf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95.bin"/><Relationship Id="rId4" Type="http://schemas.openxmlformats.org/officeDocument/2006/relationships/oleObject" Target="../embeddings/oleObject87.bin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8.wmf"/><Relationship Id="rId22" Type="http://schemas.openxmlformats.org/officeDocument/2006/relationships/image" Target="../media/image10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5.w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110.wmf"/><Relationship Id="rId2" Type="http://schemas.openxmlformats.org/officeDocument/2006/relationships/oleObject" Target="../embeddings/oleObject97.bin"/><Relationship Id="rId16" Type="http://schemas.openxmlformats.org/officeDocument/2006/relationships/oleObject" Target="../embeddings/oleObject1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07.wmf"/><Relationship Id="rId5" Type="http://schemas.openxmlformats.org/officeDocument/2006/relationships/image" Target="../media/image104.wmf"/><Relationship Id="rId15" Type="http://schemas.openxmlformats.org/officeDocument/2006/relationships/image" Target="../media/image109.w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6.wmf"/><Relationship Id="rId14" Type="http://schemas.openxmlformats.org/officeDocument/2006/relationships/oleObject" Target="../embeddings/oleObject103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What is self inductance?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the material and geometric factors that affect the induced </a:t>
            </a:r>
            <a:r>
              <a:rPr lang="en-US" dirty="0" err="1"/>
              <a:t>emf</a:t>
            </a:r>
            <a:r>
              <a:rPr lang="en-US" dirty="0"/>
              <a:t> do to a changing current.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I/ t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/ t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A ceremony performed when you make your own club and you, yourself, join the club as its first member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Inductor Symbol</a:t>
            </a:r>
          </a:p>
        </p:txBody>
      </p:sp>
      <p:grpSp>
        <p:nvGrpSpPr>
          <p:cNvPr id="3" name="Group 4"/>
          <p:cNvGrpSpPr>
            <a:grpSpLocks/>
          </p:cNvGrpSpPr>
          <p:nvPr/>
        </p:nvGrpSpPr>
        <p:grpSpPr bwMode="auto">
          <a:xfrm>
            <a:off x="3943453" y="3148013"/>
            <a:ext cx="1541805" cy="555625"/>
            <a:chOff x="731" y="1840"/>
            <a:chExt cx="279" cy="113"/>
          </a:xfrm>
        </p:grpSpPr>
        <p:grpSp>
          <p:nvGrpSpPr>
            <p:cNvPr id="4" name="Group 5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5" name="Group 6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8702" name="Freeform 7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2857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03" name="Arc 8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9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8700" name="Freeform 10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2857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01" name="Arc 11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" name="Group 12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8" name="Group 13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8696" name="Freeform 14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2857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97" name="Arc 15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16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8694" name="Freeform 17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2857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95" name="Arc 18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1" name="Group 20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8690" name="Freeform 21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2857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91" name="Arc 22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3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8688" name="Freeform 24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2857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89" name="Arc 25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8684" name="Arc 26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85" name="Arc 27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8679" name="AutoShape 28"/>
          <p:cNvCxnSpPr>
            <a:cxnSpLocks noChangeShapeType="1"/>
            <a:stCxn id="28684" idx="1"/>
          </p:cNvCxnSpPr>
          <p:nvPr/>
        </p:nvCxnSpPr>
        <p:spPr bwMode="auto">
          <a:xfrm rot="10800000">
            <a:off x="2357438" y="3408616"/>
            <a:ext cx="1586015" cy="4917"/>
          </a:xfrm>
          <a:prstGeom prst="bentConnector3">
            <a:avLst>
              <a:gd name="adj1" fmla="val 49824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8680" name="AutoShape 29"/>
          <p:cNvCxnSpPr>
            <a:cxnSpLocks noChangeShapeType="1"/>
            <a:endCxn id="28685" idx="1"/>
          </p:cNvCxnSpPr>
          <p:nvPr/>
        </p:nvCxnSpPr>
        <p:spPr bwMode="auto">
          <a:xfrm rot="10800000">
            <a:off x="5493547" y="3401240"/>
            <a:ext cx="1243391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Joseph Henry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20813"/>
            <a:ext cx="4306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/>
              <a:t>1797 – 1878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First director of the Smithsonian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First president of the Academy of Natural Science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First to produce an electric current with a magnetic field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Improved the design of the electro-magnetic and constructed a motor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Discovered self-inductance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1295400"/>
            <a:ext cx="385286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6841" y="1109990"/>
            <a:ext cx="6344328" cy="462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223.46.5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012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How do K and U change when a mass-spring system oscillate?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changes smoothly from K to U</a:t>
            </a:r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is all K</a:t>
            </a:r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is all U</a:t>
            </a:r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jumps from K=0 to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max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and from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max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to U=0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pic>
        <p:nvPicPr>
          <p:cNvPr id="2500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283" y="1776413"/>
            <a:ext cx="3340082" cy="148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741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18" name="Text Box 2"/>
          <p:cNvSpPr txBox="1">
            <a:spLocks noChangeArrowheads="1"/>
          </p:cNvSpPr>
          <p:nvPr/>
        </p:nvSpPr>
        <p:spPr bwMode="auto">
          <a:xfrm>
            <a:off x="682625" y="465138"/>
            <a:ext cx="316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Spring Mass System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9400" y="1214438"/>
            <a:ext cx="4686300" cy="3282950"/>
            <a:chOff x="176" y="605"/>
            <a:chExt cx="2952" cy="206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76" y="1300"/>
              <a:ext cx="1213" cy="666"/>
              <a:chOff x="176" y="1300"/>
              <a:chExt cx="1213" cy="666"/>
            </a:xfrm>
          </p:grpSpPr>
          <p:sp>
            <p:nvSpPr>
              <p:cNvPr id="17533" name="AutoShape 5"/>
              <p:cNvSpPr>
                <a:spLocks noChangeArrowheads="1"/>
              </p:cNvSpPr>
              <p:nvPr/>
            </p:nvSpPr>
            <p:spPr bwMode="auto">
              <a:xfrm>
                <a:off x="1013" y="1512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7534" name="Text Box 6"/>
              <p:cNvSpPr txBox="1">
                <a:spLocks noChangeArrowheads="1"/>
              </p:cNvSpPr>
              <p:nvPr/>
            </p:nvSpPr>
            <p:spPr bwMode="auto">
              <a:xfrm>
                <a:off x="982" y="1329"/>
                <a:ext cx="31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V=0</a:t>
                </a:r>
              </a:p>
            </p:txBody>
          </p:sp>
          <p:sp>
            <p:nvSpPr>
              <p:cNvPr id="17535" name="Line 7"/>
              <p:cNvSpPr>
                <a:spLocks noChangeShapeType="1"/>
              </p:cNvSpPr>
              <p:nvPr/>
            </p:nvSpPr>
            <p:spPr bwMode="auto">
              <a:xfrm>
                <a:off x="188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6" name="Line 8"/>
              <p:cNvSpPr>
                <a:spLocks noChangeShapeType="1"/>
              </p:cNvSpPr>
              <p:nvPr/>
            </p:nvSpPr>
            <p:spPr bwMode="auto">
              <a:xfrm rot="5400000" flipV="1">
                <a:off x="684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901" y="1506"/>
                <a:ext cx="101" cy="95"/>
                <a:chOff x="704" y="1880"/>
                <a:chExt cx="136" cy="128"/>
              </a:xfrm>
            </p:grpSpPr>
            <p:sp>
              <p:nvSpPr>
                <p:cNvPr id="1756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5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794" y="1506"/>
                <a:ext cx="101" cy="95"/>
                <a:chOff x="704" y="1880"/>
                <a:chExt cx="136" cy="128"/>
              </a:xfrm>
            </p:grpSpPr>
            <p:sp>
              <p:nvSpPr>
                <p:cNvPr id="1756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3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699" y="1506"/>
                <a:ext cx="101" cy="95"/>
                <a:chOff x="704" y="1880"/>
                <a:chExt cx="136" cy="128"/>
              </a:xfrm>
            </p:grpSpPr>
            <p:sp>
              <p:nvSpPr>
                <p:cNvPr id="1756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1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598" y="1506"/>
                <a:ext cx="101" cy="95"/>
                <a:chOff x="704" y="1880"/>
                <a:chExt cx="136" cy="128"/>
              </a:xfrm>
            </p:grpSpPr>
            <p:sp>
              <p:nvSpPr>
                <p:cNvPr id="1755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9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503" y="1506"/>
                <a:ext cx="101" cy="95"/>
                <a:chOff x="704" y="1880"/>
                <a:chExt cx="136" cy="128"/>
              </a:xfrm>
            </p:grpSpPr>
            <p:sp>
              <p:nvSpPr>
                <p:cNvPr id="1755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7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402" y="1506"/>
                <a:ext cx="101" cy="95"/>
                <a:chOff x="704" y="1880"/>
                <a:chExt cx="136" cy="128"/>
              </a:xfrm>
            </p:grpSpPr>
            <p:sp>
              <p:nvSpPr>
                <p:cNvPr id="1755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5" name="Line 2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307" y="1506"/>
                <a:ext cx="101" cy="95"/>
                <a:chOff x="704" y="1880"/>
                <a:chExt cx="136" cy="128"/>
              </a:xfrm>
            </p:grpSpPr>
            <p:sp>
              <p:nvSpPr>
                <p:cNvPr id="1755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3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206" y="1506"/>
                <a:ext cx="101" cy="95"/>
                <a:chOff x="704" y="1880"/>
                <a:chExt cx="136" cy="128"/>
              </a:xfrm>
            </p:grpSpPr>
            <p:sp>
              <p:nvSpPr>
                <p:cNvPr id="1755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1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45" name="Line 33"/>
              <p:cNvSpPr>
                <a:spLocks noChangeShapeType="1"/>
              </p:cNvSpPr>
              <p:nvPr/>
            </p:nvSpPr>
            <p:spPr bwMode="auto">
              <a:xfrm>
                <a:off x="758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6" name="Text Box 34"/>
              <p:cNvSpPr txBox="1">
                <a:spLocks noChangeArrowheads="1"/>
              </p:cNvSpPr>
              <p:nvPr/>
            </p:nvSpPr>
            <p:spPr bwMode="auto">
              <a:xfrm>
                <a:off x="650" y="1774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7547" name="Line 35"/>
              <p:cNvSpPr>
                <a:spLocks noChangeShapeType="1"/>
              </p:cNvSpPr>
              <p:nvPr/>
            </p:nvSpPr>
            <p:spPr bwMode="auto">
              <a:xfrm>
                <a:off x="1091" y="1725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8" name="Text Box 36"/>
              <p:cNvSpPr txBox="1">
                <a:spLocks noChangeArrowheads="1"/>
              </p:cNvSpPr>
              <p:nvPr/>
            </p:nvSpPr>
            <p:spPr bwMode="auto">
              <a:xfrm>
                <a:off x="1000" y="1768"/>
                <a:ext cx="3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549" name="Text Box 37"/>
              <p:cNvSpPr txBox="1">
                <a:spLocks noChangeArrowheads="1"/>
              </p:cNvSpPr>
              <p:nvPr/>
            </p:nvSpPr>
            <p:spPr bwMode="auto">
              <a:xfrm>
                <a:off x="489" y="1317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k</a:t>
                </a:r>
              </a:p>
            </p:txBody>
          </p:sp>
        </p:grpSp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1037" y="605"/>
              <a:ext cx="1189" cy="708"/>
              <a:chOff x="1037" y="605"/>
              <a:chExt cx="1189" cy="708"/>
            </a:xfrm>
          </p:grpSpPr>
          <p:sp>
            <p:nvSpPr>
              <p:cNvPr id="17499" name="AutoShape 39"/>
              <p:cNvSpPr>
                <a:spLocks noChangeArrowheads="1"/>
              </p:cNvSpPr>
              <p:nvPr/>
            </p:nvSpPr>
            <p:spPr bwMode="auto">
              <a:xfrm>
                <a:off x="1554" y="868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7500" name="Text Box 40"/>
              <p:cNvSpPr txBox="1">
                <a:spLocks noChangeArrowheads="1"/>
              </p:cNvSpPr>
              <p:nvPr/>
            </p:nvSpPr>
            <p:spPr bwMode="auto">
              <a:xfrm>
                <a:off x="1540" y="605"/>
                <a:ext cx="32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501" name="Line 41"/>
              <p:cNvSpPr>
                <a:spLocks noChangeShapeType="1"/>
              </p:cNvSpPr>
              <p:nvPr/>
            </p:nvSpPr>
            <p:spPr bwMode="auto">
              <a:xfrm>
                <a:off x="1049" y="656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2" name="Line 42"/>
              <p:cNvSpPr>
                <a:spLocks noChangeShapeType="1"/>
              </p:cNvSpPr>
              <p:nvPr/>
            </p:nvSpPr>
            <p:spPr bwMode="auto">
              <a:xfrm rot="5400000" flipV="1">
                <a:off x="1545" y="525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1067" y="868"/>
                <a:ext cx="481" cy="94"/>
                <a:chOff x="2248" y="1248"/>
                <a:chExt cx="648" cy="128"/>
              </a:xfrm>
            </p:grpSpPr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31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32" name="Line 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47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29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30" name="Line 4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50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7527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28" name="Line 5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53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25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26" name="Line 5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56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23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24" name="Line 5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59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21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22" name="Line 6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" name="Group 62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19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20" name="Line 6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65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17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18" name="Line 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504" name="Line 68"/>
              <p:cNvSpPr>
                <a:spLocks noChangeShapeType="1"/>
              </p:cNvSpPr>
              <p:nvPr/>
            </p:nvSpPr>
            <p:spPr bwMode="auto">
              <a:xfrm>
                <a:off x="1619" y="1074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5" name="Text Box 69"/>
              <p:cNvSpPr txBox="1">
                <a:spLocks noChangeArrowheads="1"/>
              </p:cNvSpPr>
              <p:nvPr/>
            </p:nvSpPr>
            <p:spPr bwMode="auto">
              <a:xfrm>
                <a:off x="1511" y="112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7506" name="Line 70"/>
              <p:cNvSpPr>
                <a:spLocks noChangeShapeType="1"/>
              </p:cNvSpPr>
              <p:nvPr/>
            </p:nvSpPr>
            <p:spPr bwMode="auto">
              <a:xfrm>
                <a:off x="1952" y="1080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7" name="Text Box 71"/>
              <p:cNvSpPr txBox="1">
                <a:spLocks noChangeArrowheads="1"/>
              </p:cNvSpPr>
              <p:nvPr/>
            </p:nvSpPr>
            <p:spPr bwMode="auto">
              <a:xfrm>
                <a:off x="1861" y="1116"/>
                <a:ext cx="3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508" name="Line 72"/>
              <p:cNvSpPr>
                <a:spLocks noChangeShapeType="1"/>
              </p:cNvSpPr>
              <p:nvPr/>
            </p:nvSpPr>
            <p:spPr bwMode="auto">
              <a:xfrm flipH="1">
                <a:off x="1500" y="809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73"/>
            <p:cNvGrpSpPr>
              <a:grpSpLocks/>
            </p:cNvGrpSpPr>
            <p:nvPr/>
          </p:nvGrpSpPr>
          <p:grpSpPr bwMode="auto">
            <a:xfrm>
              <a:off x="2112" y="1300"/>
              <a:ext cx="1016" cy="682"/>
              <a:chOff x="2112" y="1300"/>
              <a:chExt cx="1016" cy="682"/>
            </a:xfrm>
          </p:grpSpPr>
          <p:sp>
            <p:nvSpPr>
              <p:cNvPr id="17466" name="AutoShape 74"/>
              <p:cNvSpPr>
                <a:spLocks noChangeArrowheads="1"/>
              </p:cNvSpPr>
              <p:nvPr/>
            </p:nvSpPr>
            <p:spPr bwMode="auto">
              <a:xfrm>
                <a:off x="2385" y="1495"/>
                <a:ext cx="167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7467" name="Line 75"/>
              <p:cNvSpPr>
                <a:spLocks noChangeShapeType="1"/>
              </p:cNvSpPr>
              <p:nvPr/>
            </p:nvSpPr>
            <p:spPr bwMode="auto">
              <a:xfrm>
                <a:off x="2124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8" name="Line 76"/>
              <p:cNvSpPr>
                <a:spLocks noChangeShapeType="1"/>
              </p:cNvSpPr>
              <p:nvPr/>
            </p:nvSpPr>
            <p:spPr bwMode="auto">
              <a:xfrm rot="5400000" flipV="1">
                <a:off x="2620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" name="Group 77"/>
              <p:cNvGrpSpPr>
                <a:grpSpLocks/>
              </p:cNvGrpSpPr>
              <p:nvPr/>
            </p:nvGrpSpPr>
            <p:grpSpPr bwMode="auto">
              <a:xfrm>
                <a:off x="2148" y="1512"/>
                <a:ext cx="225" cy="95"/>
                <a:chOff x="2248" y="1248"/>
                <a:chExt cx="648" cy="128"/>
              </a:xfrm>
            </p:grpSpPr>
            <p:grpSp>
              <p:nvGrpSpPr>
                <p:cNvPr id="24" name="Group 78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97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98" name="Line 8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81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95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96" name="Line 8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84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7493" name="Lin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94" name="Line 8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87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91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92" name="Line 8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Group 90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89" name="Line 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90" name="Line 9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Group 93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87" name="Line 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88" name="Line 9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96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85" name="Line 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86" name="Line 9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" name="Group 99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83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84" name="Line 10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470" name="Line 102"/>
              <p:cNvSpPr>
                <a:spLocks noChangeShapeType="1"/>
              </p:cNvSpPr>
              <p:nvPr/>
            </p:nvSpPr>
            <p:spPr bwMode="auto">
              <a:xfrm>
                <a:off x="269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1" name="Text Box 103"/>
              <p:cNvSpPr txBox="1">
                <a:spLocks noChangeArrowheads="1"/>
              </p:cNvSpPr>
              <p:nvPr/>
            </p:nvSpPr>
            <p:spPr bwMode="auto">
              <a:xfrm>
                <a:off x="2586" y="1790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7472" name="Line 104"/>
              <p:cNvSpPr>
                <a:spLocks noChangeShapeType="1"/>
              </p:cNvSpPr>
              <p:nvPr/>
            </p:nvSpPr>
            <p:spPr bwMode="auto">
              <a:xfrm>
                <a:off x="247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3" name="Text Box 105"/>
              <p:cNvSpPr txBox="1">
                <a:spLocks noChangeArrowheads="1"/>
              </p:cNvSpPr>
              <p:nvPr/>
            </p:nvSpPr>
            <p:spPr bwMode="auto">
              <a:xfrm>
                <a:off x="2342" y="1772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-x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474" name="Text Box 106"/>
              <p:cNvSpPr txBox="1">
                <a:spLocks noChangeArrowheads="1"/>
              </p:cNvSpPr>
              <p:nvPr/>
            </p:nvSpPr>
            <p:spPr bwMode="auto">
              <a:xfrm>
                <a:off x="2342" y="1311"/>
                <a:ext cx="31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V=0</a:t>
                </a:r>
              </a:p>
            </p:txBody>
          </p:sp>
        </p:grpSp>
        <p:grpSp>
          <p:nvGrpSpPr>
            <p:cNvPr id="17475" name="Group 107"/>
            <p:cNvGrpSpPr>
              <a:grpSpLocks/>
            </p:cNvGrpSpPr>
            <p:nvPr/>
          </p:nvGrpSpPr>
          <p:grpSpPr bwMode="auto">
            <a:xfrm>
              <a:off x="1029" y="1941"/>
              <a:ext cx="1133" cy="732"/>
              <a:chOff x="1029" y="1941"/>
              <a:chExt cx="1133" cy="732"/>
            </a:xfrm>
          </p:grpSpPr>
          <p:sp>
            <p:nvSpPr>
              <p:cNvPr id="17432" name="AutoShape 108"/>
              <p:cNvSpPr>
                <a:spLocks noChangeArrowheads="1"/>
              </p:cNvSpPr>
              <p:nvPr/>
            </p:nvSpPr>
            <p:spPr bwMode="auto">
              <a:xfrm>
                <a:off x="1546" y="2220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7433" name="Text Box 109"/>
              <p:cNvSpPr txBox="1">
                <a:spLocks noChangeArrowheads="1"/>
              </p:cNvSpPr>
              <p:nvPr/>
            </p:nvSpPr>
            <p:spPr bwMode="auto">
              <a:xfrm>
                <a:off x="1532" y="1941"/>
                <a:ext cx="32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434" name="Line 110"/>
              <p:cNvSpPr>
                <a:spLocks noChangeShapeType="1"/>
              </p:cNvSpPr>
              <p:nvPr/>
            </p:nvSpPr>
            <p:spPr bwMode="auto">
              <a:xfrm>
                <a:off x="1041" y="2008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5" name="Line 111"/>
              <p:cNvSpPr>
                <a:spLocks noChangeShapeType="1"/>
              </p:cNvSpPr>
              <p:nvPr/>
            </p:nvSpPr>
            <p:spPr bwMode="auto">
              <a:xfrm rot="5400000" flipV="1">
                <a:off x="1537" y="1877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476" name="Group 112"/>
              <p:cNvGrpSpPr>
                <a:grpSpLocks/>
              </p:cNvGrpSpPr>
              <p:nvPr/>
            </p:nvGrpSpPr>
            <p:grpSpPr bwMode="auto">
              <a:xfrm>
                <a:off x="1059" y="2220"/>
                <a:ext cx="481" cy="94"/>
                <a:chOff x="2248" y="1248"/>
                <a:chExt cx="648" cy="128"/>
              </a:xfrm>
            </p:grpSpPr>
            <p:grpSp>
              <p:nvGrpSpPr>
                <p:cNvPr id="17477" name="Group 113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64" name="Line 1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65" name="Line 1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78" name="Group 116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62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63" name="Line 1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79" name="Group 119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7460" name="Line 1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61" name="Line 12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80" name="Group 122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58" name="Line 1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59" name="Line 12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81" name="Group 125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56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57" name="Line 12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82" name="Group 128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54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55" name="Line 13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503" name="Group 131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52" name="Lin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53" name="Line 13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509" name="Group 134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50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51" name="Line 1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437" name="Line 137"/>
              <p:cNvSpPr>
                <a:spLocks noChangeShapeType="1"/>
              </p:cNvSpPr>
              <p:nvPr/>
            </p:nvSpPr>
            <p:spPr bwMode="auto">
              <a:xfrm>
                <a:off x="1611" y="2426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8" name="Text Box 138"/>
              <p:cNvSpPr txBox="1">
                <a:spLocks noChangeArrowheads="1"/>
              </p:cNvSpPr>
              <p:nvPr/>
            </p:nvSpPr>
            <p:spPr bwMode="auto">
              <a:xfrm>
                <a:off x="1503" y="248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7439" name="Line 139"/>
              <p:cNvSpPr>
                <a:spLocks noChangeShapeType="1"/>
              </p:cNvSpPr>
              <p:nvPr/>
            </p:nvSpPr>
            <p:spPr bwMode="auto">
              <a:xfrm>
                <a:off x="1944" y="243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0" name="Text Box 140"/>
              <p:cNvSpPr txBox="1">
                <a:spLocks noChangeArrowheads="1"/>
              </p:cNvSpPr>
              <p:nvPr/>
            </p:nvSpPr>
            <p:spPr bwMode="auto">
              <a:xfrm>
                <a:off x="1853" y="2468"/>
                <a:ext cx="30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441" name="Line 141"/>
              <p:cNvSpPr>
                <a:spLocks noChangeShapeType="1"/>
              </p:cNvSpPr>
              <p:nvPr/>
            </p:nvSpPr>
            <p:spPr bwMode="auto">
              <a:xfrm>
                <a:off x="1492" y="2161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31" name="Arc 142"/>
            <p:cNvSpPr>
              <a:spLocks/>
            </p:cNvSpPr>
            <p:nvPr/>
          </p:nvSpPr>
          <p:spPr bwMode="auto">
            <a:xfrm>
              <a:off x="1311" y="1339"/>
              <a:ext cx="505" cy="595"/>
            </a:xfrm>
            <a:custGeom>
              <a:avLst/>
              <a:gdLst>
                <a:gd name="T0" fmla="*/ 2 w 43200"/>
                <a:gd name="T1" fmla="*/ 332 h 43200"/>
                <a:gd name="T2" fmla="*/ 50 w 43200"/>
                <a:gd name="T3" fmla="*/ 475 h 43200"/>
                <a:gd name="T4" fmla="*/ 253 w 43200"/>
                <a:gd name="T5" fmla="*/ 298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</a:path>
                <a:path w="43200" h="43200" stroke="0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0" name="Rectangle 143"/>
          <p:cNvSpPr>
            <a:spLocks noChangeArrowheads="1"/>
          </p:cNvSpPr>
          <p:nvPr/>
        </p:nvSpPr>
        <p:spPr bwMode="auto">
          <a:xfrm>
            <a:off x="4935538" y="398463"/>
            <a:ext cx="3581400" cy="14843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Text Box 144"/>
          <p:cNvSpPr txBox="1">
            <a:spLocks noChangeArrowheads="1"/>
          </p:cNvSpPr>
          <p:nvPr/>
        </p:nvSpPr>
        <p:spPr bwMode="auto">
          <a:xfrm>
            <a:off x="5053013" y="4746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17410" name="Object 145"/>
          <p:cNvGraphicFramePr>
            <a:graphicFrameLocks noChangeAspect="1"/>
          </p:cNvGraphicFramePr>
          <p:nvPr/>
        </p:nvGraphicFramePr>
        <p:xfrm>
          <a:off x="5511800" y="946150"/>
          <a:ext cx="23034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360" imgH="419040" progId="Equation.3">
                  <p:embed/>
                </p:oleObj>
              </mc:Choice>
              <mc:Fallback>
                <p:oleObj name="Equation" r:id="rId2" imgW="1422360" imgH="419040" progId="Equation.3">
                  <p:embed/>
                  <p:pic>
                    <p:nvPicPr>
                      <p:cNvPr id="1741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946150"/>
                        <a:ext cx="2303463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146"/>
          <p:cNvGraphicFramePr>
            <a:graphicFrameLocks noChangeAspect="1"/>
          </p:cNvGraphicFramePr>
          <p:nvPr/>
        </p:nvGraphicFramePr>
        <p:xfrm>
          <a:off x="5969000" y="2609850"/>
          <a:ext cx="11096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419040" progId="Equation.3">
                  <p:embed/>
                </p:oleObj>
              </mc:Choice>
              <mc:Fallback>
                <p:oleObj name="Equation" r:id="rId4" imgW="685800" imgH="419040" progId="Equation.3">
                  <p:embed/>
                  <p:pic>
                    <p:nvPicPr>
                      <p:cNvPr id="17411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2609850"/>
                        <a:ext cx="1109663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47"/>
          <p:cNvGraphicFramePr>
            <a:graphicFrameLocks noChangeAspect="1"/>
          </p:cNvGraphicFramePr>
          <p:nvPr/>
        </p:nvGraphicFramePr>
        <p:xfrm>
          <a:off x="722313" y="5011738"/>
          <a:ext cx="5175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60" imgH="228600" progId="Equation.3">
                  <p:embed/>
                </p:oleObj>
              </mc:Choice>
              <mc:Fallback>
                <p:oleObj name="Equation" r:id="rId6" imgW="279360" imgH="228600" progId="Equation.3">
                  <p:embed/>
                  <p:pic>
                    <p:nvPicPr>
                      <p:cNvPr id="17412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5011738"/>
                        <a:ext cx="51752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48"/>
          <p:cNvGraphicFramePr>
            <a:graphicFrameLocks noChangeAspect="1"/>
          </p:cNvGraphicFramePr>
          <p:nvPr/>
        </p:nvGraphicFramePr>
        <p:xfrm>
          <a:off x="908050" y="5516563"/>
          <a:ext cx="2063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203040" progId="Equation.3">
                  <p:embed/>
                </p:oleObj>
              </mc:Choice>
              <mc:Fallback>
                <p:oleObj name="Equation" r:id="rId8" imgW="126720" imgH="203040" progId="Equation.3">
                  <p:embed/>
                  <p:pic>
                    <p:nvPicPr>
                      <p:cNvPr id="17413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516563"/>
                        <a:ext cx="20637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49"/>
          <p:cNvGraphicFramePr>
            <a:graphicFrameLocks noChangeAspect="1"/>
          </p:cNvGraphicFramePr>
          <p:nvPr/>
        </p:nvGraphicFramePr>
        <p:xfrm>
          <a:off x="5081588" y="5180013"/>
          <a:ext cx="839787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58720" imgH="444240" progId="Equation.3">
                  <p:embed/>
                </p:oleObj>
              </mc:Choice>
              <mc:Fallback>
                <p:oleObj name="Equation" r:id="rId10" imgW="558720" imgH="444240" progId="Equation.3">
                  <p:embed/>
                  <p:pic>
                    <p:nvPicPr>
                      <p:cNvPr id="17414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5180013"/>
                        <a:ext cx="839787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50"/>
          <p:cNvSpPr txBox="1">
            <a:spLocks noChangeArrowheads="1"/>
          </p:cNvSpPr>
          <p:nvPr/>
        </p:nvSpPr>
        <p:spPr bwMode="auto">
          <a:xfrm>
            <a:off x="1165225" y="5053013"/>
            <a:ext cx="3498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Is the amplitude of the oscillation</a:t>
            </a:r>
          </a:p>
        </p:txBody>
      </p:sp>
      <p:sp>
        <p:nvSpPr>
          <p:cNvPr id="17423" name="Text Box 151"/>
          <p:cNvSpPr txBox="1">
            <a:spLocks noChangeArrowheads="1"/>
          </p:cNvSpPr>
          <p:nvPr/>
        </p:nvSpPr>
        <p:spPr bwMode="auto">
          <a:xfrm>
            <a:off x="1165225" y="5497513"/>
            <a:ext cx="2698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Is the phase (time offset)</a:t>
            </a:r>
          </a:p>
        </p:txBody>
      </p:sp>
      <p:sp>
        <p:nvSpPr>
          <p:cNvPr id="17424" name="Text Box 152"/>
          <p:cNvSpPr txBox="1">
            <a:spLocks noChangeArrowheads="1"/>
          </p:cNvSpPr>
          <p:nvPr/>
        </p:nvSpPr>
        <p:spPr bwMode="auto">
          <a:xfrm>
            <a:off x="5965825" y="5256213"/>
            <a:ext cx="263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Is the angular frequency</a:t>
            </a:r>
          </a:p>
        </p:txBody>
      </p:sp>
      <p:sp>
        <p:nvSpPr>
          <p:cNvPr id="17425" name="Text Box 153"/>
          <p:cNvSpPr txBox="1">
            <a:spLocks noChangeArrowheads="1"/>
          </p:cNvSpPr>
          <p:nvPr/>
        </p:nvSpPr>
        <p:spPr bwMode="auto">
          <a:xfrm>
            <a:off x="5330825" y="2132013"/>
            <a:ext cx="224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Differential Equation</a:t>
            </a:r>
          </a:p>
        </p:txBody>
      </p:sp>
      <p:sp>
        <p:nvSpPr>
          <p:cNvPr id="17426" name="Text Box 154"/>
          <p:cNvSpPr txBox="1">
            <a:spLocks noChangeArrowheads="1"/>
          </p:cNvSpPr>
          <p:nvPr/>
        </p:nvSpPr>
        <p:spPr bwMode="auto">
          <a:xfrm>
            <a:off x="5407025" y="3402013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Solution</a:t>
            </a:r>
          </a:p>
        </p:txBody>
      </p:sp>
      <p:graphicFrame>
        <p:nvGraphicFramePr>
          <p:cNvPr id="17415" name="Object 155"/>
          <p:cNvGraphicFramePr>
            <a:graphicFrameLocks noChangeAspect="1"/>
          </p:cNvGraphicFramePr>
          <p:nvPr/>
        </p:nvGraphicFramePr>
        <p:xfrm>
          <a:off x="5740400" y="3844925"/>
          <a:ext cx="19510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06360" imgH="228600" progId="Equation.3">
                  <p:embed/>
                </p:oleObj>
              </mc:Choice>
              <mc:Fallback>
                <p:oleObj name="Equation" r:id="rId12" imgW="1206360" imgH="228600" progId="Equation.3">
                  <p:embed/>
                  <p:pic>
                    <p:nvPicPr>
                      <p:cNvPr id="17415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3844925"/>
                        <a:ext cx="1951038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844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8450" name="Rectangle 75"/>
          <p:cNvSpPr>
            <a:spLocks noChangeArrowheads="1"/>
          </p:cNvSpPr>
          <p:nvPr/>
        </p:nvSpPr>
        <p:spPr bwMode="auto">
          <a:xfrm>
            <a:off x="0" y="5413375"/>
            <a:ext cx="9144000" cy="1444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Rectangle 2"/>
          <p:cNvSpPr>
            <a:spLocks noChangeArrowheads="1"/>
          </p:cNvSpPr>
          <p:nvPr/>
        </p:nvSpPr>
        <p:spPr bwMode="auto">
          <a:xfrm>
            <a:off x="4935538" y="398463"/>
            <a:ext cx="3581400" cy="17764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Text Box 3"/>
          <p:cNvSpPr txBox="1">
            <a:spLocks noChangeArrowheads="1"/>
          </p:cNvSpPr>
          <p:nvPr/>
        </p:nvSpPr>
        <p:spPr bwMode="auto">
          <a:xfrm>
            <a:off x="5053013" y="4746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sp>
        <p:nvSpPr>
          <p:cNvPr id="18453" name="Text Box 4"/>
          <p:cNvSpPr txBox="1">
            <a:spLocks noChangeArrowheads="1"/>
          </p:cNvSpPr>
          <p:nvPr/>
        </p:nvSpPr>
        <p:spPr bwMode="auto">
          <a:xfrm>
            <a:off x="288925" y="414338"/>
            <a:ext cx="4129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LC Circuit, Charge, Current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 rot="16200000" flipH="1">
            <a:off x="781844" y="1796257"/>
            <a:ext cx="460375" cy="185737"/>
            <a:chOff x="731" y="1840"/>
            <a:chExt cx="279" cy="11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8508" name="Freeform 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9" name="Arc 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8506" name="Freeform 11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7" name="Arc 12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8502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3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8500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1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8496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7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8494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5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490" name="Arc 27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1" name="Arc 28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8455" name="AutoShape 29"/>
          <p:cNvCxnSpPr>
            <a:cxnSpLocks noChangeShapeType="1"/>
            <a:stCxn id="18464" idx="6"/>
            <a:endCxn id="18458" idx="2"/>
          </p:cNvCxnSpPr>
          <p:nvPr/>
        </p:nvCxnSpPr>
        <p:spPr bwMode="auto">
          <a:xfrm rot="10800000" flipV="1">
            <a:off x="1027113" y="2540000"/>
            <a:ext cx="1754187" cy="11113"/>
          </a:xfrm>
          <a:prstGeom prst="bentConnector3">
            <a:avLst>
              <a:gd name="adj1" fmla="val 500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456" name="AutoShape 30"/>
          <p:cNvCxnSpPr>
            <a:cxnSpLocks noChangeShapeType="1"/>
            <a:stCxn id="18483" idx="0"/>
            <a:endCxn id="18463" idx="4"/>
          </p:cNvCxnSpPr>
          <p:nvPr/>
        </p:nvCxnSpPr>
        <p:spPr bwMode="auto">
          <a:xfrm rot="5400000" flipH="1">
            <a:off x="2536825" y="1412875"/>
            <a:ext cx="525463" cy="11113"/>
          </a:xfrm>
          <a:prstGeom prst="bentConnector3">
            <a:avLst>
              <a:gd name="adj1" fmla="val 4984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457" name="AutoShape 31"/>
          <p:cNvCxnSpPr>
            <a:cxnSpLocks noChangeShapeType="1"/>
            <a:stCxn id="18490" idx="1"/>
            <a:endCxn id="18459" idx="0"/>
          </p:cNvCxnSpPr>
          <p:nvPr/>
        </p:nvCxnSpPr>
        <p:spPr bwMode="auto">
          <a:xfrm rot="5400000" flipH="1">
            <a:off x="759619" y="1407319"/>
            <a:ext cx="501650" cy="1588"/>
          </a:xfrm>
          <a:prstGeom prst="bentConnector3">
            <a:avLst>
              <a:gd name="adj1" fmla="val 500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8458" name="Oval 32"/>
          <p:cNvSpPr>
            <a:spLocks noChangeArrowheads="1"/>
          </p:cNvSpPr>
          <p:nvPr/>
        </p:nvSpPr>
        <p:spPr bwMode="auto">
          <a:xfrm flipH="1">
            <a:off x="982663" y="2528888"/>
            <a:ext cx="42862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8459" name="Oval 33"/>
          <p:cNvSpPr>
            <a:spLocks noChangeArrowheads="1"/>
          </p:cNvSpPr>
          <p:nvPr/>
        </p:nvSpPr>
        <p:spPr bwMode="auto">
          <a:xfrm flipV="1">
            <a:off x="985838" y="1112838"/>
            <a:ext cx="46037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en-US" sz="1800"/>
          </a:p>
        </p:txBody>
      </p:sp>
      <p:cxnSp>
        <p:nvCxnSpPr>
          <p:cNvPr id="18460" name="AutoShape 34"/>
          <p:cNvCxnSpPr>
            <a:cxnSpLocks noChangeShapeType="1"/>
            <a:stCxn id="18458" idx="0"/>
            <a:endCxn id="18491" idx="1"/>
          </p:cNvCxnSpPr>
          <p:nvPr/>
        </p:nvCxnSpPr>
        <p:spPr bwMode="auto">
          <a:xfrm rot="-5400000">
            <a:off x="800894" y="2323307"/>
            <a:ext cx="409575" cy="1587"/>
          </a:xfrm>
          <a:prstGeom prst="bentConnector3">
            <a:avLst>
              <a:gd name="adj1" fmla="val 503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8461" name="Text Box 35"/>
          <p:cNvSpPr txBox="1">
            <a:spLocks noChangeArrowheads="1"/>
          </p:cNvSpPr>
          <p:nvPr/>
        </p:nvSpPr>
        <p:spPr bwMode="auto">
          <a:xfrm flipH="1">
            <a:off x="2312988" y="16097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18462" name="Text Box 36"/>
          <p:cNvSpPr txBox="1">
            <a:spLocks noChangeArrowheads="1"/>
          </p:cNvSpPr>
          <p:nvPr/>
        </p:nvSpPr>
        <p:spPr bwMode="auto">
          <a:xfrm flipH="1">
            <a:off x="1120775" y="15970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18463" name="Oval 37"/>
          <p:cNvSpPr>
            <a:spLocks noChangeArrowheads="1"/>
          </p:cNvSpPr>
          <p:nvPr/>
        </p:nvSpPr>
        <p:spPr bwMode="auto">
          <a:xfrm flipH="1">
            <a:off x="2771775" y="1111250"/>
            <a:ext cx="44450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8464" name="Oval 38"/>
          <p:cNvSpPr>
            <a:spLocks noChangeArrowheads="1"/>
          </p:cNvSpPr>
          <p:nvPr/>
        </p:nvSpPr>
        <p:spPr bwMode="auto">
          <a:xfrm flipH="1">
            <a:off x="2781300" y="2517775"/>
            <a:ext cx="44450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8465" name="AutoShape 39"/>
          <p:cNvCxnSpPr>
            <a:cxnSpLocks noChangeShapeType="1"/>
            <a:endCxn id="18459" idx="6"/>
          </p:cNvCxnSpPr>
          <p:nvPr/>
        </p:nvCxnSpPr>
        <p:spPr bwMode="auto">
          <a:xfrm rot="10800000" flipV="1">
            <a:off x="1031875" y="1133475"/>
            <a:ext cx="17526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466" name="AutoShape 40"/>
          <p:cNvCxnSpPr>
            <a:cxnSpLocks noChangeShapeType="1"/>
            <a:stCxn id="18484" idx="1"/>
            <a:endCxn id="18464" idx="0"/>
          </p:cNvCxnSpPr>
          <p:nvPr/>
        </p:nvCxnSpPr>
        <p:spPr bwMode="auto">
          <a:xfrm rot="5400000">
            <a:off x="2493169" y="2205831"/>
            <a:ext cx="6223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2" name="Group 41"/>
          <p:cNvGrpSpPr>
            <a:grpSpLocks/>
          </p:cNvGrpSpPr>
          <p:nvPr/>
        </p:nvGrpSpPr>
        <p:grpSpPr bwMode="auto">
          <a:xfrm flipH="1">
            <a:off x="2668588" y="1681163"/>
            <a:ext cx="277812" cy="214312"/>
            <a:chOff x="971" y="2181"/>
            <a:chExt cx="168" cy="130"/>
          </a:xfrm>
        </p:grpSpPr>
        <p:sp>
          <p:nvSpPr>
            <p:cNvPr id="18483" name="Line 42"/>
            <p:cNvSpPr>
              <a:spLocks noChangeShapeType="1"/>
            </p:cNvSpPr>
            <p:nvPr/>
          </p:nvSpPr>
          <p:spPr bwMode="auto">
            <a:xfrm>
              <a:off x="1056" y="21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Line 43"/>
            <p:cNvSpPr>
              <a:spLocks noChangeShapeType="1"/>
            </p:cNvSpPr>
            <p:nvPr/>
          </p:nvSpPr>
          <p:spPr bwMode="auto">
            <a:xfrm>
              <a:off x="1056" y="22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5" name="Line 44"/>
            <p:cNvSpPr>
              <a:spLocks noChangeShapeType="1"/>
            </p:cNvSpPr>
            <p:nvPr/>
          </p:nvSpPr>
          <p:spPr bwMode="auto">
            <a:xfrm rot="5400000">
              <a:off x="1057" y="2147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Line 45"/>
            <p:cNvSpPr>
              <a:spLocks noChangeShapeType="1"/>
            </p:cNvSpPr>
            <p:nvPr/>
          </p:nvSpPr>
          <p:spPr bwMode="auto">
            <a:xfrm rot="5400000">
              <a:off x="1054" y="2180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8434" name="Object 46"/>
          <p:cNvGraphicFramePr>
            <a:graphicFrameLocks noChangeAspect="1"/>
          </p:cNvGraphicFramePr>
          <p:nvPr/>
        </p:nvGraphicFramePr>
        <p:xfrm>
          <a:off x="5126038" y="857250"/>
          <a:ext cx="9652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419040" progId="Equation.3">
                  <p:embed/>
                </p:oleObj>
              </mc:Choice>
              <mc:Fallback>
                <p:oleObj name="Equation" r:id="rId2" imgW="596880" imgH="419040" progId="Equation.3">
                  <p:embed/>
                  <p:pic>
                    <p:nvPicPr>
                      <p:cNvPr id="1843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857250"/>
                        <a:ext cx="9652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47"/>
          <p:cNvGraphicFramePr>
            <a:graphicFrameLocks noChangeAspect="1"/>
          </p:cNvGraphicFramePr>
          <p:nvPr/>
        </p:nvGraphicFramePr>
        <p:xfrm>
          <a:off x="7242175" y="819150"/>
          <a:ext cx="102711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419040" progId="Equation.3">
                  <p:embed/>
                </p:oleObj>
              </mc:Choice>
              <mc:Fallback>
                <p:oleObj name="Equation" r:id="rId4" imgW="634680" imgH="419040" progId="Equation.3">
                  <p:embed/>
                  <p:pic>
                    <p:nvPicPr>
                      <p:cNvPr id="1843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75" y="819150"/>
                        <a:ext cx="1027113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8"/>
          <p:cNvGraphicFramePr>
            <a:graphicFrameLocks noChangeAspect="1"/>
          </p:cNvGraphicFramePr>
          <p:nvPr/>
        </p:nvGraphicFramePr>
        <p:xfrm>
          <a:off x="6351588" y="1487488"/>
          <a:ext cx="8001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5000" imgH="393480" progId="Equation.3">
                  <p:embed/>
                </p:oleObj>
              </mc:Choice>
              <mc:Fallback>
                <p:oleObj name="Equation" r:id="rId6" imgW="495000" imgH="393480" progId="Equation.3">
                  <p:embed/>
                  <p:pic>
                    <p:nvPicPr>
                      <p:cNvPr id="1843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1487488"/>
                        <a:ext cx="800100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49"/>
          <p:cNvGraphicFramePr>
            <a:graphicFrameLocks noChangeAspect="1"/>
          </p:cNvGraphicFramePr>
          <p:nvPr/>
        </p:nvGraphicFramePr>
        <p:xfrm>
          <a:off x="1111250" y="2744788"/>
          <a:ext cx="147796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660240" progId="Equation.3">
                  <p:embed/>
                </p:oleObj>
              </mc:Choice>
              <mc:Fallback>
                <p:oleObj name="Equation" r:id="rId8" imgW="914400" imgH="660240" progId="Equation.3">
                  <p:embed/>
                  <p:pic>
                    <p:nvPicPr>
                      <p:cNvPr id="1843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2744788"/>
                        <a:ext cx="1477963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50"/>
          <p:cNvGraphicFramePr>
            <a:graphicFrameLocks noChangeAspect="1"/>
          </p:cNvGraphicFramePr>
          <p:nvPr/>
        </p:nvGraphicFramePr>
        <p:xfrm>
          <a:off x="884238" y="3989388"/>
          <a:ext cx="243998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11280" imgH="393480" progId="Equation.3">
                  <p:embed/>
                </p:oleObj>
              </mc:Choice>
              <mc:Fallback>
                <p:oleObj name="Equation" r:id="rId10" imgW="1511280" imgH="393480" progId="Equation.3">
                  <p:embed/>
                  <p:pic>
                    <p:nvPicPr>
                      <p:cNvPr id="1843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3989388"/>
                        <a:ext cx="2439987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8" name="Oval 51"/>
          <p:cNvSpPr>
            <a:spLocks noChangeArrowheads="1"/>
          </p:cNvSpPr>
          <p:nvPr/>
        </p:nvSpPr>
        <p:spPr bwMode="auto">
          <a:xfrm>
            <a:off x="1739900" y="3975100"/>
            <a:ext cx="482600" cy="635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9" name="Oval 52"/>
          <p:cNvSpPr>
            <a:spLocks noChangeArrowheads="1"/>
          </p:cNvSpPr>
          <p:nvPr/>
        </p:nvSpPr>
        <p:spPr bwMode="auto">
          <a:xfrm>
            <a:off x="2755900" y="3975100"/>
            <a:ext cx="279400" cy="355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0" name="Rectangle 53"/>
          <p:cNvSpPr>
            <a:spLocks noChangeArrowheads="1"/>
          </p:cNvSpPr>
          <p:nvPr/>
        </p:nvSpPr>
        <p:spPr bwMode="auto">
          <a:xfrm>
            <a:off x="4935538" y="2176463"/>
            <a:ext cx="3581400" cy="798512"/>
          </a:xfrm>
          <a:prstGeom prst="rect">
            <a:avLst/>
          </a:prstGeom>
          <a:solidFill>
            <a:srgbClr val="FF99CC">
              <a:alpha val="2784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Text Box 54"/>
          <p:cNvSpPr txBox="1">
            <a:spLocks noChangeArrowheads="1"/>
          </p:cNvSpPr>
          <p:nvPr/>
        </p:nvSpPr>
        <p:spPr bwMode="auto">
          <a:xfrm>
            <a:off x="5002213" y="2214563"/>
            <a:ext cx="1730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400"/>
              <a:t>Assumptions:</a:t>
            </a:r>
          </a:p>
          <a:p>
            <a:pPr marL="342900" indent="-342900">
              <a:buFontTx/>
              <a:buAutoNum type="arabicPeriod"/>
            </a:pPr>
            <a:r>
              <a:rPr lang="en-US" sz="1400"/>
              <a:t>No Resistance </a:t>
            </a:r>
          </a:p>
          <a:p>
            <a:pPr marL="342900" indent="-342900">
              <a:buFontTx/>
              <a:buAutoNum type="arabicPeriod"/>
            </a:pPr>
            <a:r>
              <a:rPr lang="en-US" sz="1400"/>
              <a:t>No Radiation</a:t>
            </a:r>
          </a:p>
        </p:txBody>
      </p:sp>
      <p:graphicFrame>
        <p:nvGraphicFramePr>
          <p:cNvPr id="18439" name="Object 55"/>
          <p:cNvGraphicFramePr>
            <a:graphicFrameLocks noChangeAspect="1"/>
          </p:cNvGraphicFramePr>
          <p:nvPr/>
        </p:nvGraphicFramePr>
        <p:xfrm>
          <a:off x="1135063" y="4743450"/>
          <a:ext cx="178435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04840" imgH="419040" progId="Equation.3">
                  <p:embed/>
                </p:oleObj>
              </mc:Choice>
              <mc:Fallback>
                <p:oleObj name="Equation" r:id="rId12" imgW="1104840" imgH="419040" progId="Equation.3">
                  <p:embed/>
                  <p:pic>
                    <p:nvPicPr>
                      <p:cNvPr id="18439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4743450"/>
                        <a:ext cx="178435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56"/>
          <p:cNvGraphicFramePr>
            <a:graphicFrameLocks noChangeAspect="1"/>
          </p:cNvGraphicFramePr>
          <p:nvPr/>
        </p:nvGraphicFramePr>
        <p:xfrm>
          <a:off x="1117600" y="5822950"/>
          <a:ext cx="153828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52200" imgH="419040" progId="Equation.3">
                  <p:embed/>
                </p:oleObj>
              </mc:Choice>
              <mc:Fallback>
                <p:oleObj name="Equation" r:id="rId14" imgW="952200" imgH="419040" progId="Equation.3">
                  <p:embed/>
                  <p:pic>
                    <p:nvPicPr>
                      <p:cNvPr id="1844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5822950"/>
                        <a:ext cx="1538288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2" name="Text Box 57"/>
          <p:cNvSpPr txBox="1">
            <a:spLocks noChangeArrowheads="1"/>
          </p:cNvSpPr>
          <p:nvPr/>
        </p:nvSpPr>
        <p:spPr bwMode="auto">
          <a:xfrm>
            <a:off x="974725" y="5548313"/>
            <a:ext cx="1781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Differential Equation</a:t>
            </a:r>
          </a:p>
        </p:txBody>
      </p:sp>
      <p:sp>
        <p:nvSpPr>
          <p:cNvPr id="18473" name="Text Box 58"/>
          <p:cNvSpPr txBox="1">
            <a:spLocks noChangeArrowheads="1"/>
          </p:cNvSpPr>
          <p:nvPr/>
        </p:nvSpPr>
        <p:spPr bwMode="auto">
          <a:xfrm>
            <a:off x="4289425" y="3059113"/>
            <a:ext cx="1544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Solution function:</a:t>
            </a:r>
          </a:p>
        </p:txBody>
      </p:sp>
      <p:graphicFrame>
        <p:nvGraphicFramePr>
          <p:cNvPr id="18441" name="Object 59"/>
          <p:cNvGraphicFramePr>
            <a:graphicFrameLocks noChangeAspect="1"/>
          </p:cNvGraphicFramePr>
          <p:nvPr/>
        </p:nvGraphicFramePr>
        <p:xfrm>
          <a:off x="5938838" y="3055938"/>
          <a:ext cx="20304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57120" imgH="228600" progId="Equation.3">
                  <p:embed/>
                </p:oleObj>
              </mc:Choice>
              <mc:Fallback>
                <p:oleObj name="Equation" r:id="rId16" imgW="1257120" imgH="228600" progId="Equation.3">
                  <p:embed/>
                  <p:pic>
                    <p:nvPicPr>
                      <p:cNvPr id="1844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3055938"/>
                        <a:ext cx="20304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60"/>
          <p:cNvGraphicFramePr>
            <a:graphicFrameLocks noChangeAspect="1"/>
          </p:cNvGraphicFramePr>
          <p:nvPr/>
        </p:nvGraphicFramePr>
        <p:xfrm>
          <a:off x="5311775" y="3502025"/>
          <a:ext cx="27289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88760" imgH="838080" progId="Equation.3">
                  <p:embed/>
                </p:oleObj>
              </mc:Choice>
              <mc:Fallback>
                <p:oleObj name="Equation" r:id="rId18" imgW="1688760" imgH="838080" progId="Equation.3">
                  <p:embed/>
                  <p:pic>
                    <p:nvPicPr>
                      <p:cNvPr id="1844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3502025"/>
                        <a:ext cx="27289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61"/>
          <p:cNvGraphicFramePr>
            <a:graphicFrameLocks noChangeAspect="1"/>
          </p:cNvGraphicFramePr>
          <p:nvPr/>
        </p:nvGraphicFramePr>
        <p:xfrm>
          <a:off x="3438525" y="1435100"/>
          <a:ext cx="6540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06080" imgH="457200" progId="Equation.3">
                  <p:embed/>
                </p:oleObj>
              </mc:Choice>
              <mc:Fallback>
                <p:oleObj name="Equation" r:id="rId20" imgW="406080" imgH="457200" progId="Equation.3">
                  <p:embed/>
                  <p:pic>
                    <p:nvPicPr>
                      <p:cNvPr id="18443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1435100"/>
                        <a:ext cx="65405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4" name="Text Box 62"/>
          <p:cNvSpPr txBox="1">
            <a:spLocks noChangeArrowheads="1"/>
          </p:cNvSpPr>
          <p:nvPr/>
        </p:nvSpPr>
        <p:spPr bwMode="auto">
          <a:xfrm>
            <a:off x="3933825" y="6107113"/>
            <a:ext cx="1851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Use Initial Conditions</a:t>
            </a:r>
          </a:p>
        </p:txBody>
      </p:sp>
      <p:graphicFrame>
        <p:nvGraphicFramePr>
          <p:cNvPr id="18444" name="Object 63"/>
          <p:cNvGraphicFramePr>
            <a:graphicFrameLocks noChangeAspect="1"/>
          </p:cNvGraphicFramePr>
          <p:nvPr/>
        </p:nvGraphicFramePr>
        <p:xfrm>
          <a:off x="4089400" y="4903788"/>
          <a:ext cx="441166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30240" imgH="393480" progId="Equation.3">
                  <p:embed/>
                </p:oleObj>
              </mc:Choice>
              <mc:Fallback>
                <p:oleObj name="Equation" r:id="rId22" imgW="2730240" imgH="393480" progId="Equation.3">
                  <p:embed/>
                  <p:pic>
                    <p:nvPicPr>
                      <p:cNvPr id="1844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4903788"/>
                        <a:ext cx="4411663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5" name="Line 64"/>
          <p:cNvSpPr>
            <a:spLocks noChangeShapeType="1"/>
          </p:cNvSpPr>
          <p:nvPr/>
        </p:nvSpPr>
        <p:spPr bwMode="auto">
          <a:xfrm flipV="1">
            <a:off x="2781300" y="5435600"/>
            <a:ext cx="12573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Line 65"/>
          <p:cNvSpPr>
            <a:spLocks noChangeShapeType="1"/>
          </p:cNvSpPr>
          <p:nvPr/>
        </p:nvSpPr>
        <p:spPr bwMode="auto">
          <a:xfrm flipH="1">
            <a:off x="5435600" y="4965700"/>
            <a:ext cx="495300" cy="4953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Line 66"/>
          <p:cNvSpPr>
            <a:spLocks noChangeShapeType="1"/>
          </p:cNvSpPr>
          <p:nvPr/>
        </p:nvSpPr>
        <p:spPr bwMode="auto">
          <a:xfrm flipH="1">
            <a:off x="4483100" y="4927600"/>
            <a:ext cx="495300" cy="4953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Line 67"/>
          <p:cNvSpPr>
            <a:spLocks noChangeShapeType="1"/>
          </p:cNvSpPr>
          <p:nvPr/>
        </p:nvSpPr>
        <p:spPr bwMode="auto">
          <a:xfrm flipH="1">
            <a:off x="7048500" y="4953000"/>
            <a:ext cx="495300" cy="4953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Line 68"/>
          <p:cNvSpPr>
            <a:spLocks noChangeShapeType="1"/>
          </p:cNvSpPr>
          <p:nvPr/>
        </p:nvSpPr>
        <p:spPr bwMode="auto">
          <a:xfrm flipH="1">
            <a:off x="7645400" y="4953000"/>
            <a:ext cx="495300" cy="4953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8445" name="Object 69"/>
          <p:cNvGraphicFramePr>
            <a:graphicFrameLocks noChangeAspect="1"/>
          </p:cNvGraphicFramePr>
          <p:nvPr/>
        </p:nvGraphicFramePr>
        <p:xfrm>
          <a:off x="5592763" y="5416550"/>
          <a:ext cx="104616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47640" imgH="419040" progId="Equation.3">
                  <p:embed/>
                </p:oleObj>
              </mc:Choice>
              <mc:Fallback>
                <p:oleObj name="Equation" r:id="rId24" imgW="647640" imgH="419040" progId="Equation.3">
                  <p:embed/>
                  <p:pic>
                    <p:nvPicPr>
                      <p:cNvPr id="18445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763" y="5416550"/>
                        <a:ext cx="1046162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70"/>
          <p:cNvGraphicFramePr>
            <a:graphicFrameLocks noChangeAspect="1"/>
          </p:cNvGraphicFramePr>
          <p:nvPr/>
        </p:nvGraphicFramePr>
        <p:xfrm>
          <a:off x="4143737" y="6418285"/>
          <a:ext cx="28924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90640" imgH="228600" progId="Equation.3">
                  <p:embed/>
                </p:oleObj>
              </mc:Choice>
              <mc:Fallback>
                <p:oleObj name="Equation" r:id="rId26" imgW="1790640" imgH="228600" progId="Equation.3">
                  <p:embed/>
                  <p:pic>
                    <p:nvPicPr>
                      <p:cNvPr id="18446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737" y="6418285"/>
                        <a:ext cx="28924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71"/>
          <p:cNvGraphicFramePr>
            <a:graphicFrameLocks noChangeAspect="1"/>
          </p:cNvGraphicFramePr>
          <p:nvPr/>
        </p:nvGraphicFramePr>
        <p:xfrm>
          <a:off x="7821613" y="6340475"/>
          <a:ext cx="5746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55320" imgH="203040" progId="Equation.3">
                  <p:embed/>
                </p:oleObj>
              </mc:Choice>
              <mc:Fallback>
                <p:oleObj name="Equation" r:id="rId28" imgW="355320" imgH="203040" progId="Equation.3">
                  <p:embed/>
                  <p:pic>
                    <p:nvPicPr>
                      <p:cNvPr id="18447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1613" y="6340475"/>
                        <a:ext cx="57467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0" name="Line 72"/>
          <p:cNvSpPr>
            <a:spLocks noChangeShapeType="1"/>
          </p:cNvSpPr>
          <p:nvPr/>
        </p:nvSpPr>
        <p:spPr bwMode="auto">
          <a:xfrm>
            <a:off x="7289800" y="6540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81" name="Oval 73"/>
          <p:cNvSpPr>
            <a:spLocks noChangeArrowheads="1"/>
          </p:cNvSpPr>
          <p:nvPr/>
        </p:nvSpPr>
        <p:spPr bwMode="auto">
          <a:xfrm>
            <a:off x="4114800" y="4851400"/>
            <a:ext cx="482600" cy="635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Oval 74"/>
          <p:cNvSpPr>
            <a:spLocks noChangeArrowheads="1"/>
          </p:cNvSpPr>
          <p:nvPr/>
        </p:nvSpPr>
        <p:spPr bwMode="auto">
          <a:xfrm>
            <a:off x="6337300" y="4927600"/>
            <a:ext cx="635000" cy="6985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94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pic>
        <p:nvPicPr>
          <p:cNvPr id="194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1000" y="4745038"/>
            <a:ext cx="2581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Text Box 3"/>
          <p:cNvSpPr txBox="1">
            <a:spLocks noChangeArrowheads="1"/>
          </p:cNvSpPr>
          <p:nvPr/>
        </p:nvSpPr>
        <p:spPr bwMode="auto">
          <a:xfrm>
            <a:off x="288925" y="414338"/>
            <a:ext cx="4129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LC Circuit, Charge, Current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778000" y="2181225"/>
          <a:ext cx="27527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120" imgH="228600" progId="Equation.3">
                  <p:embed/>
                </p:oleObj>
              </mc:Choice>
              <mc:Fallback>
                <p:oleObj name="Equation" r:id="rId3" imgW="1041120" imgH="228600" progId="Equation.3">
                  <p:embed/>
                  <p:pic>
                    <p:nvPicPr>
                      <p:cNvPr id="194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181225"/>
                        <a:ext cx="2752725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1689100" y="3821113"/>
          <a:ext cx="29146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41120" imgH="228600" progId="Equation.3">
                  <p:embed/>
                </p:oleObj>
              </mc:Choice>
              <mc:Fallback>
                <p:oleObj name="Equation" r:id="rId5" imgW="1041120" imgH="228600" progId="Equation.3">
                  <p:embed/>
                  <p:pic>
                    <p:nvPicPr>
                      <p:cNvPr id="1945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821113"/>
                        <a:ext cx="2914650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6"/>
          <p:cNvSpPr txBox="1">
            <a:spLocks noChangeArrowheads="1"/>
          </p:cNvSpPr>
          <p:nvPr/>
        </p:nvSpPr>
        <p:spPr bwMode="auto">
          <a:xfrm>
            <a:off x="7878763" y="6626225"/>
            <a:ext cx="261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T</a:t>
            </a:r>
          </a:p>
        </p:txBody>
      </p:sp>
      <p:sp>
        <p:nvSpPr>
          <p:cNvPr id="19467" name="Text Box 7"/>
          <p:cNvSpPr txBox="1">
            <a:spLocks noChangeArrowheads="1"/>
          </p:cNvSpPr>
          <p:nvPr/>
        </p:nvSpPr>
        <p:spPr bwMode="auto">
          <a:xfrm>
            <a:off x="6634163" y="6664325"/>
            <a:ext cx="366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T/2</a:t>
            </a:r>
          </a:p>
        </p:txBody>
      </p:sp>
      <p:pic>
        <p:nvPicPr>
          <p:cNvPr id="1946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61000" y="1125538"/>
            <a:ext cx="2581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73700" y="2801938"/>
            <a:ext cx="2581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0" name="Line 10"/>
          <p:cNvSpPr>
            <a:spLocks noChangeShapeType="1"/>
          </p:cNvSpPr>
          <p:nvPr/>
        </p:nvSpPr>
        <p:spPr bwMode="auto">
          <a:xfrm>
            <a:off x="6802438" y="1512888"/>
            <a:ext cx="25400" cy="513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11"/>
          <p:cNvSpPr>
            <a:spLocks noChangeShapeType="1"/>
          </p:cNvSpPr>
          <p:nvPr/>
        </p:nvSpPr>
        <p:spPr bwMode="auto">
          <a:xfrm>
            <a:off x="7945438" y="1436688"/>
            <a:ext cx="25400" cy="513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12"/>
          <p:cNvSpPr>
            <a:spLocks noChangeShapeType="1"/>
          </p:cNvSpPr>
          <p:nvPr/>
        </p:nvSpPr>
        <p:spPr bwMode="auto">
          <a:xfrm>
            <a:off x="5570538" y="4052888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9460" name="Object 13"/>
          <p:cNvGraphicFramePr>
            <a:graphicFrameLocks noChangeAspect="1"/>
          </p:cNvGraphicFramePr>
          <p:nvPr/>
        </p:nvGraphicFramePr>
        <p:xfrm>
          <a:off x="4940300" y="3846513"/>
          <a:ext cx="6175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0880" imgH="228600" progId="Equation.3">
                  <p:embed/>
                </p:oleObj>
              </mc:Choice>
              <mc:Fallback>
                <p:oleObj name="Equation" r:id="rId9" imgW="380880" imgH="228600" progId="Equation.3">
                  <p:embed/>
                  <p:pic>
                    <p:nvPicPr>
                      <p:cNvPr id="1946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3846513"/>
                        <a:ext cx="617538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4"/>
          <p:cNvGraphicFramePr>
            <a:graphicFrameLocks noChangeAspect="1"/>
          </p:cNvGraphicFramePr>
          <p:nvPr/>
        </p:nvGraphicFramePr>
        <p:xfrm>
          <a:off x="5013325" y="1114425"/>
          <a:ext cx="4921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4560" imgH="228600" progId="Equation.3">
                  <p:embed/>
                </p:oleObj>
              </mc:Choice>
              <mc:Fallback>
                <p:oleObj name="Equation" r:id="rId11" imgW="304560" imgH="228600" progId="Equation.3">
                  <p:embed/>
                  <p:pic>
                    <p:nvPicPr>
                      <p:cNvPr id="1946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1114425"/>
                        <a:ext cx="4921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Line 15"/>
          <p:cNvSpPr>
            <a:spLocks noChangeShapeType="1"/>
          </p:cNvSpPr>
          <p:nvPr/>
        </p:nvSpPr>
        <p:spPr bwMode="auto">
          <a:xfrm>
            <a:off x="4846638" y="5475288"/>
            <a:ext cx="6350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Text Box 16"/>
          <p:cNvSpPr txBox="1">
            <a:spLocks noChangeArrowheads="1"/>
          </p:cNvSpPr>
          <p:nvPr/>
        </p:nvSpPr>
        <p:spPr bwMode="auto">
          <a:xfrm>
            <a:off x="5872163" y="4924425"/>
            <a:ext cx="282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Q</a:t>
            </a:r>
          </a:p>
        </p:txBody>
      </p:sp>
      <p:sp>
        <p:nvSpPr>
          <p:cNvPr id="19475" name="Text Box 17"/>
          <p:cNvSpPr txBox="1">
            <a:spLocks noChangeArrowheads="1"/>
          </p:cNvSpPr>
          <p:nvPr/>
        </p:nvSpPr>
        <p:spPr bwMode="auto">
          <a:xfrm>
            <a:off x="5986463" y="5991225"/>
            <a:ext cx="219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I</a:t>
            </a:r>
          </a:p>
        </p:txBody>
      </p:sp>
      <p:sp>
        <p:nvSpPr>
          <p:cNvPr id="19476" name="Line 18"/>
          <p:cNvSpPr>
            <a:spLocks noChangeShapeType="1"/>
          </p:cNvSpPr>
          <p:nvPr/>
        </p:nvSpPr>
        <p:spPr bwMode="auto">
          <a:xfrm flipV="1">
            <a:off x="4833938" y="4865688"/>
            <a:ext cx="6604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Text Box 19"/>
          <p:cNvSpPr txBox="1">
            <a:spLocks noChangeArrowheads="1"/>
          </p:cNvSpPr>
          <p:nvPr/>
        </p:nvSpPr>
        <p:spPr bwMode="auto">
          <a:xfrm>
            <a:off x="2938463" y="5281613"/>
            <a:ext cx="1931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Q =Q</a:t>
            </a:r>
            <a:r>
              <a:rPr lang="en-US" baseline="-25000"/>
              <a:t>max</a:t>
            </a:r>
            <a:r>
              <a:rPr lang="en-US"/>
              <a:t>, I=0</a:t>
            </a:r>
          </a:p>
        </p:txBody>
      </p:sp>
      <p:sp>
        <p:nvSpPr>
          <p:cNvPr id="19478" name="Text Box 20"/>
          <p:cNvSpPr txBox="1">
            <a:spLocks noChangeArrowheads="1"/>
          </p:cNvSpPr>
          <p:nvPr/>
        </p:nvSpPr>
        <p:spPr bwMode="auto">
          <a:xfrm>
            <a:off x="2963863" y="5942013"/>
            <a:ext cx="1773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I=I</a:t>
            </a:r>
            <a:r>
              <a:rPr lang="en-US" baseline="-25000"/>
              <a:t>max</a:t>
            </a:r>
            <a:r>
              <a:rPr lang="en-US"/>
              <a:t>, Q=0</a:t>
            </a:r>
          </a:p>
        </p:txBody>
      </p:sp>
      <p:sp>
        <p:nvSpPr>
          <p:cNvPr id="19479" name="Line 21"/>
          <p:cNvSpPr>
            <a:spLocks noChangeShapeType="1"/>
          </p:cNvSpPr>
          <p:nvPr/>
        </p:nvSpPr>
        <p:spPr bwMode="auto">
          <a:xfrm flipV="1">
            <a:off x="4706938" y="6021388"/>
            <a:ext cx="1346200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Line 22"/>
          <p:cNvSpPr>
            <a:spLocks noChangeShapeType="1"/>
          </p:cNvSpPr>
          <p:nvPr/>
        </p:nvSpPr>
        <p:spPr bwMode="auto">
          <a:xfrm flipV="1">
            <a:off x="4706938" y="5665788"/>
            <a:ext cx="14224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Line 23"/>
          <p:cNvSpPr>
            <a:spLocks noChangeShapeType="1"/>
          </p:cNvSpPr>
          <p:nvPr/>
        </p:nvSpPr>
        <p:spPr bwMode="auto">
          <a:xfrm flipV="1">
            <a:off x="7399338" y="4637088"/>
            <a:ext cx="0" cy="977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Text Box 24"/>
          <p:cNvSpPr txBox="1">
            <a:spLocks noChangeArrowheads="1"/>
          </p:cNvSpPr>
          <p:nvPr/>
        </p:nvSpPr>
        <p:spPr bwMode="auto">
          <a:xfrm>
            <a:off x="7192963" y="4376738"/>
            <a:ext cx="1666875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90</a:t>
            </a:r>
            <a:r>
              <a:rPr lang="en-US">
                <a:sym typeface="Symbol" pitchFamily="18" charset="2"/>
              </a:rPr>
              <a:t> out of phase</a:t>
            </a:r>
          </a:p>
        </p:txBody>
      </p:sp>
      <p:sp>
        <p:nvSpPr>
          <p:cNvPr id="19483" name="Line 25"/>
          <p:cNvSpPr>
            <a:spLocks noChangeShapeType="1"/>
          </p:cNvSpPr>
          <p:nvPr/>
        </p:nvSpPr>
        <p:spPr bwMode="auto">
          <a:xfrm>
            <a:off x="7399338" y="4738688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04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0495" name="Text Box 2"/>
          <p:cNvSpPr txBox="1">
            <a:spLocks noChangeArrowheads="1"/>
          </p:cNvSpPr>
          <p:nvPr/>
        </p:nvSpPr>
        <p:spPr bwMode="auto">
          <a:xfrm>
            <a:off x="250825" y="300038"/>
            <a:ext cx="2841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LC Circuit, Energy</a:t>
            </a:r>
          </a:p>
        </p:txBody>
      </p:sp>
      <p:sp>
        <p:nvSpPr>
          <p:cNvPr id="20496" name="Rectangle 3"/>
          <p:cNvSpPr>
            <a:spLocks noChangeArrowheads="1"/>
          </p:cNvSpPr>
          <p:nvPr/>
        </p:nvSpPr>
        <p:spPr bwMode="auto">
          <a:xfrm>
            <a:off x="5221288" y="612775"/>
            <a:ext cx="3670300" cy="177641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Text Box 4"/>
          <p:cNvSpPr txBox="1">
            <a:spLocks noChangeArrowheads="1"/>
          </p:cNvSpPr>
          <p:nvPr/>
        </p:nvSpPr>
        <p:spPr bwMode="auto">
          <a:xfrm>
            <a:off x="5338763" y="688975"/>
            <a:ext cx="188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5780088" y="1096963"/>
          <a:ext cx="9652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419040" progId="Equation.3">
                  <p:embed/>
                </p:oleObj>
              </mc:Choice>
              <mc:Fallback>
                <p:oleObj name="Equation" r:id="rId2" imgW="596880" imgH="419040" progId="Equation.3">
                  <p:embed/>
                  <p:pic>
                    <p:nvPicPr>
                      <p:cNvPr id="2048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1096963"/>
                        <a:ext cx="965200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7375525" y="1046163"/>
          <a:ext cx="102711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419040" progId="Equation.3">
                  <p:embed/>
                </p:oleObj>
              </mc:Choice>
              <mc:Fallback>
                <p:oleObj name="Equation" r:id="rId4" imgW="634680" imgH="419040" progId="Equation.3">
                  <p:embed/>
                  <p:pic>
                    <p:nvPicPr>
                      <p:cNvPr id="2048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1046163"/>
                        <a:ext cx="1027113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Rectangle 7"/>
          <p:cNvSpPr>
            <a:spLocks noChangeArrowheads="1"/>
          </p:cNvSpPr>
          <p:nvPr/>
        </p:nvSpPr>
        <p:spPr bwMode="auto">
          <a:xfrm>
            <a:off x="5221288" y="2390775"/>
            <a:ext cx="3670300" cy="798513"/>
          </a:xfrm>
          <a:prstGeom prst="rect">
            <a:avLst/>
          </a:prstGeom>
          <a:solidFill>
            <a:srgbClr val="FF99CC">
              <a:alpha val="2784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Text Box 8"/>
          <p:cNvSpPr txBox="1">
            <a:spLocks noChangeArrowheads="1"/>
          </p:cNvSpPr>
          <p:nvPr/>
        </p:nvSpPr>
        <p:spPr bwMode="auto">
          <a:xfrm>
            <a:off x="5287963" y="2428875"/>
            <a:ext cx="1730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400"/>
              <a:t>Assumptions:</a:t>
            </a:r>
          </a:p>
          <a:p>
            <a:pPr marL="342900" indent="-342900">
              <a:buFontTx/>
              <a:buAutoNum type="arabicPeriod"/>
            </a:pPr>
            <a:r>
              <a:rPr lang="en-US" sz="1400"/>
              <a:t>No Resistance </a:t>
            </a:r>
          </a:p>
          <a:p>
            <a:pPr marL="342900" indent="-342900">
              <a:buFontTx/>
              <a:buAutoNum type="arabicPeriod"/>
            </a:pPr>
            <a:r>
              <a:rPr lang="en-US" sz="1400"/>
              <a:t>No Radiation</a:t>
            </a:r>
          </a:p>
        </p:txBody>
      </p:sp>
      <p:graphicFrame>
        <p:nvGraphicFramePr>
          <p:cNvPr id="20484" name="Object 9"/>
          <p:cNvGraphicFramePr>
            <a:graphicFrameLocks noChangeAspect="1"/>
          </p:cNvGraphicFramePr>
          <p:nvPr/>
        </p:nvGraphicFramePr>
        <p:xfrm>
          <a:off x="5319713" y="1885950"/>
          <a:ext cx="1681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1120" imgH="228600" progId="Equation.3">
                  <p:embed/>
                </p:oleObj>
              </mc:Choice>
              <mc:Fallback>
                <p:oleObj name="Equation" r:id="rId6" imgW="1041120" imgH="228600" progId="Equation.3">
                  <p:embed/>
                  <p:pic>
                    <p:nvPicPr>
                      <p:cNvPr id="2048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1885950"/>
                        <a:ext cx="168116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0"/>
          <p:cNvGraphicFramePr>
            <a:graphicFrameLocks noChangeAspect="1"/>
          </p:cNvGraphicFramePr>
          <p:nvPr/>
        </p:nvGraphicFramePr>
        <p:xfrm>
          <a:off x="7161213" y="1900238"/>
          <a:ext cx="16827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1120" imgH="228600" progId="Equation.3">
                  <p:embed/>
                </p:oleObj>
              </mc:Choice>
              <mc:Fallback>
                <p:oleObj name="Equation" r:id="rId8" imgW="1041120" imgH="228600" progId="Equation.3">
                  <p:embed/>
                  <p:pic>
                    <p:nvPicPr>
                      <p:cNvPr id="2048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1900238"/>
                        <a:ext cx="16827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1"/>
          <p:cNvGraphicFramePr>
            <a:graphicFrameLocks noChangeAspect="1"/>
          </p:cNvGraphicFramePr>
          <p:nvPr/>
        </p:nvGraphicFramePr>
        <p:xfrm>
          <a:off x="971550" y="2660650"/>
          <a:ext cx="14779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4400" imgH="419040" progId="Equation.3">
                  <p:embed/>
                </p:oleObj>
              </mc:Choice>
              <mc:Fallback>
                <p:oleObj name="Equation" r:id="rId10" imgW="914400" imgH="419040" progId="Equation.3">
                  <p:embed/>
                  <p:pic>
                    <p:nvPicPr>
                      <p:cNvPr id="2048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60650"/>
                        <a:ext cx="1477963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 rot="16200000" flipH="1">
            <a:off x="1048544" y="1843882"/>
            <a:ext cx="460375" cy="185737"/>
            <a:chOff x="731" y="1840"/>
            <a:chExt cx="279" cy="113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0547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8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0545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6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0541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2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0539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0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0535" name="Freeform 2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6" name="Arc 3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1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0533" name="Freeform 3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4" name="Arc 3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529" name="Arc 34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Arc 35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0501" name="AutoShape 36"/>
          <p:cNvCxnSpPr>
            <a:cxnSpLocks noChangeShapeType="1"/>
            <a:stCxn id="20510" idx="6"/>
            <a:endCxn id="20504" idx="2"/>
          </p:cNvCxnSpPr>
          <p:nvPr/>
        </p:nvCxnSpPr>
        <p:spPr bwMode="auto">
          <a:xfrm rot="10800000" flipV="1">
            <a:off x="1293813" y="2587625"/>
            <a:ext cx="1754187" cy="11113"/>
          </a:xfrm>
          <a:prstGeom prst="bentConnector3">
            <a:avLst>
              <a:gd name="adj1" fmla="val 500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502" name="AutoShape 37"/>
          <p:cNvCxnSpPr>
            <a:cxnSpLocks noChangeShapeType="1"/>
            <a:stCxn id="20522" idx="0"/>
            <a:endCxn id="20509" idx="4"/>
          </p:cNvCxnSpPr>
          <p:nvPr/>
        </p:nvCxnSpPr>
        <p:spPr bwMode="auto">
          <a:xfrm rot="5400000" flipH="1">
            <a:off x="2803525" y="1460500"/>
            <a:ext cx="525463" cy="11113"/>
          </a:xfrm>
          <a:prstGeom prst="bentConnector3">
            <a:avLst>
              <a:gd name="adj1" fmla="val 4984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503" name="AutoShape 38"/>
          <p:cNvCxnSpPr>
            <a:cxnSpLocks noChangeShapeType="1"/>
            <a:stCxn id="20529" idx="1"/>
            <a:endCxn id="20505" idx="0"/>
          </p:cNvCxnSpPr>
          <p:nvPr/>
        </p:nvCxnSpPr>
        <p:spPr bwMode="auto">
          <a:xfrm rot="5400000" flipH="1">
            <a:off x="1026320" y="1453356"/>
            <a:ext cx="500062" cy="3175"/>
          </a:xfrm>
          <a:prstGeom prst="bentConnector3">
            <a:avLst>
              <a:gd name="adj1" fmla="val 498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0504" name="Oval 39"/>
          <p:cNvSpPr>
            <a:spLocks noChangeArrowheads="1"/>
          </p:cNvSpPr>
          <p:nvPr/>
        </p:nvSpPr>
        <p:spPr bwMode="auto">
          <a:xfrm flipH="1">
            <a:off x="1249363" y="2576513"/>
            <a:ext cx="42862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20505" name="Oval 40"/>
          <p:cNvSpPr>
            <a:spLocks noChangeArrowheads="1"/>
          </p:cNvSpPr>
          <p:nvPr/>
        </p:nvSpPr>
        <p:spPr bwMode="auto">
          <a:xfrm flipV="1">
            <a:off x="1252538" y="1160463"/>
            <a:ext cx="46037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en-US" sz="1800"/>
          </a:p>
        </p:txBody>
      </p:sp>
      <p:cxnSp>
        <p:nvCxnSpPr>
          <p:cNvPr id="20506" name="AutoShape 41"/>
          <p:cNvCxnSpPr>
            <a:cxnSpLocks noChangeShapeType="1"/>
            <a:stCxn id="20504" idx="0"/>
            <a:endCxn id="20530" idx="1"/>
          </p:cNvCxnSpPr>
          <p:nvPr/>
        </p:nvCxnSpPr>
        <p:spPr bwMode="auto">
          <a:xfrm rot="-5400000">
            <a:off x="1067594" y="2370932"/>
            <a:ext cx="409575" cy="1587"/>
          </a:xfrm>
          <a:prstGeom prst="bentConnector3">
            <a:avLst>
              <a:gd name="adj1" fmla="val 503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0507" name="Text Box 42"/>
          <p:cNvSpPr txBox="1">
            <a:spLocks noChangeArrowheads="1"/>
          </p:cNvSpPr>
          <p:nvPr/>
        </p:nvSpPr>
        <p:spPr bwMode="auto">
          <a:xfrm flipH="1">
            <a:off x="2579688" y="16573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20508" name="Text Box 43"/>
          <p:cNvSpPr txBox="1">
            <a:spLocks noChangeArrowheads="1"/>
          </p:cNvSpPr>
          <p:nvPr/>
        </p:nvSpPr>
        <p:spPr bwMode="auto">
          <a:xfrm flipH="1">
            <a:off x="1387475" y="16446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20509" name="Oval 44"/>
          <p:cNvSpPr>
            <a:spLocks noChangeArrowheads="1"/>
          </p:cNvSpPr>
          <p:nvPr/>
        </p:nvSpPr>
        <p:spPr bwMode="auto">
          <a:xfrm flipH="1">
            <a:off x="3038475" y="1158875"/>
            <a:ext cx="44450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20510" name="Oval 45"/>
          <p:cNvSpPr>
            <a:spLocks noChangeArrowheads="1"/>
          </p:cNvSpPr>
          <p:nvPr/>
        </p:nvSpPr>
        <p:spPr bwMode="auto">
          <a:xfrm flipH="1">
            <a:off x="3048000" y="2565400"/>
            <a:ext cx="44450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20511" name="AutoShape 46"/>
          <p:cNvCxnSpPr>
            <a:cxnSpLocks noChangeShapeType="1"/>
            <a:endCxn id="20505" idx="6"/>
          </p:cNvCxnSpPr>
          <p:nvPr/>
        </p:nvCxnSpPr>
        <p:spPr bwMode="auto">
          <a:xfrm rot="10800000" flipV="1">
            <a:off x="1298575" y="1181100"/>
            <a:ext cx="17526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512" name="AutoShape 47"/>
          <p:cNvCxnSpPr>
            <a:cxnSpLocks noChangeShapeType="1"/>
            <a:stCxn id="20523" idx="1"/>
            <a:endCxn id="20510" idx="0"/>
          </p:cNvCxnSpPr>
          <p:nvPr/>
        </p:nvCxnSpPr>
        <p:spPr bwMode="auto">
          <a:xfrm rot="5400000">
            <a:off x="2759869" y="2253456"/>
            <a:ext cx="6223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2" name="Group 48"/>
          <p:cNvGrpSpPr>
            <a:grpSpLocks/>
          </p:cNvGrpSpPr>
          <p:nvPr/>
        </p:nvGrpSpPr>
        <p:grpSpPr bwMode="auto">
          <a:xfrm flipH="1">
            <a:off x="2935288" y="1728788"/>
            <a:ext cx="277812" cy="214312"/>
            <a:chOff x="971" y="2181"/>
            <a:chExt cx="168" cy="130"/>
          </a:xfrm>
        </p:grpSpPr>
        <p:sp>
          <p:nvSpPr>
            <p:cNvPr id="20522" name="Line 49"/>
            <p:cNvSpPr>
              <a:spLocks noChangeShapeType="1"/>
            </p:cNvSpPr>
            <p:nvPr/>
          </p:nvSpPr>
          <p:spPr bwMode="auto">
            <a:xfrm>
              <a:off x="1056" y="21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50"/>
            <p:cNvSpPr>
              <a:spLocks noChangeShapeType="1"/>
            </p:cNvSpPr>
            <p:nvPr/>
          </p:nvSpPr>
          <p:spPr bwMode="auto">
            <a:xfrm>
              <a:off x="1056" y="22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51"/>
            <p:cNvSpPr>
              <a:spLocks noChangeShapeType="1"/>
            </p:cNvSpPr>
            <p:nvPr/>
          </p:nvSpPr>
          <p:spPr bwMode="auto">
            <a:xfrm rot="5400000">
              <a:off x="1057" y="2147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Line 52"/>
            <p:cNvSpPr>
              <a:spLocks noChangeShapeType="1"/>
            </p:cNvSpPr>
            <p:nvPr/>
          </p:nvSpPr>
          <p:spPr bwMode="auto">
            <a:xfrm rot="5400000">
              <a:off x="1054" y="2180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0514" name="Picture 5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2675" y="4179888"/>
            <a:ext cx="2581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487" name="Object 54"/>
          <p:cNvGraphicFramePr>
            <a:graphicFrameLocks noChangeAspect="1"/>
          </p:cNvGraphicFramePr>
          <p:nvPr/>
        </p:nvGraphicFramePr>
        <p:xfrm>
          <a:off x="858838" y="3443288"/>
          <a:ext cx="38385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374560" imgH="393480" progId="Equation.3">
                  <p:embed/>
                </p:oleObj>
              </mc:Choice>
              <mc:Fallback>
                <p:oleObj name="Equation" r:id="rId13" imgW="2374560" imgH="393480" progId="Equation.3">
                  <p:embed/>
                  <p:pic>
                    <p:nvPicPr>
                      <p:cNvPr id="20487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443288"/>
                        <a:ext cx="3838575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55"/>
          <p:cNvGraphicFramePr>
            <a:graphicFrameLocks noChangeAspect="1"/>
          </p:cNvGraphicFramePr>
          <p:nvPr/>
        </p:nvGraphicFramePr>
        <p:xfrm>
          <a:off x="5475288" y="3730625"/>
          <a:ext cx="9223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12520" imgH="393480" progId="Equation.3">
                  <p:embed/>
                </p:oleObj>
              </mc:Choice>
              <mc:Fallback>
                <p:oleObj name="Equation" r:id="rId15" imgW="812520" imgH="393480" progId="Equation.3">
                  <p:embed/>
                  <p:pic>
                    <p:nvPicPr>
                      <p:cNvPr id="20488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3730625"/>
                        <a:ext cx="922337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56"/>
          <p:cNvGraphicFramePr>
            <a:graphicFrameLocks noChangeAspect="1"/>
          </p:cNvGraphicFramePr>
          <p:nvPr/>
        </p:nvGraphicFramePr>
        <p:xfrm>
          <a:off x="6983413" y="3705225"/>
          <a:ext cx="762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72840" imgH="393480" progId="Equation.3">
                  <p:embed/>
                </p:oleObj>
              </mc:Choice>
              <mc:Fallback>
                <p:oleObj name="Equation" r:id="rId17" imgW="672840" imgH="393480" progId="Equation.3">
                  <p:embed/>
                  <p:pic>
                    <p:nvPicPr>
                      <p:cNvPr id="20489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3" y="3705225"/>
                        <a:ext cx="7620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5" name="Line 57"/>
          <p:cNvSpPr>
            <a:spLocks noChangeShapeType="1"/>
          </p:cNvSpPr>
          <p:nvPr/>
        </p:nvSpPr>
        <p:spPr bwMode="auto">
          <a:xfrm>
            <a:off x="6043613" y="4135438"/>
            <a:ext cx="2286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16" name="Line 58"/>
          <p:cNvSpPr>
            <a:spLocks noChangeShapeType="1"/>
          </p:cNvSpPr>
          <p:nvPr/>
        </p:nvSpPr>
        <p:spPr bwMode="auto">
          <a:xfrm flipH="1">
            <a:off x="6919913" y="4084638"/>
            <a:ext cx="2413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490" name="Object 59"/>
          <p:cNvGraphicFramePr>
            <a:graphicFrameLocks noChangeAspect="1"/>
          </p:cNvGraphicFramePr>
          <p:nvPr/>
        </p:nvGraphicFramePr>
        <p:xfrm>
          <a:off x="782638" y="4167188"/>
          <a:ext cx="404336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01640" imgH="393480" progId="Equation.3">
                  <p:embed/>
                </p:oleObj>
              </mc:Choice>
              <mc:Fallback>
                <p:oleObj name="Equation" r:id="rId19" imgW="2501640" imgH="393480" progId="Equation.3">
                  <p:embed/>
                  <p:pic>
                    <p:nvPicPr>
                      <p:cNvPr id="2049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4167188"/>
                        <a:ext cx="4043362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60"/>
          <p:cNvGraphicFramePr>
            <a:graphicFrameLocks noChangeAspect="1"/>
          </p:cNvGraphicFramePr>
          <p:nvPr/>
        </p:nvGraphicFramePr>
        <p:xfrm>
          <a:off x="1212850" y="4954588"/>
          <a:ext cx="328453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031840" imgH="393480" progId="Equation.3">
                  <p:embed/>
                </p:oleObj>
              </mc:Choice>
              <mc:Fallback>
                <p:oleObj name="Equation" r:id="rId21" imgW="2031840" imgH="393480" progId="Equation.3">
                  <p:embed/>
                  <p:pic>
                    <p:nvPicPr>
                      <p:cNvPr id="20491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4954588"/>
                        <a:ext cx="3284538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7" name="Line 61"/>
          <p:cNvSpPr>
            <a:spLocks noChangeShapeType="1"/>
          </p:cNvSpPr>
          <p:nvPr/>
        </p:nvSpPr>
        <p:spPr bwMode="auto">
          <a:xfrm flipV="1">
            <a:off x="2679700" y="5054600"/>
            <a:ext cx="1016000" cy="5715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18" name="Text Box 62"/>
          <p:cNvSpPr txBox="1">
            <a:spLocks noChangeArrowheads="1"/>
          </p:cNvSpPr>
          <p:nvPr/>
        </p:nvSpPr>
        <p:spPr bwMode="auto">
          <a:xfrm>
            <a:off x="3654425" y="48466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808080"/>
                </a:solidFill>
              </a:rPr>
              <a:t>1</a:t>
            </a:r>
          </a:p>
        </p:txBody>
      </p:sp>
      <p:graphicFrame>
        <p:nvGraphicFramePr>
          <p:cNvPr id="20492" name="Object 63"/>
          <p:cNvGraphicFramePr>
            <a:graphicFrameLocks noChangeAspect="1"/>
          </p:cNvGraphicFramePr>
          <p:nvPr/>
        </p:nvGraphicFramePr>
        <p:xfrm>
          <a:off x="1130300" y="5741988"/>
          <a:ext cx="131445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812520" imgH="393480" progId="Equation.3">
                  <p:embed/>
                </p:oleObj>
              </mc:Choice>
              <mc:Fallback>
                <p:oleObj name="Equation" r:id="rId23" imgW="812520" imgH="393480" progId="Equation.3">
                  <p:embed/>
                  <p:pic>
                    <p:nvPicPr>
                      <p:cNvPr id="20492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5741988"/>
                        <a:ext cx="1314450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9" name="Text Box 64"/>
          <p:cNvSpPr txBox="1">
            <a:spLocks noChangeArrowheads="1"/>
          </p:cNvSpPr>
          <p:nvPr/>
        </p:nvSpPr>
        <p:spPr bwMode="auto">
          <a:xfrm>
            <a:off x="2689225" y="5927725"/>
            <a:ext cx="1377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Reasonable?</a:t>
            </a:r>
          </a:p>
        </p:txBody>
      </p:sp>
      <p:sp>
        <p:nvSpPr>
          <p:cNvPr id="20520" name="Rectangle 65"/>
          <p:cNvSpPr>
            <a:spLocks noChangeArrowheads="1"/>
          </p:cNvSpPr>
          <p:nvPr/>
        </p:nvSpPr>
        <p:spPr bwMode="auto">
          <a:xfrm>
            <a:off x="901700" y="5676900"/>
            <a:ext cx="3403600" cy="8763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Rectangle 66"/>
          <p:cNvSpPr>
            <a:spLocks noChangeArrowheads="1"/>
          </p:cNvSpPr>
          <p:nvPr/>
        </p:nvSpPr>
        <p:spPr bwMode="auto">
          <a:xfrm>
            <a:off x="723900" y="3416300"/>
            <a:ext cx="4025900" cy="7112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505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5060" name="Oval 525"/>
          <p:cNvSpPr>
            <a:spLocks noChangeArrowheads="1"/>
          </p:cNvSpPr>
          <p:nvPr/>
        </p:nvSpPr>
        <p:spPr bwMode="auto">
          <a:xfrm>
            <a:off x="-319088" y="-290513"/>
            <a:ext cx="9463088" cy="7205663"/>
          </a:xfrm>
          <a:prstGeom prst="ellips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24"/>
          <p:cNvGrpSpPr>
            <a:grpSpLocks/>
          </p:cNvGrpSpPr>
          <p:nvPr/>
        </p:nvGrpSpPr>
        <p:grpSpPr bwMode="auto">
          <a:xfrm>
            <a:off x="190500" y="223838"/>
            <a:ext cx="8953500" cy="6705600"/>
            <a:chOff x="120" y="96"/>
            <a:chExt cx="5640" cy="4224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731" y="1740"/>
              <a:ext cx="1237" cy="588"/>
              <a:chOff x="339" y="1596"/>
              <a:chExt cx="1237" cy="588"/>
            </a:xfrm>
          </p:grpSpPr>
          <p:grpSp>
            <p:nvGrpSpPr>
              <p:cNvPr id="4" name="Group 3"/>
              <p:cNvGrpSpPr>
                <a:grpSpLocks/>
              </p:cNvGrpSpPr>
              <p:nvPr/>
            </p:nvGrpSpPr>
            <p:grpSpPr bwMode="auto">
              <a:xfrm rot="16200000" flipH="1">
                <a:off x="312" y="1782"/>
                <a:ext cx="275" cy="221"/>
                <a:chOff x="731" y="1840"/>
                <a:chExt cx="279" cy="113"/>
              </a:xfrm>
            </p:grpSpPr>
            <p:grpSp>
              <p:nvGrpSpPr>
                <p:cNvPr id="5" name="Group 4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6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83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84" name="Arc 7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" name="Group 8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81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82" name="Arc 10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" name="Group 11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9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77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78" name="Arc 1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0" name="Group 15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75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76" name="Arc 17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" name="Group 18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12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71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72" name="Arc 21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3" name="Group 22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69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70" name="Arc 2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565" name="Arc 25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566" name="Arc 26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536" name="AutoShape 27"/>
              <p:cNvCxnSpPr>
                <a:cxnSpLocks noChangeShapeType="1"/>
                <a:stCxn id="45545" idx="6"/>
                <a:endCxn id="45539" idx="2"/>
              </p:cNvCxnSpPr>
              <p:nvPr/>
            </p:nvCxnSpPr>
            <p:spPr bwMode="auto">
              <a:xfrm rot="10800000" flipV="1">
                <a:off x="455" y="2174"/>
                <a:ext cx="966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537" name="AutoShape 28"/>
              <p:cNvCxnSpPr>
                <a:cxnSpLocks noChangeShapeType="1"/>
                <a:stCxn id="45560" idx="0"/>
                <a:endCxn id="45544" idx="4"/>
              </p:cNvCxnSpPr>
              <p:nvPr/>
            </p:nvCxnSpPr>
            <p:spPr bwMode="auto">
              <a:xfrm rot="-5400000">
                <a:off x="1370" y="1671"/>
                <a:ext cx="115" cy="1"/>
              </a:xfrm>
              <a:prstGeom prst="bentConnector3">
                <a:avLst>
                  <a:gd name="adj1" fmla="val 49565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538" name="AutoShape 29"/>
              <p:cNvCxnSpPr>
                <a:cxnSpLocks noChangeShapeType="1"/>
                <a:stCxn id="45565" idx="1"/>
                <a:endCxn id="45540" idx="0"/>
              </p:cNvCxnSpPr>
              <p:nvPr/>
            </p:nvCxnSpPr>
            <p:spPr bwMode="auto">
              <a:xfrm rot="-5400000">
                <a:off x="377" y="1685"/>
                <a:ext cx="14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5539" name="Oval 30"/>
              <p:cNvSpPr>
                <a:spLocks noChangeArrowheads="1"/>
              </p:cNvSpPr>
              <p:nvPr/>
            </p:nvSpPr>
            <p:spPr bwMode="auto">
              <a:xfrm flipH="1">
                <a:off x="431" y="2167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540" name="Oval 31"/>
              <p:cNvSpPr>
                <a:spLocks noChangeArrowheads="1"/>
              </p:cNvSpPr>
              <p:nvPr/>
            </p:nvSpPr>
            <p:spPr bwMode="auto">
              <a:xfrm flipV="1">
                <a:off x="435" y="1597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541" name="AutoShape 32"/>
              <p:cNvCxnSpPr>
                <a:cxnSpLocks noChangeShapeType="1"/>
                <a:stCxn id="45539" idx="0"/>
                <a:endCxn id="45566" idx="1"/>
              </p:cNvCxnSpPr>
              <p:nvPr/>
            </p:nvCxnSpPr>
            <p:spPr bwMode="auto">
              <a:xfrm rot="5400000" flipH="1">
                <a:off x="375" y="2099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542" name="Text Box 33"/>
              <p:cNvSpPr txBox="1">
                <a:spLocks noChangeArrowheads="1"/>
              </p:cNvSpPr>
              <p:nvPr/>
            </p:nvSpPr>
            <p:spPr bwMode="auto">
              <a:xfrm flipH="1">
                <a:off x="1088" y="1706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543" name="Text Box 34"/>
              <p:cNvSpPr txBox="1">
                <a:spLocks noChangeArrowheads="1"/>
              </p:cNvSpPr>
              <p:nvPr/>
            </p:nvSpPr>
            <p:spPr bwMode="auto">
              <a:xfrm flipH="1">
                <a:off x="615" y="1725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544" name="Oval 35"/>
              <p:cNvSpPr>
                <a:spLocks noChangeArrowheads="1"/>
              </p:cNvSpPr>
              <p:nvPr/>
            </p:nvSpPr>
            <p:spPr bwMode="auto">
              <a:xfrm flipH="1">
                <a:off x="1415" y="1596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545" name="Oval 36"/>
              <p:cNvSpPr>
                <a:spLocks noChangeArrowheads="1"/>
              </p:cNvSpPr>
              <p:nvPr/>
            </p:nvSpPr>
            <p:spPr bwMode="auto">
              <a:xfrm flipH="1">
                <a:off x="1420" y="2165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546" name="AutoShape 37"/>
              <p:cNvCxnSpPr>
                <a:cxnSpLocks noChangeShapeType="1"/>
                <a:stCxn id="45544" idx="6"/>
                <a:endCxn id="45540" idx="6"/>
              </p:cNvCxnSpPr>
              <p:nvPr/>
            </p:nvCxnSpPr>
            <p:spPr bwMode="auto">
              <a:xfrm rot="10800000" flipV="1">
                <a:off x="460" y="1605"/>
                <a:ext cx="956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547" name="AutoShape 38"/>
              <p:cNvCxnSpPr>
                <a:cxnSpLocks noChangeShapeType="1"/>
                <a:stCxn id="45558" idx="1"/>
                <a:endCxn id="45545" idx="0"/>
              </p:cNvCxnSpPr>
              <p:nvPr/>
            </p:nvCxnSpPr>
            <p:spPr bwMode="auto">
              <a:xfrm rot="5400000">
                <a:off x="1366" y="2098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1300" y="1729"/>
                <a:ext cx="252" cy="28"/>
                <a:chOff x="1950" y="1176"/>
                <a:chExt cx="222" cy="52"/>
              </a:xfrm>
            </p:grpSpPr>
            <p:sp>
              <p:nvSpPr>
                <p:cNvPr id="45560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61" name="Line 41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42"/>
              <p:cNvGrpSpPr>
                <a:grpSpLocks/>
              </p:cNvGrpSpPr>
              <p:nvPr/>
            </p:nvGrpSpPr>
            <p:grpSpPr bwMode="auto">
              <a:xfrm>
                <a:off x="1297" y="2004"/>
                <a:ext cx="279" cy="27"/>
                <a:chOff x="1954" y="1262"/>
                <a:chExt cx="222" cy="51"/>
              </a:xfrm>
            </p:grpSpPr>
            <p:sp>
              <p:nvSpPr>
                <p:cNvPr id="45558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59" name="Line 44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550" name="Line 45"/>
              <p:cNvSpPr>
                <a:spLocks noChangeShapeType="1"/>
              </p:cNvSpPr>
              <p:nvPr/>
            </p:nvSpPr>
            <p:spPr bwMode="auto">
              <a:xfrm>
                <a:off x="1312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1" name="Line 46"/>
              <p:cNvSpPr>
                <a:spLocks noChangeShapeType="1"/>
              </p:cNvSpPr>
              <p:nvPr/>
            </p:nvSpPr>
            <p:spPr bwMode="auto">
              <a:xfrm>
                <a:off x="1377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2" name="Line 47"/>
              <p:cNvSpPr>
                <a:spLocks noChangeShapeType="1"/>
              </p:cNvSpPr>
              <p:nvPr/>
            </p:nvSpPr>
            <p:spPr bwMode="auto">
              <a:xfrm>
                <a:off x="1441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3" name="Line 48"/>
              <p:cNvSpPr>
                <a:spLocks noChangeShapeType="1"/>
              </p:cNvSpPr>
              <p:nvPr/>
            </p:nvSpPr>
            <p:spPr bwMode="auto">
              <a:xfrm>
                <a:off x="1506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4" name="Line 49"/>
              <p:cNvSpPr>
                <a:spLocks noChangeShapeType="1"/>
              </p:cNvSpPr>
              <p:nvPr/>
            </p:nvSpPr>
            <p:spPr bwMode="auto">
              <a:xfrm>
                <a:off x="1344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5" name="Line 50"/>
              <p:cNvSpPr>
                <a:spLocks noChangeShapeType="1"/>
              </p:cNvSpPr>
              <p:nvPr/>
            </p:nvSpPr>
            <p:spPr bwMode="auto">
              <a:xfrm>
                <a:off x="1409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6" name="Line 51"/>
              <p:cNvSpPr>
                <a:spLocks noChangeShapeType="1"/>
              </p:cNvSpPr>
              <p:nvPr/>
            </p:nvSpPr>
            <p:spPr bwMode="auto">
              <a:xfrm>
                <a:off x="1474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7" name="Line 52"/>
              <p:cNvSpPr>
                <a:spLocks noChangeShapeType="1"/>
              </p:cNvSpPr>
              <p:nvPr/>
            </p:nvSpPr>
            <p:spPr bwMode="auto">
              <a:xfrm>
                <a:off x="1538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53"/>
            <p:cNvGrpSpPr>
              <a:grpSpLocks/>
            </p:cNvGrpSpPr>
            <p:nvPr/>
          </p:nvGrpSpPr>
          <p:grpSpPr bwMode="auto">
            <a:xfrm>
              <a:off x="985" y="1012"/>
              <a:ext cx="1322" cy="588"/>
              <a:chOff x="897" y="804"/>
              <a:chExt cx="1322" cy="588"/>
            </a:xfrm>
          </p:grpSpPr>
          <p:grpSp>
            <p:nvGrpSpPr>
              <p:cNvPr id="17" name="Group 54"/>
              <p:cNvGrpSpPr>
                <a:grpSpLocks/>
              </p:cNvGrpSpPr>
              <p:nvPr/>
            </p:nvGrpSpPr>
            <p:grpSpPr bwMode="auto">
              <a:xfrm rot="16200000" flipH="1">
                <a:off x="958" y="990"/>
                <a:ext cx="275" cy="221"/>
                <a:chOff x="731" y="1840"/>
                <a:chExt cx="279" cy="113"/>
              </a:xfrm>
            </p:grpSpPr>
            <p:grpSp>
              <p:nvGrpSpPr>
                <p:cNvPr id="18" name="Group 55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19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33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34" name="Arc 58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0" name="Group 59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31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32" name="Arc 61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1" name="Group 62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22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27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28" name="Arc 6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" name="Group 66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25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26" name="Arc 68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4" name="Group 69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25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21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22" name="Arc 72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" name="Group 73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19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20" name="Arc 7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515" name="Arc 76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516" name="Arc 77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478" name="AutoShape 78"/>
              <p:cNvCxnSpPr>
                <a:cxnSpLocks noChangeShapeType="1"/>
                <a:stCxn id="45487" idx="6"/>
                <a:endCxn id="45481" idx="2"/>
              </p:cNvCxnSpPr>
              <p:nvPr/>
            </p:nvCxnSpPr>
            <p:spPr bwMode="auto">
              <a:xfrm rot="10800000" flipV="1">
                <a:off x="1101" y="1382"/>
                <a:ext cx="963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479" name="AutoShape 79"/>
              <p:cNvCxnSpPr>
                <a:cxnSpLocks noChangeShapeType="1"/>
                <a:stCxn id="45510" idx="0"/>
                <a:endCxn id="45486" idx="4"/>
              </p:cNvCxnSpPr>
              <p:nvPr/>
            </p:nvCxnSpPr>
            <p:spPr bwMode="auto">
              <a:xfrm rot="-5400000">
                <a:off x="2012" y="880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480" name="AutoShape 80"/>
              <p:cNvCxnSpPr>
                <a:cxnSpLocks noChangeShapeType="1"/>
                <a:stCxn id="45515" idx="1"/>
                <a:endCxn id="45482" idx="0"/>
              </p:cNvCxnSpPr>
              <p:nvPr/>
            </p:nvCxnSpPr>
            <p:spPr bwMode="auto">
              <a:xfrm rot="-5400000">
                <a:off x="1024" y="893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81" name="Oval 81"/>
              <p:cNvSpPr>
                <a:spLocks noChangeArrowheads="1"/>
              </p:cNvSpPr>
              <p:nvPr/>
            </p:nvSpPr>
            <p:spPr bwMode="auto">
              <a:xfrm flipH="1">
                <a:off x="1077" y="1375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482" name="Oval 82"/>
              <p:cNvSpPr>
                <a:spLocks noChangeArrowheads="1"/>
              </p:cNvSpPr>
              <p:nvPr/>
            </p:nvSpPr>
            <p:spPr bwMode="auto">
              <a:xfrm flipV="1">
                <a:off x="1083" y="805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483" name="AutoShape 83"/>
              <p:cNvCxnSpPr>
                <a:cxnSpLocks noChangeShapeType="1"/>
                <a:stCxn id="45481" idx="0"/>
                <a:endCxn id="45516" idx="1"/>
              </p:cNvCxnSpPr>
              <p:nvPr/>
            </p:nvCxnSpPr>
            <p:spPr bwMode="auto">
              <a:xfrm rot="5400000" flipH="1">
                <a:off x="1021" y="1307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84" name="Text Box 84"/>
              <p:cNvSpPr txBox="1">
                <a:spLocks noChangeArrowheads="1"/>
              </p:cNvSpPr>
              <p:nvPr/>
            </p:nvSpPr>
            <p:spPr bwMode="auto">
              <a:xfrm flipH="1">
                <a:off x="1736" y="822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485" name="Text Box 85"/>
              <p:cNvSpPr txBox="1">
                <a:spLocks noChangeArrowheads="1"/>
              </p:cNvSpPr>
              <p:nvPr/>
            </p:nvSpPr>
            <p:spPr bwMode="auto">
              <a:xfrm flipH="1">
                <a:off x="1232" y="82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486" name="Oval 86"/>
              <p:cNvSpPr>
                <a:spLocks noChangeArrowheads="1"/>
              </p:cNvSpPr>
              <p:nvPr/>
            </p:nvSpPr>
            <p:spPr bwMode="auto">
              <a:xfrm flipH="1">
                <a:off x="2057" y="804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487" name="Oval 87"/>
              <p:cNvSpPr>
                <a:spLocks noChangeArrowheads="1"/>
              </p:cNvSpPr>
              <p:nvPr/>
            </p:nvSpPr>
            <p:spPr bwMode="auto">
              <a:xfrm flipH="1">
                <a:off x="2063" y="1373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488" name="AutoShape 88"/>
              <p:cNvCxnSpPr>
                <a:cxnSpLocks noChangeShapeType="1"/>
                <a:stCxn id="45508" idx="1"/>
                <a:endCxn id="45487" idx="0"/>
              </p:cNvCxnSpPr>
              <p:nvPr/>
            </p:nvCxnSpPr>
            <p:spPr bwMode="auto">
              <a:xfrm rot="5400000">
                <a:off x="2009" y="1306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27" name="Group 89"/>
              <p:cNvGrpSpPr>
                <a:grpSpLocks/>
              </p:cNvGrpSpPr>
              <p:nvPr/>
            </p:nvGrpSpPr>
            <p:grpSpPr bwMode="auto">
              <a:xfrm>
                <a:off x="1943" y="937"/>
                <a:ext cx="252" cy="28"/>
                <a:chOff x="1950" y="1176"/>
                <a:chExt cx="222" cy="52"/>
              </a:xfrm>
            </p:grpSpPr>
            <p:sp>
              <p:nvSpPr>
                <p:cNvPr id="45510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11" name="Line 91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92"/>
              <p:cNvGrpSpPr>
                <a:grpSpLocks/>
              </p:cNvGrpSpPr>
              <p:nvPr/>
            </p:nvGrpSpPr>
            <p:grpSpPr bwMode="auto">
              <a:xfrm>
                <a:off x="1940" y="1212"/>
                <a:ext cx="279" cy="27"/>
                <a:chOff x="1954" y="1262"/>
                <a:chExt cx="222" cy="51"/>
              </a:xfrm>
            </p:grpSpPr>
            <p:sp>
              <p:nvSpPr>
                <p:cNvPr id="4550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09" name="Line 94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491" name="Line 95"/>
              <p:cNvSpPr>
                <a:spLocks noChangeShapeType="1"/>
              </p:cNvSpPr>
              <p:nvPr/>
            </p:nvSpPr>
            <p:spPr bwMode="auto">
              <a:xfrm>
                <a:off x="1984" y="96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2" name="Line 96"/>
              <p:cNvSpPr>
                <a:spLocks noChangeShapeType="1"/>
              </p:cNvSpPr>
              <p:nvPr/>
            </p:nvSpPr>
            <p:spPr bwMode="auto">
              <a:xfrm>
                <a:off x="2049" y="96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3" name="Line 97"/>
              <p:cNvSpPr>
                <a:spLocks noChangeShapeType="1"/>
              </p:cNvSpPr>
              <p:nvPr/>
            </p:nvSpPr>
            <p:spPr bwMode="auto">
              <a:xfrm>
                <a:off x="2114" y="96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4" name="Line 98"/>
              <p:cNvSpPr>
                <a:spLocks noChangeShapeType="1"/>
              </p:cNvSpPr>
              <p:nvPr/>
            </p:nvSpPr>
            <p:spPr bwMode="auto">
              <a:xfrm>
                <a:off x="2178" y="96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5" name="Line 99"/>
              <p:cNvSpPr>
                <a:spLocks noChangeShapeType="1"/>
              </p:cNvSpPr>
              <p:nvPr/>
            </p:nvSpPr>
            <p:spPr bwMode="auto">
              <a:xfrm flipH="1">
                <a:off x="1467" y="810"/>
                <a:ext cx="47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496" name="AutoShape 100"/>
              <p:cNvCxnSpPr>
                <a:cxnSpLocks noChangeShapeType="1"/>
                <a:stCxn id="45486" idx="6"/>
                <a:endCxn id="45482" idx="6"/>
              </p:cNvCxnSpPr>
              <p:nvPr/>
            </p:nvCxnSpPr>
            <p:spPr bwMode="auto">
              <a:xfrm rot="10800000" flipV="1">
                <a:off x="1108" y="813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97" name="Line 101"/>
              <p:cNvSpPr>
                <a:spLocks noChangeShapeType="1"/>
              </p:cNvSpPr>
              <p:nvPr/>
            </p:nvSpPr>
            <p:spPr bwMode="auto">
              <a:xfrm>
                <a:off x="1575" y="1382"/>
                <a:ext cx="5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8" name="Oval 102"/>
              <p:cNvSpPr>
                <a:spLocks noChangeArrowheads="1"/>
              </p:cNvSpPr>
              <p:nvPr/>
            </p:nvSpPr>
            <p:spPr bwMode="auto">
              <a:xfrm>
                <a:off x="1155" y="100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99" name="Line 103"/>
              <p:cNvSpPr>
                <a:spLocks noChangeShapeType="1"/>
              </p:cNvSpPr>
              <p:nvPr/>
            </p:nvSpPr>
            <p:spPr bwMode="auto">
              <a:xfrm>
                <a:off x="1233" y="109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00" name="Oval 104"/>
              <p:cNvSpPr>
                <a:spLocks noChangeArrowheads="1"/>
              </p:cNvSpPr>
              <p:nvPr/>
            </p:nvSpPr>
            <p:spPr bwMode="auto">
              <a:xfrm flipH="1">
                <a:off x="948" y="1014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501" name="Line 105"/>
              <p:cNvSpPr>
                <a:spLocks noChangeShapeType="1"/>
              </p:cNvSpPr>
              <p:nvPr/>
            </p:nvSpPr>
            <p:spPr bwMode="auto">
              <a:xfrm>
                <a:off x="948" y="1104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" name="Group 106"/>
              <p:cNvGrpSpPr>
                <a:grpSpLocks/>
              </p:cNvGrpSpPr>
              <p:nvPr/>
            </p:nvGrpSpPr>
            <p:grpSpPr bwMode="auto">
              <a:xfrm>
                <a:off x="897" y="960"/>
                <a:ext cx="153" cy="285"/>
                <a:chOff x="2433" y="960"/>
                <a:chExt cx="153" cy="285"/>
              </a:xfrm>
            </p:grpSpPr>
            <p:sp>
              <p:nvSpPr>
                <p:cNvPr id="45506" name="Oval 107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507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109"/>
              <p:cNvGrpSpPr>
                <a:grpSpLocks/>
              </p:cNvGrpSpPr>
              <p:nvPr/>
            </p:nvGrpSpPr>
            <p:grpSpPr bwMode="auto">
              <a:xfrm flipH="1">
                <a:off x="1133" y="964"/>
                <a:ext cx="153" cy="285"/>
                <a:chOff x="2433" y="960"/>
                <a:chExt cx="153" cy="285"/>
              </a:xfrm>
            </p:grpSpPr>
            <p:sp>
              <p:nvSpPr>
                <p:cNvPr id="45504" name="Oval 110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505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" name="Group 112"/>
            <p:cNvGrpSpPr>
              <a:grpSpLocks/>
            </p:cNvGrpSpPr>
            <p:nvPr/>
          </p:nvGrpSpPr>
          <p:grpSpPr bwMode="auto">
            <a:xfrm>
              <a:off x="2141" y="516"/>
              <a:ext cx="1462" cy="588"/>
              <a:chOff x="2053" y="268"/>
              <a:chExt cx="1462" cy="588"/>
            </a:xfrm>
          </p:grpSpPr>
          <p:grpSp>
            <p:nvGrpSpPr>
              <p:cNvPr id="45056" name="Group 113"/>
              <p:cNvGrpSpPr>
                <a:grpSpLocks/>
              </p:cNvGrpSpPr>
              <p:nvPr/>
            </p:nvGrpSpPr>
            <p:grpSpPr bwMode="auto">
              <a:xfrm rot="16200000" flipH="1">
                <a:off x="2254" y="454"/>
                <a:ext cx="275" cy="221"/>
                <a:chOff x="731" y="1840"/>
                <a:chExt cx="279" cy="113"/>
              </a:xfrm>
            </p:grpSpPr>
            <p:grpSp>
              <p:nvGrpSpPr>
                <p:cNvPr id="45057" name="Group 114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061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75" name="Freeform 116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76" name="Arc 117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063" name="Group 118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73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74" name="Arc 120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064" name="Group 121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065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69" name="Freeform 12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70" name="Arc 12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066" name="Group 125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67" name="Freeform 126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68" name="Arc 127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067" name="Group 128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068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63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64" name="Arc 131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069" name="Group 132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61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62" name="Arc 13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457" name="Arc 135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58" name="Arc 136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410" name="AutoShape 137"/>
              <p:cNvCxnSpPr>
                <a:cxnSpLocks noChangeShapeType="1"/>
                <a:stCxn id="45419" idx="6"/>
                <a:endCxn id="45413" idx="2"/>
              </p:cNvCxnSpPr>
              <p:nvPr/>
            </p:nvCxnSpPr>
            <p:spPr bwMode="auto">
              <a:xfrm rot="10800000" flipV="1">
                <a:off x="2395" y="846"/>
                <a:ext cx="965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411" name="AutoShape 138"/>
              <p:cNvCxnSpPr>
                <a:cxnSpLocks noChangeShapeType="1"/>
                <a:stCxn id="45452" idx="0"/>
                <a:endCxn id="45418" idx="4"/>
              </p:cNvCxnSpPr>
              <p:nvPr/>
            </p:nvCxnSpPr>
            <p:spPr bwMode="auto">
              <a:xfrm rot="-5400000">
                <a:off x="3308" y="344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412" name="AutoShape 139"/>
              <p:cNvCxnSpPr>
                <a:cxnSpLocks noChangeShapeType="1"/>
                <a:stCxn id="45457" idx="1"/>
                <a:endCxn id="45414" idx="0"/>
              </p:cNvCxnSpPr>
              <p:nvPr/>
            </p:nvCxnSpPr>
            <p:spPr bwMode="auto">
              <a:xfrm rot="-5400000">
                <a:off x="2320" y="357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13" name="Oval 140"/>
              <p:cNvSpPr>
                <a:spLocks noChangeArrowheads="1"/>
              </p:cNvSpPr>
              <p:nvPr/>
            </p:nvSpPr>
            <p:spPr bwMode="auto">
              <a:xfrm flipH="1">
                <a:off x="2371" y="839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414" name="Oval 141"/>
              <p:cNvSpPr>
                <a:spLocks noChangeArrowheads="1"/>
              </p:cNvSpPr>
              <p:nvPr/>
            </p:nvSpPr>
            <p:spPr bwMode="auto">
              <a:xfrm flipV="1">
                <a:off x="2379" y="269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415" name="AutoShape 142"/>
              <p:cNvCxnSpPr>
                <a:cxnSpLocks noChangeShapeType="1"/>
                <a:stCxn id="45413" idx="0"/>
                <a:endCxn id="45458" idx="1"/>
              </p:cNvCxnSpPr>
              <p:nvPr/>
            </p:nvCxnSpPr>
            <p:spPr bwMode="auto">
              <a:xfrm rot="-5400000">
                <a:off x="2316" y="771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16" name="Text Box 143"/>
              <p:cNvSpPr txBox="1">
                <a:spLocks noChangeArrowheads="1"/>
              </p:cNvSpPr>
              <p:nvPr/>
            </p:nvSpPr>
            <p:spPr bwMode="auto">
              <a:xfrm flipH="1">
                <a:off x="3032" y="286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417" name="Text Box 144"/>
              <p:cNvSpPr txBox="1">
                <a:spLocks noChangeArrowheads="1"/>
              </p:cNvSpPr>
              <p:nvPr/>
            </p:nvSpPr>
            <p:spPr bwMode="auto">
              <a:xfrm flipH="1">
                <a:off x="2528" y="28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418" name="Oval 145"/>
              <p:cNvSpPr>
                <a:spLocks noChangeArrowheads="1"/>
              </p:cNvSpPr>
              <p:nvPr/>
            </p:nvSpPr>
            <p:spPr bwMode="auto">
              <a:xfrm flipH="1">
                <a:off x="3353" y="268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419" name="Oval 146"/>
              <p:cNvSpPr>
                <a:spLocks noChangeArrowheads="1"/>
              </p:cNvSpPr>
              <p:nvPr/>
            </p:nvSpPr>
            <p:spPr bwMode="auto">
              <a:xfrm flipH="1">
                <a:off x="3359" y="837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420" name="AutoShape 147"/>
              <p:cNvCxnSpPr>
                <a:cxnSpLocks noChangeShapeType="1"/>
                <a:stCxn id="45450" idx="1"/>
                <a:endCxn id="45419" idx="0"/>
              </p:cNvCxnSpPr>
              <p:nvPr/>
            </p:nvCxnSpPr>
            <p:spPr bwMode="auto">
              <a:xfrm rot="5400000">
                <a:off x="3305" y="770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070" name="Group 148"/>
              <p:cNvGrpSpPr>
                <a:grpSpLocks/>
              </p:cNvGrpSpPr>
              <p:nvPr/>
            </p:nvGrpSpPr>
            <p:grpSpPr bwMode="auto">
              <a:xfrm>
                <a:off x="3239" y="401"/>
                <a:ext cx="252" cy="28"/>
                <a:chOff x="1950" y="1176"/>
                <a:chExt cx="222" cy="52"/>
              </a:xfrm>
            </p:grpSpPr>
            <p:sp>
              <p:nvSpPr>
                <p:cNvPr id="45452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53" name="Line 150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071" name="Group 151"/>
              <p:cNvGrpSpPr>
                <a:grpSpLocks/>
              </p:cNvGrpSpPr>
              <p:nvPr/>
            </p:nvGrpSpPr>
            <p:grpSpPr bwMode="auto">
              <a:xfrm>
                <a:off x="3236" y="676"/>
                <a:ext cx="279" cy="27"/>
                <a:chOff x="1954" y="1262"/>
                <a:chExt cx="222" cy="51"/>
              </a:xfrm>
            </p:grpSpPr>
            <p:sp>
              <p:nvSpPr>
                <p:cNvPr id="45450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51" name="Line 153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423" name="Line 154"/>
              <p:cNvSpPr>
                <a:spLocks noChangeShapeType="1"/>
              </p:cNvSpPr>
              <p:nvPr/>
            </p:nvSpPr>
            <p:spPr bwMode="auto">
              <a:xfrm flipH="1" flipV="1">
                <a:off x="2763" y="277"/>
                <a:ext cx="5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424" name="AutoShape 155"/>
              <p:cNvCxnSpPr>
                <a:cxnSpLocks noChangeShapeType="1"/>
                <a:stCxn id="45418" idx="6"/>
                <a:endCxn id="45414" idx="6"/>
              </p:cNvCxnSpPr>
              <p:nvPr/>
            </p:nvCxnSpPr>
            <p:spPr bwMode="auto">
              <a:xfrm rot="10800000" flipV="1">
                <a:off x="2404" y="277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25" name="Line 156"/>
              <p:cNvSpPr>
                <a:spLocks noChangeShapeType="1"/>
              </p:cNvSpPr>
              <p:nvPr/>
            </p:nvSpPr>
            <p:spPr bwMode="auto">
              <a:xfrm flipV="1">
                <a:off x="2873" y="847"/>
                <a:ext cx="4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26" name="Oval 157"/>
              <p:cNvSpPr>
                <a:spLocks noChangeArrowheads="1"/>
              </p:cNvSpPr>
              <p:nvPr/>
            </p:nvSpPr>
            <p:spPr bwMode="auto">
              <a:xfrm>
                <a:off x="2451" y="472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27" name="Line 158"/>
              <p:cNvSpPr>
                <a:spLocks noChangeShapeType="1"/>
              </p:cNvSpPr>
              <p:nvPr/>
            </p:nvSpPr>
            <p:spPr bwMode="auto">
              <a:xfrm>
                <a:off x="2529" y="55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28" name="Oval 159"/>
              <p:cNvSpPr>
                <a:spLocks noChangeArrowheads="1"/>
              </p:cNvSpPr>
              <p:nvPr/>
            </p:nvSpPr>
            <p:spPr bwMode="auto">
              <a:xfrm flipH="1">
                <a:off x="2244" y="47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29" name="Line 160"/>
              <p:cNvSpPr>
                <a:spLocks noChangeShapeType="1"/>
              </p:cNvSpPr>
              <p:nvPr/>
            </p:nvSpPr>
            <p:spPr bwMode="auto">
              <a:xfrm>
                <a:off x="2244" y="568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072" name="Group 161"/>
              <p:cNvGrpSpPr>
                <a:grpSpLocks/>
              </p:cNvGrpSpPr>
              <p:nvPr/>
            </p:nvGrpSpPr>
            <p:grpSpPr bwMode="auto">
              <a:xfrm>
                <a:off x="2193" y="424"/>
                <a:ext cx="153" cy="285"/>
                <a:chOff x="2433" y="960"/>
                <a:chExt cx="153" cy="285"/>
              </a:xfrm>
            </p:grpSpPr>
            <p:sp>
              <p:nvSpPr>
                <p:cNvPr id="45448" name="Oval 162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49" name="Line 163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073" name="Group 164"/>
              <p:cNvGrpSpPr>
                <a:grpSpLocks/>
              </p:cNvGrpSpPr>
              <p:nvPr/>
            </p:nvGrpSpPr>
            <p:grpSpPr bwMode="auto">
              <a:xfrm flipH="1">
                <a:off x="2429" y="428"/>
                <a:ext cx="153" cy="285"/>
                <a:chOff x="2433" y="960"/>
                <a:chExt cx="153" cy="285"/>
              </a:xfrm>
            </p:grpSpPr>
            <p:sp>
              <p:nvSpPr>
                <p:cNvPr id="45446" name="Oval 165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47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074" name="Group 167"/>
              <p:cNvGrpSpPr>
                <a:grpSpLocks/>
              </p:cNvGrpSpPr>
              <p:nvPr/>
            </p:nvGrpSpPr>
            <p:grpSpPr bwMode="auto">
              <a:xfrm>
                <a:off x="2053" y="300"/>
                <a:ext cx="325" cy="505"/>
                <a:chOff x="2053" y="300"/>
                <a:chExt cx="325" cy="505"/>
              </a:xfrm>
            </p:grpSpPr>
            <p:grpSp>
              <p:nvGrpSpPr>
                <p:cNvPr id="45075" name="Group 168"/>
                <p:cNvGrpSpPr>
                  <a:grpSpLocks/>
                </p:cNvGrpSpPr>
                <p:nvPr/>
              </p:nvGrpSpPr>
              <p:grpSpPr bwMode="auto">
                <a:xfrm>
                  <a:off x="2115" y="356"/>
                  <a:ext cx="247" cy="401"/>
                  <a:chOff x="2433" y="960"/>
                  <a:chExt cx="153" cy="285"/>
                </a:xfrm>
              </p:grpSpPr>
              <p:sp>
                <p:nvSpPr>
                  <p:cNvPr id="45444" name="Oval 16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445" name="Line 1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076" name="Group 171"/>
                <p:cNvGrpSpPr>
                  <a:grpSpLocks/>
                </p:cNvGrpSpPr>
                <p:nvPr/>
              </p:nvGrpSpPr>
              <p:grpSpPr bwMode="auto">
                <a:xfrm>
                  <a:off x="2053" y="300"/>
                  <a:ext cx="325" cy="505"/>
                  <a:chOff x="2433" y="960"/>
                  <a:chExt cx="153" cy="285"/>
                </a:xfrm>
              </p:grpSpPr>
              <p:sp>
                <p:nvSpPr>
                  <p:cNvPr id="45442" name="Oval 172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443" name="Line 17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5077" name="Group 174"/>
              <p:cNvGrpSpPr>
                <a:grpSpLocks/>
              </p:cNvGrpSpPr>
              <p:nvPr/>
            </p:nvGrpSpPr>
            <p:grpSpPr bwMode="auto">
              <a:xfrm flipH="1">
                <a:off x="2397" y="308"/>
                <a:ext cx="325" cy="505"/>
                <a:chOff x="2053" y="300"/>
                <a:chExt cx="325" cy="505"/>
              </a:xfrm>
            </p:grpSpPr>
            <p:grpSp>
              <p:nvGrpSpPr>
                <p:cNvPr id="45078" name="Group 175"/>
                <p:cNvGrpSpPr>
                  <a:grpSpLocks/>
                </p:cNvGrpSpPr>
                <p:nvPr/>
              </p:nvGrpSpPr>
              <p:grpSpPr bwMode="auto">
                <a:xfrm>
                  <a:off x="2115" y="356"/>
                  <a:ext cx="247" cy="401"/>
                  <a:chOff x="2433" y="960"/>
                  <a:chExt cx="153" cy="285"/>
                </a:xfrm>
              </p:grpSpPr>
              <p:sp>
                <p:nvSpPr>
                  <p:cNvPr id="45438" name="Oval 176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439" name="Line 1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117" name="Group 178"/>
                <p:cNvGrpSpPr>
                  <a:grpSpLocks/>
                </p:cNvGrpSpPr>
                <p:nvPr/>
              </p:nvGrpSpPr>
              <p:grpSpPr bwMode="auto">
                <a:xfrm>
                  <a:off x="2053" y="300"/>
                  <a:ext cx="325" cy="505"/>
                  <a:chOff x="2433" y="960"/>
                  <a:chExt cx="153" cy="285"/>
                </a:xfrm>
              </p:grpSpPr>
              <p:sp>
                <p:nvSpPr>
                  <p:cNvPr id="45436" name="Oval 17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437" name="Line 18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5129" name="Group 181"/>
            <p:cNvGrpSpPr>
              <a:grpSpLocks/>
            </p:cNvGrpSpPr>
            <p:nvPr/>
          </p:nvGrpSpPr>
          <p:grpSpPr bwMode="auto">
            <a:xfrm>
              <a:off x="3513" y="1012"/>
              <a:ext cx="1322" cy="588"/>
              <a:chOff x="3425" y="748"/>
              <a:chExt cx="1322" cy="588"/>
            </a:xfrm>
          </p:grpSpPr>
          <p:grpSp>
            <p:nvGrpSpPr>
              <p:cNvPr id="45130" name="Group 182"/>
              <p:cNvGrpSpPr>
                <a:grpSpLocks/>
              </p:cNvGrpSpPr>
              <p:nvPr/>
            </p:nvGrpSpPr>
            <p:grpSpPr bwMode="auto">
              <a:xfrm rot="16200000" flipH="1">
                <a:off x="3486" y="934"/>
                <a:ext cx="275" cy="221"/>
                <a:chOff x="731" y="1840"/>
                <a:chExt cx="279" cy="113"/>
              </a:xfrm>
            </p:grpSpPr>
            <p:grpSp>
              <p:nvGrpSpPr>
                <p:cNvPr id="45141" name="Group 183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142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07" name="Freeform 185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08" name="Arc 186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52" name="Group 187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05" name="Freeform 188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06" name="Arc 189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153" name="Group 190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154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01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02" name="Arc 193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57" name="Group 194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99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00" name="Arc 196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158" name="Group 197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163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95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96" name="Arc 200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64" name="Group 201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93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94" name="Arc 203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389" name="Arc 204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90" name="Arc 205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352" name="AutoShape 206"/>
              <p:cNvCxnSpPr>
                <a:cxnSpLocks noChangeShapeType="1"/>
                <a:stCxn id="45361" idx="6"/>
                <a:endCxn id="45355" idx="2"/>
              </p:cNvCxnSpPr>
              <p:nvPr/>
            </p:nvCxnSpPr>
            <p:spPr bwMode="auto">
              <a:xfrm rot="10800000" flipV="1">
                <a:off x="3627" y="1326"/>
                <a:ext cx="965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353" name="AutoShape 207"/>
              <p:cNvCxnSpPr>
                <a:cxnSpLocks noChangeShapeType="1"/>
                <a:stCxn id="45384" idx="0"/>
                <a:endCxn id="45360" idx="4"/>
              </p:cNvCxnSpPr>
              <p:nvPr/>
            </p:nvCxnSpPr>
            <p:spPr bwMode="auto">
              <a:xfrm rot="-5400000">
                <a:off x="4540" y="824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354" name="AutoShape 208"/>
              <p:cNvCxnSpPr>
                <a:cxnSpLocks noChangeShapeType="1"/>
                <a:stCxn id="45389" idx="1"/>
                <a:endCxn id="45356" idx="0"/>
              </p:cNvCxnSpPr>
              <p:nvPr/>
            </p:nvCxnSpPr>
            <p:spPr bwMode="auto">
              <a:xfrm rot="-5400000">
                <a:off x="3552" y="837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355" name="Oval 209"/>
              <p:cNvSpPr>
                <a:spLocks noChangeArrowheads="1"/>
              </p:cNvSpPr>
              <p:nvPr/>
            </p:nvSpPr>
            <p:spPr bwMode="auto">
              <a:xfrm flipH="1">
                <a:off x="3603" y="1319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356" name="Oval 210"/>
              <p:cNvSpPr>
                <a:spLocks noChangeArrowheads="1"/>
              </p:cNvSpPr>
              <p:nvPr/>
            </p:nvSpPr>
            <p:spPr bwMode="auto">
              <a:xfrm flipV="1">
                <a:off x="3611" y="749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357" name="AutoShape 211"/>
              <p:cNvCxnSpPr>
                <a:cxnSpLocks noChangeShapeType="1"/>
                <a:stCxn id="45355" idx="0"/>
                <a:endCxn id="45390" idx="1"/>
              </p:cNvCxnSpPr>
              <p:nvPr/>
            </p:nvCxnSpPr>
            <p:spPr bwMode="auto">
              <a:xfrm rot="-5400000">
                <a:off x="3548" y="1251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358" name="Text Box 212"/>
              <p:cNvSpPr txBox="1">
                <a:spLocks noChangeArrowheads="1"/>
              </p:cNvSpPr>
              <p:nvPr/>
            </p:nvSpPr>
            <p:spPr bwMode="auto">
              <a:xfrm flipH="1">
                <a:off x="4264" y="766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359" name="Text Box 213"/>
              <p:cNvSpPr txBox="1">
                <a:spLocks noChangeArrowheads="1"/>
              </p:cNvSpPr>
              <p:nvPr/>
            </p:nvSpPr>
            <p:spPr bwMode="auto">
              <a:xfrm flipH="1">
                <a:off x="3760" y="76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360" name="Oval 214"/>
              <p:cNvSpPr>
                <a:spLocks noChangeArrowheads="1"/>
              </p:cNvSpPr>
              <p:nvPr/>
            </p:nvSpPr>
            <p:spPr bwMode="auto">
              <a:xfrm flipH="1">
                <a:off x="4585" y="748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361" name="Oval 215"/>
              <p:cNvSpPr>
                <a:spLocks noChangeArrowheads="1"/>
              </p:cNvSpPr>
              <p:nvPr/>
            </p:nvSpPr>
            <p:spPr bwMode="auto">
              <a:xfrm flipH="1">
                <a:off x="4591" y="1317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362" name="AutoShape 216"/>
              <p:cNvCxnSpPr>
                <a:cxnSpLocks noChangeShapeType="1"/>
                <a:stCxn id="45382" idx="1"/>
                <a:endCxn id="45361" idx="0"/>
              </p:cNvCxnSpPr>
              <p:nvPr/>
            </p:nvCxnSpPr>
            <p:spPr bwMode="auto">
              <a:xfrm rot="5400000">
                <a:off x="4537" y="1250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169" name="Group 217"/>
              <p:cNvGrpSpPr>
                <a:grpSpLocks/>
              </p:cNvGrpSpPr>
              <p:nvPr/>
            </p:nvGrpSpPr>
            <p:grpSpPr bwMode="auto">
              <a:xfrm>
                <a:off x="4471" y="881"/>
                <a:ext cx="252" cy="28"/>
                <a:chOff x="1950" y="1176"/>
                <a:chExt cx="222" cy="52"/>
              </a:xfrm>
            </p:grpSpPr>
            <p:sp>
              <p:nvSpPr>
                <p:cNvPr id="45384" name="Line 218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85" name="Line 219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170" name="Group 220"/>
              <p:cNvGrpSpPr>
                <a:grpSpLocks/>
              </p:cNvGrpSpPr>
              <p:nvPr/>
            </p:nvGrpSpPr>
            <p:grpSpPr bwMode="auto">
              <a:xfrm>
                <a:off x="4468" y="1156"/>
                <a:ext cx="279" cy="27"/>
                <a:chOff x="1954" y="1262"/>
                <a:chExt cx="222" cy="51"/>
              </a:xfrm>
            </p:grpSpPr>
            <p:sp>
              <p:nvSpPr>
                <p:cNvPr id="45382" name="Line 221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83" name="Line 222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365" name="Line 223"/>
              <p:cNvSpPr>
                <a:spLocks noChangeShapeType="1"/>
              </p:cNvSpPr>
              <p:nvPr/>
            </p:nvSpPr>
            <p:spPr bwMode="auto">
              <a:xfrm flipV="1">
                <a:off x="4512" y="90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6" name="Line 224"/>
              <p:cNvSpPr>
                <a:spLocks noChangeShapeType="1"/>
              </p:cNvSpPr>
              <p:nvPr/>
            </p:nvSpPr>
            <p:spPr bwMode="auto">
              <a:xfrm flipV="1">
                <a:off x="4577" y="90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7" name="Line 225"/>
              <p:cNvSpPr>
                <a:spLocks noChangeShapeType="1"/>
              </p:cNvSpPr>
              <p:nvPr/>
            </p:nvSpPr>
            <p:spPr bwMode="auto">
              <a:xfrm flipV="1">
                <a:off x="4642" y="90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8" name="Line 226"/>
              <p:cNvSpPr>
                <a:spLocks noChangeShapeType="1"/>
              </p:cNvSpPr>
              <p:nvPr/>
            </p:nvSpPr>
            <p:spPr bwMode="auto">
              <a:xfrm flipV="1">
                <a:off x="4706" y="90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9" name="Line 227"/>
              <p:cNvSpPr>
                <a:spLocks noChangeShapeType="1"/>
              </p:cNvSpPr>
              <p:nvPr/>
            </p:nvSpPr>
            <p:spPr bwMode="auto">
              <a:xfrm flipH="1" flipV="1">
                <a:off x="3995" y="757"/>
                <a:ext cx="4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370" name="AutoShape 228"/>
              <p:cNvCxnSpPr>
                <a:cxnSpLocks noChangeShapeType="1"/>
                <a:stCxn id="45360" idx="6"/>
                <a:endCxn id="45356" idx="6"/>
              </p:cNvCxnSpPr>
              <p:nvPr/>
            </p:nvCxnSpPr>
            <p:spPr bwMode="auto">
              <a:xfrm rot="10800000" flipV="1">
                <a:off x="3636" y="757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371" name="Line 229"/>
              <p:cNvSpPr>
                <a:spLocks noChangeShapeType="1"/>
              </p:cNvSpPr>
              <p:nvPr/>
            </p:nvSpPr>
            <p:spPr bwMode="auto">
              <a:xfrm flipV="1">
                <a:off x="4105" y="1327"/>
                <a:ext cx="4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72" name="Oval 230"/>
              <p:cNvSpPr>
                <a:spLocks noChangeArrowheads="1"/>
              </p:cNvSpPr>
              <p:nvPr/>
            </p:nvSpPr>
            <p:spPr bwMode="auto">
              <a:xfrm>
                <a:off x="3683" y="952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73" name="Line 231"/>
              <p:cNvSpPr>
                <a:spLocks noChangeShapeType="1"/>
              </p:cNvSpPr>
              <p:nvPr/>
            </p:nvSpPr>
            <p:spPr bwMode="auto">
              <a:xfrm>
                <a:off x="3761" y="10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74" name="Oval 232"/>
              <p:cNvSpPr>
                <a:spLocks noChangeArrowheads="1"/>
              </p:cNvSpPr>
              <p:nvPr/>
            </p:nvSpPr>
            <p:spPr bwMode="auto">
              <a:xfrm flipH="1">
                <a:off x="3476" y="95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75" name="Line 233"/>
              <p:cNvSpPr>
                <a:spLocks noChangeShapeType="1"/>
              </p:cNvSpPr>
              <p:nvPr/>
            </p:nvSpPr>
            <p:spPr bwMode="auto">
              <a:xfrm>
                <a:off x="3476" y="1048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175" name="Group 234"/>
              <p:cNvGrpSpPr>
                <a:grpSpLocks/>
              </p:cNvGrpSpPr>
              <p:nvPr/>
            </p:nvGrpSpPr>
            <p:grpSpPr bwMode="auto">
              <a:xfrm>
                <a:off x="3425" y="904"/>
                <a:ext cx="153" cy="285"/>
                <a:chOff x="2433" y="960"/>
                <a:chExt cx="153" cy="285"/>
              </a:xfrm>
            </p:grpSpPr>
            <p:sp>
              <p:nvSpPr>
                <p:cNvPr id="45380" name="Oval 235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81" name="Line 236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187" name="Group 237"/>
              <p:cNvGrpSpPr>
                <a:grpSpLocks/>
              </p:cNvGrpSpPr>
              <p:nvPr/>
            </p:nvGrpSpPr>
            <p:grpSpPr bwMode="auto">
              <a:xfrm flipH="1">
                <a:off x="3661" y="908"/>
                <a:ext cx="153" cy="285"/>
                <a:chOff x="2433" y="960"/>
                <a:chExt cx="153" cy="285"/>
              </a:xfrm>
            </p:grpSpPr>
            <p:sp>
              <p:nvSpPr>
                <p:cNvPr id="45378" name="Oval 238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79" name="Line 239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188" name="Group 240"/>
            <p:cNvGrpSpPr>
              <a:grpSpLocks/>
            </p:cNvGrpSpPr>
            <p:nvPr/>
          </p:nvGrpSpPr>
          <p:grpSpPr bwMode="auto">
            <a:xfrm>
              <a:off x="3723" y="1740"/>
              <a:ext cx="1237" cy="588"/>
              <a:chOff x="3923" y="1556"/>
              <a:chExt cx="1237" cy="588"/>
            </a:xfrm>
          </p:grpSpPr>
          <p:grpSp>
            <p:nvGrpSpPr>
              <p:cNvPr id="45196" name="Group 241"/>
              <p:cNvGrpSpPr>
                <a:grpSpLocks/>
              </p:cNvGrpSpPr>
              <p:nvPr/>
            </p:nvGrpSpPr>
            <p:grpSpPr bwMode="auto">
              <a:xfrm rot="16200000" flipH="1">
                <a:off x="3896" y="1742"/>
                <a:ext cx="275" cy="221"/>
                <a:chOff x="731" y="1840"/>
                <a:chExt cx="279" cy="113"/>
              </a:xfrm>
            </p:grpSpPr>
            <p:grpSp>
              <p:nvGrpSpPr>
                <p:cNvPr id="45197" name="Group 242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198" name="Group 243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49" name="Freeform 24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50" name="Arc 24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99" name="Group 246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47" name="Freeform 247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48" name="Arc 248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200" name="Group 249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01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43" name="Freeform 251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44" name="Arc 252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06" name="Group 253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41" name="Freeform 25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42" name="Arc 25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207" name="Group 256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20" name="Group 257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37" name="Freeform 258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38" name="Arc 259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21" name="Group 260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35" name="Freeform 261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36" name="Arc 262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331" name="Arc 263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32" name="Arc 264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302" name="AutoShape 265"/>
              <p:cNvCxnSpPr>
                <a:cxnSpLocks noChangeShapeType="1"/>
                <a:stCxn id="45311" idx="6"/>
                <a:endCxn id="45305" idx="2"/>
              </p:cNvCxnSpPr>
              <p:nvPr/>
            </p:nvCxnSpPr>
            <p:spPr bwMode="auto">
              <a:xfrm rot="10800000" flipV="1">
                <a:off x="4039" y="2134"/>
                <a:ext cx="966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303" name="AutoShape 266"/>
              <p:cNvCxnSpPr>
                <a:cxnSpLocks noChangeShapeType="1"/>
                <a:stCxn id="45326" idx="0"/>
                <a:endCxn id="45310" idx="4"/>
              </p:cNvCxnSpPr>
              <p:nvPr/>
            </p:nvCxnSpPr>
            <p:spPr bwMode="auto">
              <a:xfrm rot="5400000" flipH="1">
                <a:off x="4953" y="1631"/>
                <a:ext cx="115" cy="1"/>
              </a:xfrm>
              <a:prstGeom prst="bentConnector3">
                <a:avLst>
                  <a:gd name="adj1" fmla="val 49565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304" name="AutoShape 267"/>
              <p:cNvCxnSpPr>
                <a:cxnSpLocks noChangeShapeType="1"/>
                <a:stCxn id="45331" idx="1"/>
                <a:endCxn id="45306" idx="0"/>
              </p:cNvCxnSpPr>
              <p:nvPr/>
            </p:nvCxnSpPr>
            <p:spPr bwMode="auto">
              <a:xfrm rot="-5400000">
                <a:off x="3961" y="1645"/>
                <a:ext cx="14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5305" name="Oval 268"/>
              <p:cNvSpPr>
                <a:spLocks noChangeArrowheads="1"/>
              </p:cNvSpPr>
              <p:nvPr/>
            </p:nvSpPr>
            <p:spPr bwMode="auto">
              <a:xfrm flipH="1">
                <a:off x="4015" y="2127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306" name="Oval 269"/>
              <p:cNvSpPr>
                <a:spLocks noChangeArrowheads="1"/>
              </p:cNvSpPr>
              <p:nvPr/>
            </p:nvSpPr>
            <p:spPr bwMode="auto">
              <a:xfrm flipV="1">
                <a:off x="4019" y="1557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307" name="AutoShape 270"/>
              <p:cNvCxnSpPr>
                <a:cxnSpLocks noChangeShapeType="1"/>
                <a:stCxn id="45305" idx="0"/>
                <a:endCxn id="45332" idx="1"/>
              </p:cNvCxnSpPr>
              <p:nvPr/>
            </p:nvCxnSpPr>
            <p:spPr bwMode="auto">
              <a:xfrm rot="5400000" flipH="1">
                <a:off x="3959" y="2059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308" name="Text Box 271"/>
              <p:cNvSpPr txBox="1">
                <a:spLocks noChangeArrowheads="1"/>
              </p:cNvSpPr>
              <p:nvPr/>
            </p:nvSpPr>
            <p:spPr bwMode="auto">
              <a:xfrm flipH="1">
                <a:off x="4672" y="1666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309" name="Text Box 272"/>
              <p:cNvSpPr txBox="1">
                <a:spLocks noChangeArrowheads="1"/>
              </p:cNvSpPr>
              <p:nvPr/>
            </p:nvSpPr>
            <p:spPr bwMode="auto">
              <a:xfrm flipH="1">
                <a:off x="4199" y="1685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310" name="Oval 273"/>
              <p:cNvSpPr>
                <a:spLocks noChangeArrowheads="1"/>
              </p:cNvSpPr>
              <p:nvPr/>
            </p:nvSpPr>
            <p:spPr bwMode="auto">
              <a:xfrm flipH="1">
                <a:off x="4997" y="1556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311" name="Oval 274"/>
              <p:cNvSpPr>
                <a:spLocks noChangeArrowheads="1"/>
              </p:cNvSpPr>
              <p:nvPr/>
            </p:nvSpPr>
            <p:spPr bwMode="auto">
              <a:xfrm flipH="1">
                <a:off x="5004" y="2125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312" name="AutoShape 275"/>
              <p:cNvCxnSpPr>
                <a:cxnSpLocks noChangeShapeType="1"/>
                <a:stCxn id="45310" idx="6"/>
                <a:endCxn id="45306" idx="6"/>
              </p:cNvCxnSpPr>
              <p:nvPr/>
            </p:nvCxnSpPr>
            <p:spPr bwMode="auto">
              <a:xfrm rot="10800000" flipV="1">
                <a:off x="4044" y="1565"/>
                <a:ext cx="954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313" name="AutoShape 276"/>
              <p:cNvCxnSpPr>
                <a:cxnSpLocks noChangeShapeType="1"/>
                <a:stCxn id="45324" idx="1"/>
                <a:endCxn id="45311" idx="0"/>
              </p:cNvCxnSpPr>
              <p:nvPr/>
            </p:nvCxnSpPr>
            <p:spPr bwMode="auto">
              <a:xfrm rot="5400000">
                <a:off x="4950" y="2058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222" name="Group 277"/>
              <p:cNvGrpSpPr>
                <a:grpSpLocks/>
              </p:cNvGrpSpPr>
              <p:nvPr/>
            </p:nvGrpSpPr>
            <p:grpSpPr bwMode="auto">
              <a:xfrm>
                <a:off x="4884" y="1689"/>
                <a:ext cx="252" cy="28"/>
                <a:chOff x="1950" y="1176"/>
                <a:chExt cx="222" cy="52"/>
              </a:xfrm>
            </p:grpSpPr>
            <p:sp>
              <p:nvSpPr>
                <p:cNvPr id="45326" name="Line 278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27" name="Line 279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225" name="Group 280"/>
              <p:cNvGrpSpPr>
                <a:grpSpLocks/>
              </p:cNvGrpSpPr>
              <p:nvPr/>
            </p:nvGrpSpPr>
            <p:grpSpPr bwMode="auto">
              <a:xfrm>
                <a:off x="4881" y="1964"/>
                <a:ext cx="279" cy="27"/>
                <a:chOff x="1954" y="1262"/>
                <a:chExt cx="222" cy="51"/>
              </a:xfrm>
            </p:grpSpPr>
            <p:sp>
              <p:nvSpPr>
                <p:cNvPr id="45324" name="Line 281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25" name="Line 282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316" name="Line 283"/>
              <p:cNvSpPr>
                <a:spLocks noChangeShapeType="1"/>
              </p:cNvSpPr>
              <p:nvPr/>
            </p:nvSpPr>
            <p:spPr bwMode="auto">
              <a:xfrm flipV="1">
                <a:off x="4896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7" name="Line 284"/>
              <p:cNvSpPr>
                <a:spLocks noChangeShapeType="1"/>
              </p:cNvSpPr>
              <p:nvPr/>
            </p:nvSpPr>
            <p:spPr bwMode="auto">
              <a:xfrm flipV="1">
                <a:off x="4961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8" name="Line 285"/>
              <p:cNvSpPr>
                <a:spLocks noChangeShapeType="1"/>
              </p:cNvSpPr>
              <p:nvPr/>
            </p:nvSpPr>
            <p:spPr bwMode="auto">
              <a:xfrm flipV="1">
                <a:off x="5025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9" name="Line 286"/>
              <p:cNvSpPr>
                <a:spLocks noChangeShapeType="1"/>
              </p:cNvSpPr>
              <p:nvPr/>
            </p:nvSpPr>
            <p:spPr bwMode="auto">
              <a:xfrm flipV="1">
                <a:off x="5090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0" name="Line 287"/>
              <p:cNvSpPr>
                <a:spLocks noChangeShapeType="1"/>
              </p:cNvSpPr>
              <p:nvPr/>
            </p:nvSpPr>
            <p:spPr bwMode="auto">
              <a:xfrm flipV="1">
                <a:off x="4928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1" name="Line 288"/>
              <p:cNvSpPr>
                <a:spLocks noChangeShapeType="1"/>
              </p:cNvSpPr>
              <p:nvPr/>
            </p:nvSpPr>
            <p:spPr bwMode="auto">
              <a:xfrm flipV="1">
                <a:off x="4993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2" name="Line 289"/>
              <p:cNvSpPr>
                <a:spLocks noChangeShapeType="1"/>
              </p:cNvSpPr>
              <p:nvPr/>
            </p:nvSpPr>
            <p:spPr bwMode="auto">
              <a:xfrm flipV="1">
                <a:off x="5058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3" name="Line 290"/>
              <p:cNvSpPr>
                <a:spLocks noChangeShapeType="1"/>
              </p:cNvSpPr>
              <p:nvPr/>
            </p:nvSpPr>
            <p:spPr bwMode="auto">
              <a:xfrm flipV="1">
                <a:off x="5122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226" name="Group 291"/>
            <p:cNvGrpSpPr>
              <a:grpSpLocks/>
            </p:cNvGrpSpPr>
            <p:nvPr/>
          </p:nvGrpSpPr>
          <p:grpSpPr bwMode="auto">
            <a:xfrm>
              <a:off x="889" y="2498"/>
              <a:ext cx="1322" cy="588"/>
              <a:chOff x="801" y="2418"/>
              <a:chExt cx="1322" cy="588"/>
            </a:xfrm>
          </p:grpSpPr>
          <p:grpSp>
            <p:nvGrpSpPr>
              <p:cNvPr id="45231" name="Group 292"/>
              <p:cNvGrpSpPr>
                <a:grpSpLocks/>
              </p:cNvGrpSpPr>
              <p:nvPr/>
            </p:nvGrpSpPr>
            <p:grpSpPr bwMode="auto">
              <a:xfrm rot="16200000" flipH="1">
                <a:off x="862" y="2604"/>
                <a:ext cx="275" cy="221"/>
                <a:chOff x="731" y="1840"/>
                <a:chExt cx="279" cy="113"/>
              </a:xfrm>
            </p:grpSpPr>
            <p:grpSp>
              <p:nvGrpSpPr>
                <p:cNvPr id="45232" name="Group 293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37" name="Group 294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99" name="Freeform 295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00" name="Arc 296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38" name="Group 297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97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98" name="Arc 299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243" name="Group 300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55" name="Group 301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93" name="Freeform 302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94" name="Arc 303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56" name="Group 304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91" name="Freeform 305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92" name="Arc 306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268" name="Group 307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69" name="Group 308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87" name="Freeform 309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88" name="Arc 310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78" name="Group 311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85" name="Freeform 312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86" name="Arc 313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281" name="Arc 314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82" name="Arc 315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244" name="AutoShape 316"/>
              <p:cNvCxnSpPr>
                <a:cxnSpLocks noChangeShapeType="1"/>
                <a:stCxn id="45253" idx="6"/>
                <a:endCxn id="45247" idx="2"/>
              </p:cNvCxnSpPr>
              <p:nvPr/>
            </p:nvCxnSpPr>
            <p:spPr bwMode="auto">
              <a:xfrm rot="10800000" flipV="1">
                <a:off x="1005" y="2996"/>
                <a:ext cx="963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245" name="AutoShape 317"/>
              <p:cNvCxnSpPr>
                <a:cxnSpLocks noChangeShapeType="1"/>
                <a:stCxn id="45276" idx="0"/>
                <a:endCxn id="45252" idx="4"/>
              </p:cNvCxnSpPr>
              <p:nvPr/>
            </p:nvCxnSpPr>
            <p:spPr bwMode="auto">
              <a:xfrm rot="-5400000">
                <a:off x="1916" y="2494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246" name="AutoShape 318"/>
              <p:cNvCxnSpPr>
                <a:cxnSpLocks noChangeShapeType="1"/>
                <a:stCxn id="45281" idx="1"/>
                <a:endCxn id="45248" idx="0"/>
              </p:cNvCxnSpPr>
              <p:nvPr/>
            </p:nvCxnSpPr>
            <p:spPr bwMode="auto">
              <a:xfrm rot="-5400000">
                <a:off x="928" y="2507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247" name="Oval 319"/>
              <p:cNvSpPr>
                <a:spLocks noChangeArrowheads="1"/>
              </p:cNvSpPr>
              <p:nvPr/>
            </p:nvSpPr>
            <p:spPr bwMode="auto">
              <a:xfrm flipH="1">
                <a:off x="981" y="2989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248" name="Oval 320"/>
              <p:cNvSpPr>
                <a:spLocks noChangeArrowheads="1"/>
              </p:cNvSpPr>
              <p:nvPr/>
            </p:nvSpPr>
            <p:spPr bwMode="auto">
              <a:xfrm flipV="1">
                <a:off x="987" y="2419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249" name="AutoShape 321"/>
              <p:cNvCxnSpPr>
                <a:cxnSpLocks noChangeShapeType="1"/>
                <a:stCxn id="45247" idx="0"/>
                <a:endCxn id="45282" idx="1"/>
              </p:cNvCxnSpPr>
              <p:nvPr/>
            </p:nvCxnSpPr>
            <p:spPr bwMode="auto">
              <a:xfrm rot="5400000" flipH="1">
                <a:off x="925" y="2921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250" name="Text Box 322"/>
              <p:cNvSpPr txBox="1">
                <a:spLocks noChangeArrowheads="1"/>
              </p:cNvSpPr>
              <p:nvPr/>
            </p:nvSpPr>
            <p:spPr bwMode="auto">
              <a:xfrm flipH="1">
                <a:off x="1640" y="2436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251" name="Text Box 323"/>
              <p:cNvSpPr txBox="1">
                <a:spLocks noChangeArrowheads="1"/>
              </p:cNvSpPr>
              <p:nvPr/>
            </p:nvSpPr>
            <p:spPr bwMode="auto">
              <a:xfrm flipH="1">
                <a:off x="1136" y="243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252" name="Oval 324"/>
              <p:cNvSpPr>
                <a:spLocks noChangeArrowheads="1"/>
              </p:cNvSpPr>
              <p:nvPr/>
            </p:nvSpPr>
            <p:spPr bwMode="auto">
              <a:xfrm flipH="1">
                <a:off x="1961" y="2418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253" name="Oval 325"/>
              <p:cNvSpPr>
                <a:spLocks noChangeArrowheads="1"/>
              </p:cNvSpPr>
              <p:nvPr/>
            </p:nvSpPr>
            <p:spPr bwMode="auto">
              <a:xfrm flipH="1">
                <a:off x="1967" y="2987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254" name="AutoShape 326"/>
              <p:cNvCxnSpPr>
                <a:cxnSpLocks noChangeShapeType="1"/>
                <a:stCxn id="45274" idx="1"/>
                <a:endCxn id="45253" idx="0"/>
              </p:cNvCxnSpPr>
              <p:nvPr/>
            </p:nvCxnSpPr>
            <p:spPr bwMode="auto">
              <a:xfrm rot="5400000">
                <a:off x="1913" y="2920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279" name="Group 327"/>
              <p:cNvGrpSpPr>
                <a:grpSpLocks/>
              </p:cNvGrpSpPr>
              <p:nvPr/>
            </p:nvGrpSpPr>
            <p:grpSpPr bwMode="auto">
              <a:xfrm>
                <a:off x="1847" y="2551"/>
                <a:ext cx="252" cy="28"/>
                <a:chOff x="1950" y="1176"/>
                <a:chExt cx="222" cy="52"/>
              </a:xfrm>
            </p:grpSpPr>
            <p:sp>
              <p:nvSpPr>
                <p:cNvPr id="45276" name="Line 328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77" name="Line 329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280" name="Group 330"/>
              <p:cNvGrpSpPr>
                <a:grpSpLocks/>
              </p:cNvGrpSpPr>
              <p:nvPr/>
            </p:nvGrpSpPr>
            <p:grpSpPr bwMode="auto">
              <a:xfrm>
                <a:off x="1844" y="2826"/>
                <a:ext cx="279" cy="27"/>
                <a:chOff x="1954" y="1262"/>
                <a:chExt cx="222" cy="51"/>
              </a:xfrm>
            </p:grpSpPr>
            <p:sp>
              <p:nvSpPr>
                <p:cNvPr id="45274" name="Line 331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75" name="Line 332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257" name="Line 333"/>
              <p:cNvSpPr>
                <a:spLocks noChangeShapeType="1"/>
              </p:cNvSpPr>
              <p:nvPr/>
            </p:nvSpPr>
            <p:spPr bwMode="auto">
              <a:xfrm>
                <a:off x="1888" y="257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8" name="Line 334"/>
              <p:cNvSpPr>
                <a:spLocks noChangeShapeType="1"/>
              </p:cNvSpPr>
              <p:nvPr/>
            </p:nvSpPr>
            <p:spPr bwMode="auto">
              <a:xfrm>
                <a:off x="1953" y="257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9" name="Line 335"/>
              <p:cNvSpPr>
                <a:spLocks noChangeShapeType="1"/>
              </p:cNvSpPr>
              <p:nvPr/>
            </p:nvSpPr>
            <p:spPr bwMode="auto">
              <a:xfrm>
                <a:off x="2018" y="257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0" name="Line 336"/>
              <p:cNvSpPr>
                <a:spLocks noChangeShapeType="1"/>
              </p:cNvSpPr>
              <p:nvPr/>
            </p:nvSpPr>
            <p:spPr bwMode="auto">
              <a:xfrm>
                <a:off x="2082" y="257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1" name="Line 337"/>
              <p:cNvSpPr>
                <a:spLocks noChangeShapeType="1"/>
              </p:cNvSpPr>
              <p:nvPr/>
            </p:nvSpPr>
            <p:spPr bwMode="auto">
              <a:xfrm>
                <a:off x="1371" y="2424"/>
                <a:ext cx="47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262" name="AutoShape 338"/>
              <p:cNvCxnSpPr>
                <a:cxnSpLocks noChangeShapeType="1"/>
                <a:stCxn id="45252" idx="6"/>
                <a:endCxn id="45248" idx="6"/>
              </p:cNvCxnSpPr>
              <p:nvPr/>
            </p:nvCxnSpPr>
            <p:spPr bwMode="auto">
              <a:xfrm rot="10800000" flipV="1">
                <a:off x="1012" y="2427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263" name="Line 339"/>
              <p:cNvSpPr>
                <a:spLocks noChangeShapeType="1"/>
              </p:cNvSpPr>
              <p:nvPr/>
            </p:nvSpPr>
            <p:spPr bwMode="auto">
              <a:xfrm flipH="1">
                <a:off x="1479" y="2996"/>
                <a:ext cx="5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4" name="Oval 340"/>
              <p:cNvSpPr>
                <a:spLocks noChangeArrowheads="1"/>
              </p:cNvSpPr>
              <p:nvPr/>
            </p:nvSpPr>
            <p:spPr bwMode="auto">
              <a:xfrm>
                <a:off x="1059" y="2622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5" name="Line 341"/>
              <p:cNvSpPr>
                <a:spLocks noChangeShapeType="1"/>
              </p:cNvSpPr>
              <p:nvPr/>
            </p:nvSpPr>
            <p:spPr bwMode="auto">
              <a:xfrm flipV="1">
                <a:off x="1137" y="270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6" name="Oval 342"/>
              <p:cNvSpPr>
                <a:spLocks noChangeArrowheads="1"/>
              </p:cNvSpPr>
              <p:nvPr/>
            </p:nvSpPr>
            <p:spPr bwMode="auto">
              <a:xfrm flipH="1" flipV="1">
                <a:off x="852" y="262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7" name="Line 343"/>
              <p:cNvSpPr>
                <a:spLocks noChangeShapeType="1"/>
              </p:cNvSpPr>
              <p:nvPr/>
            </p:nvSpPr>
            <p:spPr bwMode="auto">
              <a:xfrm>
                <a:off x="852" y="2718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283" name="Group 344"/>
              <p:cNvGrpSpPr>
                <a:grpSpLocks/>
              </p:cNvGrpSpPr>
              <p:nvPr/>
            </p:nvGrpSpPr>
            <p:grpSpPr bwMode="auto">
              <a:xfrm flipV="1">
                <a:off x="801" y="2574"/>
                <a:ext cx="153" cy="285"/>
                <a:chOff x="2433" y="960"/>
                <a:chExt cx="153" cy="285"/>
              </a:xfrm>
            </p:grpSpPr>
            <p:sp>
              <p:nvSpPr>
                <p:cNvPr id="45272" name="Oval 345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73" name="Line 346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284" name="Group 347"/>
              <p:cNvGrpSpPr>
                <a:grpSpLocks/>
              </p:cNvGrpSpPr>
              <p:nvPr/>
            </p:nvGrpSpPr>
            <p:grpSpPr bwMode="auto">
              <a:xfrm flipH="1" flipV="1">
                <a:off x="1037" y="2578"/>
                <a:ext cx="153" cy="285"/>
                <a:chOff x="2433" y="960"/>
                <a:chExt cx="153" cy="285"/>
              </a:xfrm>
            </p:grpSpPr>
            <p:sp>
              <p:nvSpPr>
                <p:cNvPr id="45270" name="Oval 348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71" name="Line 349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289" name="Group 350"/>
            <p:cNvGrpSpPr>
              <a:grpSpLocks/>
            </p:cNvGrpSpPr>
            <p:nvPr/>
          </p:nvGrpSpPr>
          <p:grpSpPr bwMode="auto">
            <a:xfrm>
              <a:off x="2141" y="3104"/>
              <a:ext cx="1462" cy="588"/>
              <a:chOff x="2095" y="2944"/>
              <a:chExt cx="1462" cy="588"/>
            </a:xfrm>
          </p:grpSpPr>
          <p:grpSp>
            <p:nvGrpSpPr>
              <p:cNvPr id="45290" name="Group 351"/>
              <p:cNvGrpSpPr>
                <a:grpSpLocks/>
              </p:cNvGrpSpPr>
              <p:nvPr/>
            </p:nvGrpSpPr>
            <p:grpSpPr bwMode="auto">
              <a:xfrm rot="16200000" flipH="1">
                <a:off x="2296" y="3130"/>
                <a:ext cx="275" cy="221"/>
                <a:chOff x="731" y="1840"/>
                <a:chExt cx="279" cy="113"/>
              </a:xfrm>
            </p:grpSpPr>
            <p:grpSp>
              <p:nvGrpSpPr>
                <p:cNvPr id="45295" name="Group 352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96" name="Group 353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41" name="Freeform 35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42" name="Arc 35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301" name="Group 356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39" name="Freeform 357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40" name="Arc 358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314" name="Group 359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315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35" name="Freeform 361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36" name="Arc 362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328" name="Group 363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33" name="Freeform 36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34" name="Arc 36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329" name="Group 366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330" name="Group 367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29" name="Freeform 368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30" name="Arc 369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333" name="Group 370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27" name="Freeform 371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28" name="Arc 372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223" name="Arc 373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24" name="Arc 374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176" name="AutoShape 375"/>
              <p:cNvCxnSpPr>
                <a:cxnSpLocks noChangeShapeType="1"/>
                <a:stCxn id="45185" idx="6"/>
                <a:endCxn id="45179" idx="2"/>
              </p:cNvCxnSpPr>
              <p:nvPr/>
            </p:nvCxnSpPr>
            <p:spPr bwMode="auto">
              <a:xfrm rot="10800000" flipV="1">
                <a:off x="2437" y="3522"/>
                <a:ext cx="965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177" name="AutoShape 376"/>
              <p:cNvCxnSpPr>
                <a:cxnSpLocks noChangeShapeType="1"/>
                <a:stCxn id="45218" idx="0"/>
                <a:endCxn id="45184" idx="4"/>
              </p:cNvCxnSpPr>
              <p:nvPr/>
            </p:nvCxnSpPr>
            <p:spPr bwMode="auto">
              <a:xfrm rot="-5400000">
                <a:off x="3350" y="3020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178" name="AutoShape 377"/>
              <p:cNvCxnSpPr>
                <a:cxnSpLocks noChangeShapeType="1"/>
                <a:stCxn id="45223" idx="1"/>
                <a:endCxn id="45180" idx="0"/>
              </p:cNvCxnSpPr>
              <p:nvPr/>
            </p:nvCxnSpPr>
            <p:spPr bwMode="auto">
              <a:xfrm rot="-5400000">
                <a:off x="2362" y="3033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79" name="Oval 378"/>
              <p:cNvSpPr>
                <a:spLocks noChangeArrowheads="1"/>
              </p:cNvSpPr>
              <p:nvPr/>
            </p:nvSpPr>
            <p:spPr bwMode="auto">
              <a:xfrm flipH="1">
                <a:off x="2413" y="3515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180" name="Oval 379"/>
              <p:cNvSpPr>
                <a:spLocks noChangeArrowheads="1"/>
              </p:cNvSpPr>
              <p:nvPr/>
            </p:nvSpPr>
            <p:spPr bwMode="auto">
              <a:xfrm flipV="1">
                <a:off x="2421" y="2945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181" name="AutoShape 380"/>
              <p:cNvCxnSpPr>
                <a:cxnSpLocks noChangeShapeType="1"/>
                <a:stCxn id="45179" idx="0"/>
                <a:endCxn id="45224" idx="1"/>
              </p:cNvCxnSpPr>
              <p:nvPr/>
            </p:nvCxnSpPr>
            <p:spPr bwMode="auto">
              <a:xfrm rot="-5400000">
                <a:off x="2358" y="3447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82" name="Text Box 381"/>
              <p:cNvSpPr txBox="1">
                <a:spLocks noChangeArrowheads="1"/>
              </p:cNvSpPr>
              <p:nvPr/>
            </p:nvSpPr>
            <p:spPr bwMode="auto">
              <a:xfrm flipH="1">
                <a:off x="3074" y="2962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183" name="Text Box 382"/>
              <p:cNvSpPr txBox="1">
                <a:spLocks noChangeArrowheads="1"/>
              </p:cNvSpPr>
              <p:nvPr/>
            </p:nvSpPr>
            <p:spPr bwMode="auto">
              <a:xfrm flipH="1">
                <a:off x="2570" y="296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184" name="Oval 383"/>
              <p:cNvSpPr>
                <a:spLocks noChangeArrowheads="1"/>
              </p:cNvSpPr>
              <p:nvPr/>
            </p:nvSpPr>
            <p:spPr bwMode="auto">
              <a:xfrm flipH="1">
                <a:off x="3395" y="2944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185" name="Oval 384"/>
              <p:cNvSpPr>
                <a:spLocks noChangeArrowheads="1"/>
              </p:cNvSpPr>
              <p:nvPr/>
            </p:nvSpPr>
            <p:spPr bwMode="auto">
              <a:xfrm flipH="1">
                <a:off x="3401" y="3513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186" name="AutoShape 385"/>
              <p:cNvCxnSpPr>
                <a:cxnSpLocks noChangeShapeType="1"/>
                <a:stCxn id="45216" idx="1"/>
                <a:endCxn id="45185" idx="0"/>
              </p:cNvCxnSpPr>
              <p:nvPr/>
            </p:nvCxnSpPr>
            <p:spPr bwMode="auto">
              <a:xfrm rot="5400000">
                <a:off x="3347" y="3446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334" name="Group 386"/>
              <p:cNvGrpSpPr>
                <a:grpSpLocks/>
              </p:cNvGrpSpPr>
              <p:nvPr/>
            </p:nvGrpSpPr>
            <p:grpSpPr bwMode="auto">
              <a:xfrm>
                <a:off x="3281" y="3077"/>
                <a:ext cx="252" cy="28"/>
                <a:chOff x="1950" y="1176"/>
                <a:chExt cx="222" cy="52"/>
              </a:xfrm>
            </p:grpSpPr>
            <p:sp>
              <p:nvSpPr>
                <p:cNvPr id="45218" name="Line 387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19" name="Line 388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339" name="Group 389"/>
              <p:cNvGrpSpPr>
                <a:grpSpLocks/>
              </p:cNvGrpSpPr>
              <p:nvPr/>
            </p:nvGrpSpPr>
            <p:grpSpPr bwMode="auto">
              <a:xfrm>
                <a:off x="3278" y="3352"/>
                <a:ext cx="279" cy="27"/>
                <a:chOff x="1954" y="1262"/>
                <a:chExt cx="222" cy="51"/>
              </a:xfrm>
            </p:grpSpPr>
            <p:sp>
              <p:nvSpPr>
                <p:cNvPr id="45216" name="Line 390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17" name="Line 391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189" name="Line 392"/>
              <p:cNvSpPr>
                <a:spLocks noChangeShapeType="1"/>
              </p:cNvSpPr>
              <p:nvPr/>
            </p:nvSpPr>
            <p:spPr bwMode="auto">
              <a:xfrm flipV="1">
                <a:off x="2805" y="2953"/>
                <a:ext cx="5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190" name="AutoShape 393"/>
              <p:cNvCxnSpPr>
                <a:cxnSpLocks noChangeShapeType="1"/>
                <a:stCxn id="45184" idx="6"/>
                <a:endCxn id="45180" idx="6"/>
              </p:cNvCxnSpPr>
              <p:nvPr/>
            </p:nvCxnSpPr>
            <p:spPr bwMode="auto">
              <a:xfrm rot="10800000" flipV="1">
                <a:off x="2446" y="2953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91" name="Line 394"/>
              <p:cNvSpPr>
                <a:spLocks noChangeShapeType="1"/>
              </p:cNvSpPr>
              <p:nvPr/>
            </p:nvSpPr>
            <p:spPr bwMode="auto">
              <a:xfrm flipH="1" flipV="1">
                <a:off x="2915" y="3523"/>
                <a:ext cx="4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2" name="Oval 395"/>
              <p:cNvSpPr>
                <a:spLocks noChangeArrowheads="1"/>
              </p:cNvSpPr>
              <p:nvPr/>
            </p:nvSpPr>
            <p:spPr bwMode="auto">
              <a:xfrm>
                <a:off x="2493" y="314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93" name="Line 396"/>
              <p:cNvSpPr>
                <a:spLocks noChangeShapeType="1"/>
              </p:cNvSpPr>
              <p:nvPr/>
            </p:nvSpPr>
            <p:spPr bwMode="auto">
              <a:xfrm flipV="1">
                <a:off x="2571" y="323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4" name="Oval 397"/>
              <p:cNvSpPr>
                <a:spLocks noChangeArrowheads="1"/>
              </p:cNvSpPr>
              <p:nvPr/>
            </p:nvSpPr>
            <p:spPr bwMode="auto">
              <a:xfrm flipH="1">
                <a:off x="2286" y="3154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95" name="Line 398"/>
              <p:cNvSpPr>
                <a:spLocks noChangeShapeType="1"/>
              </p:cNvSpPr>
              <p:nvPr/>
            </p:nvSpPr>
            <p:spPr bwMode="auto">
              <a:xfrm flipV="1">
                <a:off x="2286" y="3244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340" name="Group 399"/>
              <p:cNvGrpSpPr>
                <a:grpSpLocks/>
              </p:cNvGrpSpPr>
              <p:nvPr/>
            </p:nvGrpSpPr>
            <p:grpSpPr bwMode="auto">
              <a:xfrm flipV="1">
                <a:off x="2235" y="3100"/>
                <a:ext cx="153" cy="285"/>
                <a:chOff x="2433" y="960"/>
                <a:chExt cx="153" cy="285"/>
              </a:xfrm>
            </p:grpSpPr>
            <p:sp>
              <p:nvSpPr>
                <p:cNvPr id="45214" name="Oval 400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15" name="Line 401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345" name="Group 402"/>
              <p:cNvGrpSpPr>
                <a:grpSpLocks/>
              </p:cNvGrpSpPr>
              <p:nvPr/>
            </p:nvGrpSpPr>
            <p:grpSpPr bwMode="auto">
              <a:xfrm flipH="1" flipV="1">
                <a:off x="2471" y="3104"/>
                <a:ext cx="153" cy="285"/>
                <a:chOff x="2433" y="960"/>
                <a:chExt cx="153" cy="285"/>
              </a:xfrm>
            </p:grpSpPr>
            <p:sp>
              <p:nvSpPr>
                <p:cNvPr id="45212" name="Oval 403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13" name="Line 404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346" name="Group 405"/>
              <p:cNvGrpSpPr>
                <a:grpSpLocks/>
              </p:cNvGrpSpPr>
              <p:nvPr/>
            </p:nvGrpSpPr>
            <p:grpSpPr bwMode="auto">
              <a:xfrm flipV="1">
                <a:off x="2095" y="2976"/>
                <a:ext cx="325" cy="505"/>
                <a:chOff x="2053" y="300"/>
                <a:chExt cx="325" cy="505"/>
              </a:xfrm>
            </p:grpSpPr>
            <p:grpSp>
              <p:nvGrpSpPr>
                <p:cNvPr id="45351" name="Group 406"/>
                <p:cNvGrpSpPr>
                  <a:grpSpLocks/>
                </p:cNvGrpSpPr>
                <p:nvPr/>
              </p:nvGrpSpPr>
              <p:grpSpPr bwMode="auto">
                <a:xfrm>
                  <a:off x="2115" y="356"/>
                  <a:ext cx="247" cy="401"/>
                  <a:chOff x="2433" y="960"/>
                  <a:chExt cx="153" cy="285"/>
                </a:xfrm>
              </p:grpSpPr>
              <p:sp>
                <p:nvSpPr>
                  <p:cNvPr id="45210" name="Oval 407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11" name="Line 40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363" name="Group 409"/>
                <p:cNvGrpSpPr>
                  <a:grpSpLocks/>
                </p:cNvGrpSpPr>
                <p:nvPr/>
              </p:nvGrpSpPr>
              <p:grpSpPr bwMode="auto">
                <a:xfrm>
                  <a:off x="2053" y="300"/>
                  <a:ext cx="325" cy="505"/>
                  <a:chOff x="2433" y="960"/>
                  <a:chExt cx="153" cy="285"/>
                </a:xfrm>
              </p:grpSpPr>
              <p:sp>
                <p:nvSpPr>
                  <p:cNvPr id="45208" name="Oval 410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09" name="Line 4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5364" name="Group 412"/>
              <p:cNvGrpSpPr>
                <a:grpSpLocks/>
              </p:cNvGrpSpPr>
              <p:nvPr/>
            </p:nvGrpSpPr>
            <p:grpSpPr bwMode="auto">
              <a:xfrm flipH="1" flipV="1">
                <a:off x="2439" y="2984"/>
                <a:ext cx="325" cy="505"/>
                <a:chOff x="2053" y="300"/>
                <a:chExt cx="325" cy="505"/>
              </a:xfrm>
            </p:grpSpPr>
            <p:grpSp>
              <p:nvGrpSpPr>
                <p:cNvPr id="45376" name="Group 413"/>
                <p:cNvGrpSpPr>
                  <a:grpSpLocks/>
                </p:cNvGrpSpPr>
                <p:nvPr/>
              </p:nvGrpSpPr>
              <p:grpSpPr bwMode="auto">
                <a:xfrm>
                  <a:off x="2115" y="356"/>
                  <a:ext cx="247" cy="401"/>
                  <a:chOff x="2433" y="960"/>
                  <a:chExt cx="153" cy="285"/>
                </a:xfrm>
              </p:grpSpPr>
              <p:sp>
                <p:nvSpPr>
                  <p:cNvPr id="45204" name="Oval 414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05" name="Line 4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377" name="Group 416"/>
                <p:cNvGrpSpPr>
                  <a:grpSpLocks/>
                </p:cNvGrpSpPr>
                <p:nvPr/>
              </p:nvGrpSpPr>
              <p:grpSpPr bwMode="auto">
                <a:xfrm>
                  <a:off x="2053" y="300"/>
                  <a:ext cx="325" cy="505"/>
                  <a:chOff x="2433" y="960"/>
                  <a:chExt cx="153" cy="285"/>
                </a:xfrm>
              </p:grpSpPr>
              <p:sp>
                <p:nvSpPr>
                  <p:cNvPr id="45202" name="Oval 417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03" name="Line 4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5386" name="Group 419"/>
            <p:cNvGrpSpPr>
              <a:grpSpLocks/>
            </p:cNvGrpSpPr>
            <p:nvPr/>
          </p:nvGrpSpPr>
          <p:grpSpPr bwMode="auto">
            <a:xfrm>
              <a:off x="3513" y="2498"/>
              <a:ext cx="1322" cy="588"/>
              <a:chOff x="3425" y="2314"/>
              <a:chExt cx="1322" cy="588"/>
            </a:xfrm>
          </p:grpSpPr>
          <p:grpSp>
            <p:nvGrpSpPr>
              <p:cNvPr id="45387" name="Group 420"/>
              <p:cNvGrpSpPr>
                <a:grpSpLocks/>
              </p:cNvGrpSpPr>
              <p:nvPr/>
            </p:nvGrpSpPr>
            <p:grpSpPr bwMode="auto">
              <a:xfrm rot="16200000" flipH="1">
                <a:off x="3486" y="2500"/>
                <a:ext cx="275" cy="221"/>
                <a:chOff x="731" y="1840"/>
                <a:chExt cx="279" cy="113"/>
              </a:xfrm>
            </p:grpSpPr>
            <p:grpSp>
              <p:nvGrpSpPr>
                <p:cNvPr id="45388" name="Group 421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391" name="Group 422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73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74" name="Arc 42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392" name="Group 425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71" name="Freeform 426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72" name="Arc 427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397" name="Group 428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398" name="Group 429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67" name="Freeform 430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8" name="Arc 431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403" name="Group 432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65" name="Freeform 43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6" name="Arc 43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404" name="Group 435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409" name="Group 436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61" name="Freeform 437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2" name="Arc 438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421" name="Group 439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59" name="Freeform 440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0" name="Arc 441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155" name="Arc 442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56" name="Arc 443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118" name="AutoShape 444"/>
              <p:cNvCxnSpPr>
                <a:cxnSpLocks noChangeShapeType="1"/>
                <a:stCxn id="45127" idx="6"/>
                <a:endCxn id="45121" idx="2"/>
              </p:cNvCxnSpPr>
              <p:nvPr/>
            </p:nvCxnSpPr>
            <p:spPr bwMode="auto">
              <a:xfrm rot="10800000" flipV="1">
                <a:off x="3627" y="2892"/>
                <a:ext cx="965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119" name="AutoShape 445"/>
              <p:cNvCxnSpPr>
                <a:cxnSpLocks noChangeShapeType="1"/>
                <a:stCxn id="45150" idx="0"/>
                <a:endCxn id="45126" idx="4"/>
              </p:cNvCxnSpPr>
              <p:nvPr/>
            </p:nvCxnSpPr>
            <p:spPr bwMode="auto">
              <a:xfrm rot="-5400000">
                <a:off x="4540" y="2390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120" name="AutoShape 446"/>
              <p:cNvCxnSpPr>
                <a:cxnSpLocks noChangeShapeType="1"/>
                <a:stCxn id="45155" idx="1"/>
                <a:endCxn id="45122" idx="0"/>
              </p:cNvCxnSpPr>
              <p:nvPr/>
            </p:nvCxnSpPr>
            <p:spPr bwMode="auto">
              <a:xfrm rot="-5400000">
                <a:off x="3552" y="2403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21" name="Oval 447"/>
              <p:cNvSpPr>
                <a:spLocks noChangeArrowheads="1"/>
              </p:cNvSpPr>
              <p:nvPr/>
            </p:nvSpPr>
            <p:spPr bwMode="auto">
              <a:xfrm flipH="1">
                <a:off x="3603" y="2885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122" name="Oval 448"/>
              <p:cNvSpPr>
                <a:spLocks noChangeArrowheads="1"/>
              </p:cNvSpPr>
              <p:nvPr/>
            </p:nvSpPr>
            <p:spPr bwMode="auto">
              <a:xfrm flipV="1">
                <a:off x="3611" y="2315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123" name="AutoShape 449"/>
              <p:cNvCxnSpPr>
                <a:cxnSpLocks noChangeShapeType="1"/>
                <a:stCxn id="45121" idx="0"/>
                <a:endCxn id="45156" idx="1"/>
              </p:cNvCxnSpPr>
              <p:nvPr/>
            </p:nvCxnSpPr>
            <p:spPr bwMode="auto">
              <a:xfrm rot="-5400000">
                <a:off x="3548" y="2817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24" name="Text Box 450"/>
              <p:cNvSpPr txBox="1">
                <a:spLocks noChangeArrowheads="1"/>
              </p:cNvSpPr>
              <p:nvPr/>
            </p:nvSpPr>
            <p:spPr bwMode="auto">
              <a:xfrm flipH="1">
                <a:off x="4264" y="2332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125" name="Text Box 451"/>
              <p:cNvSpPr txBox="1">
                <a:spLocks noChangeArrowheads="1"/>
              </p:cNvSpPr>
              <p:nvPr/>
            </p:nvSpPr>
            <p:spPr bwMode="auto">
              <a:xfrm flipH="1">
                <a:off x="3760" y="233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126" name="Oval 452"/>
              <p:cNvSpPr>
                <a:spLocks noChangeArrowheads="1"/>
              </p:cNvSpPr>
              <p:nvPr/>
            </p:nvSpPr>
            <p:spPr bwMode="auto">
              <a:xfrm flipH="1">
                <a:off x="4585" y="2314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127" name="Oval 453"/>
              <p:cNvSpPr>
                <a:spLocks noChangeArrowheads="1"/>
              </p:cNvSpPr>
              <p:nvPr/>
            </p:nvSpPr>
            <p:spPr bwMode="auto">
              <a:xfrm flipH="1">
                <a:off x="4591" y="2883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128" name="AutoShape 454"/>
              <p:cNvCxnSpPr>
                <a:cxnSpLocks noChangeShapeType="1"/>
                <a:stCxn id="45148" idx="1"/>
                <a:endCxn id="45127" idx="0"/>
              </p:cNvCxnSpPr>
              <p:nvPr/>
            </p:nvCxnSpPr>
            <p:spPr bwMode="auto">
              <a:xfrm rot="5400000">
                <a:off x="4537" y="2816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422" name="Group 455"/>
              <p:cNvGrpSpPr>
                <a:grpSpLocks/>
              </p:cNvGrpSpPr>
              <p:nvPr/>
            </p:nvGrpSpPr>
            <p:grpSpPr bwMode="auto">
              <a:xfrm>
                <a:off x="4471" y="2447"/>
                <a:ext cx="252" cy="28"/>
                <a:chOff x="1950" y="1176"/>
                <a:chExt cx="222" cy="52"/>
              </a:xfrm>
            </p:grpSpPr>
            <p:sp>
              <p:nvSpPr>
                <p:cNvPr id="45150" name="Line 456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51" name="Line 457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430" name="Group 458"/>
              <p:cNvGrpSpPr>
                <a:grpSpLocks/>
              </p:cNvGrpSpPr>
              <p:nvPr/>
            </p:nvGrpSpPr>
            <p:grpSpPr bwMode="auto">
              <a:xfrm>
                <a:off x="4468" y="2722"/>
                <a:ext cx="279" cy="27"/>
                <a:chOff x="1954" y="1262"/>
                <a:chExt cx="222" cy="51"/>
              </a:xfrm>
            </p:grpSpPr>
            <p:sp>
              <p:nvSpPr>
                <p:cNvPr id="45148" name="Line 459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49" name="Line 460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131" name="Line 461"/>
              <p:cNvSpPr>
                <a:spLocks noChangeShapeType="1"/>
              </p:cNvSpPr>
              <p:nvPr/>
            </p:nvSpPr>
            <p:spPr bwMode="auto">
              <a:xfrm flipV="1">
                <a:off x="4512" y="247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2" name="Line 462"/>
              <p:cNvSpPr>
                <a:spLocks noChangeShapeType="1"/>
              </p:cNvSpPr>
              <p:nvPr/>
            </p:nvSpPr>
            <p:spPr bwMode="auto">
              <a:xfrm flipV="1">
                <a:off x="4577" y="247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3" name="Line 463"/>
              <p:cNvSpPr>
                <a:spLocks noChangeShapeType="1"/>
              </p:cNvSpPr>
              <p:nvPr/>
            </p:nvSpPr>
            <p:spPr bwMode="auto">
              <a:xfrm flipV="1">
                <a:off x="4642" y="247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4" name="Line 464"/>
              <p:cNvSpPr>
                <a:spLocks noChangeShapeType="1"/>
              </p:cNvSpPr>
              <p:nvPr/>
            </p:nvSpPr>
            <p:spPr bwMode="auto">
              <a:xfrm flipV="1">
                <a:off x="4706" y="247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135" name="AutoShape 465"/>
              <p:cNvCxnSpPr>
                <a:cxnSpLocks noChangeShapeType="1"/>
                <a:stCxn id="45126" idx="6"/>
                <a:endCxn id="45122" idx="6"/>
              </p:cNvCxnSpPr>
              <p:nvPr/>
            </p:nvCxnSpPr>
            <p:spPr bwMode="auto">
              <a:xfrm rot="10800000" flipV="1">
                <a:off x="3636" y="2323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36" name="Line 466"/>
              <p:cNvSpPr>
                <a:spLocks noChangeShapeType="1"/>
              </p:cNvSpPr>
              <p:nvPr/>
            </p:nvSpPr>
            <p:spPr bwMode="auto">
              <a:xfrm flipH="1" flipV="1">
                <a:off x="4105" y="2893"/>
                <a:ext cx="4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7" name="Oval 467"/>
              <p:cNvSpPr>
                <a:spLocks noChangeArrowheads="1"/>
              </p:cNvSpPr>
              <p:nvPr/>
            </p:nvSpPr>
            <p:spPr bwMode="auto">
              <a:xfrm flipV="1">
                <a:off x="3683" y="251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8" name="Line 468"/>
              <p:cNvSpPr>
                <a:spLocks noChangeShapeType="1"/>
              </p:cNvSpPr>
              <p:nvPr/>
            </p:nvSpPr>
            <p:spPr bwMode="auto">
              <a:xfrm>
                <a:off x="3761" y="260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9" name="Oval 469"/>
              <p:cNvSpPr>
                <a:spLocks noChangeArrowheads="1"/>
              </p:cNvSpPr>
              <p:nvPr/>
            </p:nvSpPr>
            <p:spPr bwMode="auto">
              <a:xfrm flipH="1">
                <a:off x="3476" y="2524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0" name="Line 470"/>
              <p:cNvSpPr>
                <a:spLocks noChangeShapeType="1"/>
              </p:cNvSpPr>
              <p:nvPr/>
            </p:nvSpPr>
            <p:spPr bwMode="auto">
              <a:xfrm flipV="1">
                <a:off x="3476" y="2614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431" name="Group 471"/>
              <p:cNvGrpSpPr>
                <a:grpSpLocks/>
              </p:cNvGrpSpPr>
              <p:nvPr/>
            </p:nvGrpSpPr>
            <p:grpSpPr bwMode="auto">
              <a:xfrm flipV="1">
                <a:off x="3425" y="2470"/>
                <a:ext cx="153" cy="285"/>
                <a:chOff x="2433" y="960"/>
                <a:chExt cx="153" cy="285"/>
              </a:xfrm>
            </p:grpSpPr>
            <p:sp>
              <p:nvSpPr>
                <p:cNvPr id="45146" name="Oval 472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47" name="Line 473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432" name="Group 474"/>
              <p:cNvGrpSpPr>
                <a:grpSpLocks/>
              </p:cNvGrpSpPr>
              <p:nvPr/>
            </p:nvGrpSpPr>
            <p:grpSpPr bwMode="auto">
              <a:xfrm flipH="1" flipV="1">
                <a:off x="3661" y="2474"/>
                <a:ext cx="153" cy="285"/>
                <a:chOff x="2433" y="960"/>
                <a:chExt cx="153" cy="285"/>
              </a:xfrm>
            </p:grpSpPr>
            <p:sp>
              <p:nvSpPr>
                <p:cNvPr id="45144" name="Oval 475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45" name="Line 476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143" name="Line 477"/>
              <p:cNvSpPr>
                <a:spLocks noChangeShapeType="1"/>
              </p:cNvSpPr>
              <p:nvPr/>
            </p:nvSpPr>
            <p:spPr bwMode="auto">
              <a:xfrm flipV="1">
                <a:off x="3995" y="2323"/>
                <a:ext cx="4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433" name="Group 478"/>
            <p:cNvGrpSpPr>
              <a:grpSpLocks/>
            </p:cNvGrpSpPr>
            <p:nvPr/>
          </p:nvGrpSpPr>
          <p:grpSpPr bwMode="auto">
            <a:xfrm>
              <a:off x="572" y="648"/>
              <a:ext cx="568" cy="271"/>
              <a:chOff x="1400" y="3840"/>
              <a:chExt cx="568" cy="271"/>
            </a:xfrm>
          </p:grpSpPr>
          <p:sp>
            <p:nvSpPr>
              <p:cNvPr id="45112" name="Line 479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3" name="Rectangle 480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4" name="Text Box 481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115" name="Text Box 482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  <p:sp>
            <p:nvSpPr>
              <p:cNvPr id="45116" name="Rectangle 483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434" name="Group 484"/>
            <p:cNvGrpSpPr>
              <a:grpSpLocks/>
            </p:cNvGrpSpPr>
            <p:nvPr/>
          </p:nvGrpSpPr>
          <p:grpSpPr bwMode="auto">
            <a:xfrm>
              <a:off x="2644" y="96"/>
              <a:ext cx="568" cy="375"/>
              <a:chOff x="2104" y="3808"/>
              <a:chExt cx="568" cy="375"/>
            </a:xfrm>
          </p:grpSpPr>
          <p:sp>
            <p:nvSpPr>
              <p:cNvPr id="45108" name="Line 485"/>
              <p:cNvSpPr>
                <a:spLocks noChangeShapeType="1"/>
              </p:cNvSpPr>
              <p:nvPr/>
            </p:nvSpPr>
            <p:spPr bwMode="auto">
              <a:xfrm>
                <a:off x="2104" y="4024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9" name="Rectangle 486"/>
              <p:cNvSpPr>
                <a:spLocks noChangeArrowheads="1"/>
              </p:cNvSpPr>
              <p:nvPr/>
            </p:nvSpPr>
            <p:spPr bwMode="auto">
              <a:xfrm>
                <a:off x="2216" y="3808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0" name="Text Box 487"/>
              <p:cNvSpPr txBox="1">
                <a:spLocks noChangeArrowheads="1"/>
              </p:cNvSpPr>
              <p:nvPr/>
            </p:nvSpPr>
            <p:spPr bwMode="auto">
              <a:xfrm>
                <a:off x="241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111" name="Text Box 488"/>
              <p:cNvSpPr txBox="1">
                <a:spLocks noChangeArrowheads="1"/>
              </p:cNvSpPr>
              <p:nvPr/>
            </p:nvSpPr>
            <p:spPr bwMode="auto">
              <a:xfrm>
                <a:off x="217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</p:grpSp>
        <p:grpSp>
          <p:nvGrpSpPr>
            <p:cNvPr id="45435" name="Group 489"/>
            <p:cNvGrpSpPr>
              <a:grpSpLocks/>
            </p:cNvGrpSpPr>
            <p:nvPr/>
          </p:nvGrpSpPr>
          <p:grpSpPr bwMode="auto">
            <a:xfrm>
              <a:off x="4684" y="648"/>
              <a:ext cx="568" cy="271"/>
              <a:chOff x="1400" y="3840"/>
              <a:chExt cx="568" cy="271"/>
            </a:xfrm>
          </p:grpSpPr>
          <p:sp>
            <p:nvSpPr>
              <p:cNvPr id="45103" name="Line 490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4" name="Rectangle 491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5" name="Text Box 492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106" name="Text Box 493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  <p:sp>
            <p:nvSpPr>
              <p:cNvPr id="45107" name="Rectangle 494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440" name="Group 495"/>
            <p:cNvGrpSpPr>
              <a:grpSpLocks/>
            </p:cNvGrpSpPr>
            <p:nvPr/>
          </p:nvGrpSpPr>
          <p:grpSpPr bwMode="auto">
            <a:xfrm>
              <a:off x="120" y="1936"/>
              <a:ext cx="568" cy="375"/>
              <a:chOff x="696" y="3696"/>
              <a:chExt cx="568" cy="375"/>
            </a:xfrm>
          </p:grpSpPr>
          <p:sp>
            <p:nvSpPr>
              <p:cNvPr id="45099" name="Line 496"/>
              <p:cNvSpPr>
                <a:spLocks noChangeShapeType="1"/>
              </p:cNvSpPr>
              <p:nvPr/>
            </p:nvSpPr>
            <p:spPr bwMode="auto">
              <a:xfrm>
                <a:off x="696" y="391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0" name="Rectangle 497"/>
              <p:cNvSpPr>
                <a:spLocks noChangeArrowheads="1"/>
              </p:cNvSpPr>
              <p:nvPr/>
            </p:nvSpPr>
            <p:spPr bwMode="auto">
              <a:xfrm>
                <a:off x="1024" y="3696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1" name="Text Box 498"/>
              <p:cNvSpPr txBox="1">
                <a:spLocks noChangeArrowheads="1"/>
              </p:cNvSpPr>
              <p:nvPr/>
            </p:nvSpPr>
            <p:spPr bwMode="auto">
              <a:xfrm>
                <a:off x="100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102" name="Text Box 499"/>
              <p:cNvSpPr txBox="1">
                <a:spLocks noChangeArrowheads="1"/>
              </p:cNvSpPr>
              <p:nvPr/>
            </p:nvSpPr>
            <p:spPr bwMode="auto">
              <a:xfrm>
                <a:off x="76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</p:grpSp>
        <p:grpSp>
          <p:nvGrpSpPr>
            <p:cNvPr id="45441" name="Group 500"/>
            <p:cNvGrpSpPr>
              <a:grpSpLocks/>
            </p:cNvGrpSpPr>
            <p:nvPr/>
          </p:nvGrpSpPr>
          <p:grpSpPr bwMode="auto">
            <a:xfrm>
              <a:off x="5024" y="1800"/>
              <a:ext cx="568" cy="375"/>
              <a:chOff x="696" y="3696"/>
              <a:chExt cx="568" cy="375"/>
            </a:xfrm>
          </p:grpSpPr>
          <p:sp>
            <p:nvSpPr>
              <p:cNvPr id="45095" name="Line 501"/>
              <p:cNvSpPr>
                <a:spLocks noChangeShapeType="1"/>
              </p:cNvSpPr>
              <p:nvPr/>
            </p:nvSpPr>
            <p:spPr bwMode="auto">
              <a:xfrm>
                <a:off x="696" y="391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6" name="Rectangle 502"/>
              <p:cNvSpPr>
                <a:spLocks noChangeArrowheads="1"/>
              </p:cNvSpPr>
              <p:nvPr/>
            </p:nvSpPr>
            <p:spPr bwMode="auto">
              <a:xfrm>
                <a:off x="1024" y="3696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7" name="Text Box 503"/>
              <p:cNvSpPr txBox="1">
                <a:spLocks noChangeArrowheads="1"/>
              </p:cNvSpPr>
              <p:nvPr/>
            </p:nvSpPr>
            <p:spPr bwMode="auto">
              <a:xfrm>
                <a:off x="100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098" name="Text Box 504"/>
              <p:cNvSpPr txBox="1">
                <a:spLocks noChangeArrowheads="1"/>
              </p:cNvSpPr>
              <p:nvPr/>
            </p:nvSpPr>
            <p:spPr bwMode="auto">
              <a:xfrm>
                <a:off x="76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</p:grpSp>
        <p:grpSp>
          <p:nvGrpSpPr>
            <p:cNvPr id="45454" name="Group 505"/>
            <p:cNvGrpSpPr>
              <a:grpSpLocks/>
            </p:cNvGrpSpPr>
            <p:nvPr/>
          </p:nvGrpSpPr>
          <p:grpSpPr bwMode="auto">
            <a:xfrm>
              <a:off x="4684" y="3064"/>
              <a:ext cx="568" cy="271"/>
              <a:chOff x="1400" y="3840"/>
              <a:chExt cx="568" cy="271"/>
            </a:xfrm>
          </p:grpSpPr>
          <p:sp>
            <p:nvSpPr>
              <p:cNvPr id="45090" name="Line 506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1" name="Rectangle 507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2" name="Text Box 508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093" name="Text Box 509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  <p:sp>
            <p:nvSpPr>
              <p:cNvPr id="45094" name="Rectangle 510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455" name="Group 511"/>
            <p:cNvGrpSpPr>
              <a:grpSpLocks/>
            </p:cNvGrpSpPr>
            <p:nvPr/>
          </p:nvGrpSpPr>
          <p:grpSpPr bwMode="auto">
            <a:xfrm>
              <a:off x="572" y="3144"/>
              <a:ext cx="568" cy="271"/>
              <a:chOff x="1400" y="3840"/>
              <a:chExt cx="568" cy="271"/>
            </a:xfrm>
          </p:grpSpPr>
          <p:sp>
            <p:nvSpPr>
              <p:cNvPr id="45085" name="Line 512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6" name="Rectangle 513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7" name="Text Box 514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088" name="Text Box 515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  <p:sp>
            <p:nvSpPr>
              <p:cNvPr id="45089" name="Rectangle 516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456" name="Group 517"/>
            <p:cNvGrpSpPr>
              <a:grpSpLocks/>
            </p:cNvGrpSpPr>
            <p:nvPr/>
          </p:nvGrpSpPr>
          <p:grpSpPr bwMode="auto">
            <a:xfrm>
              <a:off x="2644" y="3784"/>
              <a:ext cx="568" cy="375"/>
              <a:chOff x="2104" y="3808"/>
              <a:chExt cx="568" cy="375"/>
            </a:xfrm>
          </p:grpSpPr>
          <p:sp>
            <p:nvSpPr>
              <p:cNvPr id="45081" name="Line 518"/>
              <p:cNvSpPr>
                <a:spLocks noChangeShapeType="1"/>
              </p:cNvSpPr>
              <p:nvPr/>
            </p:nvSpPr>
            <p:spPr bwMode="auto">
              <a:xfrm>
                <a:off x="2104" y="4024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2" name="Rectangle 519"/>
              <p:cNvSpPr>
                <a:spLocks noChangeArrowheads="1"/>
              </p:cNvSpPr>
              <p:nvPr/>
            </p:nvSpPr>
            <p:spPr bwMode="auto">
              <a:xfrm>
                <a:off x="2216" y="3808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3" name="Text Box 520"/>
              <p:cNvSpPr txBox="1">
                <a:spLocks noChangeArrowheads="1"/>
              </p:cNvSpPr>
              <p:nvPr/>
            </p:nvSpPr>
            <p:spPr bwMode="auto">
              <a:xfrm>
                <a:off x="241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084" name="Text Box 521"/>
              <p:cNvSpPr txBox="1">
                <a:spLocks noChangeArrowheads="1"/>
              </p:cNvSpPr>
              <p:nvPr/>
            </p:nvSpPr>
            <p:spPr bwMode="auto">
              <a:xfrm>
                <a:off x="217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</p:grpSp>
        <p:sp>
          <p:nvSpPr>
            <p:cNvPr id="45079" name="Arc 522"/>
            <p:cNvSpPr>
              <a:spLocks/>
            </p:cNvSpPr>
            <p:nvPr/>
          </p:nvSpPr>
          <p:spPr bwMode="auto">
            <a:xfrm>
              <a:off x="2480" y="1473"/>
              <a:ext cx="864" cy="1104"/>
            </a:xfrm>
            <a:custGeom>
              <a:avLst/>
              <a:gdLst>
                <a:gd name="T0" fmla="*/ 3 w 43200"/>
                <a:gd name="T1" fmla="*/ 615 h 43200"/>
                <a:gd name="T2" fmla="*/ 86 w 43200"/>
                <a:gd name="T3" fmla="*/ 882 h 43200"/>
                <a:gd name="T4" fmla="*/ 432 w 43200"/>
                <a:gd name="T5" fmla="*/ 552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</a:path>
                <a:path w="43200" h="43200" stroke="0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Text Box 523"/>
            <p:cNvSpPr txBox="1">
              <a:spLocks noChangeArrowheads="1"/>
            </p:cNvSpPr>
            <p:nvPr/>
          </p:nvSpPr>
          <p:spPr bwMode="auto">
            <a:xfrm>
              <a:off x="4281" y="4166"/>
              <a:ext cx="147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After Halliday and Resnick Figure 35-1</a:t>
              </a:r>
            </a:p>
          </p:txBody>
        </p:sp>
      </p:grpSp>
      <p:sp>
        <p:nvSpPr>
          <p:cNvPr id="45062" name="Rectangle 526"/>
          <p:cNvSpPr>
            <a:spLocks noChangeArrowheads="1"/>
          </p:cNvSpPr>
          <p:nvPr/>
        </p:nvSpPr>
        <p:spPr bwMode="auto">
          <a:xfrm>
            <a:off x="6530975" y="0"/>
            <a:ext cx="2613025" cy="1597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6841" y="1109990"/>
            <a:ext cx="6344328" cy="462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718" y="1584008"/>
            <a:ext cx="6284480" cy="327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/>
              <a:t>RLC</a:t>
            </a:r>
            <a:r>
              <a:rPr lang="en-US"/>
              <a:t> Circuit, Analysis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total energy is not constant, since there is a transformation to internal energy in the resistor at the rate of  </a:t>
            </a:r>
            <a:r>
              <a:rPr lang="en-US" i="1"/>
              <a:t>dU</a:t>
            </a:r>
            <a:r>
              <a:rPr lang="en-US"/>
              <a:t>/</a:t>
            </a:r>
            <a:r>
              <a:rPr lang="en-US" i="1"/>
              <a:t>dt</a:t>
            </a:r>
            <a:r>
              <a:rPr lang="en-US"/>
              <a:t> = -</a:t>
            </a:r>
            <a:r>
              <a:rPr lang="en-US" i="1">
                <a:latin typeface="Times New Roman" pitchFamily="18" charset="0"/>
              </a:rPr>
              <a:t>I </a:t>
            </a:r>
            <a:r>
              <a:rPr lang="en-US" baseline="30000"/>
              <a:t>2</a:t>
            </a:r>
            <a:r>
              <a:rPr lang="en-US" i="1"/>
              <a:t>R</a:t>
            </a:r>
          </a:p>
          <a:p>
            <a:pPr lvl="1" eaLnBrk="1" hangingPunct="1"/>
            <a:r>
              <a:rPr lang="en-US"/>
              <a:t>Radiation losses are still ignored</a:t>
            </a:r>
          </a:p>
          <a:p>
            <a:pPr eaLnBrk="1" hangingPunct="1"/>
            <a:r>
              <a:rPr lang="en-US"/>
              <a:t>The circuit’s operation can be expressed as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2576513" y="4710113"/>
          <a:ext cx="33940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419040" progId="">
                  <p:embed/>
                </p:oleObj>
              </mc:Choice>
              <mc:Fallback>
                <p:oleObj name="Equation" r:id="rId2" imgW="1460160" imgH="419040" progId="">
                  <p:embed/>
                  <p:pic>
                    <p:nvPicPr>
                      <p:cNvPr id="215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4710113"/>
                        <a:ext cx="339407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28588"/>
            <a:ext cx="6477000" cy="1143001"/>
          </a:xfrm>
        </p:spPr>
        <p:txBody>
          <a:bodyPr/>
          <a:lstStyle/>
          <a:p>
            <a:pPr eaLnBrk="1" hangingPunct="1"/>
            <a:r>
              <a:rPr lang="en-US" sz="3200" i="1"/>
              <a:t>RLC</a:t>
            </a:r>
            <a:r>
              <a:rPr lang="en-US" sz="3200"/>
              <a:t> Circuit Compared to Damped Oscillators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i="1"/>
              <a:t>RLC</a:t>
            </a:r>
            <a:r>
              <a:rPr lang="en-US"/>
              <a:t> circuit is analogous to a damped harmonic oscillator</a:t>
            </a:r>
          </a:p>
          <a:p>
            <a:pPr eaLnBrk="1" hangingPunct="1"/>
            <a:r>
              <a:rPr lang="en-US"/>
              <a:t>When </a:t>
            </a:r>
            <a:r>
              <a:rPr lang="en-US" i="1"/>
              <a:t>R</a:t>
            </a:r>
            <a:r>
              <a:rPr lang="en-US"/>
              <a:t> = 0</a:t>
            </a:r>
          </a:p>
          <a:p>
            <a:pPr lvl="1" eaLnBrk="1" hangingPunct="1"/>
            <a:r>
              <a:rPr lang="en-US"/>
              <a:t>The circuit reduces to an </a:t>
            </a:r>
            <a:r>
              <a:rPr lang="en-US" i="1"/>
              <a:t>LC</a:t>
            </a:r>
            <a:r>
              <a:rPr lang="en-US"/>
              <a:t> circuit and is equivalent to no damping in a mechanical oscillator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14300"/>
            <a:ext cx="6477000" cy="1143000"/>
          </a:xfrm>
        </p:spPr>
        <p:txBody>
          <a:bodyPr/>
          <a:lstStyle/>
          <a:p>
            <a:pPr eaLnBrk="1" hangingPunct="1"/>
            <a:r>
              <a:rPr lang="en-US" sz="2800" i="1"/>
              <a:t>RLC</a:t>
            </a:r>
            <a:r>
              <a:rPr lang="en-US" sz="2800"/>
              <a:t> Circuit Compared to Damped Oscillators, cont.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When </a:t>
            </a:r>
            <a:r>
              <a:rPr lang="en-US" i="1"/>
              <a:t>R</a:t>
            </a:r>
            <a:r>
              <a:rPr lang="en-US"/>
              <a:t> is small:</a:t>
            </a:r>
          </a:p>
          <a:p>
            <a:pPr lvl="1" eaLnBrk="1" hangingPunct="1"/>
            <a:r>
              <a:rPr lang="en-US"/>
              <a:t>The </a:t>
            </a:r>
            <a:r>
              <a:rPr lang="en-US" i="1"/>
              <a:t>RLC</a:t>
            </a:r>
            <a:r>
              <a:rPr lang="en-US"/>
              <a:t> circuit is analogous to light damping in a mechanical oscillator</a:t>
            </a:r>
          </a:p>
          <a:p>
            <a:pPr lvl="1" eaLnBrk="1" hangingPunct="1"/>
            <a:r>
              <a:rPr lang="en-US" i="1"/>
              <a:t>Q</a:t>
            </a:r>
            <a:r>
              <a:rPr lang="en-US"/>
              <a:t> = </a:t>
            </a:r>
            <a:r>
              <a:rPr lang="en-US" i="1"/>
              <a:t>Q</a:t>
            </a:r>
            <a:r>
              <a:rPr lang="en-US" baseline="-25000"/>
              <a:t>max</a:t>
            </a:r>
            <a:r>
              <a:rPr lang="en-US"/>
              <a:t> </a:t>
            </a:r>
            <a:r>
              <a:rPr lang="en-US" i="1"/>
              <a:t>e</a:t>
            </a:r>
            <a:r>
              <a:rPr lang="en-US" baseline="30000"/>
              <a:t>-</a:t>
            </a:r>
            <a:r>
              <a:rPr lang="en-US" i="1" baseline="30000"/>
              <a:t>Rt</a:t>
            </a:r>
            <a:r>
              <a:rPr lang="en-US" baseline="30000"/>
              <a:t>/2</a:t>
            </a:r>
            <a:r>
              <a:rPr lang="en-US" i="1" baseline="30000"/>
              <a:t>L</a:t>
            </a:r>
            <a:r>
              <a:rPr lang="en-US"/>
              <a:t> cos </a:t>
            </a:r>
            <a:r>
              <a:rPr lang="en-US" i="1">
                <a:cs typeface="Arial" charset="0"/>
              </a:rPr>
              <a:t>ω</a:t>
            </a:r>
            <a:r>
              <a:rPr lang="en-US" i="1" baseline="-25000"/>
              <a:t>d</a:t>
            </a:r>
            <a:r>
              <a:rPr lang="en-US" i="1"/>
              <a:t>t</a:t>
            </a:r>
          </a:p>
          <a:p>
            <a:pPr lvl="1" eaLnBrk="1" hangingPunct="1"/>
            <a:r>
              <a:rPr lang="en-US" i="1">
                <a:cs typeface="Arial" charset="0"/>
              </a:rPr>
              <a:t>ω</a:t>
            </a:r>
            <a:r>
              <a:rPr lang="en-US" i="1" baseline="-25000"/>
              <a:t>d</a:t>
            </a:r>
            <a:r>
              <a:rPr lang="en-US"/>
              <a:t> is the angular frequency of oscillation for the circuit and 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2744788" y="5046663"/>
          <a:ext cx="2894012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583920" progId="">
                  <p:embed/>
                </p:oleObj>
              </mc:Choice>
              <mc:Fallback>
                <p:oleObj name="Equation" r:id="rId2" imgW="1409400" imgH="583920" progId="">
                  <p:embed/>
                  <p:pic>
                    <p:nvPicPr>
                      <p:cNvPr id="225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5046663"/>
                        <a:ext cx="2894012" cy="1198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14300"/>
            <a:ext cx="6477000" cy="1143000"/>
          </a:xfrm>
        </p:spPr>
        <p:txBody>
          <a:bodyPr/>
          <a:lstStyle/>
          <a:p>
            <a:pPr eaLnBrk="1" hangingPunct="1"/>
            <a:r>
              <a:rPr lang="en-US" sz="2800" i="1"/>
              <a:t>RLC</a:t>
            </a:r>
            <a:r>
              <a:rPr lang="en-US" sz="2800"/>
              <a:t> Circuit Compared to Damped Oscillators, final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When </a:t>
            </a:r>
            <a:r>
              <a:rPr lang="en-US" sz="2800" i="1"/>
              <a:t>R</a:t>
            </a:r>
            <a:r>
              <a:rPr lang="en-US" sz="2800"/>
              <a:t> is very large, the oscillations damp out very rapidly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There is a critical value of </a:t>
            </a:r>
            <a:r>
              <a:rPr lang="en-US" sz="2800" i="1"/>
              <a:t>R</a:t>
            </a:r>
            <a:r>
              <a:rPr lang="en-US" sz="2800"/>
              <a:t> above which no oscillations occur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</a:t>
            </a:r>
            <a:r>
              <a:rPr lang="en-US" sz="2800" i="1"/>
              <a:t>R</a:t>
            </a:r>
            <a:r>
              <a:rPr lang="en-US" sz="2800"/>
              <a:t> = </a:t>
            </a:r>
            <a:r>
              <a:rPr lang="en-US" sz="2800" i="1"/>
              <a:t>R</a:t>
            </a:r>
            <a:r>
              <a:rPr lang="en-US" sz="2800" i="1" baseline="-25000"/>
              <a:t>C</a:t>
            </a:r>
            <a:r>
              <a:rPr lang="en-US" sz="2800"/>
              <a:t>, the circuit is said to be </a:t>
            </a:r>
            <a:r>
              <a:rPr lang="en-US" sz="2800" i="1"/>
              <a:t>critically damped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When </a:t>
            </a:r>
            <a:r>
              <a:rPr lang="en-US" sz="2800" i="1"/>
              <a:t>R</a:t>
            </a:r>
            <a:r>
              <a:rPr lang="en-US" sz="2800"/>
              <a:t> &gt; </a:t>
            </a:r>
            <a:r>
              <a:rPr lang="en-US" sz="2800" i="1"/>
              <a:t>R</a:t>
            </a:r>
            <a:r>
              <a:rPr lang="en-US" sz="2800" i="1" baseline="-25000"/>
              <a:t>C</a:t>
            </a:r>
            <a:r>
              <a:rPr lang="en-US" sz="2800"/>
              <a:t>, the circuit is said to be </a:t>
            </a:r>
            <a:r>
              <a:rPr lang="en-US" sz="2800" i="1"/>
              <a:t>overdamped</a:t>
            </a:r>
            <a:endParaRPr lang="en-US" sz="2800"/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3813175" y="3179763"/>
          <a:ext cx="20764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253800" progId="">
                  <p:embed/>
                </p:oleObj>
              </mc:Choice>
              <mc:Fallback>
                <p:oleObj name="Equation" r:id="rId2" imgW="888840" imgH="253800" progId="">
                  <p:embed/>
                  <p:pic>
                    <p:nvPicPr>
                      <p:cNvPr id="2355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3179763"/>
                        <a:ext cx="207645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2"/>
          <p:cNvGrpSpPr>
            <a:grpSpLocks/>
          </p:cNvGrpSpPr>
          <p:nvPr/>
        </p:nvGrpSpPr>
        <p:grpSpPr bwMode="auto">
          <a:xfrm rot="16200000" flipH="1">
            <a:off x="6495892" y="2947463"/>
            <a:ext cx="941103" cy="369981"/>
            <a:chOff x="731" y="1840"/>
            <a:chExt cx="279" cy="113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24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8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6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18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0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2" name="Group 28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6" name="Freeform 2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Arc 3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4" name="Freeform 3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Arc 3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Arc 34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rc 35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0" name="AutoShape 36"/>
          <p:cNvCxnSpPr>
            <a:cxnSpLocks noChangeShapeType="1"/>
            <a:stCxn id="60" idx="7"/>
            <a:endCxn id="89" idx="1"/>
          </p:cNvCxnSpPr>
          <p:nvPr/>
        </p:nvCxnSpPr>
        <p:spPr bwMode="auto">
          <a:xfrm rot="16200000" flipV="1">
            <a:off x="3025952" y="2814263"/>
            <a:ext cx="1167704" cy="2966876"/>
          </a:xfrm>
          <a:prstGeom prst="bentConnector3">
            <a:avLst>
              <a:gd name="adj1" fmla="val -17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2" name="AutoShape 38"/>
          <p:cNvCxnSpPr>
            <a:cxnSpLocks noChangeShapeType="1"/>
            <a:stCxn id="11" idx="0"/>
            <a:endCxn id="67" idx="0"/>
          </p:cNvCxnSpPr>
          <p:nvPr/>
        </p:nvCxnSpPr>
        <p:spPr bwMode="auto">
          <a:xfrm rot="16200000" flipH="1" flipV="1">
            <a:off x="6317959" y="4235905"/>
            <a:ext cx="1267428" cy="1094"/>
          </a:xfrm>
          <a:prstGeom prst="bentConnector3">
            <a:avLst>
              <a:gd name="adj1" fmla="val 43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6" name="Text Box 42"/>
          <p:cNvSpPr txBox="1">
            <a:spLocks noChangeArrowheads="1"/>
          </p:cNvSpPr>
          <p:nvPr/>
        </p:nvSpPr>
        <p:spPr bwMode="auto">
          <a:xfrm flipH="1">
            <a:off x="5022646" y="3330041"/>
            <a:ext cx="5047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 flipH="1">
            <a:off x="7378851" y="2750116"/>
            <a:ext cx="380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1" dirty="0"/>
              <a:t>L</a:t>
            </a:r>
          </a:p>
        </p:txBody>
      </p:sp>
      <p:cxnSp>
        <p:nvCxnSpPr>
          <p:cNvPr id="40" name="AutoShape 46"/>
          <p:cNvCxnSpPr>
            <a:cxnSpLocks noChangeShapeType="1"/>
            <a:stCxn id="10" idx="0"/>
            <a:endCxn id="55" idx="0"/>
          </p:cNvCxnSpPr>
          <p:nvPr/>
        </p:nvCxnSpPr>
        <p:spPr bwMode="auto">
          <a:xfrm rot="5400000" flipH="1">
            <a:off x="6152683" y="1852810"/>
            <a:ext cx="702642" cy="916078"/>
          </a:xfrm>
          <a:prstGeom prst="bentConnector5">
            <a:avLst>
              <a:gd name="adj1" fmla="val 17967"/>
              <a:gd name="adj2" fmla="val 1130"/>
              <a:gd name="adj3" fmla="val 995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1" name="AutoShape 47"/>
          <p:cNvCxnSpPr>
            <a:cxnSpLocks noChangeShapeType="1"/>
            <a:stCxn id="145" idx="2"/>
            <a:endCxn id="88" idx="0"/>
          </p:cNvCxnSpPr>
          <p:nvPr/>
        </p:nvCxnSpPr>
        <p:spPr bwMode="auto">
          <a:xfrm rot="10800000" flipV="1">
            <a:off x="2126366" y="1936104"/>
            <a:ext cx="591314" cy="1325699"/>
          </a:xfrm>
          <a:prstGeom prst="bentConnector4">
            <a:avLst>
              <a:gd name="adj1" fmla="val 50000"/>
              <a:gd name="adj2" fmla="val 1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42" name="Group 48"/>
          <p:cNvGrpSpPr>
            <a:grpSpLocks/>
          </p:cNvGrpSpPr>
          <p:nvPr/>
        </p:nvGrpSpPr>
        <p:grpSpPr bwMode="auto">
          <a:xfrm flipH="1">
            <a:off x="4299053" y="3343690"/>
            <a:ext cx="551787" cy="551028"/>
            <a:chOff x="971" y="2181"/>
            <a:chExt cx="168" cy="130"/>
          </a:xfrm>
        </p:grpSpPr>
        <p:sp>
          <p:nvSpPr>
            <p:cNvPr id="43" name="Line 49"/>
            <p:cNvSpPr>
              <a:spLocks noChangeShapeType="1"/>
            </p:cNvSpPr>
            <p:nvPr/>
          </p:nvSpPr>
          <p:spPr bwMode="auto">
            <a:xfrm>
              <a:off x="1056" y="21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1056" y="22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 rot="5400000">
              <a:off x="1057" y="2147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 rot="5400000">
              <a:off x="1054" y="2180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63"/>
          <p:cNvGrpSpPr>
            <a:grpSpLocks/>
          </p:cNvGrpSpPr>
          <p:nvPr/>
        </p:nvGrpSpPr>
        <p:grpSpPr bwMode="auto">
          <a:xfrm>
            <a:off x="5327504" y="1792999"/>
            <a:ext cx="718461" cy="363335"/>
            <a:chOff x="744" y="2112"/>
            <a:chExt cx="291" cy="144"/>
          </a:xfrm>
        </p:grpSpPr>
        <p:sp>
          <p:nvSpPr>
            <p:cNvPr id="49" name="Line 64"/>
            <p:cNvSpPr>
              <a:spLocks noChangeShapeType="1"/>
            </p:cNvSpPr>
            <p:nvPr/>
          </p:nvSpPr>
          <p:spPr bwMode="auto">
            <a:xfrm flipH="1" flipV="1">
              <a:off x="744" y="2184"/>
              <a:ext cx="24" cy="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65"/>
            <p:cNvSpPr>
              <a:spLocks noChangeShapeType="1"/>
            </p:cNvSpPr>
            <p:nvPr/>
          </p:nvSpPr>
          <p:spPr bwMode="auto">
            <a:xfrm flipH="1" flipV="1">
              <a:off x="816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 flipH="1" flipV="1">
              <a:off x="912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 flipV="1">
              <a:off x="768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68"/>
            <p:cNvSpPr>
              <a:spLocks noChangeShapeType="1"/>
            </p:cNvSpPr>
            <p:nvPr/>
          </p:nvSpPr>
          <p:spPr bwMode="auto">
            <a:xfrm flipV="1">
              <a:off x="864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69"/>
            <p:cNvSpPr>
              <a:spLocks noChangeShapeType="1"/>
            </p:cNvSpPr>
            <p:nvPr/>
          </p:nvSpPr>
          <p:spPr bwMode="auto">
            <a:xfrm flipV="1">
              <a:off x="960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70"/>
            <p:cNvSpPr>
              <a:spLocks noChangeShapeType="1"/>
            </p:cNvSpPr>
            <p:nvPr/>
          </p:nvSpPr>
          <p:spPr bwMode="auto">
            <a:xfrm flipH="1" flipV="1">
              <a:off x="1008" y="2112"/>
              <a:ext cx="27" cy="6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5559351" y="4870166"/>
            <a:ext cx="83607" cy="77752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59" name="Line 28"/>
          <p:cNvSpPr>
            <a:spLocks noChangeShapeType="1"/>
          </p:cNvSpPr>
          <p:nvPr/>
        </p:nvSpPr>
        <p:spPr bwMode="auto">
          <a:xfrm flipV="1">
            <a:off x="5057711" y="4649404"/>
            <a:ext cx="465808" cy="26658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5021879" y="4870166"/>
            <a:ext cx="83607" cy="77752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30"/>
          <p:cNvGrpSpPr>
            <a:grpSpLocks/>
          </p:cNvGrpSpPr>
          <p:nvPr/>
        </p:nvGrpSpPr>
        <p:grpSpPr bwMode="auto">
          <a:xfrm>
            <a:off x="1869752" y="3261804"/>
            <a:ext cx="516358" cy="452045"/>
            <a:chOff x="832" y="1369"/>
            <a:chExt cx="165" cy="130"/>
          </a:xfrm>
        </p:grpSpPr>
        <p:sp>
          <p:nvSpPr>
            <p:cNvPr id="88" name="Line 31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32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33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34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2" name="AutoShape 35"/>
          <p:cNvCxnSpPr>
            <a:cxnSpLocks noChangeShapeType="1"/>
            <a:stCxn id="43" idx="0"/>
          </p:cNvCxnSpPr>
          <p:nvPr/>
        </p:nvCxnSpPr>
        <p:spPr bwMode="auto">
          <a:xfrm rot="5400000" flipH="1" flipV="1">
            <a:off x="4264760" y="2285817"/>
            <a:ext cx="1364775" cy="750972"/>
          </a:xfrm>
          <a:prstGeom prst="bentConnector3">
            <a:avLst>
              <a:gd name="adj1" fmla="val 10334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5" name="AutoShape 38"/>
          <p:cNvCxnSpPr>
            <a:cxnSpLocks noChangeShapeType="1"/>
            <a:stCxn id="67" idx="2"/>
            <a:endCxn id="58" idx="6"/>
          </p:cNvCxnSpPr>
          <p:nvPr/>
        </p:nvCxnSpPr>
        <p:spPr bwMode="auto">
          <a:xfrm flipH="1">
            <a:off x="5642958" y="4909042"/>
            <a:ext cx="126636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50"/>
          <p:cNvSpPr>
            <a:spLocks noChangeArrowheads="1"/>
          </p:cNvSpPr>
          <p:nvPr/>
        </p:nvSpPr>
        <p:spPr bwMode="auto">
          <a:xfrm>
            <a:off x="6909322" y="4870166"/>
            <a:ext cx="83607" cy="7775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71" name="Text Box 54"/>
          <p:cNvSpPr txBox="1">
            <a:spLocks noChangeArrowheads="1"/>
          </p:cNvSpPr>
          <p:nvPr/>
        </p:nvSpPr>
        <p:spPr bwMode="auto">
          <a:xfrm>
            <a:off x="2416602" y="3235403"/>
            <a:ext cx="4571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eusm7"/>
              </a:rPr>
              <a:t>E</a:t>
            </a:r>
            <a:endParaRPr lang="en-US" sz="3200" dirty="0">
              <a:latin typeface="Brush455 BT" pitchFamily="66" charset="0"/>
            </a:endParaRPr>
          </a:p>
        </p:txBody>
      </p:sp>
      <p:sp>
        <p:nvSpPr>
          <p:cNvPr id="72" name="Text Box 55"/>
          <p:cNvSpPr txBox="1">
            <a:spLocks noChangeArrowheads="1"/>
          </p:cNvSpPr>
          <p:nvPr/>
        </p:nvSpPr>
        <p:spPr bwMode="auto">
          <a:xfrm>
            <a:off x="5489131" y="1130275"/>
            <a:ext cx="4154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1" dirty="0"/>
              <a:t>R</a:t>
            </a:r>
          </a:p>
        </p:txBody>
      </p:sp>
      <p:cxnSp>
        <p:nvCxnSpPr>
          <p:cNvPr id="121" name="AutoShape 46"/>
          <p:cNvCxnSpPr>
            <a:cxnSpLocks noChangeShapeType="1"/>
            <a:stCxn id="44" idx="1"/>
            <a:endCxn id="60" idx="2"/>
          </p:cNvCxnSpPr>
          <p:nvPr/>
        </p:nvCxnSpPr>
        <p:spPr bwMode="auto">
          <a:xfrm rot="16200000" flipH="1">
            <a:off x="4289608" y="4176772"/>
            <a:ext cx="1014324" cy="450217"/>
          </a:xfrm>
          <a:prstGeom prst="bentConnector4">
            <a:avLst>
              <a:gd name="adj1" fmla="val 99904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43" name="Oval 27"/>
          <p:cNvSpPr>
            <a:spLocks noChangeArrowheads="1"/>
          </p:cNvSpPr>
          <p:nvPr/>
        </p:nvSpPr>
        <p:spPr bwMode="auto">
          <a:xfrm>
            <a:off x="3255152" y="1897229"/>
            <a:ext cx="83607" cy="77752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44" name="Line 28"/>
          <p:cNvSpPr>
            <a:spLocks noChangeShapeType="1"/>
          </p:cNvSpPr>
          <p:nvPr/>
        </p:nvSpPr>
        <p:spPr bwMode="auto">
          <a:xfrm flipV="1">
            <a:off x="2753512" y="1676467"/>
            <a:ext cx="465808" cy="26658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" name="Oval 29"/>
          <p:cNvSpPr>
            <a:spLocks noChangeArrowheads="1"/>
          </p:cNvSpPr>
          <p:nvPr/>
        </p:nvSpPr>
        <p:spPr bwMode="auto">
          <a:xfrm>
            <a:off x="2717680" y="1897229"/>
            <a:ext cx="83607" cy="77752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6" name="AutoShape 35"/>
          <p:cNvCxnSpPr>
            <a:cxnSpLocks noChangeShapeType="1"/>
            <a:stCxn id="143" idx="6"/>
          </p:cNvCxnSpPr>
          <p:nvPr/>
        </p:nvCxnSpPr>
        <p:spPr bwMode="auto">
          <a:xfrm>
            <a:off x="3338759" y="1936105"/>
            <a:ext cx="1219601" cy="157135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65" name="Text Box 55"/>
          <p:cNvSpPr txBox="1">
            <a:spLocks noChangeArrowheads="1"/>
          </p:cNvSpPr>
          <p:nvPr/>
        </p:nvSpPr>
        <p:spPr bwMode="auto">
          <a:xfrm>
            <a:off x="2925626" y="968777"/>
            <a:ext cx="5148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1" dirty="0"/>
              <a:t>S</a:t>
            </a:r>
            <a:r>
              <a:rPr lang="en-US" sz="3200" b="1" i="1" baseline="-25000" dirty="0"/>
              <a:t>1</a:t>
            </a:r>
          </a:p>
        </p:txBody>
      </p:sp>
      <p:sp>
        <p:nvSpPr>
          <p:cNvPr id="166" name="Text Box 55"/>
          <p:cNvSpPr txBox="1">
            <a:spLocks noChangeArrowheads="1"/>
          </p:cNvSpPr>
          <p:nvPr/>
        </p:nvSpPr>
        <p:spPr bwMode="auto">
          <a:xfrm>
            <a:off x="5138838" y="5065380"/>
            <a:ext cx="5148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1" dirty="0"/>
              <a:t>S</a:t>
            </a:r>
            <a:r>
              <a:rPr lang="en-US" sz="3200" b="1" i="1" baseline="-25000" dirty="0"/>
              <a:t>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38" y="1484313"/>
            <a:ext cx="6810375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915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0"/>
            <a:ext cx="7493000" cy="1143000"/>
          </a:xfrm>
        </p:spPr>
        <p:txBody>
          <a:bodyPr/>
          <a:lstStyle/>
          <a:p>
            <a:pPr eaLnBrk="1" hangingPunct="1"/>
            <a:r>
              <a:rPr lang="en-US"/>
              <a:t>Overdamped </a:t>
            </a:r>
            <a:r>
              <a:rPr lang="en-US" i="1"/>
              <a:t>RLC</a:t>
            </a:r>
            <a:r>
              <a:rPr lang="en-US"/>
              <a:t> Circuit, Graph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800"/>
              <a:t>The oscillations damp out very rapidly</a:t>
            </a:r>
          </a:p>
          <a:p>
            <a:pPr eaLnBrk="1" hangingPunct="1"/>
            <a:r>
              <a:rPr lang="en-US" sz="2800"/>
              <a:t>Values of </a:t>
            </a:r>
            <a:r>
              <a:rPr lang="en-US" sz="2800" i="1"/>
              <a:t>R</a:t>
            </a:r>
            <a:r>
              <a:rPr lang="en-US" sz="2800"/>
              <a:t> are greater than </a:t>
            </a:r>
            <a:r>
              <a:rPr lang="en-US" sz="2800" i="1"/>
              <a:t>R</a:t>
            </a:r>
            <a:r>
              <a:rPr lang="en-US" sz="2800" i="1" baseline="-25000"/>
              <a:t>C</a:t>
            </a:r>
            <a:endParaRPr lang="en-US" sz="2800" i="1"/>
          </a:p>
        </p:txBody>
      </p:sp>
      <p:pic>
        <p:nvPicPr>
          <p:cNvPr id="49158" name="Picture 4" descr="32-24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2963" y="2157413"/>
            <a:ext cx="4033837" cy="3409950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Strange Circuit 1</a:t>
            </a:r>
          </a:p>
        </p:txBody>
      </p:sp>
      <p:sp>
        <p:nvSpPr>
          <p:cNvPr id="31749" name="Oval 98"/>
          <p:cNvSpPr>
            <a:spLocks noChangeArrowheads="1"/>
          </p:cNvSpPr>
          <p:nvPr/>
        </p:nvSpPr>
        <p:spPr bwMode="auto">
          <a:xfrm>
            <a:off x="4008438" y="3149600"/>
            <a:ext cx="885825" cy="827088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 rot="-5400000">
            <a:off x="3512344" y="3417094"/>
            <a:ext cx="461962" cy="228600"/>
            <a:chOff x="744" y="2112"/>
            <a:chExt cx="291" cy="144"/>
          </a:xfrm>
        </p:grpSpPr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 flipH="1" flipV="1">
              <a:off x="744" y="2184"/>
              <a:ext cx="24" cy="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0" name="Line 65"/>
            <p:cNvSpPr>
              <a:spLocks noChangeShapeType="1"/>
            </p:cNvSpPr>
            <p:nvPr/>
          </p:nvSpPr>
          <p:spPr bwMode="auto">
            <a:xfrm flipH="1" flipV="1">
              <a:off x="816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1" name="Line 66"/>
            <p:cNvSpPr>
              <a:spLocks noChangeShapeType="1"/>
            </p:cNvSpPr>
            <p:nvPr/>
          </p:nvSpPr>
          <p:spPr bwMode="auto">
            <a:xfrm flipH="1" flipV="1">
              <a:off x="912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2" name="Line 67"/>
            <p:cNvSpPr>
              <a:spLocks noChangeShapeType="1"/>
            </p:cNvSpPr>
            <p:nvPr/>
          </p:nvSpPr>
          <p:spPr bwMode="auto">
            <a:xfrm flipV="1">
              <a:off x="768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3" name="Line 68"/>
            <p:cNvSpPr>
              <a:spLocks noChangeShapeType="1"/>
            </p:cNvSpPr>
            <p:nvPr/>
          </p:nvSpPr>
          <p:spPr bwMode="auto">
            <a:xfrm flipV="1">
              <a:off x="864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4" name="Line 69"/>
            <p:cNvSpPr>
              <a:spLocks noChangeShapeType="1"/>
            </p:cNvSpPr>
            <p:nvPr/>
          </p:nvSpPr>
          <p:spPr bwMode="auto">
            <a:xfrm flipV="1">
              <a:off x="960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5" name="Line 70"/>
            <p:cNvSpPr>
              <a:spLocks noChangeShapeType="1"/>
            </p:cNvSpPr>
            <p:nvPr/>
          </p:nvSpPr>
          <p:spPr bwMode="auto">
            <a:xfrm flipH="1" flipV="1">
              <a:off x="1008" y="2112"/>
              <a:ext cx="27" cy="6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1" name="Line 71"/>
          <p:cNvSpPr>
            <a:spLocks noChangeShapeType="1"/>
          </p:cNvSpPr>
          <p:nvPr/>
        </p:nvSpPr>
        <p:spPr bwMode="auto">
          <a:xfrm rot="-5400000">
            <a:off x="3703638" y="380206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72"/>
          <p:cNvSpPr>
            <a:spLocks noChangeShapeType="1"/>
          </p:cNvSpPr>
          <p:nvPr/>
        </p:nvSpPr>
        <p:spPr bwMode="auto">
          <a:xfrm rot="5400000" flipH="1">
            <a:off x="3495675" y="3054351"/>
            <a:ext cx="49053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 rot="-5400000">
            <a:off x="5009357" y="3413919"/>
            <a:ext cx="461962" cy="228600"/>
            <a:chOff x="744" y="2112"/>
            <a:chExt cx="291" cy="144"/>
          </a:xfrm>
        </p:grpSpPr>
        <p:sp>
          <p:nvSpPr>
            <p:cNvPr id="31782" name="Line 75"/>
            <p:cNvSpPr>
              <a:spLocks noChangeShapeType="1"/>
            </p:cNvSpPr>
            <p:nvPr/>
          </p:nvSpPr>
          <p:spPr bwMode="auto">
            <a:xfrm flipH="1" flipV="1">
              <a:off x="744" y="2184"/>
              <a:ext cx="24" cy="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Line 76"/>
            <p:cNvSpPr>
              <a:spLocks noChangeShapeType="1"/>
            </p:cNvSpPr>
            <p:nvPr/>
          </p:nvSpPr>
          <p:spPr bwMode="auto">
            <a:xfrm flipH="1" flipV="1">
              <a:off x="816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Line 77"/>
            <p:cNvSpPr>
              <a:spLocks noChangeShapeType="1"/>
            </p:cNvSpPr>
            <p:nvPr/>
          </p:nvSpPr>
          <p:spPr bwMode="auto">
            <a:xfrm flipH="1" flipV="1">
              <a:off x="912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Line 78"/>
            <p:cNvSpPr>
              <a:spLocks noChangeShapeType="1"/>
            </p:cNvSpPr>
            <p:nvPr/>
          </p:nvSpPr>
          <p:spPr bwMode="auto">
            <a:xfrm flipV="1">
              <a:off x="768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6" name="Line 79"/>
            <p:cNvSpPr>
              <a:spLocks noChangeShapeType="1"/>
            </p:cNvSpPr>
            <p:nvPr/>
          </p:nvSpPr>
          <p:spPr bwMode="auto">
            <a:xfrm flipV="1">
              <a:off x="864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Line 80"/>
            <p:cNvSpPr>
              <a:spLocks noChangeShapeType="1"/>
            </p:cNvSpPr>
            <p:nvPr/>
          </p:nvSpPr>
          <p:spPr bwMode="auto">
            <a:xfrm flipV="1">
              <a:off x="960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8" name="Line 81"/>
            <p:cNvSpPr>
              <a:spLocks noChangeShapeType="1"/>
            </p:cNvSpPr>
            <p:nvPr/>
          </p:nvSpPr>
          <p:spPr bwMode="auto">
            <a:xfrm flipH="1" flipV="1">
              <a:off x="1008" y="2112"/>
              <a:ext cx="27" cy="6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4" name="Line 82"/>
          <p:cNvSpPr>
            <a:spLocks noChangeShapeType="1"/>
          </p:cNvSpPr>
          <p:nvPr/>
        </p:nvSpPr>
        <p:spPr bwMode="auto">
          <a:xfrm rot="-5400000">
            <a:off x="5202238" y="379888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83"/>
          <p:cNvSpPr>
            <a:spLocks noChangeShapeType="1"/>
          </p:cNvSpPr>
          <p:nvPr/>
        </p:nvSpPr>
        <p:spPr bwMode="auto">
          <a:xfrm rot="-5400000">
            <a:off x="5202238" y="326072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85"/>
          <p:cNvSpPr>
            <a:spLocks noChangeShapeType="1"/>
          </p:cNvSpPr>
          <p:nvPr/>
        </p:nvSpPr>
        <p:spPr bwMode="auto">
          <a:xfrm rot="5400000" flipH="1">
            <a:off x="4991100" y="3044826"/>
            <a:ext cx="49053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86"/>
          <p:cNvSpPr>
            <a:spLocks noChangeShapeType="1"/>
          </p:cNvSpPr>
          <p:nvPr/>
        </p:nvSpPr>
        <p:spPr bwMode="auto">
          <a:xfrm rot="5400000" flipH="1">
            <a:off x="4995863" y="4016375"/>
            <a:ext cx="49053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Line 87"/>
          <p:cNvSpPr>
            <a:spLocks noChangeShapeType="1"/>
          </p:cNvSpPr>
          <p:nvPr/>
        </p:nvSpPr>
        <p:spPr bwMode="auto">
          <a:xfrm rot="5400000" flipH="1">
            <a:off x="3500438" y="4006850"/>
            <a:ext cx="49053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59" name="AutoShape 88"/>
          <p:cNvCxnSpPr>
            <a:cxnSpLocks noChangeShapeType="1"/>
            <a:stCxn id="31752" idx="1"/>
            <a:endCxn id="31756" idx="1"/>
          </p:cNvCxnSpPr>
          <p:nvPr/>
        </p:nvCxnSpPr>
        <p:spPr bwMode="auto">
          <a:xfrm flipV="1">
            <a:off x="3741738" y="2805113"/>
            <a:ext cx="14954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0" name="AutoShape 89"/>
          <p:cNvCxnSpPr>
            <a:cxnSpLocks noChangeShapeType="1"/>
            <a:stCxn id="31758" idx="0"/>
            <a:endCxn id="31757" idx="0"/>
          </p:cNvCxnSpPr>
          <p:nvPr/>
        </p:nvCxnSpPr>
        <p:spPr bwMode="auto">
          <a:xfrm>
            <a:off x="3751263" y="4257675"/>
            <a:ext cx="14954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1" name="Oval 90"/>
          <p:cNvSpPr>
            <a:spLocks noChangeArrowheads="1"/>
          </p:cNvSpPr>
          <p:nvPr/>
        </p:nvSpPr>
        <p:spPr bwMode="auto">
          <a:xfrm>
            <a:off x="1949450" y="3395663"/>
            <a:ext cx="436563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cxnSp>
        <p:nvCxnSpPr>
          <p:cNvPr id="31762" name="AutoShape 91"/>
          <p:cNvCxnSpPr>
            <a:cxnSpLocks noChangeShapeType="1"/>
            <a:stCxn id="31752" idx="1"/>
            <a:endCxn id="31761" idx="0"/>
          </p:cNvCxnSpPr>
          <p:nvPr/>
        </p:nvCxnSpPr>
        <p:spPr bwMode="auto">
          <a:xfrm rot="10800000" flipV="1">
            <a:off x="2168525" y="2814638"/>
            <a:ext cx="1573213" cy="5810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3" name="AutoShape 93"/>
          <p:cNvCxnSpPr>
            <a:cxnSpLocks noChangeShapeType="1"/>
            <a:stCxn id="31758" idx="0"/>
            <a:endCxn id="31761" idx="4"/>
          </p:cNvCxnSpPr>
          <p:nvPr/>
        </p:nvCxnSpPr>
        <p:spPr bwMode="auto">
          <a:xfrm flipH="1" flipV="1">
            <a:off x="2168525" y="3787775"/>
            <a:ext cx="1582738" cy="469900"/>
          </a:xfrm>
          <a:prstGeom prst="bentConnector4">
            <a:avLst>
              <a:gd name="adj1" fmla="val 2306"/>
              <a:gd name="adj2" fmla="val -10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4" name="Oval 94"/>
          <p:cNvSpPr>
            <a:spLocks noChangeArrowheads="1"/>
          </p:cNvSpPr>
          <p:nvPr/>
        </p:nvSpPr>
        <p:spPr bwMode="auto">
          <a:xfrm>
            <a:off x="6296025" y="3387725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cxnSp>
        <p:nvCxnSpPr>
          <p:cNvPr id="31765" name="AutoShape 95"/>
          <p:cNvCxnSpPr>
            <a:cxnSpLocks noChangeShapeType="1"/>
            <a:stCxn id="31764" idx="4"/>
            <a:endCxn id="31757" idx="0"/>
          </p:cNvCxnSpPr>
          <p:nvPr/>
        </p:nvCxnSpPr>
        <p:spPr bwMode="auto">
          <a:xfrm rot="5400000">
            <a:off x="5637213" y="3389313"/>
            <a:ext cx="487362" cy="12684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6" name="AutoShape 96"/>
          <p:cNvCxnSpPr>
            <a:cxnSpLocks noChangeShapeType="1"/>
            <a:stCxn id="31756" idx="1"/>
            <a:endCxn id="31764" idx="0"/>
          </p:cNvCxnSpPr>
          <p:nvPr/>
        </p:nvCxnSpPr>
        <p:spPr bwMode="auto">
          <a:xfrm rot="10800000" flipH="1" flipV="1">
            <a:off x="5237163" y="2805113"/>
            <a:ext cx="1277937" cy="582612"/>
          </a:xfrm>
          <a:prstGeom prst="bentConnector4">
            <a:avLst>
              <a:gd name="adj1" fmla="val 99875"/>
              <a:gd name="adj2" fmla="val 91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7" name="Text Box 97"/>
          <p:cNvSpPr txBox="1">
            <a:spLocks noChangeArrowheads="1"/>
          </p:cNvSpPr>
          <p:nvPr/>
        </p:nvSpPr>
        <p:spPr bwMode="auto">
          <a:xfrm>
            <a:off x="3929063" y="3124200"/>
            <a:ext cx="1047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 x x</a:t>
            </a:r>
          </a:p>
          <a:p>
            <a:r>
              <a:rPr lang="en-US"/>
              <a:t>   x x x x  </a:t>
            </a:r>
          </a:p>
          <a:p>
            <a:r>
              <a:rPr lang="en-US"/>
              <a:t>      x x</a:t>
            </a:r>
          </a:p>
        </p:txBody>
      </p:sp>
      <p:sp>
        <p:nvSpPr>
          <p:cNvPr id="31768" name="Freeform 99"/>
          <p:cNvSpPr>
            <a:spLocks/>
          </p:cNvSpPr>
          <p:nvPr/>
        </p:nvSpPr>
        <p:spPr bwMode="auto">
          <a:xfrm>
            <a:off x="4705350" y="3802063"/>
            <a:ext cx="1027113" cy="1204912"/>
          </a:xfrm>
          <a:custGeom>
            <a:avLst/>
            <a:gdLst>
              <a:gd name="T0" fmla="*/ 17 w 647"/>
              <a:gd name="T1" fmla="*/ 0 h 759"/>
              <a:gd name="T2" fmla="*/ 163 w 647"/>
              <a:gd name="T3" fmla="*/ 183 h 759"/>
              <a:gd name="T4" fmla="*/ 81 w 647"/>
              <a:gd name="T5" fmla="*/ 202 h 759"/>
              <a:gd name="T6" fmla="*/ 647 w 647"/>
              <a:gd name="T7" fmla="*/ 759 h 759"/>
              <a:gd name="T8" fmla="*/ 0 60000 65536"/>
              <a:gd name="T9" fmla="*/ 0 60000 65536"/>
              <a:gd name="T10" fmla="*/ 0 60000 65536"/>
              <a:gd name="T11" fmla="*/ 0 60000 65536"/>
              <a:gd name="T12" fmla="*/ 0 w 647"/>
              <a:gd name="T13" fmla="*/ 0 h 759"/>
              <a:gd name="T14" fmla="*/ 647 w 647"/>
              <a:gd name="T15" fmla="*/ 759 h 7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7" h="759">
                <a:moveTo>
                  <a:pt x="17" y="0"/>
                </a:moveTo>
                <a:cubicBezTo>
                  <a:pt x="84" y="74"/>
                  <a:pt x="152" y="149"/>
                  <a:pt x="163" y="183"/>
                </a:cubicBezTo>
                <a:cubicBezTo>
                  <a:pt x="174" y="217"/>
                  <a:pt x="0" y="106"/>
                  <a:pt x="81" y="202"/>
                </a:cubicBezTo>
                <a:cubicBezTo>
                  <a:pt x="162" y="298"/>
                  <a:pt x="553" y="700"/>
                  <a:pt x="647" y="75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9" name="Text Box 100"/>
          <p:cNvSpPr txBox="1">
            <a:spLocks noChangeArrowheads="1"/>
          </p:cNvSpPr>
          <p:nvPr/>
        </p:nvSpPr>
        <p:spPr bwMode="auto">
          <a:xfrm>
            <a:off x="5408613" y="5053013"/>
            <a:ext cx="2371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Changing Magnetic Flux</a:t>
            </a:r>
          </a:p>
        </p:txBody>
      </p:sp>
      <p:sp>
        <p:nvSpPr>
          <p:cNvPr id="31776" name="Oval 107"/>
          <p:cNvSpPr>
            <a:spLocks noChangeArrowheads="1"/>
          </p:cNvSpPr>
          <p:nvPr/>
        </p:nvSpPr>
        <p:spPr bwMode="auto">
          <a:xfrm>
            <a:off x="4425950" y="42100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Oval 108"/>
          <p:cNvSpPr>
            <a:spLocks noChangeArrowheads="1"/>
          </p:cNvSpPr>
          <p:nvPr/>
        </p:nvSpPr>
        <p:spPr bwMode="auto">
          <a:xfrm>
            <a:off x="4448175" y="2767013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Text Box 109"/>
          <p:cNvSpPr txBox="1">
            <a:spLocks noChangeArrowheads="1"/>
          </p:cNvSpPr>
          <p:nvPr/>
        </p:nvSpPr>
        <p:spPr bwMode="auto">
          <a:xfrm>
            <a:off x="4362450" y="2368550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1779" name="Text Box 110"/>
          <p:cNvSpPr txBox="1">
            <a:spLocks noChangeArrowheads="1"/>
          </p:cNvSpPr>
          <p:nvPr/>
        </p:nvSpPr>
        <p:spPr bwMode="auto">
          <a:xfrm>
            <a:off x="4325938" y="4321175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31780" name="Rectangle 111"/>
          <p:cNvSpPr>
            <a:spLocks noChangeArrowheads="1"/>
          </p:cNvSpPr>
          <p:nvPr/>
        </p:nvSpPr>
        <p:spPr bwMode="auto">
          <a:xfrm>
            <a:off x="3248025" y="3363913"/>
            <a:ext cx="407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1</a:t>
            </a:r>
          </a:p>
        </p:txBody>
      </p:sp>
      <p:sp>
        <p:nvSpPr>
          <p:cNvPr id="31781" name="Rectangle 112"/>
          <p:cNvSpPr>
            <a:spLocks noChangeArrowheads="1"/>
          </p:cNvSpPr>
          <p:nvPr/>
        </p:nvSpPr>
        <p:spPr bwMode="auto">
          <a:xfrm>
            <a:off x="5329238" y="3373438"/>
            <a:ext cx="407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6393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Strange Circuit 1</a:t>
            </a:r>
          </a:p>
        </p:txBody>
      </p:sp>
      <p:sp>
        <p:nvSpPr>
          <p:cNvPr id="31749" name="Oval 98"/>
          <p:cNvSpPr>
            <a:spLocks noChangeArrowheads="1"/>
          </p:cNvSpPr>
          <p:nvPr/>
        </p:nvSpPr>
        <p:spPr bwMode="auto">
          <a:xfrm>
            <a:off x="4008438" y="3149600"/>
            <a:ext cx="885825" cy="827088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 rot="-5400000">
            <a:off x="3512344" y="3417094"/>
            <a:ext cx="461962" cy="228600"/>
            <a:chOff x="744" y="2112"/>
            <a:chExt cx="291" cy="144"/>
          </a:xfrm>
        </p:grpSpPr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 flipH="1" flipV="1">
              <a:off x="744" y="2184"/>
              <a:ext cx="24" cy="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0" name="Line 65"/>
            <p:cNvSpPr>
              <a:spLocks noChangeShapeType="1"/>
            </p:cNvSpPr>
            <p:nvPr/>
          </p:nvSpPr>
          <p:spPr bwMode="auto">
            <a:xfrm flipH="1" flipV="1">
              <a:off x="816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1" name="Line 66"/>
            <p:cNvSpPr>
              <a:spLocks noChangeShapeType="1"/>
            </p:cNvSpPr>
            <p:nvPr/>
          </p:nvSpPr>
          <p:spPr bwMode="auto">
            <a:xfrm flipH="1" flipV="1">
              <a:off x="912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2" name="Line 67"/>
            <p:cNvSpPr>
              <a:spLocks noChangeShapeType="1"/>
            </p:cNvSpPr>
            <p:nvPr/>
          </p:nvSpPr>
          <p:spPr bwMode="auto">
            <a:xfrm flipV="1">
              <a:off x="768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3" name="Line 68"/>
            <p:cNvSpPr>
              <a:spLocks noChangeShapeType="1"/>
            </p:cNvSpPr>
            <p:nvPr/>
          </p:nvSpPr>
          <p:spPr bwMode="auto">
            <a:xfrm flipV="1">
              <a:off x="864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4" name="Line 69"/>
            <p:cNvSpPr>
              <a:spLocks noChangeShapeType="1"/>
            </p:cNvSpPr>
            <p:nvPr/>
          </p:nvSpPr>
          <p:spPr bwMode="auto">
            <a:xfrm flipV="1">
              <a:off x="960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5" name="Line 70"/>
            <p:cNvSpPr>
              <a:spLocks noChangeShapeType="1"/>
            </p:cNvSpPr>
            <p:nvPr/>
          </p:nvSpPr>
          <p:spPr bwMode="auto">
            <a:xfrm flipH="1" flipV="1">
              <a:off x="1008" y="2112"/>
              <a:ext cx="27" cy="6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1" name="Line 71"/>
          <p:cNvSpPr>
            <a:spLocks noChangeShapeType="1"/>
          </p:cNvSpPr>
          <p:nvPr/>
        </p:nvSpPr>
        <p:spPr bwMode="auto">
          <a:xfrm rot="-5400000">
            <a:off x="3703638" y="380206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72"/>
          <p:cNvSpPr>
            <a:spLocks noChangeShapeType="1"/>
          </p:cNvSpPr>
          <p:nvPr/>
        </p:nvSpPr>
        <p:spPr bwMode="auto">
          <a:xfrm rot="5400000" flipH="1">
            <a:off x="3495675" y="3054351"/>
            <a:ext cx="49053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 rot="-5400000">
            <a:off x="5009357" y="3413919"/>
            <a:ext cx="461962" cy="228600"/>
            <a:chOff x="744" y="2112"/>
            <a:chExt cx="291" cy="144"/>
          </a:xfrm>
        </p:grpSpPr>
        <p:sp>
          <p:nvSpPr>
            <p:cNvPr id="31782" name="Line 75"/>
            <p:cNvSpPr>
              <a:spLocks noChangeShapeType="1"/>
            </p:cNvSpPr>
            <p:nvPr/>
          </p:nvSpPr>
          <p:spPr bwMode="auto">
            <a:xfrm flipH="1" flipV="1">
              <a:off x="744" y="2184"/>
              <a:ext cx="24" cy="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Line 76"/>
            <p:cNvSpPr>
              <a:spLocks noChangeShapeType="1"/>
            </p:cNvSpPr>
            <p:nvPr/>
          </p:nvSpPr>
          <p:spPr bwMode="auto">
            <a:xfrm flipH="1" flipV="1">
              <a:off x="816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Line 77"/>
            <p:cNvSpPr>
              <a:spLocks noChangeShapeType="1"/>
            </p:cNvSpPr>
            <p:nvPr/>
          </p:nvSpPr>
          <p:spPr bwMode="auto">
            <a:xfrm flipH="1" flipV="1">
              <a:off x="912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Line 78"/>
            <p:cNvSpPr>
              <a:spLocks noChangeShapeType="1"/>
            </p:cNvSpPr>
            <p:nvPr/>
          </p:nvSpPr>
          <p:spPr bwMode="auto">
            <a:xfrm flipV="1">
              <a:off x="768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6" name="Line 79"/>
            <p:cNvSpPr>
              <a:spLocks noChangeShapeType="1"/>
            </p:cNvSpPr>
            <p:nvPr/>
          </p:nvSpPr>
          <p:spPr bwMode="auto">
            <a:xfrm flipV="1">
              <a:off x="864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Line 80"/>
            <p:cNvSpPr>
              <a:spLocks noChangeShapeType="1"/>
            </p:cNvSpPr>
            <p:nvPr/>
          </p:nvSpPr>
          <p:spPr bwMode="auto">
            <a:xfrm flipV="1">
              <a:off x="960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8" name="Line 81"/>
            <p:cNvSpPr>
              <a:spLocks noChangeShapeType="1"/>
            </p:cNvSpPr>
            <p:nvPr/>
          </p:nvSpPr>
          <p:spPr bwMode="auto">
            <a:xfrm flipH="1" flipV="1">
              <a:off x="1008" y="2112"/>
              <a:ext cx="27" cy="6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4" name="Line 82"/>
          <p:cNvSpPr>
            <a:spLocks noChangeShapeType="1"/>
          </p:cNvSpPr>
          <p:nvPr/>
        </p:nvSpPr>
        <p:spPr bwMode="auto">
          <a:xfrm rot="-5400000">
            <a:off x="5202238" y="379888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83"/>
          <p:cNvSpPr>
            <a:spLocks noChangeShapeType="1"/>
          </p:cNvSpPr>
          <p:nvPr/>
        </p:nvSpPr>
        <p:spPr bwMode="auto">
          <a:xfrm rot="-5400000">
            <a:off x="5202238" y="326072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85"/>
          <p:cNvSpPr>
            <a:spLocks noChangeShapeType="1"/>
          </p:cNvSpPr>
          <p:nvPr/>
        </p:nvSpPr>
        <p:spPr bwMode="auto">
          <a:xfrm rot="5400000" flipH="1">
            <a:off x="4991100" y="3044826"/>
            <a:ext cx="49053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86"/>
          <p:cNvSpPr>
            <a:spLocks noChangeShapeType="1"/>
          </p:cNvSpPr>
          <p:nvPr/>
        </p:nvSpPr>
        <p:spPr bwMode="auto">
          <a:xfrm rot="5400000" flipH="1">
            <a:off x="4995863" y="4016375"/>
            <a:ext cx="49053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Line 87"/>
          <p:cNvSpPr>
            <a:spLocks noChangeShapeType="1"/>
          </p:cNvSpPr>
          <p:nvPr/>
        </p:nvSpPr>
        <p:spPr bwMode="auto">
          <a:xfrm rot="5400000" flipH="1">
            <a:off x="3500438" y="4006850"/>
            <a:ext cx="49053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59" name="AutoShape 88"/>
          <p:cNvCxnSpPr>
            <a:cxnSpLocks noChangeShapeType="1"/>
            <a:stCxn id="31752" idx="1"/>
            <a:endCxn id="31756" idx="1"/>
          </p:cNvCxnSpPr>
          <p:nvPr/>
        </p:nvCxnSpPr>
        <p:spPr bwMode="auto">
          <a:xfrm flipV="1">
            <a:off x="3741738" y="2805113"/>
            <a:ext cx="14954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0" name="AutoShape 89"/>
          <p:cNvCxnSpPr>
            <a:cxnSpLocks noChangeShapeType="1"/>
            <a:stCxn id="31758" idx="0"/>
            <a:endCxn id="31757" idx="0"/>
          </p:cNvCxnSpPr>
          <p:nvPr/>
        </p:nvCxnSpPr>
        <p:spPr bwMode="auto">
          <a:xfrm>
            <a:off x="3751263" y="4257675"/>
            <a:ext cx="14954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1" name="Oval 90"/>
          <p:cNvSpPr>
            <a:spLocks noChangeArrowheads="1"/>
          </p:cNvSpPr>
          <p:nvPr/>
        </p:nvSpPr>
        <p:spPr bwMode="auto">
          <a:xfrm>
            <a:off x="1949450" y="3395663"/>
            <a:ext cx="436563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cxnSp>
        <p:nvCxnSpPr>
          <p:cNvPr id="31762" name="AutoShape 91"/>
          <p:cNvCxnSpPr>
            <a:cxnSpLocks noChangeShapeType="1"/>
            <a:stCxn id="31752" idx="1"/>
            <a:endCxn id="31761" idx="0"/>
          </p:cNvCxnSpPr>
          <p:nvPr/>
        </p:nvCxnSpPr>
        <p:spPr bwMode="auto">
          <a:xfrm rot="10800000" flipV="1">
            <a:off x="2168525" y="2814638"/>
            <a:ext cx="1573213" cy="5810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3" name="AutoShape 93"/>
          <p:cNvCxnSpPr>
            <a:cxnSpLocks noChangeShapeType="1"/>
            <a:stCxn id="31758" idx="0"/>
            <a:endCxn id="31761" idx="4"/>
          </p:cNvCxnSpPr>
          <p:nvPr/>
        </p:nvCxnSpPr>
        <p:spPr bwMode="auto">
          <a:xfrm flipH="1" flipV="1">
            <a:off x="2168525" y="3787775"/>
            <a:ext cx="1582738" cy="469900"/>
          </a:xfrm>
          <a:prstGeom prst="bentConnector4">
            <a:avLst>
              <a:gd name="adj1" fmla="val 2306"/>
              <a:gd name="adj2" fmla="val -10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4" name="Oval 94"/>
          <p:cNvSpPr>
            <a:spLocks noChangeArrowheads="1"/>
          </p:cNvSpPr>
          <p:nvPr/>
        </p:nvSpPr>
        <p:spPr bwMode="auto">
          <a:xfrm>
            <a:off x="6296025" y="3387725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cxnSp>
        <p:nvCxnSpPr>
          <p:cNvPr id="31765" name="AutoShape 95"/>
          <p:cNvCxnSpPr>
            <a:cxnSpLocks noChangeShapeType="1"/>
            <a:stCxn id="31764" idx="4"/>
            <a:endCxn id="31757" idx="0"/>
          </p:cNvCxnSpPr>
          <p:nvPr/>
        </p:nvCxnSpPr>
        <p:spPr bwMode="auto">
          <a:xfrm rot="5400000">
            <a:off x="5637213" y="3389313"/>
            <a:ext cx="487362" cy="12684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6" name="AutoShape 96"/>
          <p:cNvCxnSpPr>
            <a:cxnSpLocks noChangeShapeType="1"/>
            <a:stCxn id="31756" idx="1"/>
            <a:endCxn id="31764" idx="0"/>
          </p:cNvCxnSpPr>
          <p:nvPr/>
        </p:nvCxnSpPr>
        <p:spPr bwMode="auto">
          <a:xfrm rot="10800000" flipH="1" flipV="1">
            <a:off x="5237163" y="2805113"/>
            <a:ext cx="1277937" cy="582612"/>
          </a:xfrm>
          <a:prstGeom prst="bentConnector4">
            <a:avLst>
              <a:gd name="adj1" fmla="val 99875"/>
              <a:gd name="adj2" fmla="val 91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7" name="Text Box 97"/>
          <p:cNvSpPr txBox="1">
            <a:spLocks noChangeArrowheads="1"/>
          </p:cNvSpPr>
          <p:nvPr/>
        </p:nvSpPr>
        <p:spPr bwMode="auto">
          <a:xfrm>
            <a:off x="3929063" y="3124200"/>
            <a:ext cx="1047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 x x</a:t>
            </a:r>
          </a:p>
          <a:p>
            <a:r>
              <a:rPr lang="en-US"/>
              <a:t>   x x x x  </a:t>
            </a:r>
          </a:p>
          <a:p>
            <a:r>
              <a:rPr lang="en-US"/>
              <a:t>      x x</a:t>
            </a:r>
          </a:p>
        </p:txBody>
      </p:sp>
      <p:sp>
        <p:nvSpPr>
          <p:cNvPr id="31768" name="Freeform 99"/>
          <p:cNvSpPr>
            <a:spLocks/>
          </p:cNvSpPr>
          <p:nvPr/>
        </p:nvSpPr>
        <p:spPr bwMode="auto">
          <a:xfrm>
            <a:off x="4705350" y="3802063"/>
            <a:ext cx="1027113" cy="1204912"/>
          </a:xfrm>
          <a:custGeom>
            <a:avLst/>
            <a:gdLst>
              <a:gd name="T0" fmla="*/ 17 w 647"/>
              <a:gd name="T1" fmla="*/ 0 h 759"/>
              <a:gd name="T2" fmla="*/ 163 w 647"/>
              <a:gd name="T3" fmla="*/ 183 h 759"/>
              <a:gd name="T4" fmla="*/ 81 w 647"/>
              <a:gd name="T5" fmla="*/ 202 h 759"/>
              <a:gd name="T6" fmla="*/ 647 w 647"/>
              <a:gd name="T7" fmla="*/ 759 h 759"/>
              <a:gd name="T8" fmla="*/ 0 60000 65536"/>
              <a:gd name="T9" fmla="*/ 0 60000 65536"/>
              <a:gd name="T10" fmla="*/ 0 60000 65536"/>
              <a:gd name="T11" fmla="*/ 0 60000 65536"/>
              <a:gd name="T12" fmla="*/ 0 w 647"/>
              <a:gd name="T13" fmla="*/ 0 h 759"/>
              <a:gd name="T14" fmla="*/ 647 w 647"/>
              <a:gd name="T15" fmla="*/ 759 h 7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7" h="759">
                <a:moveTo>
                  <a:pt x="17" y="0"/>
                </a:moveTo>
                <a:cubicBezTo>
                  <a:pt x="84" y="74"/>
                  <a:pt x="152" y="149"/>
                  <a:pt x="163" y="183"/>
                </a:cubicBezTo>
                <a:cubicBezTo>
                  <a:pt x="174" y="217"/>
                  <a:pt x="0" y="106"/>
                  <a:pt x="81" y="202"/>
                </a:cubicBezTo>
                <a:cubicBezTo>
                  <a:pt x="162" y="298"/>
                  <a:pt x="553" y="700"/>
                  <a:pt x="647" y="75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9" name="Text Box 100"/>
          <p:cNvSpPr txBox="1">
            <a:spLocks noChangeArrowheads="1"/>
          </p:cNvSpPr>
          <p:nvPr/>
        </p:nvSpPr>
        <p:spPr bwMode="auto">
          <a:xfrm>
            <a:off x="5408613" y="5053013"/>
            <a:ext cx="2371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Changing Magnetic Flux</a:t>
            </a:r>
          </a:p>
        </p:txBody>
      </p:sp>
      <p:sp>
        <p:nvSpPr>
          <p:cNvPr id="31770" name="Arc 101"/>
          <p:cNvSpPr>
            <a:spLocks/>
          </p:cNvSpPr>
          <p:nvPr/>
        </p:nvSpPr>
        <p:spPr bwMode="auto">
          <a:xfrm>
            <a:off x="3944938" y="2960688"/>
            <a:ext cx="989012" cy="363537"/>
          </a:xfrm>
          <a:custGeom>
            <a:avLst/>
            <a:gdLst>
              <a:gd name="T0" fmla="*/ 0 w 39782"/>
              <a:gd name="T1" fmla="*/ 298841 h 21600"/>
              <a:gd name="T2" fmla="*/ 989012 w 39782"/>
              <a:gd name="T3" fmla="*/ 176635 h 21600"/>
              <a:gd name="T4" fmla="*/ 528416 w 39782"/>
              <a:gd name="T5" fmla="*/ 363537 h 21600"/>
              <a:gd name="T6" fmla="*/ 0 60000 65536"/>
              <a:gd name="T7" fmla="*/ 0 60000 65536"/>
              <a:gd name="T8" fmla="*/ 0 60000 65536"/>
              <a:gd name="T9" fmla="*/ 0 w 39782"/>
              <a:gd name="T10" fmla="*/ 0 h 21600"/>
              <a:gd name="T11" fmla="*/ 39782 w 397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782" h="21600" fill="none" extrusionOk="0">
                <a:moveTo>
                  <a:pt x="-1" y="17755"/>
                </a:moveTo>
                <a:cubicBezTo>
                  <a:pt x="1858" y="7476"/>
                  <a:pt x="10808" y="-1"/>
                  <a:pt x="21255" y="0"/>
                </a:cubicBezTo>
                <a:cubicBezTo>
                  <a:pt x="28845" y="0"/>
                  <a:pt x="35879" y="3984"/>
                  <a:pt x="39781" y="10495"/>
                </a:cubicBezTo>
              </a:path>
              <a:path w="39782" h="21600" stroke="0" extrusionOk="0">
                <a:moveTo>
                  <a:pt x="-1" y="17755"/>
                </a:moveTo>
                <a:cubicBezTo>
                  <a:pt x="1858" y="7476"/>
                  <a:pt x="10808" y="-1"/>
                  <a:pt x="21255" y="0"/>
                </a:cubicBezTo>
                <a:cubicBezTo>
                  <a:pt x="28845" y="0"/>
                  <a:pt x="35879" y="3984"/>
                  <a:pt x="39781" y="10495"/>
                </a:cubicBezTo>
                <a:lnTo>
                  <a:pt x="21255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Text Box 102"/>
          <p:cNvSpPr txBox="1">
            <a:spLocks noChangeArrowheads="1"/>
          </p:cNvSpPr>
          <p:nvPr/>
        </p:nvSpPr>
        <p:spPr bwMode="auto">
          <a:xfrm>
            <a:off x="3797300" y="28051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31772" name="Arc 103"/>
          <p:cNvSpPr>
            <a:spLocks/>
          </p:cNvSpPr>
          <p:nvPr/>
        </p:nvSpPr>
        <p:spPr bwMode="auto">
          <a:xfrm>
            <a:off x="2498725" y="3035300"/>
            <a:ext cx="828675" cy="1120775"/>
          </a:xfrm>
          <a:custGeom>
            <a:avLst/>
            <a:gdLst>
              <a:gd name="T0" fmla="*/ 777666 w 33385"/>
              <a:gd name="T1" fmla="*/ 1060689 h 43200"/>
              <a:gd name="T2" fmla="*/ 828675 w 33385"/>
              <a:gd name="T3" fmla="*/ 90752 h 43200"/>
              <a:gd name="T4" fmla="*/ 536150 w 33385"/>
              <a:gd name="T5" fmla="*/ 560388 h 43200"/>
              <a:gd name="T6" fmla="*/ 0 60000 65536"/>
              <a:gd name="T7" fmla="*/ 0 60000 65536"/>
              <a:gd name="T8" fmla="*/ 0 60000 65536"/>
              <a:gd name="T9" fmla="*/ 0 w 33385"/>
              <a:gd name="T10" fmla="*/ 0 h 43200"/>
              <a:gd name="T11" fmla="*/ 33385 w 3338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385" h="43200" fill="none" extrusionOk="0">
                <a:moveTo>
                  <a:pt x="31330" y="40884"/>
                </a:moveTo>
                <a:cubicBezTo>
                  <a:pt x="28312" y="42406"/>
                  <a:pt x="24979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5784" y="-1"/>
                  <a:pt x="29878" y="1215"/>
                  <a:pt x="33384" y="3498"/>
                </a:cubicBezTo>
              </a:path>
              <a:path w="33385" h="43200" stroke="0" extrusionOk="0">
                <a:moveTo>
                  <a:pt x="31330" y="40884"/>
                </a:moveTo>
                <a:cubicBezTo>
                  <a:pt x="28312" y="42406"/>
                  <a:pt x="24979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5784" y="-1"/>
                  <a:pt x="29878" y="1215"/>
                  <a:pt x="33384" y="3498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Text Box 104"/>
          <p:cNvSpPr txBox="1">
            <a:spLocks noChangeArrowheads="1"/>
          </p:cNvSpPr>
          <p:nvPr/>
        </p:nvSpPr>
        <p:spPr bwMode="auto">
          <a:xfrm>
            <a:off x="2324100" y="2886075"/>
            <a:ext cx="322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  <a:r>
              <a:rPr lang="en-US" baseline="-25000">
                <a:latin typeface="Times New Roman" pitchFamily="18" charset="0"/>
              </a:rPr>
              <a:t>1</a:t>
            </a:r>
          </a:p>
        </p:txBody>
      </p:sp>
      <p:sp>
        <p:nvSpPr>
          <p:cNvPr id="31774" name="Text Box 105"/>
          <p:cNvSpPr txBox="1">
            <a:spLocks noChangeArrowheads="1"/>
          </p:cNvSpPr>
          <p:nvPr/>
        </p:nvSpPr>
        <p:spPr bwMode="auto">
          <a:xfrm>
            <a:off x="6075363" y="2879725"/>
            <a:ext cx="322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  <a:r>
              <a:rPr lang="en-US" baseline="-25000">
                <a:latin typeface="Times New Roman" pitchFamily="18" charset="0"/>
              </a:rPr>
              <a:t>2</a:t>
            </a:r>
          </a:p>
        </p:txBody>
      </p:sp>
      <p:sp>
        <p:nvSpPr>
          <p:cNvPr id="31775" name="Arc 106"/>
          <p:cNvSpPr>
            <a:spLocks/>
          </p:cNvSpPr>
          <p:nvPr/>
        </p:nvSpPr>
        <p:spPr bwMode="auto">
          <a:xfrm>
            <a:off x="5648325" y="2973388"/>
            <a:ext cx="604838" cy="1119187"/>
          </a:xfrm>
          <a:custGeom>
            <a:avLst/>
            <a:gdLst>
              <a:gd name="T0" fmla="*/ 0 w 24342"/>
              <a:gd name="T1" fmla="*/ 4534 h 43195"/>
              <a:gd name="T2" fmla="*/ 79959 w 24342"/>
              <a:gd name="T3" fmla="*/ 1119187 h 43195"/>
              <a:gd name="T4" fmla="*/ 68132 w 24342"/>
              <a:gd name="T5" fmla="*/ 559658 h 43195"/>
              <a:gd name="T6" fmla="*/ 0 60000 65536"/>
              <a:gd name="T7" fmla="*/ 0 60000 65536"/>
              <a:gd name="T8" fmla="*/ 0 60000 65536"/>
              <a:gd name="T9" fmla="*/ 0 w 24342"/>
              <a:gd name="T10" fmla="*/ 0 h 43195"/>
              <a:gd name="T11" fmla="*/ 24342 w 24342"/>
              <a:gd name="T12" fmla="*/ 43195 h 431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342" h="43195" fill="none" extrusionOk="0">
                <a:moveTo>
                  <a:pt x="-1" y="174"/>
                </a:moveTo>
                <a:cubicBezTo>
                  <a:pt x="909" y="58"/>
                  <a:pt x="1825" y="-1"/>
                  <a:pt x="2742" y="0"/>
                </a:cubicBezTo>
                <a:cubicBezTo>
                  <a:pt x="14671" y="0"/>
                  <a:pt x="24342" y="9670"/>
                  <a:pt x="24342" y="21600"/>
                </a:cubicBezTo>
                <a:cubicBezTo>
                  <a:pt x="24342" y="33343"/>
                  <a:pt x="14959" y="42935"/>
                  <a:pt x="3217" y="43194"/>
                </a:cubicBezTo>
              </a:path>
              <a:path w="24342" h="43195" stroke="0" extrusionOk="0">
                <a:moveTo>
                  <a:pt x="-1" y="174"/>
                </a:moveTo>
                <a:cubicBezTo>
                  <a:pt x="909" y="58"/>
                  <a:pt x="1825" y="-1"/>
                  <a:pt x="2742" y="0"/>
                </a:cubicBezTo>
                <a:cubicBezTo>
                  <a:pt x="14671" y="0"/>
                  <a:pt x="24342" y="9670"/>
                  <a:pt x="24342" y="21600"/>
                </a:cubicBezTo>
                <a:cubicBezTo>
                  <a:pt x="24342" y="33343"/>
                  <a:pt x="14959" y="42935"/>
                  <a:pt x="3217" y="43194"/>
                </a:cubicBezTo>
                <a:lnTo>
                  <a:pt x="2742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Oval 107"/>
          <p:cNvSpPr>
            <a:spLocks noChangeArrowheads="1"/>
          </p:cNvSpPr>
          <p:nvPr/>
        </p:nvSpPr>
        <p:spPr bwMode="auto">
          <a:xfrm>
            <a:off x="4425950" y="42100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Oval 108"/>
          <p:cNvSpPr>
            <a:spLocks noChangeArrowheads="1"/>
          </p:cNvSpPr>
          <p:nvPr/>
        </p:nvSpPr>
        <p:spPr bwMode="auto">
          <a:xfrm>
            <a:off x="4448175" y="2767013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Text Box 109"/>
          <p:cNvSpPr txBox="1">
            <a:spLocks noChangeArrowheads="1"/>
          </p:cNvSpPr>
          <p:nvPr/>
        </p:nvSpPr>
        <p:spPr bwMode="auto">
          <a:xfrm>
            <a:off x="4362450" y="2368550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1779" name="Text Box 110"/>
          <p:cNvSpPr txBox="1">
            <a:spLocks noChangeArrowheads="1"/>
          </p:cNvSpPr>
          <p:nvPr/>
        </p:nvSpPr>
        <p:spPr bwMode="auto">
          <a:xfrm>
            <a:off x="4325938" y="4321175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31780" name="Rectangle 111"/>
          <p:cNvSpPr>
            <a:spLocks noChangeArrowheads="1"/>
          </p:cNvSpPr>
          <p:nvPr/>
        </p:nvSpPr>
        <p:spPr bwMode="auto">
          <a:xfrm>
            <a:off x="3248025" y="3363913"/>
            <a:ext cx="407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1</a:t>
            </a:r>
          </a:p>
        </p:txBody>
      </p:sp>
      <p:sp>
        <p:nvSpPr>
          <p:cNvPr id="31781" name="Rectangle 112"/>
          <p:cNvSpPr>
            <a:spLocks noChangeArrowheads="1"/>
          </p:cNvSpPr>
          <p:nvPr/>
        </p:nvSpPr>
        <p:spPr bwMode="auto">
          <a:xfrm>
            <a:off x="5329238" y="3373438"/>
            <a:ext cx="407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Strange Circuit 2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09600" cy="4525963"/>
          </a:xfrm>
        </p:spPr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959100" y="2476500"/>
            <a:ext cx="3562350" cy="2060575"/>
            <a:chOff x="1864" y="1560"/>
            <a:chExt cx="2244" cy="1298"/>
          </a:xfrm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1864" y="1560"/>
              <a:ext cx="2244" cy="1298"/>
              <a:chOff x="1864" y="1560"/>
              <a:chExt cx="2244" cy="1298"/>
            </a:xfrm>
          </p:grpSpPr>
          <p:sp>
            <p:nvSpPr>
              <p:cNvPr id="32778" name="Arc 4"/>
              <p:cNvSpPr>
                <a:spLocks/>
              </p:cNvSpPr>
              <p:nvPr/>
            </p:nvSpPr>
            <p:spPr bwMode="auto">
              <a:xfrm>
                <a:off x="2835" y="1560"/>
                <a:ext cx="1273" cy="1298"/>
              </a:xfrm>
              <a:custGeom>
                <a:avLst/>
                <a:gdLst>
                  <a:gd name="T0" fmla="*/ 4 w 42379"/>
                  <a:gd name="T1" fmla="*/ 458 h 43200"/>
                  <a:gd name="T2" fmla="*/ 0 w 42379"/>
                  <a:gd name="T3" fmla="*/ 826 h 43200"/>
                  <a:gd name="T4" fmla="*/ 624 w 42379"/>
                  <a:gd name="T5" fmla="*/ 649 h 43200"/>
                  <a:gd name="T6" fmla="*/ 0 60000 65536"/>
                  <a:gd name="T7" fmla="*/ 0 60000 65536"/>
                  <a:gd name="T8" fmla="*/ 0 60000 65536"/>
                  <a:gd name="T9" fmla="*/ 0 w 42379"/>
                  <a:gd name="T10" fmla="*/ 0 h 43200"/>
                  <a:gd name="T11" fmla="*/ 42379 w 42379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379" h="43200" fill="none" extrusionOk="0">
                    <a:moveTo>
                      <a:pt x="130" y="15258"/>
                    </a:moveTo>
                    <a:cubicBezTo>
                      <a:pt x="2915" y="6190"/>
                      <a:pt x="11292" y="-1"/>
                      <a:pt x="20779" y="0"/>
                    </a:cubicBezTo>
                    <a:cubicBezTo>
                      <a:pt x="32708" y="0"/>
                      <a:pt x="42379" y="9670"/>
                      <a:pt x="42379" y="21600"/>
                    </a:cubicBezTo>
                    <a:cubicBezTo>
                      <a:pt x="42379" y="33529"/>
                      <a:pt x="32708" y="43200"/>
                      <a:pt x="20779" y="43200"/>
                    </a:cubicBezTo>
                    <a:cubicBezTo>
                      <a:pt x="11120" y="43200"/>
                      <a:pt x="2636" y="36788"/>
                      <a:pt x="-1" y="27497"/>
                    </a:cubicBezTo>
                  </a:path>
                  <a:path w="42379" h="43200" stroke="0" extrusionOk="0">
                    <a:moveTo>
                      <a:pt x="130" y="15258"/>
                    </a:moveTo>
                    <a:cubicBezTo>
                      <a:pt x="2915" y="6190"/>
                      <a:pt x="11292" y="-1"/>
                      <a:pt x="20779" y="0"/>
                    </a:cubicBezTo>
                    <a:cubicBezTo>
                      <a:pt x="32708" y="0"/>
                      <a:pt x="42379" y="9670"/>
                      <a:pt x="42379" y="21600"/>
                    </a:cubicBezTo>
                    <a:cubicBezTo>
                      <a:pt x="42379" y="33529"/>
                      <a:pt x="32708" y="43200"/>
                      <a:pt x="20779" y="43200"/>
                    </a:cubicBezTo>
                    <a:cubicBezTo>
                      <a:pt x="11120" y="43200"/>
                      <a:pt x="2636" y="36788"/>
                      <a:pt x="-1" y="27497"/>
                    </a:cubicBezTo>
                    <a:lnTo>
                      <a:pt x="20779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2148" y="1938"/>
                <a:ext cx="387" cy="144"/>
                <a:chOff x="1557" y="906"/>
                <a:chExt cx="387" cy="144"/>
              </a:xfrm>
            </p:grpSpPr>
            <p:grpSp>
              <p:nvGrpSpPr>
                <p:cNvPr id="5" name="Group 14"/>
                <p:cNvGrpSpPr>
                  <a:grpSpLocks/>
                </p:cNvGrpSpPr>
                <p:nvPr/>
              </p:nvGrpSpPr>
              <p:grpSpPr bwMode="auto">
                <a:xfrm>
                  <a:off x="1605" y="906"/>
                  <a:ext cx="291" cy="144"/>
                  <a:chOff x="744" y="2112"/>
                  <a:chExt cx="291" cy="144"/>
                </a:xfrm>
              </p:grpSpPr>
              <p:sp>
                <p:nvSpPr>
                  <p:cNvPr id="32797" name="Line 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44" y="2184"/>
                    <a:ext cx="24" cy="72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98" name="Line 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16" y="2112"/>
                    <a:ext cx="48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99" name="Line 1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12" y="2112"/>
                    <a:ext cx="48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00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" y="2112"/>
                    <a:ext cx="48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01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4" y="2112"/>
                    <a:ext cx="48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02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2112"/>
                    <a:ext cx="48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03" name="Line 2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08" y="2112"/>
                    <a:ext cx="27" cy="66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795" name="Line 22"/>
                <p:cNvSpPr>
                  <a:spLocks noChangeShapeType="1"/>
                </p:cNvSpPr>
                <p:nvPr/>
              </p:nvSpPr>
              <p:spPr bwMode="auto">
                <a:xfrm>
                  <a:off x="1557" y="978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6" name="Line 23"/>
                <p:cNvSpPr>
                  <a:spLocks noChangeShapeType="1"/>
                </p:cNvSpPr>
                <p:nvPr/>
              </p:nvSpPr>
              <p:spPr bwMode="auto">
                <a:xfrm>
                  <a:off x="1896" y="978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780" name="Line 25"/>
              <p:cNvSpPr>
                <a:spLocks noChangeShapeType="1"/>
              </p:cNvSpPr>
              <p:nvPr/>
            </p:nvSpPr>
            <p:spPr bwMode="auto">
              <a:xfrm flipV="1">
                <a:off x="1946" y="22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1" name="Line 26"/>
              <p:cNvSpPr>
                <a:spLocks noChangeShapeType="1"/>
              </p:cNvSpPr>
              <p:nvPr/>
            </p:nvSpPr>
            <p:spPr bwMode="auto">
              <a:xfrm flipV="1">
                <a:off x="1946" y="214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2" name="Line 27"/>
              <p:cNvSpPr>
                <a:spLocks noChangeShapeType="1"/>
              </p:cNvSpPr>
              <p:nvPr/>
            </p:nvSpPr>
            <p:spPr bwMode="auto">
              <a:xfrm rot="16200000" flipV="1">
                <a:off x="1947" y="2140"/>
                <a:ext cx="0" cy="16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3" name="Line 28"/>
              <p:cNvSpPr>
                <a:spLocks noChangeShapeType="1"/>
              </p:cNvSpPr>
              <p:nvPr/>
            </p:nvSpPr>
            <p:spPr bwMode="auto">
              <a:xfrm rot="5400000">
                <a:off x="1947" y="2137"/>
                <a:ext cx="0" cy="1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2784" name="AutoShape 33"/>
              <p:cNvCxnSpPr>
                <a:cxnSpLocks noChangeShapeType="1"/>
                <a:stCxn id="32778" idx="1"/>
                <a:endCxn id="32785" idx="6"/>
              </p:cNvCxnSpPr>
              <p:nvPr/>
            </p:nvCxnSpPr>
            <p:spPr bwMode="auto">
              <a:xfrm rot="10800000">
                <a:off x="2425" y="2379"/>
                <a:ext cx="410" cy="7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32785" name="Oval 29"/>
              <p:cNvSpPr>
                <a:spLocks noChangeArrowheads="1"/>
              </p:cNvSpPr>
              <p:nvPr/>
            </p:nvSpPr>
            <p:spPr bwMode="auto">
              <a:xfrm>
                <a:off x="2398" y="2368"/>
                <a:ext cx="27" cy="2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2786" name="Line 30"/>
              <p:cNvSpPr>
                <a:spLocks noChangeShapeType="1"/>
              </p:cNvSpPr>
              <p:nvPr/>
            </p:nvSpPr>
            <p:spPr bwMode="auto">
              <a:xfrm flipV="1">
                <a:off x="2233" y="2304"/>
                <a:ext cx="153" cy="77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7" name="Oval 31"/>
              <p:cNvSpPr>
                <a:spLocks noChangeArrowheads="1"/>
              </p:cNvSpPr>
              <p:nvPr/>
            </p:nvSpPr>
            <p:spPr bwMode="auto">
              <a:xfrm>
                <a:off x="2222" y="2368"/>
                <a:ext cx="27" cy="2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2788" name="AutoShape 32"/>
              <p:cNvCxnSpPr>
                <a:cxnSpLocks noChangeShapeType="1"/>
                <a:endCxn id="32787" idx="2"/>
              </p:cNvCxnSpPr>
              <p:nvPr/>
            </p:nvCxnSpPr>
            <p:spPr bwMode="auto">
              <a:xfrm flipV="1">
                <a:off x="2097" y="2379"/>
                <a:ext cx="125" cy="0"/>
              </a:xfrm>
              <a:prstGeom prst="bentConnector3">
                <a:avLst>
                  <a:gd name="adj1" fmla="val 498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789" name="AutoShape 37"/>
              <p:cNvCxnSpPr>
                <a:cxnSpLocks noChangeShapeType="1"/>
                <a:stCxn id="32778" idx="0"/>
                <a:endCxn id="32796" idx="1"/>
              </p:cNvCxnSpPr>
              <p:nvPr/>
            </p:nvCxnSpPr>
            <p:spPr bwMode="auto">
              <a:xfrm rot="10800000">
                <a:off x="2535" y="2010"/>
                <a:ext cx="304" cy="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790" name="AutoShape 38"/>
              <p:cNvCxnSpPr>
                <a:cxnSpLocks noChangeShapeType="1"/>
                <a:stCxn id="32781" idx="0"/>
                <a:endCxn id="32795" idx="0"/>
              </p:cNvCxnSpPr>
              <p:nvPr/>
            </p:nvCxnSpPr>
            <p:spPr bwMode="auto">
              <a:xfrm rot="5400000" flipH="1" flipV="1">
                <a:off x="1957" y="1999"/>
                <a:ext cx="180" cy="202"/>
              </a:xfrm>
              <a:prstGeom prst="bentConnector5">
                <a:avLst>
                  <a:gd name="adj1" fmla="val 99995"/>
                  <a:gd name="adj2" fmla="val 50000"/>
                  <a:gd name="adj3" fmla="val 99995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791" name="AutoShape 40"/>
              <p:cNvCxnSpPr>
                <a:cxnSpLocks noChangeShapeType="1"/>
                <a:stCxn id="32780" idx="0"/>
                <a:endCxn id="32787" idx="2"/>
              </p:cNvCxnSpPr>
              <p:nvPr/>
            </p:nvCxnSpPr>
            <p:spPr bwMode="auto">
              <a:xfrm rot="16200000" flipH="1">
                <a:off x="2030" y="2188"/>
                <a:ext cx="107" cy="276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32792" name="Text Box 41"/>
              <p:cNvSpPr txBox="1">
                <a:spLocks noChangeArrowheads="1"/>
              </p:cNvSpPr>
              <p:nvPr/>
            </p:nvSpPr>
            <p:spPr bwMode="auto">
              <a:xfrm>
                <a:off x="2301" y="1693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R</a:t>
                </a:r>
              </a:p>
            </p:txBody>
          </p:sp>
          <p:sp>
            <p:nvSpPr>
              <p:cNvPr id="32793" name="Text Box 42"/>
              <p:cNvSpPr txBox="1">
                <a:spLocks noChangeArrowheads="1"/>
              </p:cNvSpPr>
              <p:nvPr/>
            </p:nvSpPr>
            <p:spPr bwMode="auto">
              <a:xfrm>
                <a:off x="2017" y="2107"/>
                <a:ext cx="18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French Script MT" pitchFamily="66" charset="0"/>
                  </a:rPr>
                  <a:t>E</a:t>
                </a:r>
              </a:p>
            </p:txBody>
          </p:sp>
        </p:grpSp>
        <p:sp>
          <p:nvSpPr>
            <p:cNvPr id="32776" name="Text Box 44"/>
            <p:cNvSpPr txBox="1">
              <a:spLocks noChangeArrowheads="1"/>
            </p:cNvSpPr>
            <p:nvPr/>
          </p:nvSpPr>
          <p:spPr bwMode="auto">
            <a:xfrm>
              <a:off x="2520" y="250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2777" name="Line 45"/>
            <p:cNvSpPr>
              <a:spLocks noChangeShapeType="1"/>
            </p:cNvSpPr>
            <p:nvPr/>
          </p:nvSpPr>
          <p:spPr bwMode="auto">
            <a:xfrm>
              <a:off x="2533" y="2441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223.46.2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inductance of a solenoid is proportional to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cross sectional area of the solenoid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length of the solenoid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temperature of the solenoid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Q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Maybe more than one of the above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9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Strange Circuit 2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09600" cy="4525963"/>
          </a:xfrm>
        </p:spPr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959100" y="2106613"/>
            <a:ext cx="3562350" cy="2430462"/>
            <a:chOff x="1864" y="1327"/>
            <a:chExt cx="2244" cy="153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864" y="1560"/>
              <a:ext cx="2244" cy="1298"/>
              <a:chOff x="1864" y="1560"/>
              <a:chExt cx="2244" cy="129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864" y="1560"/>
                <a:ext cx="2244" cy="1298"/>
                <a:chOff x="1864" y="1560"/>
                <a:chExt cx="2244" cy="1298"/>
              </a:xfrm>
            </p:grpSpPr>
            <p:sp>
              <p:nvSpPr>
                <p:cNvPr id="33809" name="Arc 6"/>
                <p:cNvSpPr>
                  <a:spLocks/>
                </p:cNvSpPr>
                <p:nvPr/>
              </p:nvSpPr>
              <p:spPr bwMode="auto">
                <a:xfrm>
                  <a:off x="2835" y="1560"/>
                  <a:ext cx="1273" cy="1298"/>
                </a:xfrm>
                <a:custGeom>
                  <a:avLst/>
                  <a:gdLst>
                    <a:gd name="T0" fmla="*/ 4 w 42379"/>
                    <a:gd name="T1" fmla="*/ 458 h 43200"/>
                    <a:gd name="T2" fmla="*/ 0 w 42379"/>
                    <a:gd name="T3" fmla="*/ 826 h 43200"/>
                    <a:gd name="T4" fmla="*/ 624 w 42379"/>
                    <a:gd name="T5" fmla="*/ 649 h 43200"/>
                    <a:gd name="T6" fmla="*/ 0 60000 65536"/>
                    <a:gd name="T7" fmla="*/ 0 60000 65536"/>
                    <a:gd name="T8" fmla="*/ 0 60000 65536"/>
                    <a:gd name="T9" fmla="*/ 0 w 42379"/>
                    <a:gd name="T10" fmla="*/ 0 h 43200"/>
                    <a:gd name="T11" fmla="*/ 42379 w 42379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379" h="43200" fill="none" extrusionOk="0">
                      <a:moveTo>
                        <a:pt x="130" y="15258"/>
                      </a:moveTo>
                      <a:cubicBezTo>
                        <a:pt x="2915" y="6190"/>
                        <a:pt x="11292" y="-1"/>
                        <a:pt x="20779" y="0"/>
                      </a:cubicBezTo>
                      <a:cubicBezTo>
                        <a:pt x="32708" y="0"/>
                        <a:pt x="42379" y="9670"/>
                        <a:pt x="42379" y="21600"/>
                      </a:cubicBezTo>
                      <a:cubicBezTo>
                        <a:pt x="42379" y="33529"/>
                        <a:pt x="32708" y="43200"/>
                        <a:pt x="20779" y="43200"/>
                      </a:cubicBezTo>
                      <a:cubicBezTo>
                        <a:pt x="11120" y="43200"/>
                        <a:pt x="2636" y="36788"/>
                        <a:pt x="-1" y="27497"/>
                      </a:cubicBezTo>
                    </a:path>
                    <a:path w="42379" h="43200" stroke="0" extrusionOk="0">
                      <a:moveTo>
                        <a:pt x="130" y="15258"/>
                      </a:moveTo>
                      <a:cubicBezTo>
                        <a:pt x="2915" y="6190"/>
                        <a:pt x="11292" y="-1"/>
                        <a:pt x="20779" y="0"/>
                      </a:cubicBezTo>
                      <a:cubicBezTo>
                        <a:pt x="32708" y="0"/>
                        <a:pt x="42379" y="9670"/>
                        <a:pt x="42379" y="21600"/>
                      </a:cubicBezTo>
                      <a:cubicBezTo>
                        <a:pt x="42379" y="33529"/>
                        <a:pt x="32708" y="43200"/>
                        <a:pt x="20779" y="43200"/>
                      </a:cubicBezTo>
                      <a:cubicBezTo>
                        <a:pt x="11120" y="43200"/>
                        <a:pt x="2636" y="36788"/>
                        <a:pt x="-1" y="27497"/>
                      </a:cubicBezTo>
                      <a:lnTo>
                        <a:pt x="20779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2148" y="1938"/>
                  <a:ext cx="387" cy="144"/>
                  <a:chOff x="1557" y="906"/>
                  <a:chExt cx="387" cy="144"/>
                </a:xfrm>
              </p:grpSpPr>
              <p:grpSp>
                <p:nvGrpSpPr>
                  <p:cNvPr id="6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605" y="906"/>
                    <a:ext cx="291" cy="144"/>
                    <a:chOff x="744" y="2112"/>
                    <a:chExt cx="291" cy="144"/>
                  </a:xfrm>
                </p:grpSpPr>
                <p:sp>
                  <p:nvSpPr>
                    <p:cNvPr id="33828" name="Line 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744" y="2184"/>
                      <a:ext cx="24" cy="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9" name="Line 1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816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0" name="Line 1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912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1" name="Line 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68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2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4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3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60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4" name="Line 1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008" y="2112"/>
                      <a:ext cx="27" cy="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2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557" y="978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2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896" y="978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81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946" y="2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1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946" y="214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13" name="Line 20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1947" y="2140"/>
                  <a:ext cx="0" cy="16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14" name="Line 21"/>
                <p:cNvSpPr>
                  <a:spLocks noChangeShapeType="1"/>
                </p:cNvSpPr>
                <p:nvPr/>
              </p:nvSpPr>
              <p:spPr bwMode="auto">
                <a:xfrm rot="5400000">
                  <a:off x="1947" y="2137"/>
                  <a:ext cx="0" cy="11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33815" name="AutoShape 22"/>
                <p:cNvCxnSpPr>
                  <a:cxnSpLocks noChangeShapeType="1"/>
                  <a:stCxn id="33809" idx="1"/>
                  <a:endCxn id="33816" idx="6"/>
                </p:cNvCxnSpPr>
                <p:nvPr/>
              </p:nvCxnSpPr>
              <p:spPr bwMode="auto">
                <a:xfrm rot="10800000">
                  <a:off x="2425" y="2379"/>
                  <a:ext cx="410" cy="7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33816" name="Oval 23"/>
                <p:cNvSpPr>
                  <a:spLocks noChangeArrowheads="1"/>
                </p:cNvSpPr>
                <p:nvPr/>
              </p:nvSpPr>
              <p:spPr bwMode="auto">
                <a:xfrm>
                  <a:off x="2398" y="2368"/>
                  <a:ext cx="27" cy="2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33817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233" y="2304"/>
                  <a:ext cx="153" cy="77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18" name="Oval 25"/>
                <p:cNvSpPr>
                  <a:spLocks noChangeArrowheads="1"/>
                </p:cNvSpPr>
                <p:nvPr/>
              </p:nvSpPr>
              <p:spPr bwMode="auto">
                <a:xfrm>
                  <a:off x="2222" y="2368"/>
                  <a:ext cx="27" cy="2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33819" name="AutoShape 26"/>
                <p:cNvCxnSpPr>
                  <a:cxnSpLocks noChangeShapeType="1"/>
                  <a:endCxn id="33818" idx="2"/>
                </p:cNvCxnSpPr>
                <p:nvPr/>
              </p:nvCxnSpPr>
              <p:spPr bwMode="auto">
                <a:xfrm flipV="1">
                  <a:off x="2097" y="2379"/>
                  <a:ext cx="125" cy="0"/>
                </a:xfrm>
                <a:prstGeom prst="bentConnector3">
                  <a:avLst>
                    <a:gd name="adj1" fmla="val 49806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3820" name="AutoShape 27"/>
                <p:cNvCxnSpPr>
                  <a:cxnSpLocks noChangeShapeType="1"/>
                  <a:stCxn id="33809" idx="0"/>
                  <a:endCxn id="33827" idx="1"/>
                </p:cNvCxnSpPr>
                <p:nvPr/>
              </p:nvCxnSpPr>
              <p:spPr bwMode="auto">
                <a:xfrm rot="10800000">
                  <a:off x="2535" y="2010"/>
                  <a:ext cx="304" cy="8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3821" name="AutoShape 28"/>
                <p:cNvCxnSpPr>
                  <a:cxnSpLocks noChangeShapeType="1"/>
                  <a:stCxn id="33812" idx="0"/>
                  <a:endCxn id="33826" idx="0"/>
                </p:cNvCxnSpPr>
                <p:nvPr/>
              </p:nvCxnSpPr>
              <p:spPr bwMode="auto">
                <a:xfrm rot="5400000" flipH="1" flipV="1">
                  <a:off x="1957" y="1999"/>
                  <a:ext cx="180" cy="202"/>
                </a:xfrm>
                <a:prstGeom prst="bentConnector5">
                  <a:avLst>
                    <a:gd name="adj1" fmla="val 99995"/>
                    <a:gd name="adj2" fmla="val 50000"/>
                    <a:gd name="adj3" fmla="val 99995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3822" name="AutoShape 29"/>
                <p:cNvCxnSpPr>
                  <a:cxnSpLocks noChangeShapeType="1"/>
                  <a:stCxn id="33811" idx="0"/>
                  <a:endCxn id="33818" idx="2"/>
                </p:cNvCxnSpPr>
                <p:nvPr/>
              </p:nvCxnSpPr>
              <p:spPr bwMode="auto">
                <a:xfrm rot="16200000" flipH="1">
                  <a:off x="2030" y="2188"/>
                  <a:ext cx="107" cy="276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3382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301" y="1693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R</a:t>
                  </a:r>
                </a:p>
              </p:txBody>
            </p:sp>
            <p:sp>
              <p:nvSpPr>
                <p:cNvPr id="33824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017" y="2107"/>
                  <a:ext cx="183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French Script MT" pitchFamily="66" charset="0"/>
                    </a:rPr>
                    <a:t>E</a:t>
                  </a:r>
                </a:p>
              </p:txBody>
            </p:sp>
          </p:grpSp>
          <p:sp>
            <p:nvSpPr>
              <p:cNvPr id="33807" name="Text Box 32"/>
              <p:cNvSpPr txBox="1">
                <a:spLocks noChangeArrowheads="1"/>
              </p:cNvSpPr>
              <p:nvPr/>
            </p:nvSpPr>
            <p:spPr bwMode="auto">
              <a:xfrm>
                <a:off x="2520" y="2507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33808" name="Line 33"/>
              <p:cNvSpPr>
                <a:spLocks noChangeShapeType="1"/>
              </p:cNvSpPr>
              <p:nvPr/>
            </p:nvSpPr>
            <p:spPr bwMode="auto">
              <a:xfrm>
                <a:off x="2533" y="2441"/>
                <a:ext cx="1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3375" y="2140"/>
              <a:ext cx="192" cy="183"/>
              <a:chOff x="2533" y="3136"/>
              <a:chExt cx="192" cy="183"/>
            </a:xfrm>
          </p:grpSpPr>
          <p:sp>
            <p:nvSpPr>
              <p:cNvPr id="33804" name="Oval 34"/>
              <p:cNvSpPr>
                <a:spLocks noChangeArrowheads="1"/>
              </p:cNvSpPr>
              <p:nvPr/>
            </p:nvSpPr>
            <p:spPr bwMode="auto">
              <a:xfrm>
                <a:off x="2533" y="3136"/>
                <a:ext cx="192" cy="18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5" name="Oval 35"/>
              <p:cNvSpPr>
                <a:spLocks noChangeArrowheads="1"/>
              </p:cNvSpPr>
              <p:nvPr/>
            </p:nvSpPr>
            <p:spPr bwMode="auto">
              <a:xfrm>
                <a:off x="2596" y="3200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01" name="Text Box 37"/>
            <p:cNvSpPr txBox="1">
              <a:spLocks noChangeArrowheads="1"/>
            </p:cNvSpPr>
            <p:nvPr/>
          </p:nvSpPr>
          <p:spPr bwMode="auto">
            <a:xfrm>
              <a:off x="3562" y="2251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33802" name="Arc 38"/>
            <p:cNvSpPr>
              <a:spLocks/>
            </p:cNvSpPr>
            <p:nvPr/>
          </p:nvSpPr>
          <p:spPr bwMode="auto">
            <a:xfrm>
              <a:off x="3347" y="1554"/>
              <a:ext cx="228" cy="631"/>
            </a:xfrm>
            <a:custGeom>
              <a:avLst/>
              <a:gdLst>
                <a:gd name="T0" fmla="*/ 0 w 7279"/>
                <a:gd name="T1" fmla="*/ 6 h 21600"/>
                <a:gd name="T2" fmla="*/ 228 w 7279"/>
                <a:gd name="T3" fmla="*/ 13 h 21600"/>
                <a:gd name="T4" fmla="*/ 91 w 7279"/>
                <a:gd name="T5" fmla="*/ 631 h 21600"/>
                <a:gd name="T6" fmla="*/ 0 60000 65536"/>
                <a:gd name="T7" fmla="*/ 0 60000 65536"/>
                <a:gd name="T8" fmla="*/ 0 60000 65536"/>
                <a:gd name="T9" fmla="*/ 0 w 7279"/>
                <a:gd name="T10" fmla="*/ 0 h 21600"/>
                <a:gd name="T11" fmla="*/ 7279 w 72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79" h="21600" fill="none" extrusionOk="0">
                  <a:moveTo>
                    <a:pt x="0" y="197"/>
                  </a:moveTo>
                  <a:cubicBezTo>
                    <a:pt x="965" y="65"/>
                    <a:pt x="1938" y="-1"/>
                    <a:pt x="2913" y="0"/>
                  </a:cubicBezTo>
                  <a:cubicBezTo>
                    <a:pt x="4379" y="0"/>
                    <a:pt x="5842" y="149"/>
                    <a:pt x="7279" y="445"/>
                  </a:cubicBezTo>
                </a:path>
                <a:path w="7279" h="21600" stroke="0" extrusionOk="0">
                  <a:moveTo>
                    <a:pt x="0" y="197"/>
                  </a:moveTo>
                  <a:cubicBezTo>
                    <a:pt x="965" y="65"/>
                    <a:pt x="1938" y="-1"/>
                    <a:pt x="2913" y="0"/>
                  </a:cubicBezTo>
                  <a:cubicBezTo>
                    <a:pt x="4379" y="0"/>
                    <a:pt x="5842" y="149"/>
                    <a:pt x="7279" y="445"/>
                  </a:cubicBezTo>
                  <a:lnTo>
                    <a:pt x="2913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Text Box 39"/>
            <p:cNvSpPr txBox="1">
              <a:spLocks noChangeArrowheads="1"/>
            </p:cNvSpPr>
            <p:nvPr/>
          </p:nvSpPr>
          <p:spPr bwMode="auto">
            <a:xfrm>
              <a:off x="3362" y="1327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  <a:r>
                <a:rPr lang="en-US" b="1"/>
                <a:t>s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Strange Circuit 2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09600" cy="4525963"/>
          </a:xfrm>
        </p:spPr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59100" y="2106613"/>
            <a:ext cx="3562350" cy="2430462"/>
            <a:chOff x="1864" y="1327"/>
            <a:chExt cx="2244" cy="153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64" y="1560"/>
              <a:ext cx="2244" cy="1298"/>
              <a:chOff x="1864" y="1560"/>
              <a:chExt cx="2244" cy="129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864" y="1560"/>
                <a:ext cx="2244" cy="1298"/>
                <a:chOff x="1864" y="1560"/>
                <a:chExt cx="2244" cy="1298"/>
              </a:xfrm>
            </p:grpSpPr>
            <p:sp>
              <p:nvSpPr>
                <p:cNvPr id="34836" name="Arc 7"/>
                <p:cNvSpPr>
                  <a:spLocks/>
                </p:cNvSpPr>
                <p:nvPr/>
              </p:nvSpPr>
              <p:spPr bwMode="auto">
                <a:xfrm>
                  <a:off x="2835" y="1560"/>
                  <a:ext cx="1273" cy="1298"/>
                </a:xfrm>
                <a:custGeom>
                  <a:avLst/>
                  <a:gdLst>
                    <a:gd name="T0" fmla="*/ 4 w 42379"/>
                    <a:gd name="T1" fmla="*/ 458 h 43200"/>
                    <a:gd name="T2" fmla="*/ 0 w 42379"/>
                    <a:gd name="T3" fmla="*/ 826 h 43200"/>
                    <a:gd name="T4" fmla="*/ 624 w 42379"/>
                    <a:gd name="T5" fmla="*/ 649 h 43200"/>
                    <a:gd name="T6" fmla="*/ 0 60000 65536"/>
                    <a:gd name="T7" fmla="*/ 0 60000 65536"/>
                    <a:gd name="T8" fmla="*/ 0 60000 65536"/>
                    <a:gd name="T9" fmla="*/ 0 w 42379"/>
                    <a:gd name="T10" fmla="*/ 0 h 43200"/>
                    <a:gd name="T11" fmla="*/ 42379 w 42379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379" h="43200" fill="none" extrusionOk="0">
                      <a:moveTo>
                        <a:pt x="130" y="15258"/>
                      </a:moveTo>
                      <a:cubicBezTo>
                        <a:pt x="2915" y="6190"/>
                        <a:pt x="11292" y="-1"/>
                        <a:pt x="20779" y="0"/>
                      </a:cubicBezTo>
                      <a:cubicBezTo>
                        <a:pt x="32708" y="0"/>
                        <a:pt x="42379" y="9670"/>
                        <a:pt x="42379" y="21600"/>
                      </a:cubicBezTo>
                      <a:cubicBezTo>
                        <a:pt x="42379" y="33529"/>
                        <a:pt x="32708" y="43200"/>
                        <a:pt x="20779" y="43200"/>
                      </a:cubicBezTo>
                      <a:cubicBezTo>
                        <a:pt x="11120" y="43200"/>
                        <a:pt x="2636" y="36788"/>
                        <a:pt x="-1" y="27497"/>
                      </a:cubicBezTo>
                    </a:path>
                    <a:path w="42379" h="43200" stroke="0" extrusionOk="0">
                      <a:moveTo>
                        <a:pt x="130" y="15258"/>
                      </a:moveTo>
                      <a:cubicBezTo>
                        <a:pt x="2915" y="6190"/>
                        <a:pt x="11292" y="-1"/>
                        <a:pt x="20779" y="0"/>
                      </a:cubicBezTo>
                      <a:cubicBezTo>
                        <a:pt x="32708" y="0"/>
                        <a:pt x="42379" y="9670"/>
                        <a:pt x="42379" y="21600"/>
                      </a:cubicBezTo>
                      <a:cubicBezTo>
                        <a:pt x="42379" y="33529"/>
                        <a:pt x="32708" y="43200"/>
                        <a:pt x="20779" y="43200"/>
                      </a:cubicBezTo>
                      <a:cubicBezTo>
                        <a:pt x="11120" y="43200"/>
                        <a:pt x="2636" y="36788"/>
                        <a:pt x="-1" y="27497"/>
                      </a:cubicBezTo>
                      <a:lnTo>
                        <a:pt x="20779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2148" y="1938"/>
                  <a:ext cx="387" cy="144"/>
                  <a:chOff x="1557" y="906"/>
                  <a:chExt cx="387" cy="144"/>
                </a:xfrm>
              </p:grpSpPr>
              <p:grpSp>
                <p:nvGrpSpPr>
                  <p:cNvPr id="6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05" y="906"/>
                    <a:ext cx="291" cy="144"/>
                    <a:chOff x="744" y="2112"/>
                    <a:chExt cx="291" cy="144"/>
                  </a:xfrm>
                </p:grpSpPr>
                <p:sp>
                  <p:nvSpPr>
                    <p:cNvPr id="34855" name="Line 1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744" y="2184"/>
                      <a:ext cx="24" cy="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56" name="Line 1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816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57" name="Line 1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912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58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68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59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4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60" name="Line 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60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61" name="Line 1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008" y="2112"/>
                      <a:ext cx="27" cy="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85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557" y="978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85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896" y="978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83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946" y="2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39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946" y="214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0" name="Line 2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1947" y="2140"/>
                  <a:ext cx="0" cy="16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1" name="Line 22"/>
                <p:cNvSpPr>
                  <a:spLocks noChangeShapeType="1"/>
                </p:cNvSpPr>
                <p:nvPr/>
              </p:nvSpPr>
              <p:spPr bwMode="auto">
                <a:xfrm rot="5400000">
                  <a:off x="1947" y="2137"/>
                  <a:ext cx="0" cy="11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34842" name="AutoShape 23"/>
                <p:cNvCxnSpPr>
                  <a:cxnSpLocks noChangeShapeType="1"/>
                  <a:stCxn id="34836" idx="1"/>
                  <a:endCxn id="34843" idx="6"/>
                </p:cNvCxnSpPr>
                <p:nvPr/>
              </p:nvCxnSpPr>
              <p:spPr bwMode="auto">
                <a:xfrm rot="10800000">
                  <a:off x="2425" y="2379"/>
                  <a:ext cx="410" cy="7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34843" name="Oval 24"/>
                <p:cNvSpPr>
                  <a:spLocks noChangeArrowheads="1"/>
                </p:cNvSpPr>
                <p:nvPr/>
              </p:nvSpPr>
              <p:spPr bwMode="auto">
                <a:xfrm>
                  <a:off x="2398" y="2368"/>
                  <a:ext cx="27" cy="2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3484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233" y="2304"/>
                  <a:ext cx="153" cy="77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5" name="Oval 26"/>
                <p:cNvSpPr>
                  <a:spLocks noChangeArrowheads="1"/>
                </p:cNvSpPr>
                <p:nvPr/>
              </p:nvSpPr>
              <p:spPr bwMode="auto">
                <a:xfrm>
                  <a:off x="2222" y="2368"/>
                  <a:ext cx="27" cy="2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34846" name="AutoShape 27"/>
                <p:cNvCxnSpPr>
                  <a:cxnSpLocks noChangeShapeType="1"/>
                  <a:endCxn id="34845" idx="2"/>
                </p:cNvCxnSpPr>
                <p:nvPr/>
              </p:nvCxnSpPr>
              <p:spPr bwMode="auto">
                <a:xfrm flipV="1">
                  <a:off x="2097" y="2379"/>
                  <a:ext cx="125" cy="0"/>
                </a:xfrm>
                <a:prstGeom prst="bentConnector3">
                  <a:avLst>
                    <a:gd name="adj1" fmla="val 49806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4847" name="AutoShape 28"/>
                <p:cNvCxnSpPr>
                  <a:cxnSpLocks noChangeShapeType="1"/>
                  <a:stCxn id="34836" idx="0"/>
                  <a:endCxn id="34854" idx="1"/>
                </p:cNvCxnSpPr>
                <p:nvPr/>
              </p:nvCxnSpPr>
              <p:spPr bwMode="auto">
                <a:xfrm rot="10800000">
                  <a:off x="2535" y="2010"/>
                  <a:ext cx="304" cy="8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4848" name="AutoShape 29"/>
                <p:cNvCxnSpPr>
                  <a:cxnSpLocks noChangeShapeType="1"/>
                  <a:stCxn id="34839" idx="0"/>
                  <a:endCxn id="34853" idx="0"/>
                </p:cNvCxnSpPr>
                <p:nvPr/>
              </p:nvCxnSpPr>
              <p:spPr bwMode="auto">
                <a:xfrm rot="5400000" flipH="1" flipV="1">
                  <a:off x="1957" y="1999"/>
                  <a:ext cx="180" cy="202"/>
                </a:xfrm>
                <a:prstGeom prst="bentConnector5">
                  <a:avLst>
                    <a:gd name="adj1" fmla="val 99995"/>
                    <a:gd name="adj2" fmla="val 50000"/>
                    <a:gd name="adj3" fmla="val 99995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4849" name="AutoShape 30"/>
                <p:cNvCxnSpPr>
                  <a:cxnSpLocks noChangeShapeType="1"/>
                  <a:stCxn id="34838" idx="0"/>
                  <a:endCxn id="34845" idx="2"/>
                </p:cNvCxnSpPr>
                <p:nvPr/>
              </p:nvCxnSpPr>
              <p:spPr bwMode="auto">
                <a:xfrm rot="16200000" flipH="1">
                  <a:off x="2030" y="2188"/>
                  <a:ext cx="107" cy="276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3485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01" y="1693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R</a:t>
                  </a:r>
                </a:p>
              </p:txBody>
            </p:sp>
            <p:sp>
              <p:nvSpPr>
                <p:cNvPr id="3485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017" y="2107"/>
                  <a:ext cx="183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French Script MT" pitchFamily="66" charset="0"/>
                    </a:rPr>
                    <a:t>E</a:t>
                  </a:r>
                </a:p>
              </p:txBody>
            </p:sp>
          </p:grpSp>
          <p:sp>
            <p:nvSpPr>
              <p:cNvPr id="34834" name="Text Box 33"/>
              <p:cNvSpPr txBox="1">
                <a:spLocks noChangeArrowheads="1"/>
              </p:cNvSpPr>
              <p:nvPr/>
            </p:nvSpPr>
            <p:spPr bwMode="auto">
              <a:xfrm>
                <a:off x="2520" y="2507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34835" name="Line 34"/>
              <p:cNvSpPr>
                <a:spLocks noChangeShapeType="1"/>
              </p:cNvSpPr>
              <p:nvPr/>
            </p:nvSpPr>
            <p:spPr bwMode="auto">
              <a:xfrm>
                <a:off x="2533" y="2441"/>
                <a:ext cx="1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3375" y="2140"/>
              <a:ext cx="192" cy="183"/>
              <a:chOff x="2533" y="3136"/>
              <a:chExt cx="192" cy="183"/>
            </a:xfrm>
          </p:grpSpPr>
          <p:sp>
            <p:nvSpPr>
              <p:cNvPr id="34831" name="Oval 36"/>
              <p:cNvSpPr>
                <a:spLocks noChangeArrowheads="1"/>
              </p:cNvSpPr>
              <p:nvPr/>
            </p:nvSpPr>
            <p:spPr bwMode="auto">
              <a:xfrm>
                <a:off x="2533" y="3136"/>
                <a:ext cx="192" cy="18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2" name="Oval 37"/>
              <p:cNvSpPr>
                <a:spLocks noChangeArrowheads="1"/>
              </p:cNvSpPr>
              <p:nvPr/>
            </p:nvSpPr>
            <p:spPr bwMode="auto">
              <a:xfrm>
                <a:off x="2596" y="3200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8" name="Text Box 38"/>
            <p:cNvSpPr txBox="1">
              <a:spLocks noChangeArrowheads="1"/>
            </p:cNvSpPr>
            <p:nvPr/>
          </p:nvSpPr>
          <p:spPr bwMode="auto">
            <a:xfrm>
              <a:off x="3562" y="2251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34829" name="Arc 39"/>
            <p:cNvSpPr>
              <a:spLocks/>
            </p:cNvSpPr>
            <p:nvPr/>
          </p:nvSpPr>
          <p:spPr bwMode="auto">
            <a:xfrm>
              <a:off x="3347" y="1554"/>
              <a:ext cx="228" cy="631"/>
            </a:xfrm>
            <a:custGeom>
              <a:avLst/>
              <a:gdLst>
                <a:gd name="T0" fmla="*/ 0 w 7279"/>
                <a:gd name="T1" fmla="*/ 6 h 21600"/>
                <a:gd name="T2" fmla="*/ 228 w 7279"/>
                <a:gd name="T3" fmla="*/ 13 h 21600"/>
                <a:gd name="T4" fmla="*/ 91 w 7279"/>
                <a:gd name="T5" fmla="*/ 631 h 21600"/>
                <a:gd name="T6" fmla="*/ 0 60000 65536"/>
                <a:gd name="T7" fmla="*/ 0 60000 65536"/>
                <a:gd name="T8" fmla="*/ 0 60000 65536"/>
                <a:gd name="T9" fmla="*/ 0 w 7279"/>
                <a:gd name="T10" fmla="*/ 0 h 21600"/>
                <a:gd name="T11" fmla="*/ 7279 w 72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79" h="21600" fill="none" extrusionOk="0">
                  <a:moveTo>
                    <a:pt x="0" y="197"/>
                  </a:moveTo>
                  <a:cubicBezTo>
                    <a:pt x="965" y="65"/>
                    <a:pt x="1938" y="-1"/>
                    <a:pt x="2913" y="0"/>
                  </a:cubicBezTo>
                  <a:cubicBezTo>
                    <a:pt x="4379" y="0"/>
                    <a:pt x="5842" y="149"/>
                    <a:pt x="7279" y="445"/>
                  </a:cubicBezTo>
                </a:path>
                <a:path w="7279" h="21600" stroke="0" extrusionOk="0">
                  <a:moveTo>
                    <a:pt x="0" y="197"/>
                  </a:moveTo>
                  <a:cubicBezTo>
                    <a:pt x="965" y="65"/>
                    <a:pt x="1938" y="-1"/>
                    <a:pt x="2913" y="0"/>
                  </a:cubicBezTo>
                  <a:cubicBezTo>
                    <a:pt x="4379" y="0"/>
                    <a:pt x="5842" y="149"/>
                    <a:pt x="7279" y="445"/>
                  </a:cubicBezTo>
                  <a:lnTo>
                    <a:pt x="2913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Text Box 40"/>
            <p:cNvSpPr txBox="1">
              <a:spLocks noChangeArrowheads="1"/>
            </p:cNvSpPr>
            <p:nvPr/>
          </p:nvSpPr>
          <p:spPr bwMode="auto">
            <a:xfrm>
              <a:off x="3362" y="1327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  <a:r>
                <a:rPr lang="en-US" b="1"/>
                <a:t>s</a:t>
              </a:r>
            </a:p>
          </p:txBody>
        </p:sp>
      </p:grpSp>
      <p:sp>
        <p:nvSpPr>
          <p:cNvPr id="34823" name="Oval 41"/>
          <p:cNvSpPr>
            <a:spLocks noChangeArrowheads="1"/>
          </p:cNvSpPr>
          <p:nvPr/>
        </p:nvSpPr>
        <p:spPr bwMode="auto">
          <a:xfrm>
            <a:off x="7662863" y="3163888"/>
            <a:ext cx="508000" cy="538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4824" name="Freeform 42"/>
          <p:cNvSpPr>
            <a:spLocks/>
          </p:cNvSpPr>
          <p:nvPr/>
        </p:nvSpPr>
        <p:spPr bwMode="auto">
          <a:xfrm>
            <a:off x="4238625" y="1782763"/>
            <a:ext cx="3671888" cy="1409700"/>
          </a:xfrm>
          <a:custGeom>
            <a:avLst/>
            <a:gdLst>
              <a:gd name="T0" fmla="*/ 0 w 2313"/>
              <a:gd name="T1" fmla="*/ 888 h 888"/>
              <a:gd name="T2" fmla="*/ 338 w 2313"/>
              <a:gd name="T3" fmla="*/ 139 h 888"/>
              <a:gd name="T4" fmla="*/ 1627 w 2313"/>
              <a:gd name="T5" fmla="*/ 120 h 888"/>
              <a:gd name="T6" fmla="*/ 2313 w 2313"/>
              <a:gd name="T7" fmla="*/ 861 h 888"/>
              <a:gd name="T8" fmla="*/ 0 60000 65536"/>
              <a:gd name="T9" fmla="*/ 0 60000 65536"/>
              <a:gd name="T10" fmla="*/ 0 60000 65536"/>
              <a:gd name="T11" fmla="*/ 0 60000 65536"/>
              <a:gd name="T12" fmla="*/ 0 w 2313"/>
              <a:gd name="T13" fmla="*/ 0 h 888"/>
              <a:gd name="T14" fmla="*/ 2313 w 2313"/>
              <a:gd name="T15" fmla="*/ 888 h 8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" h="888">
                <a:moveTo>
                  <a:pt x="0" y="888"/>
                </a:moveTo>
                <a:cubicBezTo>
                  <a:pt x="33" y="577"/>
                  <a:pt x="67" y="267"/>
                  <a:pt x="338" y="139"/>
                </a:cubicBezTo>
                <a:cubicBezTo>
                  <a:pt x="609" y="11"/>
                  <a:pt x="1298" y="0"/>
                  <a:pt x="1627" y="120"/>
                </a:cubicBezTo>
                <a:cubicBezTo>
                  <a:pt x="1956" y="240"/>
                  <a:pt x="2134" y="550"/>
                  <a:pt x="2313" y="86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5" name="Freeform 43"/>
          <p:cNvSpPr>
            <a:spLocks/>
          </p:cNvSpPr>
          <p:nvPr/>
        </p:nvSpPr>
        <p:spPr bwMode="auto">
          <a:xfrm>
            <a:off x="4170363" y="3700463"/>
            <a:ext cx="3768725" cy="1068387"/>
          </a:xfrm>
          <a:custGeom>
            <a:avLst/>
            <a:gdLst>
              <a:gd name="T0" fmla="*/ 70 w 2374"/>
              <a:gd name="T1" fmla="*/ 55 h 673"/>
              <a:gd name="T2" fmla="*/ 317 w 2374"/>
              <a:gd name="T3" fmla="*/ 604 h 673"/>
              <a:gd name="T4" fmla="*/ 1972 w 2374"/>
              <a:gd name="T5" fmla="*/ 467 h 673"/>
              <a:gd name="T6" fmla="*/ 2374 w 2374"/>
              <a:gd name="T7" fmla="*/ 0 h 673"/>
              <a:gd name="T8" fmla="*/ 0 60000 65536"/>
              <a:gd name="T9" fmla="*/ 0 60000 65536"/>
              <a:gd name="T10" fmla="*/ 0 60000 65536"/>
              <a:gd name="T11" fmla="*/ 0 60000 65536"/>
              <a:gd name="T12" fmla="*/ 0 w 2374"/>
              <a:gd name="T13" fmla="*/ 0 h 673"/>
              <a:gd name="T14" fmla="*/ 2374 w 2374"/>
              <a:gd name="T15" fmla="*/ 673 h 6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74" h="673">
                <a:moveTo>
                  <a:pt x="70" y="55"/>
                </a:moveTo>
                <a:cubicBezTo>
                  <a:pt x="35" y="295"/>
                  <a:pt x="0" y="535"/>
                  <a:pt x="317" y="604"/>
                </a:cubicBezTo>
                <a:cubicBezTo>
                  <a:pt x="634" y="673"/>
                  <a:pt x="1629" y="568"/>
                  <a:pt x="1972" y="467"/>
                </a:cubicBezTo>
                <a:cubicBezTo>
                  <a:pt x="2315" y="366"/>
                  <a:pt x="2319" y="33"/>
                  <a:pt x="237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5844" name="Freeform 44" descr="Wide upward diagonal"/>
          <p:cNvSpPr>
            <a:spLocks/>
          </p:cNvSpPr>
          <p:nvPr/>
        </p:nvSpPr>
        <p:spPr bwMode="auto">
          <a:xfrm>
            <a:off x="6459538" y="3092450"/>
            <a:ext cx="1450975" cy="681038"/>
          </a:xfrm>
          <a:custGeom>
            <a:avLst/>
            <a:gdLst>
              <a:gd name="T0" fmla="*/ 0 w 914"/>
              <a:gd name="T1" fmla="*/ 0 h 402"/>
              <a:gd name="T2" fmla="*/ 36 w 914"/>
              <a:gd name="T3" fmla="*/ 146 h 402"/>
              <a:gd name="T4" fmla="*/ 45 w 914"/>
              <a:gd name="T5" fmla="*/ 292 h 402"/>
              <a:gd name="T6" fmla="*/ 27 w 914"/>
              <a:gd name="T7" fmla="*/ 402 h 402"/>
              <a:gd name="T8" fmla="*/ 914 w 914"/>
              <a:gd name="T9" fmla="*/ 356 h 402"/>
              <a:gd name="T10" fmla="*/ 905 w 914"/>
              <a:gd name="T11" fmla="*/ 18 h 402"/>
              <a:gd name="T12" fmla="*/ 0 w 914"/>
              <a:gd name="T13" fmla="*/ 0 h 4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4"/>
              <a:gd name="T22" fmla="*/ 0 h 402"/>
              <a:gd name="T23" fmla="*/ 914 w 914"/>
              <a:gd name="T24" fmla="*/ 402 h 4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4" h="402">
                <a:moveTo>
                  <a:pt x="0" y="0"/>
                </a:moveTo>
                <a:lnTo>
                  <a:pt x="36" y="146"/>
                </a:lnTo>
                <a:lnTo>
                  <a:pt x="45" y="292"/>
                </a:lnTo>
                <a:lnTo>
                  <a:pt x="27" y="402"/>
                </a:lnTo>
                <a:lnTo>
                  <a:pt x="914" y="356"/>
                </a:lnTo>
                <a:lnTo>
                  <a:pt x="905" y="18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5" name="Freeform 42" descr="Wide upward diagonal"/>
          <p:cNvSpPr>
            <a:spLocks/>
          </p:cNvSpPr>
          <p:nvPr/>
        </p:nvSpPr>
        <p:spPr bwMode="auto">
          <a:xfrm>
            <a:off x="4238625" y="1782763"/>
            <a:ext cx="3671888" cy="1409700"/>
          </a:xfrm>
          <a:custGeom>
            <a:avLst/>
            <a:gdLst>
              <a:gd name="T0" fmla="*/ 0 w 2313"/>
              <a:gd name="T1" fmla="*/ 888 h 888"/>
              <a:gd name="T2" fmla="*/ 338 w 2313"/>
              <a:gd name="T3" fmla="*/ 139 h 888"/>
              <a:gd name="T4" fmla="*/ 1627 w 2313"/>
              <a:gd name="T5" fmla="*/ 120 h 888"/>
              <a:gd name="T6" fmla="*/ 2313 w 2313"/>
              <a:gd name="T7" fmla="*/ 861 h 888"/>
              <a:gd name="T8" fmla="*/ 0 60000 65536"/>
              <a:gd name="T9" fmla="*/ 0 60000 65536"/>
              <a:gd name="T10" fmla="*/ 0 60000 65536"/>
              <a:gd name="T11" fmla="*/ 0 60000 65536"/>
              <a:gd name="T12" fmla="*/ 0 w 2313"/>
              <a:gd name="T13" fmla="*/ 0 h 888"/>
              <a:gd name="T14" fmla="*/ 2313 w 2313"/>
              <a:gd name="T15" fmla="*/ 888 h 8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" h="888">
                <a:moveTo>
                  <a:pt x="0" y="888"/>
                </a:moveTo>
                <a:cubicBezTo>
                  <a:pt x="33" y="577"/>
                  <a:pt x="67" y="267"/>
                  <a:pt x="338" y="139"/>
                </a:cubicBezTo>
                <a:cubicBezTo>
                  <a:pt x="609" y="11"/>
                  <a:pt x="1298" y="0"/>
                  <a:pt x="1627" y="120"/>
                </a:cubicBezTo>
                <a:cubicBezTo>
                  <a:pt x="1956" y="240"/>
                  <a:pt x="2134" y="550"/>
                  <a:pt x="2313" y="861"/>
                </a:cubicBezTo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6" name="Freeform 43" descr="Wide upward diagonal"/>
          <p:cNvSpPr>
            <a:spLocks/>
          </p:cNvSpPr>
          <p:nvPr/>
        </p:nvSpPr>
        <p:spPr bwMode="auto">
          <a:xfrm>
            <a:off x="4170363" y="3700463"/>
            <a:ext cx="3768725" cy="1068387"/>
          </a:xfrm>
          <a:custGeom>
            <a:avLst/>
            <a:gdLst>
              <a:gd name="T0" fmla="*/ 70 w 2374"/>
              <a:gd name="T1" fmla="*/ 55 h 673"/>
              <a:gd name="T2" fmla="*/ 317 w 2374"/>
              <a:gd name="T3" fmla="*/ 604 h 673"/>
              <a:gd name="T4" fmla="*/ 1972 w 2374"/>
              <a:gd name="T5" fmla="*/ 467 h 673"/>
              <a:gd name="T6" fmla="*/ 2374 w 2374"/>
              <a:gd name="T7" fmla="*/ 0 h 673"/>
              <a:gd name="T8" fmla="*/ 0 60000 65536"/>
              <a:gd name="T9" fmla="*/ 0 60000 65536"/>
              <a:gd name="T10" fmla="*/ 0 60000 65536"/>
              <a:gd name="T11" fmla="*/ 0 60000 65536"/>
              <a:gd name="T12" fmla="*/ 0 w 2374"/>
              <a:gd name="T13" fmla="*/ 0 h 673"/>
              <a:gd name="T14" fmla="*/ 2374 w 2374"/>
              <a:gd name="T15" fmla="*/ 673 h 6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74" h="673">
                <a:moveTo>
                  <a:pt x="70" y="55"/>
                </a:moveTo>
                <a:cubicBezTo>
                  <a:pt x="35" y="295"/>
                  <a:pt x="0" y="535"/>
                  <a:pt x="317" y="604"/>
                </a:cubicBezTo>
                <a:cubicBezTo>
                  <a:pt x="634" y="673"/>
                  <a:pt x="1629" y="568"/>
                  <a:pt x="1972" y="467"/>
                </a:cubicBezTo>
                <a:cubicBezTo>
                  <a:pt x="2315" y="366"/>
                  <a:pt x="2319" y="33"/>
                  <a:pt x="2374" y="0"/>
                </a:cubicBezTo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Strange Circuit 2</a:t>
            </a:r>
          </a:p>
        </p:txBody>
      </p:sp>
      <p:sp>
        <p:nvSpPr>
          <p:cNvPr id="358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09600" cy="4525963"/>
          </a:xfrm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9" name="Arc 7"/>
          <p:cNvSpPr>
            <a:spLocks/>
          </p:cNvSpPr>
          <p:nvPr/>
        </p:nvSpPr>
        <p:spPr bwMode="auto">
          <a:xfrm>
            <a:off x="4500563" y="2476500"/>
            <a:ext cx="2020887" cy="2060575"/>
          </a:xfrm>
          <a:custGeom>
            <a:avLst/>
            <a:gdLst>
              <a:gd name="T0" fmla="*/ 6247 w 42379"/>
              <a:gd name="T1" fmla="*/ 727831 h 43200"/>
              <a:gd name="T2" fmla="*/ 0 w 42379"/>
              <a:gd name="T3" fmla="*/ 1311565 h 43200"/>
              <a:gd name="T4" fmla="*/ 990868 w 42379"/>
              <a:gd name="T5" fmla="*/ 103028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130" y="15258"/>
                </a:moveTo>
                <a:cubicBezTo>
                  <a:pt x="2915" y="6190"/>
                  <a:pt x="11292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130" y="15258"/>
                </a:moveTo>
                <a:cubicBezTo>
                  <a:pt x="2915" y="6190"/>
                  <a:pt x="11292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409950" y="3076575"/>
            <a:ext cx="614363" cy="228600"/>
            <a:chOff x="1557" y="906"/>
            <a:chExt cx="387" cy="144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35879" name="Line 10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0" name="Line 11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1" name="Line 12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2" name="Line 13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3" name="Line 14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4" name="Line 15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5" name="Line 16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77" name="Line 17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18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51" name="Line 19"/>
          <p:cNvSpPr>
            <a:spLocks noChangeShapeType="1"/>
          </p:cNvSpPr>
          <p:nvPr/>
        </p:nvSpPr>
        <p:spPr bwMode="auto">
          <a:xfrm flipV="1">
            <a:off x="3089275" y="3530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Line 20"/>
          <p:cNvSpPr>
            <a:spLocks noChangeShapeType="1"/>
          </p:cNvSpPr>
          <p:nvPr/>
        </p:nvSpPr>
        <p:spPr bwMode="auto">
          <a:xfrm flipV="1">
            <a:off x="3089275" y="34004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Line 21"/>
          <p:cNvSpPr>
            <a:spLocks noChangeShapeType="1"/>
          </p:cNvSpPr>
          <p:nvPr/>
        </p:nvSpPr>
        <p:spPr bwMode="auto">
          <a:xfrm rot="16200000" flipV="1">
            <a:off x="3090069" y="3398044"/>
            <a:ext cx="0" cy="2619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Line 22"/>
          <p:cNvSpPr>
            <a:spLocks noChangeShapeType="1"/>
          </p:cNvSpPr>
          <p:nvPr/>
        </p:nvSpPr>
        <p:spPr bwMode="auto">
          <a:xfrm rot="5400000">
            <a:off x="3090069" y="3393282"/>
            <a:ext cx="0" cy="176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5855" name="AutoShape 23"/>
          <p:cNvCxnSpPr>
            <a:cxnSpLocks noChangeShapeType="1"/>
            <a:stCxn id="35849" idx="1"/>
            <a:endCxn id="35856" idx="6"/>
          </p:cNvCxnSpPr>
          <p:nvPr/>
        </p:nvCxnSpPr>
        <p:spPr bwMode="auto">
          <a:xfrm rot="10800000">
            <a:off x="3849688" y="3776663"/>
            <a:ext cx="650875" cy="111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5856" name="Oval 24"/>
          <p:cNvSpPr>
            <a:spLocks noChangeArrowheads="1"/>
          </p:cNvSpPr>
          <p:nvPr/>
        </p:nvSpPr>
        <p:spPr bwMode="auto">
          <a:xfrm>
            <a:off x="3806825" y="3759200"/>
            <a:ext cx="42863" cy="34925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35857" name="Line 25"/>
          <p:cNvSpPr>
            <a:spLocks noChangeShapeType="1"/>
          </p:cNvSpPr>
          <p:nvPr/>
        </p:nvSpPr>
        <p:spPr bwMode="auto">
          <a:xfrm flipV="1">
            <a:off x="3544888" y="3657600"/>
            <a:ext cx="242887" cy="12223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8" name="Oval 26"/>
          <p:cNvSpPr>
            <a:spLocks noChangeArrowheads="1"/>
          </p:cNvSpPr>
          <p:nvPr/>
        </p:nvSpPr>
        <p:spPr bwMode="auto">
          <a:xfrm>
            <a:off x="3527425" y="3759200"/>
            <a:ext cx="42863" cy="34925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859" name="AutoShape 27"/>
          <p:cNvCxnSpPr>
            <a:cxnSpLocks noChangeShapeType="1"/>
            <a:endCxn id="35858" idx="2"/>
          </p:cNvCxnSpPr>
          <p:nvPr/>
        </p:nvCxnSpPr>
        <p:spPr bwMode="auto">
          <a:xfrm flipV="1">
            <a:off x="3328988" y="3776663"/>
            <a:ext cx="198437" cy="0"/>
          </a:xfrm>
          <a:prstGeom prst="bentConnector3">
            <a:avLst>
              <a:gd name="adj1" fmla="val 498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5860" name="AutoShape 28"/>
          <p:cNvCxnSpPr>
            <a:cxnSpLocks noChangeShapeType="1"/>
            <a:stCxn id="35849" idx="0"/>
            <a:endCxn id="35878" idx="1"/>
          </p:cNvCxnSpPr>
          <p:nvPr/>
        </p:nvCxnSpPr>
        <p:spPr bwMode="auto">
          <a:xfrm rot="10800000">
            <a:off x="4024313" y="3190875"/>
            <a:ext cx="482600" cy="12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5861" name="AutoShape 29"/>
          <p:cNvCxnSpPr>
            <a:cxnSpLocks noChangeShapeType="1"/>
            <a:stCxn id="35852" idx="0"/>
            <a:endCxn id="35877" idx="0"/>
          </p:cNvCxnSpPr>
          <p:nvPr/>
        </p:nvCxnSpPr>
        <p:spPr bwMode="auto">
          <a:xfrm rot="5400000" flipH="1" flipV="1">
            <a:off x="3106738" y="3173412"/>
            <a:ext cx="285750" cy="320675"/>
          </a:xfrm>
          <a:prstGeom prst="bentConnector5">
            <a:avLst>
              <a:gd name="adj1" fmla="val 99995"/>
              <a:gd name="adj2" fmla="val 50000"/>
              <a:gd name="adj3" fmla="val 999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5862" name="AutoShape 30"/>
          <p:cNvCxnSpPr>
            <a:cxnSpLocks noChangeShapeType="1"/>
            <a:stCxn id="35851" idx="0"/>
            <a:endCxn id="35858" idx="2"/>
          </p:cNvCxnSpPr>
          <p:nvPr/>
        </p:nvCxnSpPr>
        <p:spPr bwMode="auto">
          <a:xfrm rot="16200000" flipH="1">
            <a:off x="3223418" y="3472657"/>
            <a:ext cx="169863" cy="438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5863" name="Text Box 31"/>
          <p:cNvSpPr txBox="1">
            <a:spLocks noChangeArrowheads="1"/>
          </p:cNvSpPr>
          <p:nvPr/>
        </p:nvSpPr>
        <p:spPr bwMode="auto">
          <a:xfrm>
            <a:off x="3652838" y="2687638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35864" name="Text Box 32"/>
          <p:cNvSpPr txBox="1">
            <a:spLocks noChangeArrowheads="1"/>
          </p:cNvSpPr>
          <p:nvPr/>
        </p:nvSpPr>
        <p:spPr bwMode="auto">
          <a:xfrm>
            <a:off x="3201988" y="3344863"/>
            <a:ext cx="290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rench Script MT" pitchFamily="66" charset="0"/>
              </a:rPr>
              <a:t>E</a:t>
            </a:r>
          </a:p>
        </p:txBody>
      </p:sp>
      <p:sp>
        <p:nvSpPr>
          <p:cNvPr id="35865" name="Text Box 33"/>
          <p:cNvSpPr txBox="1">
            <a:spLocks noChangeArrowheads="1"/>
          </p:cNvSpPr>
          <p:nvPr/>
        </p:nvSpPr>
        <p:spPr bwMode="auto">
          <a:xfrm>
            <a:off x="4000500" y="397986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35866" name="Line 34"/>
          <p:cNvSpPr>
            <a:spLocks noChangeShapeType="1"/>
          </p:cNvSpPr>
          <p:nvPr/>
        </p:nvSpPr>
        <p:spPr bwMode="auto">
          <a:xfrm>
            <a:off x="4021138" y="387508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357813" y="3397250"/>
            <a:ext cx="304800" cy="290513"/>
            <a:chOff x="2533" y="3136"/>
            <a:chExt cx="192" cy="183"/>
          </a:xfrm>
        </p:grpSpPr>
        <p:sp>
          <p:nvSpPr>
            <p:cNvPr id="35874" name="Oval 36"/>
            <p:cNvSpPr>
              <a:spLocks noChangeArrowheads="1"/>
            </p:cNvSpPr>
            <p:nvPr/>
          </p:nvSpPr>
          <p:spPr bwMode="auto">
            <a:xfrm>
              <a:off x="2533" y="3136"/>
              <a:ext cx="192" cy="1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Oval 37"/>
            <p:cNvSpPr>
              <a:spLocks noChangeArrowheads="1"/>
            </p:cNvSpPr>
            <p:nvPr/>
          </p:nvSpPr>
          <p:spPr bwMode="auto">
            <a:xfrm>
              <a:off x="2596" y="320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68" name="Text Box 38"/>
          <p:cNvSpPr txBox="1">
            <a:spLocks noChangeArrowheads="1"/>
          </p:cNvSpPr>
          <p:nvPr/>
        </p:nvSpPr>
        <p:spPr bwMode="auto">
          <a:xfrm>
            <a:off x="5654675" y="3573463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5869" name="Arc 39"/>
          <p:cNvSpPr>
            <a:spLocks/>
          </p:cNvSpPr>
          <p:nvPr/>
        </p:nvSpPr>
        <p:spPr bwMode="auto">
          <a:xfrm>
            <a:off x="5313363" y="2466975"/>
            <a:ext cx="361950" cy="1001713"/>
          </a:xfrm>
          <a:custGeom>
            <a:avLst/>
            <a:gdLst>
              <a:gd name="T0" fmla="*/ 0 w 7279"/>
              <a:gd name="T1" fmla="*/ 9136 h 21600"/>
              <a:gd name="T2" fmla="*/ 361950 w 7279"/>
              <a:gd name="T3" fmla="*/ 20684 h 21600"/>
              <a:gd name="T4" fmla="*/ 144850 w 7279"/>
              <a:gd name="T5" fmla="*/ 1001713 h 21600"/>
              <a:gd name="T6" fmla="*/ 0 60000 65536"/>
              <a:gd name="T7" fmla="*/ 0 60000 65536"/>
              <a:gd name="T8" fmla="*/ 0 60000 65536"/>
              <a:gd name="T9" fmla="*/ 0 w 7279"/>
              <a:gd name="T10" fmla="*/ 0 h 21600"/>
              <a:gd name="T11" fmla="*/ 7279 w 727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79" h="21600" fill="none" extrusionOk="0">
                <a:moveTo>
                  <a:pt x="0" y="197"/>
                </a:moveTo>
                <a:cubicBezTo>
                  <a:pt x="965" y="65"/>
                  <a:pt x="1938" y="-1"/>
                  <a:pt x="2913" y="0"/>
                </a:cubicBezTo>
                <a:cubicBezTo>
                  <a:pt x="4379" y="0"/>
                  <a:pt x="5842" y="149"/>
                  <a:pt x="7279" y="445"/>
                </a:cubicBezTo>
              </a:path>
              <a:path w="7279" h="21600" stroke="0" extrusionOk="0">
                <a:moveTo>
                  <a:pt x="0" y="197"/>
                </a:moveTo>
                <a:cubicBezTo>
                  <a:pt x="965" y="65"/>
                  <a:pt x="1938" y="-1"/>
                  <a:pt x="2913" y="0"/>
                </a:cubicBezTo>
                <a:cubicBezTo>
                  <a:pt x="4379" y="0"/>
                  <a:pt x="5842" y="149"/>
                  <a:pt x="7279" y="445"/>
                </a:cubicBezTo>
                <a:lnTo>
                  <a:pt x="2913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miter lim="800000"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Text Box 40"/>
          <p:cNvSpPr txBox="1">
            <a:spLocks noChangeArrowheads="1"/>
          </p:cNvSpPr>
          <p:nvPr/>
        </p:nvSpPr>
        <p:spPr bwMode="auto">
          <a:xfrm>
            <a:off x="5337175" y="210661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b="1"/>
              <a:t>s</a:t>
            </a:r>
          </a:p>
        </p:txBody>
      </p:sp>
      <p:sp>
        <p:nvSpPr>
          <p:cNvPr id="35871" name="Oval 41"/>
          <p:cNvSpPr>
            <a:spLocks noChangeArrowheads="1"/>
          </p:cNvSpPr>
          <p:nvPr/>
        </p:nvSpPr>
        <p:spPr bwMode="auto">
          <a:xfrm>
            <a:off x="7662863" y="3163888"/>
            <a:ext cx="508000" cy="538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5872" name="Line 45"/>
          <p:cNvSpPr>
            <a:spLocks noChangeShapeType="1"/>
          </p:cNvSpPr>
          <p:nvPr/>
        </p:nvSpPr>
        <p:spPr bwMode="auto">
          <a:xfrm>
            <a:off x="6923088" y="4267200"/>
            <a:ext cx="406400" cy="5508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3" name="Text Box 46"/>
          <p:cNvSpPr txBox="1">
            <a:spLocks noChangeArrowheads="1"/>
          </p:cNvSpPr>
          <p:nvPr/>
        </p:nvSpPr>
        <p:spPr bwMode="auto">
          <a:xfrm>
            <a:off x="6845300" y="4922838"/>
            <a:ext cx="1582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New Loop Area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Inductor in a Circuit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Inductance can be interpreted as a measure of opposition to the rate of change in the current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Remember resistance R is a measure of opposition to the current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As a circuit is completed, the current begins to increase, but the inductor produces an emf that opposes the increasing current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Therefore, the current doesn’t change from 0 to its maximum instantaneously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789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RL Circuit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4000" y="16891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When the current reaches its maximum, the rate of change and the back emf are zero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time constant, </a:t>
            </a:r>
            <a:r>
              <a:rPr lang="en-US" sz="2400">
                <a:sym typeface="Symbol" pitchFamily="18" charset="2"/>
              </a:rPr>
              <a:t>, for an RL circuit is the time required for the current in the circuit to reach 63.2% of its final value</a:t>
            </a:r>
            <a:endParaRPr lang="en-US" sz="240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7169" y="1828800"/>
            <a:ext cx="482683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RL Circuit, cont</a:t>
            </a: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time constant depends on R and L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The current at any time can be found by</a:t>
            </a:r>
          </a:p>
          <a:p>
            <a:pPr lvl="1" eaLnBrk="1" hangingPunct="1"/>
            <a:endParaRPr lang="en-US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060825" y="2281238"/>
          <a:ext cx="125095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406080" progId="">
                  <p:embed/>
                </p:oleObj>
              </mc:Choice>
              <mc:Fallback>
                <p:oleObj name="Equation" r:id="rId2" imgW="444240" imgH="406080" progId="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2281238"/>
                        <a:ext cx="1250950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3068638" y="4200525"/>
          <a:ext cx="29051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406080" progId="">
                  <p:embed/>
                </p:oleObj>
              </mc:Choice>
              <mc:Fallback>
                <p:oleObj name="Equation" r:id="rId4" imgW="1155600" imgH="406080" progId="">
                  <p:embed/>
                  <p:pic>
                    <p:nvPicPr>
                      <p:cNvPr id="92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4200525"/>
                        <a:ext cx="2905125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001000" cy="1143000"/>
          </a:xfrm>
        </p:spPr>
        <p:txBody>
          <a:bodyPr/>
          <a:lstStyle/>
          <a:p>
            <a:pPr eaLnBrk="1" hangingPunct="1"/>
            <a:r>
              <a:rPr lang="en-US"/>
              <a:t>Energy Stored in a Magnetic Field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emf induced by an inductor prevents a battery from establishing an instantaneous current in a circuit</a:t>
            </a:r>
          </a:p>
          <a:p>
            <a:pPr eaLnBrk="1" hangingPunct="1"/>
            <a:r>
              <a:rPr lang="en-US" sz="2800"/>
              <a:t>The battery has to do work to produce a current</a:t>
            </a:r>
          </a:p>
          <a:p>
            <a:pPr lvl="1" eaLnBrk="1" hangingPunct="1"/>
            <a:r>
              <a:rPr lang="en-US" sz="2400"/>
              <a:t>This work can be thought of as energy stored by the inductor in its magnetic field</a:t>
            </a:r>
          </a:p>
          <a:p>
            <a:pPr lvl="1" eaLnBrk="1" hangingPunct="1"/>
            <a:r>
              <a:rPr lang="en-US" sz="2400"/>
              <a:t>PE</a:t>
            </a:r>
            <a:r>
              <a:rPr lang="en-US" sz="2400" baseline="-25000"/>
              <a:t>L</a:t>
            </a:r>
            <a:r>
              <a:rPr lang="en-US" sz="2400"/>
              <a:t> = ½ L I</a:t>
            </a:r>
            <a:r>
              <a:rPr lang="en-US" sz="2400" baseline="30000"/>
              <a:t>2</a:t>
            </a:r>
            <a:endParaRPr lang="en-US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2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59" name="Text Box 2"/>
          <p:cNvSpPr txBox="1">
            <a:spLocks noChangeArrowheads="1"/>
          </p:cNvSpPr>
          <p:nvPr/>
        </p:nvSpPr>
        <p:spPr bwMode="auto">
          <a:xfrm>
            <a:off x="1517650" y="384175"/>
            <a:ext cx="552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Finding the Current in and RL Circuit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679450" y="1146175"/>
            <a:ext cx="1830388" cy="1317625"/>
            <a:chOff x="428" y="776"/>
            <a:chExt cx="1226" cy="94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 rot="5400000">
              <a:off x="1458" y="1247"/>
              <a:ext cx="279" cy="113"/>
              <a:chOff x="731" y="1840"/>
              <a:chExt cx="279" cy="113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773" y="1840"/>
                <a:ext cx="66" cy="113"/>
                <a:chOff x="776" y="2015"/>
                <a:chExt cx="66" cy="113"/>
              </a:xfrm>
            </p:grpSpPr>
            <p:grpSp>
              <p:nvGrpSpPr>
                <p:cNvPr id="5" name="Group 5"/>
                <p:cNvGrpSpPr>
                  <a:grpSpLocks/>
                </p:cNvGrpSpPr>
                <p:nvPr/>
              </p:nvGrpSpPr>
              <p:grpSpPr bwMode="auto">
                <a:xfrm>
                  <a:off x="776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24" name="Freeform 6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25" name="Arc 7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" name="Group 8"/>
                <p:cNvGrpSpPr>
                  <a:grpSpLocks/>
                </p:cNvGrpSpPr>
                <p:nvPr/>
              </p:nvGrpSpPr>
              <p:grpSpPr bwMode="auto">
                <a:xfrm flipH="1">
                  <a:off x="780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22" name="Freeform 9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23" name="Arc 10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" name="Group 11"/>
              <p:cNvGrpSpPr>
                <a:grpSpLocks/>
              </p:cNvGrpSpPr>
              <p:nvPr/>
            </p:nvGrpSpPr>
            <p:grpSpPr bwMode="auto">
              <a:xfrm>
                <a:off x="837" y="1840"/>
                <a:ext cx="66" cy="113"/>
                <a:chOff x="776" y="2015"/>
                <a:chExt cx="66" cy="113"/>
              </a:xfrm>
            </p:grpSpPr>
            <p:grpSp>
              <p:nvGrpSpPr>
                <p:cNvPr id="8" name="Group 12"/>
                <p:cNvGrpSpPr>
                  <a:grpSpLocks/>
                </p:cNvGrpSpPr>
                <p:nvPr/>
              </p:nvGrpSpPr>
              <p:grpSpPr bwMode="auto">
                <a:xfrm>
                  <a:off x="776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18" name="Freeform 13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19" name="Arc 14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15"/>
                <p:cNvGrpSpPr>
                  <a:grpSpLocks/>
                </p:cNvGrpSpPr>
                <p:nvPr/>
              </p:nvGrpSpPr>
              <p:grpSpPr bwMode="auto">
                <a:xfrm flipH="1">
                  <a:off x="780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16" name="Freeform 16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17" name="Arc 17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18"/>
              <p:cNvGrpSpPr>
                <a:grpSpLocks/>
              </p:cNvGrpSpPr>
              <p:nvPr/>
            </p:nvGrpSpPr>
            <p:grpSpPr bwMode="auto">
              <a:xfrm>
                <a:off x="901" y="1840"/>
                <a:ext cx="66" cy="113"/>
                <a:chOff x="776" y="2015"/>
                <a:chExt cx="66" cy="113"/>
              </a:xfrm>
            </p:grpSpPr>
            <p:grpSp>
              <p:nvGrpSpPr>
                <p:cNvPr id="11" name="Group 19"/>
                <p:cNvGrpSpPr>
                  <a:grpSpLocks/>
                </p:cNvGrpSpPr>
                <p:nvPr/>
              </p:nvGrpSpPr>
              <p:grpSpPr bwMode="auto">
                <a:xfrm>
                  <a:off x="776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12" name="Freeform 20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13" name="Arc 21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22"/>
                <p:cNvGrpSpPr>
                  <a:grpSpLocks/>
                </p:cNvGrpSpPr>
                <p:nvPr/>
              </p:nvGrpSpPr>
              <p:grpSpPr bwMode="auto">
                <a:xfrm flipH="1">
                  <a:off x="780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10" name="Freeform 23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11" name="Arc 24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06" name="Arc 25"/>
              <p:cNvSpPr>
                <a:spLocks/>
              </p:cNvSpPr>
              <p:nvPr/>
            </p:nvSpPr>
            <p:spPr bwMode="auto">
              <a:xfrm>
                <a:off x="731" y="1895"/>
                <a:ext cx="43" cy="58"/>
              </a:xfrm>
              <a:custGeom>
                <a:avLst/>
                <a:gdLst>
                  <a:gd name="T0" fmla="*/ 43 w 23256"/>
                  <a:gd name="T1" fmla="*/ 58 h 21600"/>
                  <a:gd name="T2" fmla="*/ 0 w 23256"/>
                  <a:gd name="T3" fmla="*/ 1 h 21600"/>
                  <a:gd name="T4" fmla="*/ 40 w 232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256"/>
                  <a:gd name="T10" fmla="*/ 0 h 21600"/>
                  <a:gd name="T11" fmla="*/ 23256 w 232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256" h="21600" fill="none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</a:path>
                  <a:path w="23256" h="21600" stroke="0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7" name="Arc 26"/>
              <p:cNvSpPr>
                <a:spLocks/>
              </p:cNvSpPr>
              <p:nvPr/>
            </p:nvSpPr>
            <p:spPr bwMode="auto">
              <a:xfrm flipH="1">
                <a:off x="967" y="1892"/>
                <a:ext cx="43" cy="58"/>
              </a:xfrm>
              <a:custGeom>
                <a:avLst/>
                <a:gdLst>
                  <a:gd name="T0" fmla="*/ 43 w 23256"/>
                  <a:gd name="T1" fmla="*/ 58 h 21600"/>
                  <a:gd name="T2" fmla="*/ 0 w 23256"/>
                  <a:gd name="T3" fmla="*/ 1 h 21600"/>
                  <a:gd name="T4" fmla="*/ 40 w 232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256"/>
                  <a:gd name="T10" fmla="*/ 0 h 21600"/>
                  <a:gd name="T11" fmla="*/ 23256 w 232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256" h="21600" fill="none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</a:path>
                  <a:path w="23256" h="21600" stroke="0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69" name="Oval 27"/>
            <p:cNvSpPr>
              <a:spLocks noChangeArrowheads="1"/>
            </p:cNvSpPr>
            <p:nvPr/>
          </p:nvSpPr>
          <p:spPr bwMode="auto">
            <a:xfrm>
              <a:off x="1137" y="1669"/>
              <a:ext cx="56" cy="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0270" name="Line 28"/>
            <p:cNvSpPr>
              <a:spLocks noChangeShapeType="1"/>
            </p:cNvSpPr>
            <p:nvPr/>
          </p:nvSpPr>
          <p:spPr bwMode="auto">
            <a:xfrm flipV="1">
              <a:off x="801" y="1510"/>
              <a:ext cx="312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Oval 29"/>
            <p:cNvSpPr>
              <a:spLocks noChangeArrowheads="1"/>
            </p:cNvSpPr>
            <p:nvPr/>
          </p:nvSpPr>
          <p:spPr bwMode="auto">
            <a:xfrm>
              <a:off x="777" y="1669"/>
              <a:ext cx="56" cy="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428" y="1178"/>
              <a:ext cx="165" cy="130"/>
              <a:chOff x="832" y="1369"/>
              <a:chExt cx="165" cy="130"/>
            </a:xfrm>
          </p:grpSpPr>
          <p:sp>
            <p:nvSpPr>
              <p:cNvPr id="10299" name="Line 31"/>
              <p:cNvSpPr>
                <a:spLocks noChangeShapeType="1"/>
              </p:cNvSpPr>
              <p:nvPr/>
            </p:nvSpPr>
            <p:spPr bwMode="auto">
              <a:xfrm>
                <a:off x="914" y="136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0" name="Line 32"/>
              <p:cNvSpPr>
                <a:spLocks noChangeShapeType="1"/>
              </p:cNvSpPr>
              <p:nvPr/>
            </p:nvSpPr>
            <p:spPr bwMode="auto">
              <a:xfrm>
                <a:off x="914" y="145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" name="Line 33"/>
              <p:cNvSpPr>
                <a:spLocks noChangeShapeType="1"/>
              </p:cNvSpPr>
              <p:nvPr/>
            </p:nvSpPr>
            <p:spPr bwMode="auto">
              <a:xfrm rot="5400000">
                <a:off x="915" y="1335"/>
                <a:ext cx="0" cy="16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2" name="Line 34"/>
              <p:cNvSpPr>
                <a:spLocks noChangeShapeType="1"/>
              </p:cNvSpPr>
              <p:nvPr/>
            </p:nvSpPr>
            <p:spPr bwMode="auto">
              <a:xfrm rot="5400000">
                <a:off x="915" y="1392"/>
                <a:ext cx="0" cy="1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273" name="AutoShape 35"/>
            <p:cNvCxnSpPr>
              <a:cxnSpLocks noChangeShapeType="1"/>
              <a:stCxn id="10286" idx="6"/>
              <a:endCxn id="10271" idx="2"/>
            </p:cNvCxnSpPr>
            <p:nvPr/>
          </p:nvCxnSpPr>
          <p:spPr bwMode="auto">
            <a:xfrm flipV="1">
              <a:off x="522" y="1697"/>
              <a:ext cx="255" cy="1"/>
            </a:xfrm>
            <a:prstGeom prst="bentConnector3">
              <a:avLst>
                <a:gd name="adj1" fmla="val 4980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274" name="AutoShape 36"/>
            <p:cNvCxnSpPr>
              <a:cxnSpLocks noChangeShapeType="1"/>
              <a:stCxn id="10299" idx="0"/>
              <a:endCxn id="10285" idx="4"/>
            </p:cNvCxnSpPr>
            <p:nvPr/>
          </p:nvCxnSpPr>
          <p:spPr bwMode="auto">
            <a:xfrm rot="-5400000">
              <a:off x="351" y="1019"/>
              <a:ext cx="3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75" name="AutoShape 37"/>
            <p:cNvCxnSpPr>
              <a:cxnSpLocks noChangeShapeType="1"/>
              <a:stCxn id="10306" idx="1"/>
              <a:endCxn id="10279" idx="4"/>
            </p:cNvCxnSpPr>
            <p:nvPr/>
          </p:nvCxnSpPr>
          <p:spPr bwMode="auto">
            <a:xfrm rot="-5400000">
              <a:off x="1457" y="1020"/>
              <a:ext cx="287" cy="1"/>
            </a:xfrm>
            <a:prstGeom prst="bentConnector3">
              <a:avLst>
                <a:gd name="adj1" fmla="val 498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276" name="AutoShape 38"/>
            <p:cNvCxnSpPr>
              <a:cxnSpLocks noChangeShapeType="1"/>
              <a:stCxn id="10278" idx="2"/>
              <a:endCxn id="10269" idx="6"/>
            </p:cNvCxnSpPr>
            <p:nvPr/>
          </p:nvCxnSpPr>
          <p:spPr bwMode="auto">
            <a:xfrm rot="10800000">
              <a:off x="1193" y="1697"/>
              <a:ext cx="3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822" y="776"/>
              <a:ext cx="387" cy="144"/>
              <a:chOff x="1557" y="906"/>
              <a:chExt cx="387" cy="144"/>
            </a:xfrm>
          </p:grpSpPr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1605" y="906"/>
                <a:ext cx="291" cy="144"/>
                <a:chOff x="744" y="2112"/>
                <a:chExt cx="291" cy="144"/>
              </a:xfrm>
            </p:grpSpPr>
            <p:sp>
              <p:nvSpPr>
                <p:cNvPr id="10292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744" y="2184"/>
                  <a:ext cx="24" cy="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3" name="Line 42"/>
                <p:cNvSpPr>
                  <a:spLocks noChangeShapeType="1"/>
                </p:cNvSpPr>
                <p:nvPr/>
              </p:nvSpPr>
              <p:spPr bwMode="auto">
                <a:xfrm flipH="1" flipV="1">
                  <a:off x="816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4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912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5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768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6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864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7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960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8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1008" y="2112"/>
                  <a:ext cx="27" cy="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90" name="Line 48"/>
              <p:cNvSpPr>
                <a:spLocks noChangeShapeType="1"/>
              </p:cNvSpPr>
              <p:nvPr/>
            </p:nvSpPr>
            <p:spPr bwMode="auto">
              <a:xfrm>
                <a:off x="1557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" name="Line 49"/>
              <p:cNvSpPr>
                <a:spLocks noChangeShapeType="1"/>
              </p:cNvSpPr>
              <p:nvPr/>
            </p:nvSpPr>
            <p:spPr bwMode="auto">
              <a:xfrm>
                <a:off x="1896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78" name="Oval 50"/>
            <p:cNvSpPr>
              <a:spLocks noChangeArrowheads="1"/>
            </p:cNvSpPr>
            <p:nvPr/>
          </p:nvSpPr>
          <p:spPr bwMode="auto">
            <a:xfrm>
              <a:off x="1575" y="1669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0279" name="Oval 51"/>
            <p:cNvSpPr>
              <a:spLocks noChangeArrowheads="1"/>
            </p:cNvSpPr>
            <p:nvPr/>
          </p:nvSpPr>
          <p:spPr bwMode="auto">
            <a:xfrm>
              <a:off x="1573" y="82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cxnSp>
          <p:nvCxnSpPr>
            <p:cNvPr id="10280" name="AutoShape 52"/>
            <p:cNvCxnSpPr>
              <a:cxnSpLocks noChangeShapeType="1"/>
              <a:stCxn id="10279" idx="2"/>
              <a:endCxn id="10291" idx="1"/>
            </p:cNvCxnSpPr>
            <p:nvPr/>
          </p:nvCxnSpPr>
          <p:spPr bwMode="auto">
            <a:xfrm rot="10800000">
              <a:off x="1209" y="848"/>
              <a:ext cx="364" cy="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281" name="AutoShape 53"/>
            <p:cNvCxnSpPr>
              <a:cxnSpLocks noChangeShapeType="1"/>
              <a:stCxn id="10278" idx="0"/>
              <a:endCxn id="10307" idx="1"/>
            </p:cNvCxnSpPr>
            <p:nvPr/>
          </p:nvCxnSpPr>
          <p:spPr bwMode="auto">
            <a:xfrm rot="-5400000">
              <a:off x="1490" y="1557"/>
              <a:ext cx="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282" name="Text Box 54"/>
            <p:cNvSpPr txBox="1">
              <a:spLocks noChangeArrowheads="1"/>
            </p:cNvSpPr>
            <p:nvPr/>
          </p:nvSpPr>
          <p:spPr bwMode="auto">
            <a:xfrm>
              <a:off x="586" y="1160"/>
              <a:ext cx="226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eusm7"/>
                </a:rPr>
                <a:t>E</a:t>
              </a:r>
              <a:endParaRPr lang="en-US" sz="1800" dirty="0">
                <a:latin typeface="Brush455 BT" pitchFamily="66" charset="0"/>
              </a:endParaRPr>
            </a:p>
          </p:txBody>
        </p:sp>
        <p:sp>
          <p:nvSpPr>
            <p:cNvPr id="10283" name="Text Box 55"/>
            <p:cNvSpPr txBox="1">
              <a:spLocks noChangeArrowheads="1"/>
            </p:cNvSpPr>
            <p:nvPr/>
          </p:nvSpPr>
          <p:spPr bwMode="auto">
            <a:xfrm>
              <a:off x="898" y="902"/>
              <a:ext cx="234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i="1"/>
                <a:t>R</a:t>
              </a:r>
            </a:p>
          </p:txBody>
        </p:sp>
        <p:sp>
          <p:nvSpPr>
            <p:cNvPr id="10284" name="Text Box 56"/>
            <p:cNvSpPr txBox="1">
              <a:spLocks noChangeArrowheads="1"/>
            </p:cNvSpPr>
            <p:nvPr/>
          </p:nvSpPr>
          <p:spPr bwMode="auto">
            <a:xfrm>
              <a:off x="1210" y="1133"/>
              <a:ext cx="21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i="1"/>
                <a:t>L</a:t>
              </a:r>
            </a:p>
          </p:txBody>
        </p:sp>
        <p:sp>
          <p:nvSpPr>
            <p:cNvPr id="10285" name="Oval 57"/>
            <p:cNvSpPr>
              <a:spLocks noChangeArrowheads="1"/>
            </p:cNvSpPr>
            <p:nvPr/>
          </p:nvSpPr>
          <p:spPr bwMode="auto">
            <a:xfrm>
              <a:off x="496" y="833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0286" name="Oval 58"/>
            <p:cNvSpPr>
              <a:spLocks noChangeArrowheads="1"/>
            </p:cNvSpPr>
            <p:nvPr/>
          </p:nvSpPr>
          <p:spPr bwMode="auto">
            <a:xfrm>
              <a:off x="495" y="1684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cxnSp>
          <p:nvCxnSpPr>
            <p:cNvPr id="10287" name="AutoShape 59"/>
            <p:cNvCxnSpPr>
              <a:cxnSpLocks noChangeShapeType="1"/>
              <a:stCxn id="10285" idx="6"/>
              <a:endCxn id="10290" idx="0"/>
            </p:cNvCxnSpPr>
            <p:nvPr/>
          </p:nvCxnSpPr>
          <p:spPr bwMode="auto">
            <a:xfrm>
              <a:off x="523" y="847"/>
              <a:ext cx="299" cy="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288" name="AutoShape 60"/>
            <p:cNvCxnSpPr>
              <a:cxnSpLocks noChangeShapeType="1"/>
              <a:stCxn id="10300" idx="1"/>
              <a:endCxn id="10286" idx="0"/>
            </p:cNvCxnSpPr>
            <p:nvPr/>
          </p:nvCxnSpPr>
          <p:spPr bwMode="auto">
            <a:xfrm rot="5400000">
              <a:off x="322" y="1495"/>
              <a:ext cx="376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</p:grpSp>
      <p:sp>
        <p:nvSpPr>
          <p:cNvPr id="10261" name="Rectangle 61"/>
          <p:cNvSpPr>
            <a:spLocks noChangeArrowheads="1"/>
          </p:cNvSpPr>
          <p:nvPr/>
        </p:nvSpPr>
        <p:spPr bwMode="auto">
          <a:xfrm>
            <a:off x="4300538" y="1204913"/>
            <a:ext cx="3581400" cy="1484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62"/>
          <p:cNvSpPr txBox="1">
            <a:spLocks noChangeArrowheads="1"/>
          </p:cNvSpPr>
          <p:nvPr/>
        </p:nvSpPr>
        <p:spPr bwMode="auto">
          <a:xfrm>
            <a:off x="4418013" y="128111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10242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374814"/>
              </p:ext>
            </p:extLst>
          </p:nvPr>
        </p:nvGraphicFramePr>
        <p:xfrm>
          <a:off x="5567363" y="1604963"/>
          <a:ext cx="11731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393480" progId="Equation.3">
                  <p:embed/>
                </p:oleObj>
              </mc:Choice>
              <mc:Fallback>
                <p:oleObj name="Equation" r:id="rId2" imgW="723600" imgH="393480" progId="Equation.3">
                  <p:embed/>
                  <p:pic>
                    <p:nvPicPr>
                      <p:cNvPr id="10242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1604963"/>
                        <a:ext cx="117316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4"/>
          <p:cNvGraphicFramePr>
            <a:graphicFrameLocks noChangeAspect="1"/>
          </p:cNvGraphicFramePr>
          <p:nvPr/>
        </p:nvGraphicFramePr>
        <p:xfrm>
          <a:off x="5605463" y="2265363"/>
          <a:ext cx="10493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177480" progId="Equation.3">
                  <p:embed/>
                </p:oleObj>
              </mc:Choice>
              <mc:Fallback>
                <p:oleObj name="Equation" r:id="rId4" imgW="647640" imgH="177480" progId="Equation.3">
                  <p:embed/>
                  <p:pic>
                    <p:nvPicPr>
                      <p:cNvPr id="10243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2265363"/>
                        <a:ext cx="1049337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896960"/>
              </p:ext>
            </p:extLst>
          </p:nvPr>
        </p:nvGraphicFramePr>
        <p:xfrm>
          <a:off x="839788" y="2551113"/>
          <a:ext cx="17287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393480" progId="Equation.3">
                  <p:embed/>
                </p:oleObj>
              </mc:Choice>
              <mc:Fallback>
                <p:oleObj name="Equation" r:id="rId6" imgW="1066680" imgH="393480" progId="Equation.3">
                  <p:embed/>
                  <p:pic>
                    <p:nvPicPr>
                      <p:cNvPr id="10244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551113"/>
                        <a:ext cx="172878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Text Box 66"/>
          <p:cNvSpPr txBox="1">
            <a:spLocks noChangeArrowheads="1"/>
          </p:cNvSpPr>
          <p:nvPr/>
        </p:nvSpPr>
        <p:spPr bwMode="auto">
          <a:xfrm>
            <a:off x="849313" y="3203575"/>
            <a:ext cx="15636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Change variables</a:t>
            </a:r>
          </a:p>
        </p:txBody>
      </p:sp>
      <p:graphicFrame>
        <p:nvGraphicFramePr>
          <p:cNvPr id="10245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725924"/>
              </p:ext>
            </p:extLst>
          </p:nvPr>
        </p:nvGraphicFramePr>
        <p:xfrm>
          <a:off x="1123950" y="3490913"/>
          <a:ext cx="98901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480" imgH="583920" progId="Equation.3">
                  <p:embed/>
                </p:oleObj>
              </mc:Choice>
              <mc:Fallback>
                <p:oleObj name="Equation" r:id="rId8" imgW="609480" imgH="583920" progId="Equation.3">
                  <p:embed/>
                  <p:pic>
                    <p:nvPicPr>
                      <p:cNvPr id="10245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3490913"/>
                        <a:ext cx="989013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442698"/>
              </p:ext>
            </p:extLst>
          </p:nvPr>
        </p:nvGraphicFramePr>
        <p:xfrm>
          <a:off x="928688" y="4649788"/>
          <a:ext cx="1677987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06360" imgH="1269720" progId="Equation.3">
                  <p:embed/>
                </p:oleObj>
              </mc:Choice>
              <mc:Fallback>
                <p:oleObj name="Equation" r:id="rId10" imgW="1206360" imgH="1269720" progId="Equation.3">
                  <p:embed/>
                  <p:pic>
                    <p:nvPicPr>
                      <p:cNvPr id="10246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649788"/>
                        <a:ext cx="1677987" cy="176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69"/>
          <p:cNvGraphicFramePr>
            <a:graphicFrameLocks noChangeAspect="1"/>
          </p:cNvGraphicFramePr>
          <p:nvPr/>
        </p:nvGraphicFramePr>
        <p:xfrm>
          <a:off x="3749675" y="3027363"/>
          <a:ext cx="10429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49160" imgH="393480" progId="Equation.3">
                  <p:embed/>
                </p:oleObj>
              </mc:Choice>
              <mc:Fallback>
                <p:oleObj name="Equation" r:id="rId12" imgW="749160" imgH="393480" progId="Equation.3">
                  <p:embed/>
                  <p:pic>
                    <p:nvPicPr>
                      <p:cNvPr id="10247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3027363"/>
                        <a:ext cx="104298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70"/>
          <p:cNvGraphicFramePr>
            <a:graphicFrameLocks noChangeAspect="1"/>
          </p:cNvGraphicFramePr>
          <p:nvPr/>
        </p:nvGraphicFramePr>
        <p:xfrm>
          <a:off x="3684588" y="3683000"/>
          <a:ext cx="1271587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14400" imgH="838080" progId="Equation.3">
                  <p:embed/>
                </p:oleObj>
              </mc:Choice>
              <mc:Fallback>
                <p:oleObj name="Equation" r:id="rId14" imgW="914400" imgH="838080" progId="Equation.3">
                  <p:embed/>
                  <p:pic>
                    <p:nvPicPr>
                      <p:cNvPr id="10248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3683000"/>
                        <a:ext cx="1271587" cy="116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139559"/>
              </p:ext>
            </p:extLst>
          </p:nvPr>
        </p:nvGraphicFramePr>
        <p:xfrm>
          <a:off x="3716338" y="5002213"/>
          <a:ext cx="145097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41120" imgH="812520" progId="Equation.3">
                  <p:embed/>
                </p:oleObj>
              </mc:Choice>
              <mc:Fallback>
                <p:oleObj name="Equation" r:id="rId16" imgW="1041120" imgH="812520" progId="Equation.3">
                  <p:embed/>
                  <p:pic>
                    <p:nvPicPr>
                      <p:cNvPr id="10249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5002213"/>
                        <a:ext cx="1450975" cy="1128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Text Box 72"/>
          <p:cNvSpPr txBox="1">
            <a:spLocks noChangeArrowheads="1"/>
          </p:cNvSpPr>
          <p:nvPr/>
        </p:nvSpPr>
        <p:spPr bwMode="auto">
          <a:xfrm>
            <a:off x="6010275" y="2862263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Find </a:t>
            </a:r>
          </a:p>
        </p:txBody>
      </p:sp>
      <p:graphicFrame>
        <p:nvGraphicFramePr>
          <p:cNvPr id="10250" name="Object 73"/>
          <p:cNvGraphicFramePr>
            <a:graphicFrameLocks noChangeAspect="1"/>
          </p:cNvGraphicFramePr>
          <p:nvPr/>
        </p:nvGraphicFramePr>
        <p:xfrm>
          <a:off x="6537325" y="2849563"/>
          <a:ext cx="2301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4880" imgH="228600" progId="Equation.3">
                  <p:embed/>
                </p:oleObj>
              </mc:Choice>
              <mc:Fallback>
                <p:oleObj name="Equation" r:id="rId18" imgW="164880" imgH="228600" progId="Equation.3">
                  <p:embed/>
                  <p:pic>
                    <p:nvPicPr>
                      <p:cNvPr id="1025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325" y="2849563"/>
                        <a:ext cx="23018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74"/>
          <p:cNvGraphicFramePr>
            <a:graphicFrameLocks noChangeAspect="1"/>
          </p:cNvGraphicFramePr>
          <p:nvPr/>
        </p:nvGraphicFramePr>
        <p:xfrm>
          <a:off x="7035800" y="2890838"/>
          <a:ext cx="442913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17160" imgH="177480" progId="Equation.3">
                  <p:embed/>
                </p:oleObj>
              </mc:Choice>
              <mc:Fallback>
                <p:oleObj name="Equation" r:id="rId20" imgW="317160" imgH="177480" progId="Equation.3">
                  <p:embed/>
                  <p:pic>
                    <p:nvPicPr>
                      <p:cNvPr id="10251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2890838"/>
                        <a:ext cx="442913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25290"/>
              </p:ext>
            </p:extLst>
          </p:nvPr>
        </p:nvGraphicFramePr>
        <p:xfrm>
          <a:off x="6378575" y="3284538"/>
          <a:ext cx="155733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17440" imgH="914400" progId="Equation.3">
                  <p:embed/>
                </p:oleObj>
              </mc:Choice>
              <mc:Fallback>
                <p:oleObj name="Equation" r:id="rId22" imgW="1117440" imgH="914400" progId="Equation.3">
                  <p:embed/>
                  <p:pic>
                    <p:nvPicPr>
                      <p:cNvPr id="10252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575" y="3284538"/>
                        <a:ext cx="1557338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426058"/>
              </p:ext>
            </p:extLst>
          </p:nvPr>
        </p:nvGraphicFramePr>
        <p:xfrm>
          <a:off x="6378575" y="4554538"/>
          <a:ext cx="146843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54080" imgH="444240" progId="Equation.3">
                  <p:embed/>
                </p:oleObj>
              </mc:Choice>
              <mc:Fallback>
                <p:oleObj name="Equation" r:id="rId24" imgW="1054080" imgH="444240" progId="Equation.3">
                  <p:embed/>
                  <p:pic>
                    <p:nvPicPr>
                      <p:cNvPr id="10253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575" y="4554538"/>
                        <a:ext cx="1468438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Text Box 77"/>
          <p:cNvSpPr txBox="1">
            <a:spLocks noChangeArrowheads="1"/>
          </p:cNvSpPr>
          <p:nvPr/>
        </p:nvSpPr>
        <p:spPr bwMode="auto">
          <a:xfrm>
            <a:off x="6526213" y="6170613"/>
            <a:ext cx="755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Where </a:t>
            </a:r>
          </a:p>
        </p:txBody>
      </p:sp>
      <p:graphicFrame>
        <p:nvGraphicFramePr>
          <p:cNvPr id="10254" name="Object 78"/>
          <p:cNvGraphicFramePr>
            <a:graphicFrameLocks noChangeAspect="1"/>
          </p:cNvGraphicFramePr>
          <p:nvPr/>
        </p:nvGraphicFramePr>
        <p:xfrm>
          <a:off x="7248525" y="6119813"/>
          <a:ext cx="4619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06080" imgH="393480" progId="Equation.3">
                  <p:embed/>
                </p:oleObj>
              </mc:Choice>
              <mc:Fallback>
                <p:oleObj name="Equation" r:id="rId26" imgW="406080" imgH="393480" progId="Equation.3">
                  <p:embed/>
                  <p:pic>
                    <p:nvPicPr>
                      <p:cNvPr id="10254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6119813"/>
                        <a:ext cx="461963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79"/>
          <p:cNvGraphicFramePr>
            <a:graphicFrameLocks noChangeAspect="1"/>
          </p:cNvGraphicFramePr>
          <p:nvPr/>
        </p:nvGraphicFramePr>
        <p:xfrm>
          <a:off x="7693025" y="2849563"/>
          <a:ext cx="5667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06080" imgH="228600" progId="Equation.3">
                  <p:embed/>
                </p:oleObj>
              </mc:Choice>
              <mc:Fallback>
                <p:oleObj name="Equation" r:id="rId28" imgW="406080" imgH="228600" progId="Equation.3">
                  <p:embed/>
                  <p:pic>
                    <p:nvPicPr>
                      <p:cNvPr id="10255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3025" y="2849563"/>
                        <a:ext cx="56673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Rectangle 80"/>
          <p:cNvSpPr>
            <a:spLocks noChangeArrowheads="1"/>
          </p:cNvSpPr>
          <p:nvPr/>
        </p:nvSpPr>
        <p:spPr bwMode="auto">
          <a:xfrm>
            <a:off x="6145213" y="5311775"/>
            <a:ext cx="1930400" cy="1306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56" name="Object 81"/>
          <p:cNvGraphicFramePr>
            <a:graphicFrameLocks noChangeAspect="1"/>
          </p:cNvGraphicFramePr>
          <p:nvPr/>
        </p:nvGraphicFramePr>
        <p:xfrm>
          <a:off x="6411913" y="5378450"/>
          <a:ext cx="13081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939600" imgH="482400" progId="Equation.3">
                  <p:embed/>
                </p:oleObj>
              </mc:Choice>
              <mc:Fallback>
                <p:oleObj name="Equation" r:id="rId30" imgW="939600" imgH="482400" progId="Equation.3">
                  <p:embed/>
                  <p:pic>
                    <p:nvPicPr>
                      <p:cNvPr id="10256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5378450"/>
                        <a:ext cx="130810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7" name="Rectangle 82"/>
          <p:cNvSpPr>
            <a:spLocks noChangeArrowheads="1"/>
          </p:cNvSpPr>
          <p:nvPr/>
        </p:nvSpPr>
        <p:spPr bwMode="auto">
          <a:xfrm>
            <a:off x="735013" y="2552700"/>
            <a:ext cx="1930400" cy="671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332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3325" name="Text Box 2"/>
          <p:cNvSpPr txBox="1">
            <a:spLocks noChangeArrowheads="1"/>
          </p:cNvSpPr>
          <p:nvPr/>
        </p:nvSpPr>
        <p:spPr bwMode="auto">
          <a:xfrm>
            <a:off x="1387475" y="398463"/>
            <a:ext cx="46078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Finding the Current in an RL Circuit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5400000">
            <a:off x="2314575" y="1979613"/>
            <a:ext cx="442913" cy="179387"/>
            <a:chOff x="731" y="1840"/>
            <a:chExt cx="279" cy="11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3376" name="Freeform 6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7" name="Arc 7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3374" name="Freeform 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5" name="Arc 1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3370" name="Freeform 13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1" name="Arc 14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3368" name="Freeform 16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9" name="Arc 17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19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3364" name="Freeform 20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5" name="Arc 21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2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3362" name="Freeform 23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3" name="Arc 24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358" name="Arc 25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Arc 26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3327" name="AutoShape 27"/>
          <p:cNvCxnSpPr>
            <a:cxnSpLocks noChangeShapeType="1"/>
            <a:stCxn id="13358" idx="1"/>
            <a:endCxn id="13331" idx="4"/>
          </p:cNvCxnSpPr>
          <p:nvPr/>
        </p:nvCxnSpPr>
        <p:spPr bwMode="auto">
          <a:xfrm rot="-5400000">
            <a:off x="2312988" y="1619250"/>
            <a:ext cx="455612" cy="1588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28" name="AutoShape 28"/>
          <p:cNvCxnSpPr>
            <a:cxnSpLocks noChangeShapeType="1"/>
            <a:stCxn id="13330" idx="2"/>
            <a:endCxn id="13337" idx="6"/>
          </p:cNvCxnSpPr>
          <p:nvPr/>
        </p:nvCxnSpPr>
        <p:spPr bwMode="auto">
          <a:xfrm rot="10800000" flipV="1">
            <a:off x="828675" y="2693988"/>
            <a:ext cx="1671638" cy="1587"/>
          </a:xfrm>
          <a:prstGeom prst="bentConnector3">
            <a:avLst>
              <a:gd name="adj1" fmla="val 500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1304925" y="1231900"/>
            <a:ext cx="614363" cy="228600"/>
            <a:chOff x="1557" y="906"/>
            <a:chExt cx="387" cy="144"/>
          </a:xfrm>
        </p:grpSpPr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13348" name="Line 31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9" name="Line 32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0" name="Line 33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1" name="Line 34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2" name="Line 35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3" name="Line 36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4" name="Line 37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46" name="Line 38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39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30" name="Oval 40"/>
          <p:cNvSpPr>
            <a:spLocks noChangeArrowheads="1"/>
          </p:cNvSpPr>
          <p:nvPr/>
        </p:nvSpPr>
        <p:spPr bwMode="auto">
          <a:xfrm>
            <a:off x="2500313" y="264953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3331" name="Oval 41"/>
          <p:cNvSpPr>
            <a:spLocks noChangeArrowheads="1"/>
          </p:cNvSpPr>
          <p:nvPr/>
        </p:nvSpPr>
        <p:spPr bwMode="auto">
          <a:xfrm>
            <a:off x="2497138" y="130333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3332" name="AutoShape 42"/>
          <p:cNvCxnSpPr>
            <a:cxnSpLocks noChangeShapeType="1"/>
            <a:stCxn id="13331" idx="2"/>
            <a:endCxn id="13347" idx="1"/>
          </p:cNvCxnSpPr>
          <p:nvPr/>
        </p:nvCxnSpPr>
        <p:spPr bwMode="auto">
          <a:xfrm rot="10800000">
            <a:off x="1919288" y="1346200"/>
            <a:ext cx="577850" cy="1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33" name="AutoShape 43"/>
          <p:cNvCxnSpPr>
            <a:cxnSpLocks noChangeShapeType="1"/>
            <a:stCxn id="13330" idx="0"/>
            <a:endCxn id="13359" idx="1"/>
          </p:cNvCxnSpPr>
          <p:nvPr/>
        </p:nvCxnSpPr>
        <p:spPr bwMode="auto">
          <a:xfrm rot="-5400000">
            <a:off x="2366169" y="2470944"/>
            <a:ext cx="3571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334" name="Text Box 44"/>
          <p:cNvSpPr txBox="1">
            <a:spLocks noChangeArrowheads="1"/>
          </p:cNvSpPr>
          <p:nvPr/>
        </p:nvSpPr>
        <p:spPr bwMode="auto">
          <a:xfrm>
            <a:off x="1425575" y="14319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R</a:t>
            </a:r>
          </a:p>
        </p:txBody>
      </p:sp>
      <p:sp>
        <p:nvSpPr>
          <p:cNvPr id="13335" name="Text Box 45"/>
          <p:cNvSpPr txBox="1">
            <a:spLocks noChangeArrowheads="1"/>
          </p:cNvSpPr>
          <p:nvPr/>
        </p:nvSpPr>
        <p:spPr bwMode="auto">
          <a:xfrm>
            <a:off x="1920875" y="17986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13336" name="Oval 46"/>
          <p:cNvSpPr>
            <a:spLocks noChangeArrowheads="1"/>
          </p:cNvSpPr>
          <p:nvPr/>
        </p:nvSpPr>
        <p:spPr bwMode="auto">
          <a:xfrm>
            <a:off x="800100" y="1322388"/>
            <a:ext cx="42863" cy="428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3337" name="Oval 47"/>
          <p:cNvSpPr>
            <a:spLocks noChangeArrowheads="1"/>
          </p:cNvSpPr>
          <p:nvPr/>
        </p:nvSpPr>
        <p:spPr bwMode="auto">
          <a:xfrm>
            <a:off x="785813" y="2673350"/>
            <a:ext cx="42862" cy="42863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3338" name="AutoShape 48"/>
          <p:cNvCxnSpPr>
            <a:cxnSpLocks noChangeShapeType="1"/>
            <a:stCxn id="13336" idx="6"/>
            <a:endCxn id="13346" idx="0"/>
          </p:cNvCxnSpPr>
          <p:nvPr/>
        </p:nvCxnSpPr>
        <p:spPr bwMode="auto">
          <a:xfrm>
            <a:off x="842963" y="1344613"/>
            <a:ext cx="461962" cy="15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39" name="AutoShape 49"/>
          <p:cNvCxnSpPr>
            <a:cxnSpLocks noChangeShapeType="1"/>
            <a:stCxn id="13336" idx="3"/>
            <a:endCxn id="13337" idx="0"/>
          </p:cNvCxnSpPr>
          <p:nvPr/>
        </p:nvCxnSpPr>
        <p:spPr bwMode="auto">
          <a:xfrm rot="16200000" flipH="1">
            <a:off x="150019" y="2015331"/>
            <a:ext cx="1314450" cy="1588"/>
          </a:xfrm>
          <a:prstGeom prst="bentConnector3">
            <a:avLst>
              <a:gd name="adj1" fmla="val 501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3340" name="Rectangle 50"/>
          <p:cNvSpPr>
            <a:spLocks noChangeArrowheads="1"/>
          </p:cNvSpPr>
          <p:nvPr/>
        </p:nvSpPr>
        <p:spPr bwMode="auto">
          <a:xfrm>
            <a:off x="4300538" y="1298575"/>
            <a:ext cx="3581400" cy="1484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Text Box 51"/>
          <p:cNvSpPr txBox="1">
            <a:spLocks noChangeArrowheads="1"/>
          </p:cNvSpPr>
          <p:nvPr/>
        </p:nvSpPr>
        <p:spPr bwMode="auto">
          <a:xfrm>
            <a:off x="4418013" y="1374775"/>
            <a:ext cx="188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1331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542714"/>
              </p:ext>
            </p:extLst>
          </p:nvPr>
        </p:nvGraphicFramePr>
        <p:xfrm>
          <a:off x="5567363" y="1698625"/>
          <a:ext cx="11731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393480" progId="Equation.3">
                  <p:embed/>
                </p:oleObj>
              </mc:Choice>
              <mc:Fallback>
                <p:oleObj name="Equation" r:id="rId2" imgW="723600" imgH="393480" progId="Equation.3">
                  <p:embed/>
                  <p:pic>
                    <p:nvPicPr>
                      <p:cNvPr id="1331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1698625"/>
                        <a:ext cx="117316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3"/>
          <p:cNvGraphicFramePr>
            <a:graphicFrameLocks noChangeAspect="1"/>
          </p:cNvGraphicFramePr>
          <p:nvPr/>
        </p:nvGraphicFramePr>
        <p:xfrm>
          <a:off x="5605463" y="2359025"/>
          <a:ext cx="10493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177480" progId="Equation.3">
                  <p:embed/>
                </p:oleObj>
              </mc:Choice>
              <mc:Fallback>
                <p:oleObj name="Equation" r:id="rId4" imgW="647640" imgH="177480" progId="Equation.3">
                  <p:embed/>
                  <p:pic>
                    <p:nvPicPr>
                      <p:cNvPr id="1331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2359025"/>
                        <a:ext cx="1049337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4"/>
          <p:cNvGraphicFramePr>
            <a:graphicFrameLocks noChangeAspect="1"/>
          </p:cNvGraphicFramePr>
          <p:nvPr/>
        </p:nvGraphicFramePr>
        <p:xfrm>
          <a:off x="1584325" y="2808288"/>
          <a:ext cx="13573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393480" progId="Equation.3">
                  <p:embed/>
                </p:oleObj>
              </mc:Choice>
              <mc:Fallback>
                <p:oleObj name="Equation" r:id="rId6" imgW="838080" imgH="393480" progId="Equation.3">
                  <p:embed/>
                  <p:pic>
                    <p:nvPicPr>
                      <p:cNvPr id="13316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808288"/>
                        <a:ext cx="1357313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5"/>
          <p:cNvGraphicFramePr>
            <a:graphicFrameLocks noChangeAspect="1"/>
          </p:cNvGraphicFramePr>
          <p:nvPr/>
        </p:nvGraphicFramePr>
        <p:xfrm>
          <a:off x="1681163" y="3535363"/>
          <a:ext cx="11128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9920" imgH="393480" progId="Equation.3">
                  <p:embed/>
                </p:oleObj>
              </mc:Choice>
              <mc:Fallback>
                <p:oleObj name="Equation" r:id="rId8" imgW="799920" imgH="393480" progId="Equation.3">
                  <p:embed/>
                  <p:pic>
                    <p:nvPicPr>
                      <p:cNvPr id="1331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3535363"/>
                        <a:ext cx="1112837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2" name="Rectangle 56"/>
          <p:cNvSpPr>
            <a:spLocks noChangeArrowheads="1"/>
          </p:cNvSpPr>
          <p:nvPr/>
        </p:nvSpPr>
        <p:spPr bwMode="auto">
          <a:xfrm>
            <a:off x="4900613" y="4352925"/>
            <a:ext cx="1930400" cy="154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8" name="Object 57"/>
          <p:cNvGraphicFramePr>
            <a:graphicFrameLocks noChangeAspect="1"/>
          </p:cNvGraphicFramePr>
          <p:nvPr/>
        </p:nvGraphicFramePr>
        <p:xfrm>
          <a:off x="1706563" y="4259263"/>
          <a:ext cx="9366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72840" imgH="393480" progId="Equation.3">
                  <p:embed/>
                </p:oleObj>
              </mc:Choice>
              <mc:Fallback>
                <p:oleObj name="Equation" r:id="rId10" imgW="672840" imgH="393480" progId="Equation.3">
                  <p:embed/>
                  <p:pic>
                    <p:nvPicPr>
                      <p:cNvPr id="13318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4259263"/>
                        <a:ext cx="936625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3" name="Text Box 58"/>
          <p:cNvSpPr txBox="1">
            <a:spLocks noChangeArrowheads="1"/>
          </p:cNvSpPr>
          <p:nvPr/>
        </p:nvSpPr>
        <p:spPr bwMode="auto">
          <a:xfrm>
            <a:off x="1520825" y="4670425"/>
            <a:ext cx="2230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  <a:p>
            <a:r>
              <a:rPr lang="en-US"/>
              <a:t>Choose a function for I</a:t>
            </a:r>
          </a:p>
        </p:txBody>
      </p:sp>
      <p:graphicFrame>
        <p:nvGraphicFramePr>
          <p:cNvPr id="13319" name="Object 59"/>
          <p:cNvGraphicFramePr>
            <a:graphicFrameLocks noChangeAspect="1"/>
          </p:cNvGraphicFramePr>
          <p:nvPr/>
        </p:nvGraphicFramePr>
        <p:xfrm>
          <a:off x="1793875" y="5426075"/>
          <a:ext cx="8128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3920" imgH="203040" progId="Equation.3">
                  <p:embed/>
                </p:oleObj>
              </mc:Choice>
              <mc:Fallback>
                <p:oleObj name="Equation" r:id="rId12" imgW="583920" imgH="203040" progId="Equation.3">
                  <p:embed/>
                  <p:pic>
                    <p:nvPicPr>
                      <p:cNvPr id="1331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5426075"/>
                        <a:ext cx="81280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60"/>
          <p:cNvGraphicFramePr>
            <a:graphicFrameLocks noChangeAspect="1"/>
          </p:cNvGraphicFramePr>
          <p:nvPr/>
        </p:nvGraphicFramePr>
        <p:xfrm>
          <a:off x="1665288" y="5853113"/>
          <a:ext cx="11477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5480" imgH="393480" progId="Equation.3">
                  <p:embed/>
                </p:oleObj>
              </mc:Choice>
              <mc:Fallback>
                <p:oleObj name="Equation" r:id="rId14" imgW="825480" imgH="393480" progId="Equation.3">
                  <p:embed/>
                  <p:pic>
                    <p:nvPicPr>
                      <p:cNvPr id="1332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5853113"/>
                        <a:ext cx="1147762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4" name="Text Box 61"/>
          <p:cNvSpPr txBox="1">
            <a:spLocks noChangeArrowheads="1"/>
          </p:cNvSpPr>
          <p:nvPr/>
        </p:nvSpPr>
        <p:spPr bwMode="auto">
          <a:xfrm>
            <a:off x="4975225" y="2600325"/>
            <a:ext cx="579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  <a:p>
            <a:r>
              <a:rPr lang="en-US"/>
              <a:t>then</a:t>
            </a:r>
          </a:p>
        </p:txBody>
      </p:sp>
      <p:graphicFrame>
        <p:nvGraphicFramePr>
          <p:cNvPr id="13321" name="Object 62"/>
          <p:cNvGraphicFramePr>
            <a:graphicFrameLocks noChangeAspect="1"/>
          </p:cNvGraphicFramePr>
          <p:nvPr/>
        </p:nvGraphicFramePr>
        <p:xfrm>
          <a:off x="4972050" y="3216275"/>
          <a:ext cx="1695450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18960" imgH="1244520" progId="Equation.3">
                  <p:embed/>
                </p:oleObj>
              </mc:Choice>
              <mc:Fallback>
                <p:oleObj name="Equation" r:id="rId16" imgW="1218960" imgH="1244520" progId="Equation.3">
                  <p:embed/>
                  <p:pic>
                    <p:nvPicPr>
                      <p:cNvPr id="13321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216275"/>
                        <a:ext cx="1695450" cy="173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63"/>
          <p:cNvGraphicFramePr>
            <a:graphicFrameLocks noChangeAspect="1"/>
          </p:cNvGraphicFramePr>
          <p:nvPr/>
        </p:nvGraphicFramePr>
        <p:xfrm>
          <a:off x="5057775" y="5178425"/>
          <a:ext cx="812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83920" imgH="342720" progId="Equation.3">
                  <p:embed/>
                </p:oleObj>
              </mc:Choice>
              <mc:Fallback>
                <p:oleObj name="Equation" r:id="rId18" imgW="583920" imgH="342720" progId="Equation.3">
                  <p:embed/>
                  <p:pic>
                    <p:nvPicPr>
                      <p:cNvPr id="13322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5178425"/>
                        <a:ext cx="8128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993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 rot="16200000" flipH="1">
            <a:off x="1668463" y="3195638"/>
            <a:ext cx="1082675" cy="447675"/>
            <a:chOff x="731" y="1840"/>
            <a:chExt cx="279" cy="11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39979" name="Freeform 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0" name="Arc 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39977" name="Freeform 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8" name="Arc 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1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39973" name="Freeform 1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4" name="Arc 1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39971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2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18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39967" name="Freeform 1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8" name="Arc 2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1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39965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6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9961" name="Arc 24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Arc 25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9941" name="AutoShape 26"/>
          <p:cNvCxnSpPr>
            <a:cxnSpLocks noChangeShapeType="1"/>
            <a:stCxn id="39950" idx="6"/>
            <a:endCxn id="39944" idx="2"/>
          </p:cNvCxnSpPr>
          <p:nvPr/>
        </p:nvCxnSpPr>
        <p:spPr bwMode="auto">
          <a:xfrm rot="10800000">
            <a:off x="2244725" y="4943475"/>
            <a:ext cx="4217988" cy="4763"/>
          </a:xfrm>
          <a:prstGeom prst="bentConnector3">
            <a:avLst>
              <a:gd name="adj1" fmla="val 500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9942" name="AutoShape 27"/>
          <p:cNvCxnSpPr>
            <a:cxnSpLocks noChangeShapeType="1"/>
            <a:stCxn id="39954" idx="0"/>
            <a:endCxn id="39949" idx="4"/>
          </p:cNvCxnSpPr>
          <p:nvPr/>
        </p:nvCxnSpPr>
        <p:spPr bwMode="auto">
          <a:xfrm rot="-5400000">
            <a:off x="5905500" y="2314575"/>
            <a:ext cx="1233488" cy="1588"/>
          </a:xfrm>
          <a:prstGeom prst="bent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9943" name="AutoShape 28"/>
          <p:cNvCxnSpPr>
            <a:cxnSpLocks noChangeShapeType="1"/>
            <a:stCxn id="39961" idx="1"/>
            <a:endCxn id="39945" idx="0"/>
          </p:cNvCxnSpPr>
          <p:nvPr/>
        </p:nvCxnSpPr>
        <p:spPr bwMode="auto">
          <a:xfrm rot="5400000" flipH="1">
            <a:off x="1616075" y="2287588"/>
            <a:ext cx="1176338" cy="4762"/>
          </a:xfrm>
          <a:prstGeom prst="bentConnector3">
            <a:avLst>
              <a:gd name="adj1" fmla="val 500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9944" name="Oval 29"/>
          <p:cNvSpPr>
            <a:spLocks noChangeArrowheads="1"/>
          </p:cNvSpPr>
          <p:nvPr/>
        </p:nvSpPr>
        <p:spPr bwMode="auto">
          <a:xfrm flipH="1">
            <a:off x="2136775" y="4891088"/>
            <a:ext cx="106363" cy="1047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39945" name="Oval 30"/>
          <p:cNvSpPr>
            <a:spLocks noChangeArrowheads="1"/>
          </p:cNvSpPr>
          <p:nvPr/>
        </p:nvSpPr>
        <p:spPr bwMode="auto">
          <a:xfrm flipV="1">
            <a:off x="2147888" y="1597025"/>
            <a:ext cx="107950" cy="1047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en-US" sz="1800"/>
          </a:p>
        </p:txBody>
      </p:sp>
      <p:cxnSp>
        <p:nvCxnSpPr>
          <p:cNvPr id="39946" name="AutoShape 31"/>
          <p:cNvCxnSpPr>
            <a:cxnSpLocks noChangeShapeType="1"/>
            <a:stCxn id="39944" idx="0"/>
            <a:endCxn id="39962" idx="1"/>
          </p:cNvCxnSpPr>
          <p:nvPr/>
        </p:nvCxnSpPr>
        <p:spPr bwMode="auto">
          <a:xfrm rot="-5400000">
            <a:off x="1728788" y="4424362"/>
            <a:ext cx="928688" cy="4763"/>
          </a:xfrm>
          <a:prstGeom prst="bentConnector3">
            <a:avLst>
              <a:gd name="adj1" fmla="val 5025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9947" name="Text Box 32"/>
          <p:cNvSpPr txBox="1">
            <a:spLocks noChangeArrowheads="1"/>
          </p:cNvSpPr>
          <p:nvPr/>
        </p:nvSpPr>
        <p:spPr bwMode="auto">
          <a:xfrm flipH="1">
            <a:off x="5870575" y="2824163"/>
            <a:ext cx="349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39948" name="Text Box 33"/>
          <p:cNvSpPr txBox="1">
            <a:spLocks noChangeArrowheads="1"/>
          </p:cNvSpPr>
          <p:nvPr/>
        </p:nvSpPr>
        <p:spPr bwMode="auto">
          <a:xfrm flipH="1">
            <a:off x="2921000" y="2792413"/>
            <a:ext cx="3254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39949" name="Oval 34"/>
          <p:cNvSpPr>
            <a:spLocks noChangeArrowheads="1"/>
          </p:cNvSpPr>
          <p:nvPr/>
        </p:nvSpPr>
        <p:spPr bwMode="auto">
          <a:xfrm flipH="1">
            <a:off x="6469063" y="1593850"/>
            <a:ext cx="107950" cy="1047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39950" name="Oval 35"/>
          <p:cNvSpPr>
            <a:spLocks noChangeArrowheads="1"/>
          </p:cNvSpPr>
          <p:nvPr/>
        </p:nvSpPr>
        <p:spPr bwMode="auto">
          <a:xfrm flipH="1">
            <a:off x="6461125" y="4895850"/>
            <a:ext cx="106363" cy="1047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39951" name="AutoShape 36"/>
          <p:cNvCxnSpPr>
            <a:cxnSpLocks noChangeShapeType="1"/>
            <a:stCxn id="39949" idx="6"/>
            <a:endCxn id="39945" idx="6"/>
          </p:cNvCxnSpPr>
          <p:nvPr/>
        </p:nvCxnSpPr>
        <p:spPr bwMode="auto">
          <a:xfrm rot="10800000" flipV="1">
            <a:off x="2255838" y="1646238"/>
            <a:ext cx="421322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9952" name="AutoShape 37"/>
          <p:cNvCxnSpPr>
            <a:cxnSpLocks noChangeShapeType="1"/>
            <a:stCxn id="39955" idx="1"/>
            <a:endCxn id="39950" idx="0"/>
          </p:cNvCxnSpPr>
          <p:nvPr/>
        </p:nvCxnSpPr>
        <p:spPr bwMode="auto">
          <a:xfrm rot="5400000">
            <a:off x="5788819" y="4163219"/>
            <a:ext cx="1458912" cy="6350"/>
          </a:xfrm>
          <a:prstGeom prst="bentConnector3">
            <a:avLst>
              <a:gd name="adj1" fmla="val 4994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2" name="Group 38"/>
          <p:cNvGrpSpPr>
            <a:grpSpLocks/>
          </p:cNvGrpSpPr>
          <p:nvPr/>
        </p:nvGrpSpPr>
        <p:grpSpPr bwMode="auto">
          <a:xfrm flipH="1">
            <a:off x="6191250" y="2932113"/>
            <a:ext cx="666750" cy="504825"/>
            <a:chOff x="971" y="2181"/>
            <a:chExt cx="168" cy="130"/>
          </a:xfrm>
        </p:grpSpPr>
        <p:sp>
          <p:nvSpPr>
            <p:cNvPr id="39954" name="Line 39"/>
            <p:cNvSpPr>
              <a:spLocks noChangeShapeType="1"/>
            </p:cNvSpPr>
            <p:nvPr/>
          </p:nvSpPr>
          <p:spPr bwMode="auto">
            <a:xfrm>
              <a:off x="1056" y="21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40"/>
            <p:cNvSpPr>
              <a:spLocks noChangeShapeType="1"/>
            </p:cNvSpPr>
            <p:nvPr/>
          </p:nvSpPr>
          <p:spPr bwMode="auto">
            <a:xfrm>
              <a:off x="1056" y="22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41"/>
            <p:cNvSpPr>
              <a:spLocks noChangeShapeType="1"/>
            </p:cNvSpPr>
            <p:nvPr/>
          </p:nvSpPr>
          <p:spPr bwMode="auto">
            <a:xfrm rot="5400000">
              <a:off x="1057" y="2147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42"/>
            <p:cNvSpPr>
              <a:spLocks noChangeShapeType="1"/>
            </p:cNvSpPr>
            <p:nvPr/>
          </p:nvSpPr>
          <p:spPr bwMode="auto">
            <a:xfrm rot="5400000">
              <a:off x="1054" y="2180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229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5156200" y="3435350"/>
          <a:ext cx="28717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520" imgH="279360" progId="Equation.3">
                  <p:embed/>
                </p:oleObj>
              </mc:Choice>
              <mc:Fallback>
                <p:oleObj name="Equation" r:id="rId2" imgW="1244520" imgH="279360" progId="Equation.3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3435350"/>
                        <a:ext cx="2871788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5316538" y="4502150"/>
          <a:ext cx="25511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393480" progId="Equation.3">
                  <p:embed/>
                </p:oleObj>
              </mc:Choice>
              <mc:Fallback>
                <p:oleObj name="Equation" r:id="rId4" imgW="1104840" imgH="393480" progId="Equation.3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4502150"/>
                        <a:ext cx="2551112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524000"/>
            <a:ext cx="3429000" cy="3810000"/>
            <a:chOff x="576" y="960"/>
            <a:chExt cx="2160" cy="2400"/>
          </a:xfrm>
        </p:grpSpPr>
        <p:sp>
          <p:nvSpPr>
            <p:cNvPr id="12302" name="Line 5"/>
            <p:cNvSpPr>
              <a:spLocks noChangeShapeType="1"/>
            </p:cNvSpPr>
            <p:nvPr/>
          </p:nvSpPr>
          <p:spPr bwMode="auto">
            <a:xfrm flipV="1">
              <a:off x="912" y="960"/>
              <a:ext cx="0" cy="240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6"/>
            <p:cNvSpPr>
              <a:spLocks noChangeShapeType="1"/>
            </p:cNvSpPr>
            <p:nvPr/>
          </p:nvSpPr>
          <p:spPr bwMode="auto">
            <a:xfrm flipV="1">
              <a:off x="912" y="1584"/>
              <a:ext cx="0" cy="624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7"/>
            <p:cNvSpPr>
              <a:spLocks noChangeShapeType="1"/>
            </p:cNvSpPr>
            <p:nvPr/>
          </p:nvSpPr>
          <p:spPr bwMode="auto">
            <a:xfrm flipV="1">
              <a:off x="1056" y="960"/>
              <a:ext cx="0" cy="240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8"/>
            <p:cNvSpPr>
              <a:spLocks noChangeShapeType="1"/>
            </p:cNvSpPr>
            <p:nvPr/>
          </p:nvSpPr>
          <p:spPr bwMode="auto">
            <a:xfrm flipV="1">
              <a:off x="1056" y="1584"/>
              <a:ext cx="0" cy="624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9"/>
            <p:cNvSpPr>
              <a:spLocks noChangeShapeType="1"/>
            </p:cNvSpPr>
            <p:nvPr/>
          </p:nvSpPr>
          <p:spPr bwMode="auto">
            <a:xfrm flipV="1">
              <a:off x="1200" y="960"/>
              <a:ext cx="0" cy="240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10"/>
            <p:cNvSpPr>
              <a:spLocks noChangeShapeType="1"/>
            </p:cNvSpPr>
            <p:nvPr/>
          </p:nvSpPr>
          <p:spPr bwMode="auto">
            <a:xfrm flipV="1">
              <a:off x="1200" y="1584"/>
              <a:ext cx="0" cy="624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11"/>
            <p:cNvSpPr>
              <a:spLocks noChangeShapeType="1"/>
            </p:cNvSpPr>
            <p:nvPr/>
          </p:nvSpPr>
          <p:spPr bwMode="auto">
            <a:xfrm flipV="1">
              <a:off x="1344" y="960"/>
              <a:ext cx="0" cy="240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12"/>
            <p:cNvSpPr>
              <a:spLocks noChangeShapeType="1"/>
            </p:cNvSpPr>
            <p:nvPr/>
          </p:nvSpPr>
          <p:spPr bwMode="auto">
            <a:xfrm flipV="1">
              <a:off x="1344" y="1584"/>
              <a:ext cx="0" cy="624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13"/>
            <p:cNvSpPr>
              <a:spLocks noChangeShapeType="1"/>
            </p:cNvSpPr>
            <p:nvPr/>
          </p:nvSpPr>
          <p:spPr bwMode="auto">
            <a:xfrm flipV="1">
              <a:off x="1536" y="960"/>
              <a:ext cx="0" cy="240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14"/>
            <p:cNvSpPr>
              <a:spLocks noChangeShapeType="1"/>
            </p:cNvSpPr>
            <p:nvPr/>
          </p:nvSpPr>
          <p:spPr bwMode="auto">
            <a:xfrm flipV="1">
              <a:off x="1536" y="1584"/>
              <a:ext cx="0" cy="624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632" y="1152"/>
              <a:ext cx="192" cy="192"/>
              <a:chOff x="1824" y="960"/>
              <a:chExt cx="192" cy="192"/>
            </a:xfrm>
          </p:grpSpPr>
          <p:sp>
            <p:nvSpPr>
              <p:cNvPr id="12392" name="Oval 16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3" name="Line 17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4" name="Line 18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632" y="1344"/>
              <a:ext cx="192" cy="192"/>
              <a:chOff x="1824" y="960"/>
              <a:chExt cx="192" cy="192"/>
            </a:xfrm>
          </p:grpSpPr>
          <p:sp>
            <p:nvSpPr>
              <p:cNvPr id="12389" name="Oval 20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0" name="Line 21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1" name="Line 22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632" y="1536"/>
              <a:ext cx="192" cy="192"/>
              <a:chOff x="1824" y="960"/>
              <a:chExt cx="192" cy="192"/>
            </a:xfrm>
          </p:grpSpPr>
          <p:sp>
            <p:nvSpPr>
              <p:cNvPr id="12386" name="Oval 24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Line 25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8" name="Line 26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1632" y="1728"/>
              <a:ext cx="192" cy="192"/>
              <a:chOff x="1824" y="960"/>
              <a:chExt cx="192" cy="192"/>
            </a:xfrm>
          </p:grpSpPr>
          <p:sp>
            <p:nvSpPr>
              <p:cNvPr id="12383" name="Oval 28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4" name="Line 29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5" name="Line 30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1632" y="1920"/>
              <a:ext cx="192" cy="192"/>
              <a:chOff x="1824" y="960"/>
              <a:chExt cx="192" cy="192"/>
            </a:xfrm>
          </p:grpSpPr>
          <p:sp>
            <p:nvSpPr>
              <p:cNvPr id="12380" name="Oval 32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1" name="Line 33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2" name="Line 34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1632" y="2112"/>
              <a:ext cx="192" cy="192"/>
              <a:chOff x="1824" y="960"/>
              <a:chExt cx="192" cy="192"/>
            </a:xfrm>
          </p:grpSpPr>
          <p:sp>
            <p:nvSpPr>
              <p:cNvPr id="12377" name="Oval 36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8" name="Line 37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9" name="Line 38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1632" y="2304"/>
              <a:ext cx="192" cy="192"/>
              <a:chOff x="1824" y="960"/>
              <a:chExt cx="192" cy="192"/>
            </a:xfrm>
          </p:grpSpPr>
          <p:sp>
            <p:nvSpPr>
              <p:cNvPr id="12374" name="Oval 40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5" name="Line 41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6" name="Line 42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1632" y="2496"/>
              <a:ext cx="192" cy="192"/>
              <a:chOff x="1824" y="960"/>
              <a:chExt cx="192" cy="192"/>
            </a:xfrm>
          </p:grpSpPr>
          <p:sp>
            <p:nvSpPr>
              <p:cNvPr id="12371" name="Oval 44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2" name="Line 45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3" name="Line 46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1632" y="2688"/>
              <a:ext cx="192" cy="192"/>
              <a:chOff x="1824" y="960"/>
              <a:chExt cx="192" cy="192"/>
            </a:xfrm>
          </p:grpSpPr>
          <p:sp>
            <p:nvSpPr>
              <p:cNvPr id="12368" name="Oval 48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9" name="Line 49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0" name="Line 50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1632" y="2880"/>
              <a:ext cx="192" cy="192"/>
              <a:chOff x="1824" y="960"/>
              <a:chExt cx="192" cy="192"/>
            </a:xfrm>
          </p:grpSpPr>
          <p:sp>
            <p:nvSpPr>
              <p:cNvPr id="12365" name="Oval 52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6" name="Line 53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7" name="Line 54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55"/>
            <p:cNvGrpSpPr>
              <a:grpSpLocks/>
            </p:cNvGrpSpPr>
            <p:nvPr/>
          </p:nvGrpSpPr>
          <p:grpSpPr bwMode="auto">
            <a:xfrm>
              <a:off x="576" y="2880"/>
              <a:ext cx="192" cy="192"/>
              <a:chOff x="768" y="2880"/>
              <a:chExt cx="192" cy="192"/>
            </a:xfrm>
          </p:grpSpPr>
          <p:sp>
            <p:nvSpPr>
              <p:cNvPr id="12363" name="Oval 56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4" name="Oval 57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>
              <a:off x="576" y="2688"/>
              <a:ext cx="192" cy="192"/>
              <a:chOff x="768" y="2880"/>
              <a:chExt cx="192" cy="192"/>
            </a:xfrm>
          </p:grpSpPr>
          <p:sp>
            <p:nvSpPr>
              <p:cNvPr id="12361" name="Oval 59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2" name="Oval 60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1"/>
            <p:cNvGrpSpPr>
              <a:grpSpLocks/>
            </p:cNvGrpSpPr>
            <p:nvPr/>
          </p:nvGrpSpPr>
          <p:grpSpPr bwMode="auto">
            <a:xfrm>
              <a:off x="576" y="2496"/>
              <a:ext cx="192" cy="192"/>
              <a:chOff x="768" y="2880"/>
              <a:chExt cx="192" cy="192"/>
            </a:xfrm>
          </p:grpSpPr>
          <p:sp>
            <p:nvSpPr>
              <p:cNvPr id="12359" name="Oval 62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0" name="Oval 63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64"/>
            <p:cNvGrpSpPr>
              <a:grpSpLocks/>
            </p:cNvGrpSpPr>
            <p:nvPr/>
          </p:nvGrpSpPr>
          <p:grpSpPr bwMode="auto">
            <a:xfrm>
              <a:off x="576" y="2304"/>
              <a:ext cx="192" cy="192"/>
              <a:chOff x="768" y="2880"/>
              <a:chExt cx="192" cy="192"/>
            </a:xfrm>
          </p:grpSpPr>
          <p:sp>
            <p:nvSpPr>
              <p:cNvPr id="12357" name="Oval 65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8" name="Oval 66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67"/>
            <p:cNvGrpSpPr>
              <a:grpSpLocks/>
            </p:cNvGrpSpPr>
            <p:nvPr/>
          </p:nvGrpSpPr>
          <p:grpSpPr bwMode="auto">
            <a:xfrm>
              <a:off x="576" y="2112"/>
              <a:ext cx="192" cy="192"/>
              <a:chOff x="768" y="2880"/>
              <a:chExt cx="192" cy="192"/>
            </a:xfrm>
          </p:grpSpPr>
          <p:sp>
            <p:nvSpPr>
              <p:cNvPr id="12355" name="Oval 68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6" name="Oval 69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70"/>
            <p:cNvGrpSpPr>
              <a:grpSpLocks/>
            </p:cNvGrpSpPr>
            <p:nvPr/>
          </p:nvGrpSpPr>
          <p:grpSpPr bwMode="auto">
            <a:xfrm>
              <a:off x="576" y="1920"/>
              <a:ext cx="192" cy="192"/>
              <a:chOff x="768" y="2880"/>
              <a:chExt cx="192" cy="192"/>
            </a:xfrm>
          </p:grpSpPr>
          <p:sp>
            <p:nvSpPr>
              <p:cNvPr id="12353" name="Oval 71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4" name="Oval 72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73"/>
            <p:cNvGrpSpPr>
              <a:grpSpLocks/>
            </p:cNvGrpSpPr>
            <p:nvPr/>
          </p:nvGrpSpPr>
          <p:grpSpPr bwMode="auto">
            <a:xfrm>
              <a:off x="576" y="1728"/>
              <a:ext cx="192" cy="192"/>
              <a:chOff x="768" y="2880"/>
              <a:chExt cx="192" cy="192"/>
            </a:xfrm>
          </p:grpSpPr>
          <p:sp>
            <p:nvSpPr>
              <p:cNvPr id="12351" name="Oval 74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2" name="Oval 75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76"/>
            <p:cNvGrpSpPr>
              <a:grpSpLocks/>
            </p:cNvGrpSpPr>
            <p:nvPr/>
          </p:nvGrpSpPr>
          <p:grpSpPr bwMode="auto">
            <a:xfrm>
              <a:off x="576" y="1536"/>
              <a:ext cx="192" cy="192"/>
              <a:chOff x="768" y="2880"/>
              <a:chExt cx="192" cy="192"/>
            </a:xfrm>
          </p:grpSpPr>
          <p:sp>
            <p:nvSpPr>
              <p:cNvPr id="12349" name="Oval 77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0" name="Oval 78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79"/>
            <p:cNvGrpSpPr>
              <a:grpSpLocks/>
            </p:cNvGrpSpPr>
            <p:nvPr/>
          </p:nvGrpSpPr>
          <p:grpSpPr bwMode="auto">
            <a:xfrm>
              <a:off x="576" y="1344"/>
              <a:ext cx="192" cy="192"/>
              <a:chOff x="768" y="2880"/>
              <a:chExt cx="192" cy="192"/>
            </a:xfrm>
          </p:grpSpPr>
          <p:sp>
            <p:nvSpPr>
              <p:cNvPr id="12347" name="Oval 80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8" name="Oval 81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82"/>
            <p:cNvGrpSpPr>
              <a:grpSpLocks/>
            </p:cNvGrpSpPr>
            <p:nvPr/>
          </p:nvGrpSpPr>
          <p:grpSpPr bwMode="auto">
            <a:xfrm>
              <a:off x="576" y="1152"/>
              <a:ext cx="192" cy="192"/>
              <a:chOff x="768" y="2880"/>
              <a:chExt cx="192" cy="192"/>
            </a:xfrm>
          </p:grpSpPr>
          <p:sp>
            <p:nvSpPr>
              <p:cNvPr id="12345" name="Oval 83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6" name="Oval 84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32" name="Rectangle 85"/>
            <p:cNvSpPr>
              <a:spLocks noChangeArrowheads="1"/>
            </p:cNvSpPr>
            <p:nvPr/>
          </p:nvSpPr>
          <p:spPr bwMode="auto">
            <a:xfrm>
              <a:off x="1440" y="1536"/>
              <a:ext cx="864" cy="1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Text Box 86"/>
            <p:cNvSpPr txBox="1">
              <a:spLocks noChangeArrowheads="1"/>
            </p:cNvSpPr>
            <p:nvPr/>
          </p:nvSpPr>
          <p:spPr bwMode="auto">
            <a:xfrm>
              <a:off x="1152" y="216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2334" name="Text Box 87"/>
            <p:cNvSpPr txBox="1">
              <a:spLocks noChangeArrowheads="1"/>
            </p:cNvSpPr>
            <p:nvPr/>
          </p:nvSpPr>
          <p:spPr bwMode="auto">
            <a:xfrm>
              <a:off x="1872" y="158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12335" name="Text Box 88"/>
            <p:cNvSpPr txBox="1">
              <a:spLocks noChangeArrowheads="1"/>
            </p:cNvSpPr>
            <p:nvPr/>
          </p:nvSpPr>
          <p:spPr bwMode="auto">
            <a:xfrm>
              <a:off x="2064" y="2112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/>
                <a:t>3</a:t>
              </a:r>
            </a:p>
          </p:txBody>
        </p:sp>
        <p:sp>
          <p:nvSpPr>
            <p:cNvPr id="12336" name="Text Box 89"/>
            <p:cNvSpPr txBox="1">
              <a:spLocks noChangeArrowheads="1"/>
            </p:cNvSpPr>
            <p:nvPr/>
          </p:nvSpPr>
          <p:spPr bwMode="auto">
            <a:xfrm>
              <a:off x="1916" y="26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12337" name="Line 90"/>
            <p:cNvSpPr>
              <a:spLocks noChangeShapeType="1"/>
            </p:cNvSpPr>
            <p:nvPr/>
          </p:nvSpPr>
          <p:spPr bwMode="auto">
            <a:xfrm>
              <a:off x="2448" y="2880"/>
              <a:ext cx="28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Line 91"/>
            <p:cNvSpPr>
              <a:spLocks noChangeShapeType="1"/>
            </p:cNvSpPr>
            <p:nvPr/>
          </p:nvSpPr>
          <p:spPr bwMode="auto">
            <a:xfrm>
              <a:off x="2448" y="1536"/>
              <a:ext cx="28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Line 92"/>
            <p:cNvSpPr>
              <a:spLocks noChangeShapeType="1"/>
            </p:cNvSpPr>
            <p:nvPr/>
          </p:nvSpPr>
          <p:spPr bwMode="auto">
            <a:xfrm>
              <a:off x="2592" y="2400"/>
              <a:ext cx="0" cy="48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Line 93"/>
            <p:cNvSpPr>
              <a:spLocks noChangeShapeType="1"/>
            </p:cNvSpPr>
            <p:nvPr/>
          </p:nvSpPr>
          <p:spPr bwMode="auto">
            <a:xfrm flipV="1">
              <a:off x="2592" y="1536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1" name="Line 94"/>
            <p:cNvSpPr>
              <a:spLocks noChangeShapeType="1"/>
            </p:cNvSpPr>
            <p:nvPr/>
          </p:nvSpPr>
          <p:spPr bwMode="auto">
            <a:xfrm rot="-5400000">
              <a:off x="2160" y="1344"/>
              <a:ext cx="28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2" name="Line 95"/>
            <p:cNvSpPr>
              <a:spLocks noChangeShapeType="1"/>
            </p:cNvSpPr>
            <p:nvPr/>
          </p:nvSpPr>
          <p:spPr bwMode="auto">
            <a:xfrm rot="-5400000">
              <a:off x="1296" y="1344"/>
              <a:ext cx="28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3" name="Line 96"/>
            <p:cNvSpPr>
              <a:spLocks noChangeShapeType="1"/>
            </p:cNvSpPr>
            <p:nvPr/>
          </p:nvSpPr>
          <p:spPr bwMode="auto">
            <a:xfrm rot="-5400000">
              <a:off x="2150" y="1189"/>
              <a:ext cx="0" cy="3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4" name="Line 97"/>
            <p:cNvSpPr>
              <a:spLocks noChangeShapeType="1"/>
            </p:cNvSpPr>
            <p:nvPr/>
          </p:nvSpPr>
          <p:spPr bwMode="auto">
            <a:xfrm rot="16200000" flipV="1">
              <a:off x="1632" y="1152"/>
              <a:ext cx="0" cy="38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2293" name="Object 98"/>
            <p:cNvGraphicFramePr>
              <a:graphicFrameLocks noChangeAspect="1"/>
            </p:cNvGraphicFramePr>
            <p:nvPr/>
          </p:nvGraphicFramePr>
          <p:xfrm>
            <a:off x="2496" y="2064"/>
            <a:ext cx="16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120" imgH="177480" progId="Equation.3">
                    <p:embed/>
                  </p:oleObj>
                </mc:Choice>
                <mc:Fallback>
                  <p:oleObj name="Equation" r:id="rId6" imgW="114120" imgH="177480" progId="Equation.3">
                    <p:embed/>
                    <p:pic>
                      <p:nvPicPr>
                        <p:cNvPr id="12293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064"/>
                          <a:ext cx="16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99"/>
            <p:cNvGraphicFramePr>
              <a:graphicFrameLocks noChangeAspect="1"/>
            </p:cNvGraphicFramePr>
            <p:nvPr/>
          </p:nvGraphicFramePr>
          <p:xfrm>
            <a:off x="1824" y="1237"/>
            <a:ext cx="221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139680" progId="Equation.3">
                    <p:embed/>
                  </p:oleObj>
                </mc:Choice>
                <mc:Fallback>
                  <p:oleObj name="Equation" r:id="rId8" imgW="152280" imgH="139680" progId="Equation.3">
                    <p:embed/>
                    <p:pic>
                      <p:nvPicPr>
                        <p:cNvPr id="12294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237"/>
                          <a:ext cx="221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100"/>
          <p:cNvGrpSpPr>
            <a:grpSpLocks/>
          </p:cNvGrpSpPr>
          <p:nvPr/>
        </p:nvGrpSpPr>
        <p:grpSpPr bwMode="auto">
          <a:xfrm>
            <a:off x="4800600" y="1676400"/>
            <a:ext cx="3581400" cy="1295400"/>
            <a:chOff x="3024" y="1056"/>
            <a:chExt cx="2256" cy="816"/>
          </a:xfrm>
        </p:grpSpPr>
        <p:sp>
          <p:nvSpPr>
            <p:cNvPr id="12300" name="Rectangle 101"/>
            <p:cNvSpPr>
              <a:spLocks noChangeArrowheads="1"/>
            </p:cNvSpPr>
            <p:nvPr/>
          </p:nvSpPr>
          <p:spPr bwMode="auto">
            <a:xfrm>
              <a:off x="3024" y="1056"/>
              <a:ext cx="2256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2292" name="Object 102"/>
            <p:cNvGraphicFramePr>
              <a:graphicFrameLocks noChangeAspect="1"/>
            </p:cNvGraphicFramePr>
            <p:nvPr/>
          </p:nvGraphicFramePr>
          <p:xfrm>
            <a:off x="3552" y="1392"/>
            <a:ext cx="1200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25480" imgH="279360" progId="Equation.3">
                    <p:embed/>
                  </p:oleObj>
                </mc:Choice>
                <mc:Fallback>
                  <p:oleObj name="Equation" r:id="rId10" imgW="825480" imgH="279360" progId="Equation.3">
                    <p:embed/>
                    <p:pic>
                      <p:nvPicPr>
                        <p:cNvPr id="12292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392"/>
                          <a:ext cx="1200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1" name="Text Box 103"/>
            <p:cNvSpPr txBox="1">
              <a:spLocks noChangeArrowheads="1"/>
            </p:cNvSpPr>
            <p:nvPr/>
          </p:nvSpPr>
          <p:spPr bwMode="auto">
            <a:xfrm>
              <a:off x="3098" y="1104"/>
              <a:ext cx="21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Basic Equation:  Ampere’s Law</a:t>
              </a:r>
            </a:p>
          </p:txBody>
        </p:sp>
      </p:grpSp>
      <p:sp>
        <p:nvSpPr>
          <p:cNvPr id="12299" name="Text Box 104"/>
          <p:cNvSpPr txBox="1">
            <a:spLocks noChangeArrowheads="1"/>
          </p:cNvSpPr>
          <p:nvPr/>
        </p:nvSpPr>
        <p:spPr bwMode="auto">
          <a:xfrm>
            <a:off x="2057400" y="304800"/>
            <a:ext cx="4767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Magnetic field inside a solenoid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434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4350" name="Text Box 2"/>
          <p:cNvSpPr txBox="1">
            <a:spLocks noChangeArrowheads="1"/>
          </p:cNvSpPr>
          <p:nvPr/>
        </p:nvSpPr>
        <p:spPr bwMode="auto">
          <a:xfrm>
            <a:off x="1836738" y="311150"/>
            <a:ext cx="4887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Energy in the B-field (RL Circuit)</a:t>
            </a:r>
          </a:p>
        </p:txBody>
      </p:sp>
      <p:sp>
        <p:nvSpPr>
          <p:cNvPr id="14351" name="Rectangle 3"/>
          <p:cNvSpPr>
            <a:spLocks noChangeArrowheads="1"/>
          </p:cNvSpPr>
          <p:nvPr/>
        </p:nvSpPr>
        <p:spPr bwMode="auto">
          <a:xfrm>
            <a:off x="5214938" y="1033463"/>
            <a:ext cx="3581400" cy="19669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4"/>
          <p:cNvSpPr txBox="1">
            <a:spLocks noChangeArrowheads="1"/>
          </p:cNvSpPr>
          <p:nvPr/>
        </p:nvSpPr>
        <p:spPr bwMode="auto">
          <a:xfrm>
            <a:off x="5332413" y="11096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500231"/>
              </p:ext>
            </p:extLst>
          </p:nvPr>
        </p:nvGraphicFramePr>
        <p:xfrm>
          <a:off x="5399088" y="1506538"/>
          <a:ext cx="17287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393480" progId="Equation.3">
                  <p:embed/>
                </p:oleObj>
              </mc:Choice>
              <mc:Fallback>
                <p:oleObj name="Equation" r:id="rId2" imgW="1066680" imgH="393480" progId="Equation.3">
                  <p:embed/>
                  <p:pic>
                    <p:nvPicPr>
                      <p:cNvPr id="143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1506538"/>
                        <a:ext cx="172878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490145"/>
              </p:ext>
            </p:extLst>
          </p:nvPr>
        </p:nvGraphicFramePr>
        <p:xfrm>
          <a:off x="1082675" y="2840038"/>
          <a:ext cx="2057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720" imgH="393480" progId="Equation.3">
                  <p:embed/>
                </p:oleObj>
              </mc:Choice>
              <mc:Fallback>
                <p:oleObj name="Equation" r:id="rId4" imgW="1269720" imgH="393480" progId="Equation.3">
                  <p:embed/>
                  <p:pic>
                    <p:nvPicPr>
                      <p:cNvPr id="1433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2840038"/>
                        <a:ext cx="20574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Text Box 7"/>
          <p:cNvSpPr txBox="1">
            <a:spLocks noChangeArrowheads="1"/>
          </p:cNvSpPr>
          <p:nvPr/>
        </p:nvSpPr>
        <p:spPr bwMode="auto">
          <a:xfrm>
            <a:off x="765175" y="3363913"/>
            <a:ext cx="189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Identify</a:t>
            </a:r>
          </a:p>
        </p:txBody>
      </p:sp>
      <p:graphicFrame>
        <p:nvGraphicFramePr>
          <p:cNvPr id="14340" name="Object 8"/>
          <p:cNvGraphicFramePr>
            <a:graphicFrameLocks noChangeAspect="1"/>
          </p:cNvGraphicFramePr>
          <p:nvPr/>
        </p:nvGraphicFramePr>
        <p:xfrm>
          <a:off x="1143000" y="3716338"/>
          <a:ext cx="1377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680" imgH="393480" progId="Equation.3">
                  <p:embed/>
                </p:oleObj>
              </mc:Choice>
              <mc:Fallback>
                <p:oleObj name="Equation" r:id="rId6" imgW="850680" imgH="393480" progId="Equation.3">
                  <p:embed/>
                  <p:pic>
                    <p:nvPicPr>
                      <p:cNvPr id="143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16338"/>
                        <a:ext cx="1377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9"/>
          <p:cNvGraphicFramePr>
            <a:graphicFrameLocks noChangeAspect="1"/>
          </p:cNvGraphicFramePr>
          <p:nvPr/>
        </p:nvGraphicFramePr>
        <p:xfrm>
          <a:off x="1125538" y="4813300"/>
          <a:ext cx="12334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215640" progId="Equation.3">
                  <p:embed/>
                </p:oleObj>
              </mc:Choice>
              <mc:Fallback>
                <p:oleObj name="Equation" r:id="rId8" imgW="761760" imgH="215640" progId="Equation.3">
                  <p:embed/>
                  <p:pic>
                    <p:nvPicPr>
                      <p:cNvPr id="143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4813300"/>
                        <a:ext cx="1233487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0"/>
          <p:cNvGraphicFramePr>
            <a:graphicFrameLocks noChangeAspect="1"/>
          </p:cNvGraphicFramePr>
          <p:nvPr/>
        </p:nvGraphicFramePr>
        <p:xfrm>
          <a:off x="1111250" y="5207000"/>
          <a:ext cx="15430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200" imgH="482400" progId="Equation.3">
                  <p:embed/>
                </p:oleObj>
              </mc:Choice>
              <mc:Fallback>
                <p:oleObj name="Equation" r:id="rId10" imgW="952200" imgH="482400" progId="Equation.3">
                  <p:embed/>
                  <p:pic>
                    <p:nvPicPr>
                      <p:cNvPr id="143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5207000"/>
                        <a:ext cx="154305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1"/>
          <p:cNvGraphicFramePr>
            <a:graphicFrameLocks noChangeAspect="1"/>
          </p:cNvGraphicFramePr>
          <p:nvPr/>
        </p:nvGraphicFramePr>
        <p:xfrm>
          <a:off x="3116263" y="5224463"/>
          <a:ext cx="115093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11000" imgH="393480" progId="Equation.3">
                  <p:embed/>
                </p:oleObj>
              </mc:Choice>
              <mc:Fallback>
                <p:oleObj name="Equation" r:id="rId12" imgW="711000" imgH="393480" progId="Equation.3">
                  <p:embed/>
                  <p:pic>
                    <p:nvPicPr>
                      <p:cNvPr id="143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5224463"/>
                        <a:ext cx="1150937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 rot="5400000">
            <a:off x="2466975" y="1960563"/>
            <a:ext cx="442913" cy="179387"/>
            <a:chOff x="731" y="1840"/>
            <a:chExt cx="279" cy="113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4415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6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4413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4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4409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0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4407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8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4403" name="Freeform 2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4" name="Arc 3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1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4401" name="Freeform 3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2" name="Arc 3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397" name="Arc 34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8" name="Arc 35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5" name="Oval 36"/>
          <p:cNvSpPr>
            <a:spLocks noChangeArrowheads="1"/>
          </p:cNvSpPr>
          <p:nvPr/>
        </p:nvSpPr>
        <p:spPr bwMode="auto">
          <a:xfrm>
            <a:off x="1957388" y="2630488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4356" name="Line 37"/>
          <p:cNvSpPr>
            <a:spLocks noChangeShapeType="1"/>
          </p:cNvSpPr>
          <p:nvPr/>
        </p:nvSpPr>
        <p:spPr bwMode="auto">
          <a:xfrm flipV="1">
            <a:off x="1423988" y="2378075"/>
            <a:ext cx="495300" cy="30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Oval 38"/>
          <p:cNvSpPr>
            <a:spLocks noChangeArrowheads="1"/>
          </p:cNvSpPr>
          <p:nvPr/>
        </p:nvSpPr>
        <p:spPr bwMode="auto">
          <a:xfrm>
            <a:off x="1385888" y="2630488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831850" y="1851025"/>
            <a:ext cx="261938" cy="206375"/>
            <a:chOff x="832" y="1369"/>
            <a:chExt cx="165" cy="130"/>
          </a:xfrm>
        </p:grpSpPr>
        <p:sp>
          <p:nvSpPr>
            <p:cNvPr id="14390" name="Line 40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1" name="Line 41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Line 42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Line 43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359" name="AutoShape 44"/>
          <p:cNvCxnSpPr>
            <a:cxnSpLocks noChangeShapeType="1"/>
            <a:stCxn id="14372" idx="6"/>
            <a:endCxn id="14357" idx="2"/>
          </p:cNvCxnSpPr>
          <p:nvPr/>
        </p:nvCxnSpPr>
        <p:spPr bwMode="auto">
          <a:xfrm flipV="1">
            <a:off x="981075" y="2674938"/>
            <a:ext cx="404813" cy="1587"/>
          </a:xfrm>
          <a:prstGeom prst="bentConnector3">
            <a:avLst>
              <a:gd name="adj1" fmla="val 498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4360" name="AutoShape 45"/>
          <p:cNvCxnSpPr>
            <a:cxnSpLocks noChangeShapeType="1"/>
            <a:stCxn id="14390" idx="0"/>
            <a:endCxn id="14371" idx="4"/>
          </p:cNvCxnSpPr>
          <p:nvPr/>
        </p:nvCxnSpPr>
        <p:spPr bwMode="auto">
          <a:xfrm rot="-5400000">
            <a:off x="709612" y="1598613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61" name="AutoShape 46"/>
          <p:cNvCxnSpPr>
            <a:cxnSpLocks noChangeShapeType="1"/>
            <a:stCxn id="14397" idx="1"/>
            <a:endCxn id="14365" idx="4"/>
          </p:cNvCxnSpPr>
          <p:nvPr/>
        </p:nvCxnSpPr>
        <p:spPr bwMode="auto">
          <a:xfrm rot="-5400000">
            <a:off x="2465388" y="1600200"/>
            <a:ext cx="455612" cy="1588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4362" name="AutoShape 47"/>
          <p:cNvCxnSpPr>
            <a:cxnSpLocks noChangeShapeType="1"/>
            <a:stCxn id="14364" idx="2"/>
            <a:endCxn id="14355" idx="6"/>
          </p:cNvCxnSpPr>
          <p:nvPr/>
        </p:nvCxnSpPr>
        <p:spPr bwMode="auto">
          <a:xfrm rot="10800000">
            <a:off x="2046288" y="2674938"/>
            <a:ext cx="606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1457325" y="1212850"/>
            <a:ext cx="614363" cy="228600"/>
            <a:chOff x="1557" y="906"/>
            <a:chExt cx="387" cy="144"/>
          </a:xfrm>
        </p:grpSpPr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14383" name="Line 50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4" name="Line 51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5" name="Line 52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6" name="Line 53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7" name="Line 54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8" name="Line 55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9" name="Line 56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81" name="Line 57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2" name="Line 58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64" name="Oval 59"/>
          <p:cNvSpPr>
            <a:spLocks noChangeArrowheads="1"/>
          </p:cNvSpPr>
          <p:nvPr/>
        </p:nvSpPr>
        <p:spPr bwMode="auto">
          <a:xfrm>
            <a:off x="2652713" y="26304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4365" name="Oval 60"/>
          <p:cNvSpPr>
            <a:spLocks noChangeArrowheads="1"/>
          </p:cNvSpPr>
          <p:nvPr/>
        </p:nvSpPr>
        <p:spPr bwMode="auto">
          <a:xfrm>
            <a:off x="2649538" y="12842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4366" name="AutoShape 61"/>
          <p:cNvCxnSpPr>
            <a:cxnSpLocks noChangeShapeType="1"/>
            <a:stCxn id="14365" idx="2"/>
            <a:endCxn id="14382" idx="1"/>
          </p:cNvCxnSpPr>
          <p:nvPr/>
        </p:nvCxnSpPr>
        <p:spPr bwMode="auto">
          <a:xfrm rot="10800000">
            <a:off x="2071688" y="1327150"/>
            <a:ext cx="577850" cy="1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4367" name="AutoShape 62"/>
          <p:cNvCxnSpPr>
            <a:cxnSpLocks noChangeShapeType="1"/>
            <a:stCxn id="14364" idx="0"/>
            <a:endCxn id="14398" idx="1"/>
          </p:cNvCxnSpPr>
          <p:nvPr/>
        </p:nvCxnSpPr>
        <p:spPr bwMode="auto">
          <a:xfrm rot="-5400000">
            <a:off x="2518569" y="2451894"/>
            <a:ext cx="3571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68" name="Text Box 63"/>
          <p:cNvSpPr txBox="1">
            <a:spLocks noChangeArrowheads="1"/>
          </p:cNvSpPr>
          <p:nvPr/>
        </p:nvSpPr>
        <p:spPr bwMode="auto">
          <a:xfrm>
            <a:off x="1082675" y="1822450"/>
            <a:ext cx="334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Brush455 BT" pitchFamily="66" charset="0"/>
              </a:rPr>
              <a:t>E</a:t>
            </a:r>
          </a:p>
        </p:txBody>
      </p:sp>
      <p:sp>
        <p:nvSpPr>
          <p:cNvPr id="14369" name="Text Box 64"/>
          <p:cNvSpPr txBox="1">
            <a:spLocks noChangeArrowheads="1"/>
          </p:cNvSpPr>
          <p:nvPr/>
        </p:nvSpPr>
        <p:spPr bwMode="auto">
          <a:xfrm>
            <a:off x="1577975" y="1412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R</a:t>
            </a:r>
          </a:p>
        </p:txBody>
      </p:sp>
      <p:sp>
        <p:nvSpPr>
          <p:cNvPr id="14370" name="Text Box 65"/>
          <p:cNvSpPr txBox="1">
            <a:spLocks noChangeArrowheads="1"/>
          </p:cNvSpPr>
          <p:nvPr/>
        </p:nvSpPr>
        <p:spPr bwMode="auto">
          <a:xfrm>
            <a:off x="2073275" y="1779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14371" name="Oval 66"/>
          <p:cNvSpPr>
            <a:spLocks noChangeArrowheads="1"/>
          </p:cNvSpPr>
          <p:nvPr/>
        </p:nvSpPr>
        <p:spPr bwMode="auto">
          <a:xfrm>
            <a:off x="939800" y="1303338"/>
            <a:ext cx="42863" cy="428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4372" name="Oval 67"/>
          <p:cNvSpPr>
            <a:spLocks noChangeArrowheads="1"/>
          </p:cNvSpPr>
          <p:nvPr/>
        </p:nvSpPr>
        <p:spPr bwMode="auto">
          <a:xfrm>
            <a:off x="938213" y="2654300"/>
            <a:ext cx="42862" cy="42863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4373" name="AutoShape 68"/>
          <p:cNvCxnSpPr>
            <a:cxnSpLocks noChangeShapeType="1"/>
            <a:stCxn id="14371" idx="6"/>
            <a:endCxn id="14381" idx="0"/>
          </p:cNvCxnSpPr>
          <p:nvPr/>
        </p:nvCxnSpPr>
        <p:spPr bwMode="auto">
          <a:xfrm>
            <a:off x="982663" y="1325563"/>
            <a:ext cx="474662" cy="15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4374" name="AutoShape 69"/>
          <p:cNvCxnSpPr>
            <a:cxnSpLocks noChangeShapeType="1"/>
            <a:stCxn id="14391" idx="1"/>
            <a:endCxn id="14372" idx="0"/>
          </p:cNvCxnSpPr>
          <p:nvPr/>
        </p:nvCxnSpPr>
        <p:spPr bwMode="auto">
          <a:xfrm rot="5400000">
            <a:off x="662782" y="2355056"/>
            <a:ext cx="59690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aphicFrame>
        <p:nvGraphicFramePr>
          <p:cNvPr id="14344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140172"/>
              </p:ext>
            </p:extLst>
          </p:nvPr>
        </p:nvGraphicFramePr>
        <p:xfrm>
          <a:off x="5472113" y="2217738"/>
          <a:ext cx="10493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47640" imgH="393480" progId="Equation.3">
                  <p:embed/>
                </p:oleObj>
              </mc:Choice>
              <mc:Fallback>
                <p:oleObj name="Equation" r:id="rId14" imgW="647640" imgH="393480" progId="Equation.3">
                  <p:embed/>
                  <p:pic>
                    <p:nvPicPr>
                      <p:cNvPr id="14344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2217738"/>
                        <a:ext cx="10493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71"/>
          <p:cNvGraphicFramePr>
            <a:graphicFrameLocks noChangeAspect="1"/>
          </p:cNvGraphicFramePr>
          <p:nvPr/>
        </p:nvGraphicFramePr>
        <p:xfrm>
          <a:off x="7242175" y="2179638"/>
          <a:ext cx="11938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36560" imgH="393480" progId="Equation.3">
                  <p:embed/>
                </p:oleObj>
              </mc:Choice>
              <mc:Fallback>
                <p:oleObj name="Equation" r:id="rId16" imgW="736560" imgH="393480" progId="Equation.3">
                  <p:embed/>
                  <p:pic>
                    <p:nvPicPr>
                      <p:cNvPr id="14345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75" y="2179638"/>
                        <a:ext cx="11938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5" name="Text Box 72"/>
          <p:cNvSpPr txBox="1">
            <a:spLocks noChangeArrowheads="1"/>
          </p:cNvSpPr>
          <p:nvPr/>
        </p:nvSpPr>
        <p:spPr bwMode="auto">
          <a:xfrm>
            <a:off x="663575" y="4456113"/>
            <a:ext cx="3371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Solve for energy in the Inductor</a:t>
            </a:r>
          </a:p>
        </p:txBody>
      </p:sp>
      <p:sp>
        <p:nvSpPr>
          <p:cNvPr id="14376" name="Text Box 73"/>
          <p:cNvSpPr txBox="1">
            <a:spLocks noChangeArrowheads="1"/>
          </p:cNvSpPr>
          <p:nvPr/>
        </p:nvSpPr>
        <p:spPr bwMode="auto">
          <a:xfrm>
            <a:off x="5343525" y="3184525"/>
            <a:ext cx="1030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Example:</a:t>
            </a:r>
          </a:p>
        </p:txBody>
      </p:sp>
      <p:graphicFrame>
        <p:nvGraphicFramePr>
          <p:cNvPr id="14346" name="Object 74"/>
          <p:cNvGraphicFramePr>
            <a:graphicFrameLocks noChangeAspect="1"/>
          </p:cNvGraphicFramePr>
          <p:nvPr/>
        </p:nvGraphicFramePr>
        <p:xfrm>
          <a:off x="5768975" y="3541713"/>
          <a:ext cx="17256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66680" imgH="203040" progId="Equation.3">
                  <p:embed/>
                </p:oleObj>
              </mc:Choice>
              <mc:Fallback>
                <p:oleObj name="Equation" r:id="rId18" imgW="1066680" imgH="203040" progId="Equation.3">
                  <p:embed/>
                  <p:pic>
                    <p:nvPicPr>
                      <p:cNvPr id="14346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3541713"/>
                        <a:ext cx="1725613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77" name="Picture 75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872163" y="4044950"/>
            <a:ext cx="2811462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78" name="Text Box 76"/>
          <p:cNvSpPr txBox="1">
            <a:spLocks noChangeArrowheads="1"/>
          </p:cNvSpPr>
          <p:nvPr/>
        </p:nvSpPr>
        <p:spPr bwMode="auto">
          <a:xfrm>
            <a:off x="5554663" y="6138863"/>
            <a:ext cx="189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Compare</a:t>
            </a:r>
          </a:p>
        </p:txBody>
      </p:sp>
      <p:graphicFrame>
        <p:nvGraphicFramePr>
          <p:cNvPr id="14347" name="Object 77"/>
          <p:cNvGraphicFramePr>
            <a:graphicFrameLocks noChangeAspect="1"/>
          </p:cNvGraphicFramePr>
          <p:nvPr/>
        </p:nvGraphicFramePr>
        <p:xfrm>
          <a:off x="6778625" y="5967413"/>
          <a:ext cx="15621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965160" imgH="393480" progId="Equation.3">
                  <p:embed/>
                </p:oleObj>
              </mc:Choice>
              <mc:Fallback>
                <p:oleObj name="Equation" r:id="rId21" imgW="965160" imgH="393480" progId="Equation.3">
                  <p:embed/>
                  <p:pic>
                    <p:nvPicPr>
                      <p:cNvPr id="14347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25" y="5967413"/>
                        <a:ext cx="1562100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9" name="Rectangle 78"/>
          <p:cNvSpPr>
            <a:spLocks noChangeArrowheads="1"/>
          </p:cNvSpPr>
          <p:nvPr/>
        </p:nvSpPr>
        <p:spPr bwMode="auto">
          <a:xfrm>
            <a:off x="5221288" y="3009900"/>
            <a:ext cx="3581400" cy="287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53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375" name="Text Box 2"/>
          <p:cNvSpPr txBox="1">
            <a:spLocks noChangeArrowheads="1"/>
          </p:cNvSpPr>
          <p:nvPr/>
        </p:nvSpPr>
        <p:spPr bwMode="auto">
          <a:xfrm>
            <a:off x="2417763" y="428625"/>
            <a:ext cx="4716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Energy in the B-field (Solenoid)</a:t>
            </a:r>
          </a:p>
        </p:txBody>
      </p:sp>
      <p:sp>
        <p:nvSpPr>
          <p:cNvPr id="15376" name="Rectangle 3"/>
          <p:cNvSpPr>
            <a:spLocks noChangeArrowheads="1"/>
          </p:cNvSpPr>
          <p:nvPr/>
        </p:nvSpPr>
        <p:spPr bwMode="auto">
          <a:xfrm>
            <a:off x="4300538" y="1033463"/>
            <a:ext cx="3581400" cy="19669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4"/>
          <p:cNvSpPr txBox="1">
            <a:spLocks noChangeArrowheads="1"/>
          </p:cNvSpPr>
          <p:nvPr/>
        </p:nvSpPr>
        <p:spPr bwMode="auto">
          <a:xfrm>
            <a:off x="4418013" y="11096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 rot="5400000">
            <a:off x="2466975" y="1960563"/>
            <a:ext cx="442913" cy="179387"/>
            <a:chOff x="731" y="1840"/>
            <a:chExt cx="279" cy="11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5443" name="Freeform 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4" name="Arc 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5441" name="Freeform 11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2" name="Arc 12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5437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8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5435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6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5431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2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5429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0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5425" name="Arc 27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6" name="Arc 28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79" name="Oval 29"/>
          <p:cNvSpPr>
            <a:spLocks noChangeArrowheads="1"/>
          </p:cNvSpPr>
          <p:nvPr/>
        </p:nvSpPr>
        <p:spPr bwMode="auto">
          <a:xfrm>
            <a:off x="1957388" y="2630488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5380" name="Line 30"/>
          <p:cNvSpPr>
            <a:spLocks noChangeShapeType="1"/>
          </p:cNvSpPr>
          <p:nvPr/>
        </p:nvSpPr>
        <p:spPr bwMode="auto">
          <a:xfrm flipV="1">
            <a:off x="1423988" y="2378075"/>
            <a:ext cx="495300" cy="30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1" name="Oval 31"/>
          <p:cNvSpPr>
            <a:spLocks noChangeArrowheads="1"/>
          </p:cNvSpPr>
          <p:nvPr/>
        </p:nvSpPr>
        <p:spPr bwMode="auto">
          <a:xfrm>
            <a:off x="1385888" y="2630488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831850" y="1851025"/>
            <a:ext cx="261938" cy="206375"/>
            <a:chOff x="832" y="1369"/>
            <a:chExt cx="165" cy="130"/>
          </a:xfrm>
        </p:grpSpPr>
        <p:sp>
          <p:nvSpPr>
            <p:cNvPr id="15418" name="Line 33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9" name="Line 34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0" name="Line 35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1" name="Line 36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383" name="AutoShape 37"/>
          <p:cNvCxnSpPr>
            <a:cxnSpLocks noChangeShapeType="1"/>
            <a:stCxn id="15396" idx="6"/>
            <a:endCxn id="15381" idx="2"/>
          </p:cNvCxnSpPr>
          <p:nvPr/>
        </p:nvCxnSpPr>
        <p:spPr bwMode="auto">
          <a:xfrm flipV="1">
            <a:off x="981075" y="2674938"/>
            <a:ext cx="404813" cy="1587"/>
          </a:xfrm>
          <a:prstGeom prst="bentConnector3">
            <a:avLst>
              <a:gd name="adj1" fmla="val 498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84" name="AutoShape 38"/>
          <p:cNvCxnSpPr>
            <a:cxnSpLocks noChangeShapeType="1"/>
            <a:stCxn id="15418" idx="0"/>
            <a:endCxn id="15395" idx="4"/>
          </p:cNvCxnSpPr>
          <p:nvPr/>
        </p:nvCxnSpPr>
        <p:spPr bwMode="auto">
          <a:xfrm rot="-5400000">
            <a:off x="709612" y="1598613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5" name="AutoShape 39"/>
          <p:cNvCxnSpPr>
            <a:cxnSpLocks noChangeShapeType="1"/>
            <a:stCxn id="15425" idx="1"/>
            <a:endCxn id="15389" idx="4"/>
          </p:cNvCxnSpPr>
          <p:nvPr/>
        </p:nvCxnSpPr>
        <p:spPr bwMode="auto">
          <a:xfrm rot="-5400000">
            <a:off x="2465388" y="1600200"/>
            <a:ext cx="455612" cy="1588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86" name="AutoShape 40"/>
          <p:cNvCxnSpPr>
            <a:cxnSpLocks noChangeShapeType="1"/>
            <a:stCxn id="15388" idx="2"/>
            <a:endCxn id="15379" idx="6"/>
          </p:cNvCxnSpPr>
          <p:nvPr/>
        </p:nvCxnSpPr>
        <p:spPr bwMode="auto">
          <a:xfrm rot="10800000">
            <a:off x="2046288" y="2674938"/>
            <a:ext cx="606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1457325" y="1212850"/>
            <a:ext cx="614363" cy="228600"/>
            <a:chOff x="1557" y="906"/>
            <a:chExt cx="387" cy="144"/>
          </a:xfrm>
        </p:grpSpPr>
        <p:grpSp>
          <p:nvGrpSpPr>
            <p:cNvPr id="14" name="Group 42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15411" name="Line 43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2" name="Line 44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3" name="Line 45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4" name="Line 46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5" name="Line 47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6" name="Line 48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7" name="Line 49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09" name="Line 50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Line 51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88" name="Oval 52"/>
          <p:cNvSpPr>
            <a:spLocks noChangeArrowheads="1"/>
          </p:cNvSpPr>
          <p:nvPr/>
        </p:nvSpPr>
        <p:spPr bwMode="auto">
          <a:xfrm>
            <a:off x="2652713" y="26304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5389" name="Oval 53"/>
          <p:cNvSpPr>
            <a:spLocks noChangeArrowheads="1"/>
          </p:cNvSpPr>
          <p:nvPr/>
        </p:nvSpPr>
        <p:spPr bwMode="auto">
          <a:xfrm>
            <a:off x="2649538" y="12842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5390" name="AutoShape 54"/>
          <p:cNvCxnSpPr>
            <a:cxnSpLocks noChangeShapeType="1"/>
            <a:stCxn id="15389" idx="2"/>
            <a:endCxn id="15410" idx="1"/>
          </p:cNvCxnSpPr>
          <p:nvPr/>
        </p:nvCxnSpPr>
        <p:spPr bwMode="auto">
          <a:xfrm rot="10800000">
            <a:off x="2071688" y="1327150"/>
            <a:ext cx="577850" cy="1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91" name="AutoShape 55"/>
          <p:cNvCxnSpPr>
            <a:cxnSpLocks noChangeShapeType="1"/>
            <a:stCxn id="15388" idx="0"/>
            <a:endCxn id="15426" idx="1"/>
          </p:cNvCxnSpPr>
          <p:nvPr/>
        </p:nvCxnSpPr>
        <p:spPr bwMode="auto">
          <a:xfrm rot="-5400000">
            <a:off x="2518569" y="2451894"/>
            <a:ext cx="3571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92" name="Text Box 56"/>
          <p:cNvSpPr txBox="1">
            <a:spLocks noChangeArrowheads="1"/>
          </p:cNvSpPr>
          <p:nvPr/>
        </p:nvSpPr>
        <p:spPr bwMode="auto">
          <a:xfrm>
            <a:off x="1082675" y="1822450"/>
            <a:ext cx="334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Brush455 BT" pitchFamily="66" charset="0"/>
              </a:rPr>
              <a:t>E</a:t>
            </a:r>
          </a:p>
        </p:txBody>
      </p:sp>
      <p:sp>
        <p:nvSpPr>
          <p:cNvPr id="15393" name="Text Box 57"/>
          <p:cNvSpPr txBox="1">
            <a:spLocks noChangeArrowheads="1"/>
          </p:cNvSpPr>
          <p:nvPr/>
        </p:nvSpPr>
        <p:spPr bwMode="auto">
          <a:xfrm>
            <a:off x="1577975" y="1412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R</a:t>
            </a:r>
          </a:p>
        </p:txBody>
      </p:sp>
      <p:sp>
        <p:nvSpPr>
          <p:cNvPr id="15394" name="Text Box 58"/>
          <p:cNvSpPr txBox="1">
            <a:spLocks noChangeArrowheads="1"/>
          </p:cNvSpPr>
          <p:nvPr/>
        </p:nvSpPr>
        <p:spPr bwMode="auto">
          <a:xfrm>
            <a:off x="2073275" y="1779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15395" name="Oval 59"/>
          <p:cNvSpPr>
            <a:spLocks noChangeArrowheads="1"/>
          </p:cNvSpPr>
          <p:nvPr/>
        </p:nvSpPr>
        <p:spPr bwMode="auto">
          <a:xfrm>
            <a:off x="939800" y="1303338"/>
            <a:ext cx="42863" cy="428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5396" name="Oval 60"/>
          <p:cNvSpPr>
            <a:spLocks noChangeArrowheads="1"/>
          </p:cNvSpPr>
          <p:nvPr/>
        </p:nvSpPr>
        <p:spPr bwMode="auto">
          <a:xfrm>
            <a:off x="938213" y="2654300"/>
            <a:ext cx="42862" cy="42863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5397" name="AutoShape 61"/>
          <p:cNvCxnSpPr>
            <a:cxnSpLocks noChangeShapeType="1"/>
            <a:stCxn id="15395" idx="6"/>
            <a:endCxn id="15409" idx="0"/>
          </p:cNvCxnSpPr>
          <p:nvPr/>
        </p:nvCxnSpPr>
        <p:spPr bwMode="auto">
          <a:xfrm>
            <a:off x="982663" y="1325563"/>
            <a:ext cx="474662" cy="15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98" name="AutoShape 62"/>
          <p:cNvCxnSpPr>
            <a:cxnSpLocks noChangeShapeType="1"/>
            <a:stCxn id="15419" idx="1"/>
            <a:endCxn id="15396" idx="0"/>
          </p:cNvCxnSpPr>
          <p:nvPr/>
        </p:nvCxnSpPr>
        <p:spPr bwMode="auto">
          <a:xfrm rot="5400000">
            <a:off x="662782" y="2355056"/>
            <a:ext cx="59690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aphicFrame>
        <p:nvGraphicFramePr>
          <p:cNvPr id="15362" name="Object 63"/>
          <p:cNvGraphicFramePr>
            <a:graphicFrameLocks noChangeAspect="1"/>
          </p:cNvGraphicFramePr>
          <p:nvPr/>
        </p:nvGraphicFramePr>
        <p:xfrm>
          <a:off x="4648200" y="2127250"/>
          <a:ext cx="14017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41200" progId="Equation.3">
                  <p:embed/>
                </p:oleObj>
              </mc:Choice>
              <mc:Fallback>
                <p:oleObj name="Equation" r:id="rId2" imgW="749160" imgH="241200" progId="Equation.3">
                  <p:embed/>
                  <p:pic>
                    <p:nvPicPr>
                      <p:cNvPr id="15362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27250"/>
                        <a:ext cx="14017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64"/>
          <p:cNvGraphicFramePr>
            <a:graphicFrameLocks noChangeAspect="1"/>
          </p:cNvGraphicFramePr>
          <p:nvPr/>
        </p:nvGraphicFramePr>
        <p:xfrm>
          <a:off x="4670425" y="1530350"/>
          <a:ext cx="1146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880" imgH="228600" progId="Equation.3">
                  <p:embed/>
                </p:oleObj>
              </mc:Choice>
              <mc:Fallback>
                <p:oleObj name="Equation" r:id="rId4" imgW="596880" imgH="228600" progId="Equation.3">
                  <p:embed/>
                  <p:pic>
                    <p:nvPicPr>
                      <p:cNvPr id="15363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1530350"/>
                        <a:ext cx="11461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65"/>
          <p:cNvGraphicFramePr>
            <a:graphicFrameLocks noChangeAspect="1"/>
          </p:cNvGraphicFramePr>
          <p:nvPr/>
        </p:nvGraphicFramePr>
        <p:xfrm>
          <a:off x="6246813" y="1470025"/>
          <a:ext cx="12271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1000" imgH="393480" progId="Equation.3">
                  <p:embed/>
                </p:oleObj>
              </mc:Choice>
              <mc:Fallback>
                <p:oleObj name="Equation" r:id="rId6" imgW="711000" imgH="393480" progId="Equation.3">
                  <p:embed/>
                  <p:pic>
                    <p:nvPicPr>
                      <p:cNvPr id="15364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3" y="1470025"/>
                        <a:ext cx="1227137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6"/>
          <p:cNvGraphicFramePr>
            <a:graphicFrameLocks noChangeAspect="1"/>
          </p:cNvGraphicFramePr>
          <p:nvPr/>
        </p:nvGraphicFramePr>
        <p:xfrm>
          <a:off x="785813" y="3006725"/>
          <a:ext cx="12271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11000" imgH="393480" progId="Equation.3">
                  <p:embed/>
                </p:oleObj>
              </mc:Choice>
              <mc:Fallback>
                <p:oleObj name="Equation" r:id="rId8" imgW="711000" imgH="393480" progId="Equation.3">
                  <p:embed/>
                  <p:pic>
                    <p:nvPicPr>
                      <p:cNvPr id="15365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006725"/>
                        <a:ext cx="1227137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7"/>
          <p:cNvGraphicFramePr>
            <a:graphicFrameLocks noChangeAspect="1"/>
          </p:cNvGraphicFramePr>
          <p:nvPr/>
        </p:nvGraphicFramePr>
        <p:xfrm>
          <a:off x="722313" y="3908425"/>
          <a:ext cx="18621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79280" imgH="393480" progId="Equation.3">
                  <p:embed/>
                </p:oleObj>
              </mc:Choice>
              <mc:Fallback>
                <p:oleObj name="Equation" r:id="rId9" imgW="1079280" imgH="393480" progId="Equation.3">
                  <p:embed/>
                  <p:pic>
                    <p:nvPicPr>
                      <p:cNvPr id="15366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3908425"/>
                        <a:ext cx="1862137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8"/>
          <p:cNvGraphicFramePr>
            <a:graphicFrameLocks noChangeAspect="1"/>
          </p:cNvGraphicFramePr>
          <p:nvPr/>
        </p:nvGraphicFramePr>
        <p:xfrm>
          <a:off x="822325" y="5064125"/>
          <a:ext cx="18399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66680" imgH="393480" progId="Equation.3">
                  <p:embed/>
                </p:oleObj>
              </mc:Choice>
              <mc:Fallback>
                <p:oleObj name="Equation" r:id="rId11" imgW="1066680" imgH="393480" progId="Equation.3">
                  <p:embed/>
                  <p:pic>
                    <p:nvPicPr>
                      <p:cNvPr id="15367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5064125"/>
                        <a:ext cx="1839913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9" name="Text Box 69"/>
          <p:cNvSpPr txBox="1">
            <a:spLocks noChangeArrowheads="1"/>
          </p:cNvSpPr>
          <p:nvPr/>
        </p:nvSpPr>
        <p:spPr bwMode="auto">
          <a:xfrm>
            <a:off x="746125" y="4619625"/>
            <a:ext cx="1776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Rearrange Terms</a:t>
            </a:r>
          </a:p>
        </p:txBody>
      </p:sp>
      <p:sp>
        <p:nvSpPr>
          <p:cNvPr id="15400" name="Text Box 70"/>
          <p:cNvSpPr txBox="1">
            <a:spLocks noChangeArrowheads="1"/>
          </p:cNvSpPr>
          <p:nvPr/>
        </p:nvSpPr>
        <p:spPr bwMode="auto">
          <a:xfrm>
            <a:off x="3336925" y="3248025"/>
            <a:ext cx="1312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Multiply by 1</a:t>
            </a:r>
          </a:p>
        </p:txBody>
      </p:sp>
      <p:graphicFrame>
        <p:nvGraphicFramePr>
          <p:cNvPr id="15368" name="Object 71"/>
          <p:cNvGraphicFramePr>
            <a:graphicFrameLocks noChangeAspect="1"/>
          </p:cNvGraphicFramePr>
          <p:nvPr/>
        </p:nvGraphicFramePr>
        <p:xfrm>
          <a:off x="3670300" y="3686175"/>
          <a:ext cx="218916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69720" imgH="431640" progId="Equation.3">
                  <p:embed/>
                </p:oleObj>
              </mc:Choice>
              <mc:Fallback>
                <p:oleObj name="Equation" r:id="rId13" imgW="1269720" imgH="431640" progId="Equation.3">
                  <p:embed/>
                  <p:pic>
                    <p:nvPicPr>
                      <p:cNvPr id="15368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3686175"/>
                        <a:ext cx="2189163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1" name="Freeform 72"/>
          <p:cNvSpPr>
            <a:spLocks/>
          </p:cNvSpPr>
          <p:nvPr/>
        </p:nvSpPr>
        <p:spPr bwMode="auto">
          <a:xfrm>
            <a:off x="4508500" y="4254500"/>
            <a:ext cx="977900" cy="338138"/>
          </a:xfrm>
          <a:custGeom>
            <a:avLst/>
            <a:gdLst>
              <a:gd name="T0" fmla="*/ 672 w 672"/>
              <a:gd name="T1" fmla="*/ 80 h 213"/>
              <a:gd name="T2" fmla="*/ 296 w 672"/>
              <a:gd name="T3" fmla="*/ 200 h 213"/>
              <a:gd name="T4" fmla="*/ 0 w 672"/>
              <a:gd name="T5" fmla="*/ 0 h 213"/>
              <a:gd name="T6" fmla="*/ 0 60000 65536"/>
              <a:gd name="T7" fmla="*/ 0 60000 65536"/>
              <a:gd name="T8" fmla="*/ 0 60000 65536"/>
              <a:gd name="T9" fmla="*/ 0 w 672"/>
              <a:gd name="T10" fmla="*/ 0 h 213"/>
              <a:gd name="T11" fmla="*/ 672 w 672"/>
              <a:gd name="T12" fmla="*/ 213 h 2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213">
                <a:moveTo>
                  <a:pt x="672" y="80"/>
                </a:moveTo>
                <a:cubicBezTo>
                  <a:pt x="540" y="146"/>
                  <a:pt x="408" y="213"/>
                  <a:pt x="296" y="200"/>
                </a:cubicBezTo>
                <a:cubicBezTo>
                  <a:pt x="184" y="187"/>
                  <a:pt x="92" y="93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02" name="Freeform 73"/>
          <p:cNvSpPr>
            <a:spLocks/>
          </p:cNvSpPr>
          <p:nvPr/>
        </p:nvSpPr>
        <p:spPr bwMode="auto">
          <a:xfrm>
            <a:off x="5029200" y="3568700"/>
            <a:ext cx="560388" cy="355600"/>
          </a:xfrm>
          <a:custGeom>
            <a:avLst/>
            <a:gdLst>
              <a:gd name="T0" fmla="*/ 344 w 353"/>
              <a:gd name="T1" fmla="*/ 128 h 224"/>
              <a:gd name="T2" fmla="*/ 296 w 353"/>
              <a:gd name="T3" fmla="*/ 16 h 224"/>
              <a:gd name="T4" fmla="*/ 0 w 353"/>
              <a:gd name="T5" fmla="*/ 224 h 224"/>
              <a:gd name="T6" fmla="*/ 0 60000 65536"/>
              <a:gd name="T7" fmla="*/ 0 60000 65536"/>
              <a:gd name="T8" fmla="*/ 0 60000 65536"/>
              <a:gd name="T9" fmla="*/ 0 w 353"/>
              <a:gd name="T10" fmla="*/ 0 h 224"/>
              <a:gd name="T11" fmla="*/ 353 w 353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3" h="224">
                <a:moveTo>
                  <a:pt x="344" y="128"/>
                </a:moveTo>
                <a:cubicBezTo>
                  <a:pt x="348" y="64"/>
                  <a:pt x="353" y="0"/>
                  <a:pt x="296" y="16"/>
                </a:cubicBezTo>
                <a:cubicBezTo>
                  <a:pt x="239" y="32"/>
                  <a:pt x="119" y="128"/>
                  <a:pt x="0" y="2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5369" name="Object 74"/>
          <p:cNvGraphicFramePr>
            <a:graphicFrameLocks noChangeAspect="1"/>
          </p:cNvGraphicFramePr>
          <p:nvPr/>
        </p:nvGraphicFramePr>
        <p:xfrm>
          <a:off x="3609975" y="4562475"/>
          <a:ext cx="22098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82680" imgH="431640" progId="Equation.3">
                  <p:embed/>
                </p:oleObj>
              </mc:Choice>
              <mc:Fallback>
                <p:oleObj name="Equation" r:id="rId15" imgW="1282680" imgH="431640" progId="Equation.3">
                  <p:embed/>
                  <p:pic>
                    <p:nvPicPr>
                      <p:cNvPr id="15369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4562475"/>
                        <a:ext cx="2209800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75"/>
          <p:cNvGraphicFramePr>
            <a:graphicFrameLocks noChangeAspect="1"/>
          </p:cNvGraphicFramePr>
          <p:nvPr/>
        </p:nvGraphicFramePr>
        <p:xfrm>
          <a:off x="3644900" y="5286375"/>
          <a:ext cx="170656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90360" imgH="431640" progId="Equation.3">
                  <p:embed/>
                </p:oleObj>
              </mc:Choice>
              <mc:Fallback>
                <p:oleObj name="Equation" r:id="rId17" imgW="990360" imgH="431640" progId="Equation.3">
                  <p:embed/>
                  <p:pic>
                    <p:nvPicPr>
                      <p:cNvPr id="1537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5286375"/>
                        <a:ext cx="1706563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76"/>
          <p:cNvGraphicFramePr>
            <a:graphicFrameLocks noChangeAspect="1"/>
          </p:cNvGraphicFramePr>
          <p:nvPr/>
        </p:nvGraphicFramePr>
        <p:xfrm>
          <a:off x="6829425" y="3597275"/>
          <a:ext cx="135731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787320" imgH="431640" progId="Equation.3">
                  <p:embed/>
                </p:oleObj>
              </mc:Choice>
              <mc:Fallback>
                <p:oleObj name="Equation" r:id="rId19" imgW="787320" imgH="431640" progId="Equation.3">
                  <p:embed/>
                  <p:pic>
                    <p:nvPicPr>
                      <p:cNvPr id="15371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5" y="3597275"/>
                        <a:ext cx="1357313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3" name="Oval 77"/>
          <p:cNvSpPr>
            <a:spLocks noChangeArrowheads="1"/>
          </p:cNvSpPr>
          <p:nvPr/>
        </p:nvSpPr>
        <p:spPr bwMode="auto">
          <a:xfrm>
            <a:off x="4991100" y="5346700"/>
            <a:ext cx="431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Text Box 78"/>
          <p:cNvSpPr txBox="1">
            <a:spLocks noChangeArrowheads="1"/>
          </p:cNvSpPr>
          <p:nvPr/>
        </p:nvSpPr>
        <p:spPr bwMode="auto">
          <a:xfrm>
            <a:off x="5318125" y="5749925"/>
            <a:ext cx="1117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Volume of Solenoid</a:t>
            </a:r>
          </a:p>
        </p:txBody>
      </p:sp>
      <p:sp>
        <p:nvSpPr>
          <p:cNvPr id="15405" name="Text Box 79"/>
          <p:cNvSpPr txBox="1">
            <a:spLocks noChangeArrowheads="1"/>
          </p:cNvSpPr>
          <p:nvPr/>
        </p:nvSpPr>
        <p:spPr bwMode="auto">
          <a:xfrm>
            <a:off x="6969125" y="5216525"/>
            <a:ext cx="1019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Compare</a:t>
            </a:r>
          </a:p>
        </p:txBody>
      </p:sp>
      <p:graphicFrame>
        <p:nvGraphicFramePr>
          <p:cNvPr id="15372" name="Object 80"/>
          <p:cNvGraphicFramePr>
            <a:graphicFrameLocks noChangeAspect="1"/>
          </p:cNvGraphicFramePr>
          <p:nvPr/>
        </p:nvGraphicFramePr>
        <p:xfrm>
          <a:off x="7029450" y="5661025"/>
          <a:ext cx="13128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761760" imgH="393480" progId="Equation.3">
                  <p:embed/>
                </p:oleObj>
              </mc:Choice>
              <mc:Fallback>
                <p:oleObj name="Equation" r:id="rId21" imgW="761760" imgH="393480" progId="Equation.3">
                  <p:embed/>
                  <p:pic>
                    <p:nvPicPr>
                      <p:cNvPr id="15372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5661025"/>
                        <a:ext cx="1312863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6" name="Rectangle 81"/>
          <p:cNvSpPr>
            <a:spLocks noChangeArrowheads="1"/>
          </p:cNvSpPr>
          <p:nvPr/>
        </p:nvSpPr>
        <p:spPr bwMode="auto">
          <a:xfrm>
            <a:off x="6477000" y="3416300"/>
            <a:ext cx="20828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Text Box 82"/>
          <p:cNvSpPr txBox="1">
            <a:spLocks noChangeArrowheads="1"/>
          </p:cNvSpPr>
          <p:nvPr/>
        </p:nvSpPr>
        <p:spPr bwMode="auto">
          <a:xfrm>
            <a:off x="6435725" y="4492625"/>
            <a:ext cx="2374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Result is true in general!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 rot="5400000">
            <a:off x="4967287" y="2749550"/>
            <a:ext cx="442913" cy="179387"/>
            <a:chOff x="731" y="1840"/>
            <a:chExt cx="279" cy="113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4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2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14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8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6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8" name="Group 28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2" name="Freeform 2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Arc 3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31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0" name="Freeform 3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" name="Arc 3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" name="Arc 34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35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39"/>
          <p:cNvGrpSpPr>
            <a:grpSpLocks/>
          </p:cNvGrpSpPr>
          <p:nvPr/>
        </p:nvGrpSpPr>
        <p:grpSpPr bwMode="auto">
          <a:xfrm>
            <a:off x="2632050" y="2640012"/>
            <a:ext cx="261938" cy="206375"/>
            <a:chOff x="832" y="1369"/>
            <a:chExt cx="165" cy="130"/>
          </a:xfrm>
        </p:grpSpPr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1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2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3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6" name="AutoShape 46"/>
          <p:cNvCxnSpPr>
            <a:cxnSpLocks noChangeShapeType="1"/>
            <a:stCxn id="6" idx="1"/>
            <a:endCxn id="50" idx="4"/>
          </p:cNvCxnSpPr>
          <p:nvPr/>
        </p:nvCxnSpPr>
        <p:spPr bwMode="auto">
          <a:xfrm rot="16200000">
            <a:off x="4965700" y="2389187"/>
            <a:ext cx="455612" cy="1588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7" name="AutoShape 47"/>
          <p:cNvCxnSpPr>
            <a:cxnSpLocks noChangeShapeType="1"/>
            <a:stCxn id="49" idx="2"/>
            <a:endCxn id="57" idx="5"/>
          </p:cNvCxnSpPr>
          <p:nvPr/>
        </p:nvCxnSpPr>
        <p:spPr bwMode="auto">
          <a:xfrm flipH="1">
            <a:off x="2774998" y="3463925"/>
            <a:ext cx="2378027" cy="159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8" name="Group 48"/>
          <p:cNvGrpSpPr>
            <a:grpSpLocks/>
          </p:cNvGrpSpPr>
          <p:nvPr/>
        </p:nvGrpSpPr>
        <p:grpSpPr bwMode="auto">
          <a:xfrm>
            <a:off x="3957637" y="2001837"/>
            <a:ext cx="614363" cy="228600"/>
            <a:chOff x="1557" y="906"/>
            <a:chExt cx="387" cy="144"/>
          </a:xfrm>
        </p:grpSpPr>
        <p:grpSp>
          <p:nvGrpSpPr>
            <p:cNvPr id="39" name="Group 49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42" name="Line 50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51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52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54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55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56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Line 57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8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Oval 59"/>
          <p:cNvSpPr>
            <a:spLocks noChangeArrowheads="1"/>
          </p:cNvSpPr>
          <p:nvPr/>
        </p:nvSpPr>
        <p:spPr bwMode="auto">
          <a:xfrm>
            <a:off x="5153025" y="34194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50" name="Oval 60"/>
          <p:cNvSpPr>
            <a:spLocks noChangeArrowheads="1"/>
          </p:cNvSpPr>
          <p:nvPr/>
        </p:nvSpPr>
        <p:spPr bwMode="auto">
          <a:xfrm>
            <a:off x="5149850" y="20732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51" name="AutoShape 61"/>
          <p:cNvCxnSpPr>
            <a:cxnSpLocks noChangeShapeType="1"/>
            <a:stCxn id="50" idx="2"/>
            <a:endCxn id="41" idx="1"/>
          </p:cNvCxnSpPr>
          <p:nvPr/>
        </p:nvCxnSpPr>
        <p:spPr bwMode="auto">
          <a:xfrm rot="10800000">
            <a:off x="4572000" y="2116137"/>
            <a:ext cx="577850" cy="1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2" name="AutoShape 62"/>
          <p:cNvCxnSpPr>
            <a:cxnSpLocks noChangeShapeType="1"/>
            <a:stCxn id="49" idx="0"/>
            <a:endCxn id="7" idx="1"/>
          </p:cNvCxnSpPr>
          <p:nvPr/>
        </p:nvCxnSpPr>
        <p:spPr bwMode="auto">
          <a:xfrm rot="16200000">
            <a:off x="5018881" y="3240881"/>
            <a:ext cx="3571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Text Box 63"/>
          <p:cNvSpPr txBox="1">
            <a:spLocks noChangeArrowheads="1"/>
          </p:cNvSpPr>
          <p:nvPr/>
        </p:nvSpPr>
        <p:spPr bwMode="auto">
          <a:xfrm>
            <a:off x="3582987" y="2611437"/>
            <a:ext cx="334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Brush455 BT" pitchFamily="66" charset="0"/>
              </a:rPr>
              <a:t>E</a:t>
            </a:r>
          </a:p>
        </p:txBody>
      </p:sp>
      <p:sp>
        <p:nvSpPr>
          <p:cNvPr id="54" name="Text Box 64"/>
          <p:cNvSpPr txBox="1">
            <a:spLocks noChangeArrowheads="1"/>
          </p:cNvSpPr>
          <p:nvPr/>
        </p:nvSpPr>
        <p:spPr bwMode="auto">
          <a:xfrm>
            <a:off x="4078287" y="2201862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R</a:t>
            </a:r>
          </a:p>
        </p:txBody>
      </p:sp>
      <p:sp>
        <p:nvSpPr>
          <p:cNvPr id="55" name="Text Box 65"/>
          <p:cNvSpPr txBox="1">
            <a:spLocks noChangeArrowheads="1"/>
          </p:cNvSpPr>
          <p:nvPr/>
        </p:nvSpPr>
        <p:spPr bwMode="auto">
          <a:xfrm>
            <a:off x="4573587" y="2568575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56" name="Oval 66"/>
          <p:cNvSpPr>
            <a:spLocks noChangeArrowheads="1"/>
          </p:cNvSpPr>
          <p:nvPr/>
        </p:nvSpPr>
        <p:spPr bwMode="auto">
          <a:xfrm>
            <a:off x="2743113" y="2616994"/>
            <a:ext cx="42863" cy="428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57" name="Oval 67"/>
          <p:cNvSpPr>
            <a:spLocks noChangeArrowheads="1"/>
          </p:cNvSpPr>
          <p:nvPr/>
        </p:nvSpPr>
        <p:spPr bwMode="auto">
          <a:xfrm>
            <a:off x="2738413" y="3443287"/>
            <a:ext cx="42862" cy="42863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58" name="AutoShape 68"/>
          <p:cNvCxnSpPr>
            <a:cxnSpLocks noChangeShapeType="1"/>
            <a:stCxn id="67" idx="4"/>
            <a:endCxn id="64" idx="0"/>
          </p:cNvCxnSpPr>
          <p:nvPr/>
        </p:nvCxnSpPr>
        <p:spPr bwMode="auto">
          <a:xfrm rot="5400000">
            <a:off x="3203892" y="3040435"/>
            <a:ext cx="777119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9" name="AutoShape 69"/>
          <p:cNvCxnSpPr>
            <a:cxnSpLocks noChangeShapeType="1"/>
            <a:stCxn id="31" idx="1"/>
            <a:endCxn id="57" idx="0"/>
          </p:cNvCxnSpPr>
          <p:nvPr/>
        </p:nvCxnSpPr>
        <p:spPr bwMode="auto">
          <a:xfrm rot="5400000">
            <a:off x="2462982" y="3144043"/>
            <a:ext cx="59690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60" name="Oval 36"/>
          <p:cNvSpPr>
            <a:spLocks noChangeArrowheads="1"/>
          </p:cNvSpPr>
          <p:nvPr/>
        </p:nvSpPr>
        <p:spPr bwMode="auto">
          <a:xfrm>
            <a:off x="3324180" y="2057347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61" name="Line 37"/>
          <p:cNvSpPr>
            <a:spLocks noChangeShapeType="1"/>
          </p:cNvSpPr>
          <p:nvPr/>
        </p:nvSpPr>
        <p:spPr bwMode="auto">
          <a:xfrm flipV="1">
            <a:off x="3605223" y="2124071"/>
            <a:ext cx="269887" cy="44450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Oval 59"/>
          <p:cNvSpPr>
            <a:spLocks noChangeArrowheads="1"/>
          </p:cNvSpPr>
          <p:nvPr/>
        </p:nvSpPr>
        <p:spPr bwMode="auto">
          <a:xfrm>
            <a:off x="3548001" y="342899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67" name="Oval 36"/>
          <p:cNvSpPr>
            <a:spLocks noChangeArrowheads="1"/>
          </p:cNvSpPr>
          <p:nvPr/>
        </p:nvSpPr>
        <p:spPr bwMode="auto">
          <a:xfrm>
            <a:off x="3548001" y="2562976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70" name="Elbow Connector 69"/>
          <p:cNvCxnSpPr>
            <a:stCxn id="60" idx="2"/>
            <a:endCxn id="56" idx="0"/>
          </p:cNvCxnSpPr>
          <p:nvPr/>
        </p:nvCxnSpPr>
        <p:spPr>
          <a:xfrm rot="10800000" flipV="1">
            <a:off x="2764546" y="2101796"/>
            <a:ext cx="559635" cy="5151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36"/>
          <p:cNvSpPr>
            <a:spLocks noChangeArrowheads="1"/>
          </p:cNvSpPr>
          <p:nvPr/>
        </p:nvSpPr>
        <p:spPr bwMode="auto">
          <a:xfrm>
            <a:off x="3875111" y="2073276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125020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27288" y="1800225"/>
            <a:ext cx="4051300" cy="3306763"/>
            <a:chOff x="1084" y="1147"/>
            <a:chExt cx="2552" cy="208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084" y="1147"/>
              <a:ext cx="2552" cy="1779"/>
              <a:chOff x="1084" y="1147"/>
              <a:chExt cx="2552" cy="1779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2072" y="1473"/>
                <a:ext cx="640" cy="1453"/>
                <a:chOff x="2072" y="1473"/>
                <a:chExt cx="1192" cy="1453"/>
              </a:xfrm>
            </p:grpSpPr>
            <p:sp>
              <p:nvSpPr>
                <p:cNvPr id="40991" name="Freeform 5"/>
                <p:cNvSpPr>
                  <a:spLocks/>
                </p:cNvSpPr>
                <p:nvPr/>
              </p:nvSpPr>
              <p:spPr bwMode="auto">
                <a:xfrm>
                  <a:off x="2309" y="1473"/>
                  <a:ext cx="246" cy="624"/>
                </a:xfrm>
                <a:custGeom>
                  <a:avLst/>
                  <a:gdLst>
                    <a:gd name="T0" fmla="*/ 3 w 246"/>
                    <a:gd name="T1" fmla="*/ 143 h 624"/>
                    <a:gd name="T2" fmla="*/ 27 w 246"/>
                    <a:gd name="T3" fmla="*/ 15 h 624"/>
                    <a:gd name="T4" fmla="*/ 163 w 246"/>
                    <a:gd name="T5" fmla="*/ 55 h 624"/>
                    <a:gd name="T6" fmla="*/ 235 w 246"/>
                    <a:gd name="T7" fmla="*/ 343 h 624"/>
                    <a:gd name="T8" fmla="*/ 227 w 246"/>
                    <a:gd name="T9" fmla="*/ 583 h 624"/>
                    <a:gd name="T10" fmla="*/ 147 w 246"/>
                    <a:gd name="T11" fmla="*/ 591 h 624"/>
                    <a:gd name="T12" fmla="*/ 107 w 246"/>
                    <a:gd name="T13" fmla="*/ 447 h 624"/>
                    <a:gd name="T14" fmla="*/ 123 w 246"/>
                    <a:gd name="T15" fmla="*/ 199 h 624"/>
                    <a:gd name="T16" fmla="*/ 163 w 246"/>
                    <a:gd name="T17" fmla="*/ 103 h 6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6"/>
                    <a:gd name="T28" fmla="*/ 0 h 624"/>
                    <a:gd name="T29" fmla="*/ 246 w 246"/>
                    <a:gd name="T30" fmla="*/ 624 h 62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6" h="624">
                      <a:moveTo>
                        <a:pt x="3" y="143"/>
                      </a:moveTo>
                      <a:cubicBezTo>
                        <a:pt x="1" y="86"/>
                        <a:pt x="0" y="30"/>
                        <a:pt x="27" y="15"/>
                      </a:cubicBezTo>
                      <a:cubicBezTo>
                        <a:pt x="54" y="0"/>
                        <a:pt x="128" y="0"/>
                        <a:pt x="163" y="55"/>
                      </a:cubicBezTo>
                      <a:cubicBezTo>
                        <a:pt x="198" y="110"/>
                        <a:pt x="224" y="255"/>
                        <a:pt x="235" y="343"/>
                      </a:cubicBezTo>
                      <a:cubicBezTo>
                        <a:pt x="246" y="431"/>
                        <a:pt x="242" y="542"/>
                        <a:pt x="227" y="583"/>
                      </a:cubicBezTo>
                      <a:cubicBezTo>
                        <a:pt x="212" y="624"/>
                        <a:pt x="167" y="614"/>
                        <a:pt x="147" y="591"/>
                      </a:cubicBezTo>
                      <a:cubicBezTo>
                        <a:pt x="127" y="568"/>
                        <a:pt x="111" y="512"/>
                        <a:pt x="107" y="447"/>
                      </a:cubicBezTo>
                      <a:cubicBezTo>
                        <a:pt x="103" y="382"/>
                        <a:pt x="114" y="256"/>
                        <a:pt x="123" y="199"/>
                      </a:cubicBezTo>
                      <a:cubicBezTo>
                        <a:pt x="132" y="142"/>
                        <a:pt x="147" y="122"/>
                        <a:pt x="163" y="103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2" name="Freeform 6"/>
                <p:cNvSpPr>
                  <a:spLocks/>
                </p:cNvSpPr>
                <p:nvPr/>
              </p:nvSpPr>
              <p:spPr bwMode="auto">
                <a:xfrm>
                  <a:off x="2496" y="1481"/>
                  <a:ext cx="225" cy="588"/>
                </a:xfrm>
                <a:custGeom>
                  <a:avLst/>
                  <a:gdLst>
                    <a:gd name="T0" fmla="*/ 0 w 225"/>
                    <a:gd name="T1" fmla="*/ 39 h 588"/>
                    <a:gd name="T2" fmla="*/ 56 w 225"/>
                    <a:gd name="T3" fmla="*/ 7 h 588"/>
                    <a:gd name="T4" fmla="*/ 160 w 225"/>
                    <a:gd name="T5" fmla="*/ 79 h 588"/>
                    <a:gd name="T6" fmla="*/ 216 w 225"/>
                    <a:gd name="T7" fmla="*/ 375 h 588"/>
                    <a:gd name="T8" fmla="*/ 216 w 225"/>
                    <a:gd name="T9" fmla="*/ 543 h 588"/>
                    <a:gd name="T10" fmla="*/ 168 w 225"/>
                    <a:gd name="T11" fmla="*/ 583 h 588"/>
                    <a:gd name="T12" fmla="*/ 112 w 225"/>
                    <a:gd name="T13" fmla="*/ 511 h 588"/>
                    <a:gd name="T14" fmla="*/ 112 w 225"/>
                    <a:gd name="T15" fmla="*/ 335 h 588"/>
                    <a:gd name="T16" fmla="*/ 136 w 225"/>
                    <a:gd name="T17" fmla="*/ 95 h 58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5"/>
                    <a:gd name="T28" fmla="*/ 0 h 588"/>
                    <a:gd name="T29" fmla="*/ 225 w 225"/>
                    <a:gd name="T30" fmla="*/ 588 h 58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5" h="588">
                      <a:moveTo>
                        <a:pt x="0" y="39"/>
                      </a:moveTo>
                      <a:cubicBezTo>
                        <a:pt x="14" y="19"/>
                        <a:pt x="29" y="0"/>
                        <a:pt x="56" y="7"/>
                      </a:cubicBezTo>
                      <a:cubicBezTo>
                        <a:pt x="83" y="14"/>
                        <a:pt x="133" y="18"/>
                        <a:pt x="160" y="79"/>
                      </a:cubicBezTo>
                      <a:cubicBezTo>
                        <a:pt x="187" y="140"/>
                        <a:pt x="207" y="298"/>
                        <a:pt x="216" y="375"/>
                      </a:cubicBezTo>
                      <a:cubicBezTo>
                        <a:pt x="225" y="452"/>
                        <a:pt x="224" y="508"/>
                        <a:pt x="216" y="543"/>
                      </a:cubicBezTo>
                      <a:cubicBezTo>
                        <a:pt x="208" y="578"/>
                        <a:pt x="185" y="588"/>
                        <a:pt x="168" y="583"/>
                      </a:cubicBezTo>
                      <a:cubicBezTo>
                        <a:pt x="151" y="578"/>
                        <a:pt x="121" y="552"/>
                        <a:pt x="112" y="511"/>
                      </a:cubicBezTo>
                      <a:cubicBezTo>
                        <a:pt x="103" y="470"/>
                        <a:pt x="108" y="404"/>
                        <a:pt x="112" y="335"/>
                      </a:cubicBezTo>
                      <a:cubicBezTo>
                        <a:pt x="116" y="266"/>
                        <a:pt x="126" y="180"/>
                        <a:pt x="136" y="95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3" name="Freeform 7"/>
                <p:cNvSpPr>
                  <a:spLocks/>
                </p:cNvSpPr>
                <p:nvPr/>
              </p:nvSpPr>
              <p:spPr bwMode="auto">
                <a:xfrm>
                  <a:off x="2688" y="1489"/>
                  <a:ext cx="225" cy="588"/>
                </a:xfrm>
                <a:custGeom>
                  <a:avLst/>
                  <a:gdLst>
                    <a:gd name="T0" fmla="*/ 0 w 225"/>
                    <a:gd name="T1" fmla="*/ 39 h 588"/>
                    <a:gd name="T2" fmla="*/ 56 w 225"/>
                    <a:gd name="T3" fmla="*/ 7 h 588"/>
                    <a:gd name="T4" fmla="*/ 160 w 225"/>
                    <a:gd name="T5" fmla="*/ 79 h 588"/>
                    <a:gd name="T6" fmla="*/ 216 w 225"/>
                    <a:gd name="T7" fmla="*/ 375 h 588"/>
                    <a:gd name="T8" fmla="*/ 216 w 225"/>
                    <a:gd name="T9" fmla="*/ 543 h 588"/>
                    <a:gd name="T10" fmla="*/ 168 w 225"/>
                    <a:gd name="T11" fmla="*/ 583 h 588"/>
                    <a:gd name="T12" fmla="*/ 112 w 225"/>
                    <a:gd name="T13" fmla="*/ 511 h 588"/>
                    <a:gd name="T14" fmla="*/ 112 w 225"/>
                    <a:gd name="T15" fmla="*/ 335 h 588"/>
                    <a:gd name="T16" fmla="*/ 136 w 225"/>
                    <a:gd name="T17" fmla="*/ 95 h 58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5"/>
                    <a:gd name="T28" fmla="*/ 0 h 588"/>
                    <a:gd name="T29" fmla="*/ 225 w 225"/>
                    <a:gd name="T30" fmla="*/ 588 h 58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5" h="588">
                      <a:moveTo>
                        <a:pt x="0" y="39"/>
                      </a:moveTo>
                      <a:cubicBezTo>
                        <a:pt x="14" y="19"/>
                        <a:pt x="29" y="0"/>
                        <a:pt x="56" y="7"/>
                      </a:cubicBezTo>
                      <a:cubicBezTo>
                        <a:pt x="83" y="14"/>
                        <a:pt x="133" y="18"/>
                        <a:pt x="160" y="79"/>
                      </a:cubicBezTo>
                      <a:cubicBezTo>
                        <a:pt x="187" y="140"/>
                        <a:pt x="207" y="298"/>
                        <a:pt x="216" y="375"/>
                      </a:cubicBezTo>
                      <a:cubicBezTo>
                        <a:pt x="225" y="452"/>
                        <a:pt x="224" y="508"/>
                        <a:pt x="216" y="543"/>
                      </a:cubicBezTo>
                      <a:cubicBezTo>
                        <a:pt x="208" y="578"/>
                        <a:pt x="185" y="588"/>
                        <a:pt x="168" y="583"/>
                      </a:cubicBezTo>
                      <a:cubicBezTo>
                        <a:pt x="151" y="578"/>
                        <a:pt x="121" y="552"/>
                        <a:pt x="112" y="511"/>
                      </a:cubicBezTo>
                      <a:cubicBezTo>
                        <a:pt x="103" y="470"/>
                        <a:pt x="108" y="404"/>
                        <a:pt x="112" y="335"/>
                      </a:cubicBezTo>
                      <a:cubicBezTo>
                        <a:pt x="116" y="266"/>
                        <a:pt x="126" y="180"/>
                        <a:pt x="136" y="95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4" name="Freeform 8"/>
                <p:cNvSpPr>
                  <a:spLocks/>
                </p:cNvSpPr>
                <p:nvPr/>
              </p:nvSpPr>
              <p:spPr bwMode="auto">
                <a:xfrm>
                  <a:off x="2848" y="1473"/>
                  <a:ext cx="176" cy="255"/>
                </a:xfrm>
                <a:custGeom>
                  <a:avLst/>
                  <a:gdLst>
                    <a:gd name="T0" fmla="*/ 0 w 176"/>
                    <a:gd name="T1" fmla="*/ 47 h 255"/>
                    <a:gd name="T2" fmla="*/ 72 w 176"/>
                    <a:gd name="T3" fmla="*/ 7 h 255"/>
                    <a:gd name="T4" fmla="*/ 136 w 176"/>
                    <a:gd name="T5" fmla="*/ 87 h 255"/>
                    <a:gd name="T6" fmla="*/ 176 w 176"/>
                    <a:gd name="T7" fmla="*/ 255 h 25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6"/>
                    <a:gd name="T13" fmla="*/ 0 h 255"/>
                    <a:gd name="T14" fmla="*/ 176 w 176"/>
                    <a:gd name="T15" fmla="*/ 255 h 25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6" h="255">
                      <a:moveTo>
                        <a:pt x="0" y="47"/>
                      </a:moveTo>
                      <a:cubicBezTo>
                        <a:pt x="24" y="23"/>
                        <a:pt x="49" y="0"/>
                        <a:pt x="72" y="7"/>
                      </a:cubicBezTo>
                      <a:cubicBezTo>
                        <a:pt x="95" y="14"/>
                        <a:pt x="119" y="46"/>
                        <a:pt x="136" y="87"/>
                      </a:cubicBezTo>
                      <a:cubicBezTo>
                        <a:pt x="153" y="128"/>
                        <a:pt x="164" y="191"/>
                        <a:pt x="176" y="255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5" name="Freeform 9"/>
                <p:cNvSpPr>
                  <a:spLocks/>
                </p:cNvSpPr>
                <p:nvPr/>
              </p:nvSpPr>
              <p:spPr bwMode="auto">
                <a:xfrm>
                  <a:off x="2072" y="1600"/>
                  <a:ext cx="576" cy="1152"/>
                </a:xfrm>
                <a:custGeom>
                  <a:avLst/>
                  <a:gdLst>
                    <a:gd name="T0" fmla="*/ 240 w 576"/>
                    <a:gd name="T1" fmla="*/ 0 h 1152"/>
                    <a:gd name="T2" fmla="*/ 240 w 576"/>
                    <a:gd name="T3" fmla="*/ 816 h 1152"/>
                    <a:gd name="T4" fmla="*/ 0 w 576"/>
                    <a:gd name="T5" fmla="*/ 816 h 1152"/>
                    <a:gd name="T6" fmla="*/ 0 w 576"/>
                    <a:gd name="T7" fmla="*/ 1152 h 1152"/>
                    <a:gd name="T8" fmla="*/ 576 w 576"/>
                    <a:gd name="T9" fmla="*/ 1152 h 1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1152"/>
                    <a:gd name="T17" fmla="*/ 576 w 576"/>
                    <a:gd name="T18" fmla="*/ 1152 h 1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1152">
                      <a:moveTo>
                        <a:pt x="240" y="0"/>
                      </a:moveTo>
                      <a:lnTo>
                        <a:pt x="240" y="816"/>
                      </a:lnTo>
                      <a:lnTo>
                        <a:pt x="0" y="816"/>
                      </a:lnTo>
                      <a:lnTo>
                        <a:pt x="0" y="1152"/>
                      </a:lnTo>
                      <a:lnTo>
                        <a:pt x="576" y="1152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6" name="Freeform 10"/>
                <p:cNvSpPr>
                  <a:spLocks/>
                </p:cNvSpPr>
                <p:nvPr/>
              </p:nvSpPr>
              <p:spPr bwMode="auto">
                <a:xfrm>
                  <a:off x="2736" y="1648"/>
                  <a:ext cx="528" cy="1104"/>
                </a:xfrm>
                <a:custGeom>
                  <a:avLst/>
                  <a:gdLst>
                    <a:gd name="T0" fmla="*/ 288 w 528"/>
                    <a:gd name="T1" fmla="*/ 0 h 1104"/>
                    <a:gd name="T2" fmla="*/ 288 w 528"/>
                    <a:gd name="T3" fmla="*/ 768 h 1104"/>
                    <a:gd name="T4" fmla="*/ 528 w 528"/>
                    <a:gd name="T5" fmla="*/ 768 h 1104"/>
                    <a:gd name="T6" fmla="*/ 528 w 528"/>
                    <a:gd name="T7" fmla="*/ 1104 h 1104"/>
                    <a:gd name="T8" fmla="*/ 0 w 528"/>
                    <a:gd name="T9" fmla="*/ 1104 h 1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1104"/>
                    <a:gd name="T17" fmla="*/ 528 w 528"/>
                    <a:gd name="T18" fmla="*/ 1104 h 1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1104">
                      <a:moveTo>
                        <a:pt x="288" y="0"/>
                      </a:moveTo>
                      <a:lnTo>
                        <a:pt x="288" y="768"/>
                      </a:lnTo>
                      <a:lnTo>
                        <a:pt x="528" y="768"/>
                      </a:lnTo>
                      <a:lnTo>
                        <a:pt x="528" y="1104"/>
                      </a:lnTo>
                      <a:lnTo>
                        <a:pt x="0" y="110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11"/>
                <p:cNvGrpSpPr>
                  <a:grpSpLocks/>
                </p:cNvGrpSpPr>
                <p:nvPr/>
              </p:nvGrpSpPr>
              <p:grpSpPr bwMode="auto">
                <a:xfrm rot="-5400000">
                  <a:off x="2506" y="2561"/>
                  <a:ext cx="363" cy="368"/>
                  <a:chOff x="832" y="1369"/>
                  <a:chExt cx="165" cy="130"/>
                </a:xfrm>
              </p:grpSpPr>
              <p:sp>
                <p:nvSpPr>
                  <p:cNvPr id="4099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914" y="1369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99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914" y="1451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00" name="Line 1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915" y="1335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01" name="Line 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915" y="1392"/>
                    <a:ext cx="0" cy="111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40" y="1481"/>
                <a:ext cx="304" cy="1391"/>
                <a:chOff x="3816" y="1489"/>
                <a:chExt cx="304" cy="1391"/>
              </a:xfrm>
            </p:grpSpPr>
            <p:sp>
              <p:nvSpPr>
                <p:cNvPr id="40984" name="Freeform 17"/>
                <p:cNvSpPr>
                  <a:spLocks/>
                </p:cNvSpPr>
                <p:nvPr/>
              </p:nvSpPr>
              <p:spPr bwMode="auto">
                <a:xfrm>
                  <a:off x="3887" y="1489"/>
                  <a:ext cx="75" cy="624"/>
                </a:xfrm>
                <a:custGeom>
                  <a:avLst/>
                  <a:gdLst>
                    <a:gd name="T0" fmla="*/ 3 w 246"/>
                    <a:gd name="T1" fmla="*/ 143 h 624"/>
                    <a:gd name="T2" fmla="*/ 27 w 246"/>
                    <a:gd name="T3" fmla="*/ 15 h 624"/>
                    <a:gd name="T4" fmla="*/ 163 w 246"/>
                    <a:gd name="T5" fmla="*/ 55 h 624"/>
                    <a:gd name="T6" fmla="*/ 235 w 246"/>
                    <a:gd name="T7" fmla="*/ 343 h 624"/>
                    <a:gd name="T8" fmla="*/ 227 w 246"/>
                    <a:gd name="T9" fmla="*/ 583 h 624"/>
                    <a:gd name="T10" fmla="*/ 147 w 246"/>
                    <a:gd name="T11" fmla="*/ 591 h 624"/>
                    <a:gd name="T12" fmla="*/ 107 w 246"/>
                    <a:gd name="T13" fmla="*/ 447 h 624"/>
                    <a:gd name="T14" fmla="*/ 123 w 246"/>
                    <a:gd name="T15" fmla="*/ 199 h 624"/>
                    <a:gd name="T16" fmla="*/ 163 w 246"/>
                    <a:gd name="T17" fmla="*/ 103 h 6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6"/>
                    <a:gd name="T28" fmla="*/ 0 h 624"/>
                    <a:gd name="T29" fmla="*/ 246 w 246"/>
                    <a:gd name="T30" fmla="*/ 624 h 62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6" h="624">
                      <a:moveTo>
                        <a:pt x="3" y="143"/>
                      </a:moveTo>
                      <a:cubicBezTo>
                        <a:pt x="1" y="86"/>
                        <a:pt x="0" y="30"/>
                        <a:pt x="27" y="15"/>
                      </a:cubicBezTo>
                      <a:cubicBezTo>
                        <a:pt x="54" y="0"/>
                        <a:pt x="128" y="0"/>
                        <a:pt x="163" y="55"/>
                      </a:cubicBezTo>
                      <a:cubicBezTo>
                        <a:pt x="198" y="110"/>
                        <a:pt x="224" y="255"/>
                        <a:pt x="235" y="343"/>
                      </a:cubicBezTo>
                      <a:cubicBezTo>
                        <a:pt x="246" y="431"/>
                        <a:pt x="242" y="542"/>
                        <a:pt x="227" y="583"/>
                      </a:cubicBezTo>
                      <a:cubicBezTo>
                        <a:pt x="212" y="624"/>
                        <a:pt x="167" y="614"/>
                        <a:pt x="147" y="591"/>
                      </a:cubicBezTo>
                      <a:cubicBezTo>
                        <a:pt x="127" y="568"/>
                        <a:pt x="111" y="512"/>
                        <a:pt x="107" y="447"/>
                      </a:cubicBezTo>
                      <a:cubicBezTo>
                        <a:pt x="103" y="382"/>
                        <a:pt x="114" y="256"/>
                        <a:pt x="123" y="199"/>
                      </a:cubicBezTo>
                      <a:cubicBezTo>
                        <a:pt x="132" y="142"/>
                        <a:pt x="147" y="122"/>
                        <a:pt x="163" y="103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5" name="Freeform 18"/>
                <p:cNvSpPr>
                  <a:spLocks/>
                </p:cNvSpPr>
                <p:nvPr/>
              </p:nvSpPr>
              <p:spPr bwMode="auto">
                <a:xfrm>
                  <a:off x="3944" y="1497"/>
                  <a:ext cx="68" cy="588"/>
                </a:xfrm>
                <a:custGeom>
                  <a:avLst/>
                  <a:gdLst>
                    <a:gd name="T0" fmla="*/ 0 w 225"/>
                    <a:gd name="T1" fmla="*/ 39 h 588"/>
                    <a:gd name="T2" fmla="*/ 56 w 225"/>
                    <a:gd name="T3" fmla="*/ 7 h 588"/>
                    <a:gd name="T4" fmla="*/ 160 w 225"/>
                    <a:gd name="T5" fmla="*/ 79 h 588"/>
                    <a:gd name="T6" fmla="*/ 216 w 225"/>
                    <a:gd name="T7" fmla="*/ 375 h 588"/>
                    <a:gd name="T8" fmla="*/ 216 w 225"/>
                    <a:gd name="T9" fmla="*/ 543 h 588"/>
                    <a:gd name="T10" fmla="*/ 168 w 225"/>
                    <a:gd name="T11" fmla="*/ 583 h 588"/>
                    <a:gd name="T12" fmla="*/ 112 w 225"/>
                    <a:gd name="T13" fmla="*/ 511 h 588"/>
                    <a:gd name="T14" fmla="*/ 112 w 225"/>
                    <a:gd name="T15" fmla="*/ 335 h 588"/>
                    <a:gd name="T16" fmla="*/ 136 w 225"/>
                    <a:gd name="T17" fmla="*/ 95 h 58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5"/>
                    <a:gd name="T28" fmla="*/ 0 h 588"/>
                    <a:gd name="T29" fmla="*/ 225 w 225"/>
                    <a:gd name="T30" fmla="*/ 588 h 58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5" h="588">
                      <a:moveTo>
                        <a:pt x="0" y="39"/>
                      </a:moveTo>
                      <a:cubicBezTo>
                        <a:pt x="14" y="19"/>
                        <a:pt x="29" y="0"/>
                        <a:pt x="56" y="7"/>
                      </a:cubicBezTo>
                      <a:cubicBezTo>
                        <a:pt x="83" y="14"/>
                        <a:pt x="133" y="18"/>
                        <a:pt x="160" y="79"/>
                      </a:cubicBezTo>
                      <a:cubicBezTo>
                        <a:pt x="187" y="140"/>
                        <a:pt x="207" y="298"/>
                        <a:pt x="216" y="375"/>
                      </a:cubicBezTo>
                      <a:cubicBezTo>
                        <a:pt x="225" y="452"/>
                        <a:pt x="224" y="508"/>
                        <a:pt x="216" y="543"/>
                      </a:cubicBezTo>
                      <a:cubicBezTo>
                        <a:pt x="208" y="578"/>
                        <a:pt x="185" y="588"/>
                        <a:pt x="168" y="583"/>
                      </a:cubicBezTo>
                      <a:cubicBezTo>
                        <a:pt x="151" y="578"/>
                        <a:pt x="121" y="552"/>
                        <a:pt x="112" y="511"/>
                      </a:cubicBezTo>
                      <a:cubicBezTo>
                        <a:pt x="103" y="470"/>
                        <a:pt x="108" y="404"/>
                        <a:pt x="112" y="335"/>
                      </a:cubicBezTo>
                      <a:cubicBezTo>
                        <a:pt x="116" y="266"/>
                        <a:pt x="126" y="180"/>
                        <a:pt x="136" y="95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6" name="Freeform 19"/>
                <p:cNvSpPr>
                  <a:spLocks/>
                </p:cNvSpPr>
                <p:nvPr/>
              </p:nvSpPr>
              <p:spPr bwMode="auto">
                <a:xfrm>
                  <a:off x="3816" y="1616"/>
                  <a:ext cx="174" cy="1152"/>
                </a:xfrm>
                <a:custGeom>
                  <a:avLst/>
                  <a:gdLst>
                    <a:gd name="T0" fmla="*/ 240 w 576"/>
                    <a:gd name="T1" fmla="*/ 0 h 1152"/>
                    <a:gd name="T2" fmla="*/ 240 w 576"/>
                    <a:gd name="T3" fmla="*/ 816 h 1152"/>
                    <a:gd name="T4" fmla="*/ 0 w 576"/>
                    <a:gd name="T5" fmla="*/ 816 h 1152"/>
                    <a:gd name="T6" fmla="*/ 0 w 576"/>
                    <a:gd name="T7" fmla="*/ 1152 h 1152"/>
                    <a:gd name="T8" fmla="*/ 576 w 576"/>
                    <a:gd name="T9" fmla="*/ 1152 h 1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1152"/>
                    <a:gd name="T17" fmla="*/ 576 w 576"/>
                    <a:gd name="T18" fmla="*/ 1152 h 1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1152">
                      <a:moveTo>
                        <a:pt x="240" y="0"/>
                      </a:moveTo>
                      <a:lnTo>
                        <a:pt x="240" y="816"/>
                      </a:lnTo>
                      <a:lnTo>
                        <a:pt x="0" y="816"/>
                      </a:lnTo>
                      <a:lnTo>
                        <a:pt x="0" y="1152"/>
                      </a:lnTo>
                      <a:lnTo>
                        <a:pt x="576" y="1152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7" name="Freeform 20"/>
                <p:cNvSpPr>
                  <a:spLocks/>
                </p:cNvSpPr>
                <p:nvPr/>
              </p:nvSpPr>
              <p:spPr bwMode="auto">
                <a:xfrm>
                  <a:off x="3961" y="1664"/>
                  <a:ext cx="159" cy="1104"/>
                </a:xfrm>
                <a:custGeom>
                  <a:avLst/>
                  <a:gdLst>
                    <a:gd name="T0" fmla="*/ 288 w 528"/>
                    <a:gd name="T1" fmla="*/ 0 h 1104"/>
                    <a:gd name="T2" fmla="*/ 288 w 528"/>
                    <a:gd name="T3" fmla="*/ 768 h 1104"/>
                    <a:gd name="T4" fmla="*/ 528 w 528"/>
                    <a:gd name="T5" fmla="*/ 768 h 1104"/>
                    <a:gd name="T6" fmla="*/ 528 w 528"/>
                    <a:gd name="T7" fmla="*/ 1104 h 1104"/>
                    <a:gd name="T8" fmla="*/ 0 w 528"/>
                    <a:gd name="T9" fmla="*/ 1104 h 1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1104"/>
                    <a:gd name="T17" fmla="*/ 528 w 528"/>
                    <a:gd name="T18" fmla="*/ 1104 h 1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1104">
                      <a:moveTo>
                        <a:pt x="288" y="0"/>
                      </a:moveTo>
                      <a:lnTo>
                        <a:pt x="288" y="768"/>
                      </a:lnTo>
                      <a:lnTo>
                        <a:pt x="528" y="768"/>
                      </a:lnTo>
                      <a:lnTo>
                        <a:pt x="528" y="1104"/>
                      </a:lnTo>
                      <a:lnTo>
                        <a:pt x="0" y="110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8" name="Oval 21"/>
                <p:cNvSpPr>
                  <a:spLocks noChangeArrowheads="1"/>
                </p:cNvSpPr>
                <p:nvPr/>
              </p:nvSpPr>
              <p:spPr bwMode="auto">
                <a:xfrm>
                  <a:off x="3859" y="2664"/>
                  <a:ext cx="202" cy="21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8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955" y="2720"/>
                  <a:ext cx="27" cy="1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0" name="Freeform 23"/>
                <p:cNvSpPr>
                  <a:spLocks/>
                </p:cNvSpPr>
                <p:nvPr/>
              </p:nvSpPr>
              <p:spPr bwMode="auto">
                <a:xfrm>
                  <a:off x="3997" y="1489"/>
                  <a:ext cx="53" cy="255"/>
                </a:xfrm>
                <a:custGeom>
                  <a:avLst/>
                  <a:gdLst>
                    <a:gd name="T0" fmla="*/ 0 w 176"/>
                    <a:gd name="T1" fmla="*/ 47 h 255"/>
                    <a:gd name="T2" fmla="*/ 72 w 176"/>
                    <a:gd name="T3" fmla="*/ 7 h 255"/>
                    <a:gd name="T4" fmla="*/ 136 w 176"/>
                    <a:gd name="T5" fmla="*/ 87 h 255"/>
                    <a:gd name="T6" fmla="*/ 176 w 176"/>
                    <a:gd name="T7" fmla="*/ 255 h 25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6"/>
                    <a:gd name="T13" fmla="*/ 0 h 255"/>
                    <a:gd name="T14" fmla="*/ 176 w 176"/>
                    <a:gd name="T15" fmla="*/ 255 h 25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6" h="255">
                      <a:moveTo>
                        <a:pt x="0" y="47"/>
                      </a:moveTo>
                      <a:cubicBezTo>
                        <a:pt x="24" y="23"/>
                        <a:pt x="49" y="0"/>
                        <a:pt x="72" y="7"/>
                      </a:cubicBezTo>
                      <a:cubicBezTo>
                        <a:pt x="95" y="14"/>
                        <a:pt x="119" y="46"/>
                        <a:pt x="136" y="87"/>
                      </a:cubicBezTo>
                      <a:cubicBezTo>
                        <a:pt x="153" y="128"/>
                        <a:pt x="164" y="191"/>
                        <a:pt x="176" y="255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1084" y="1147"/>
                <a:ext cx="2552" cy="669"/>
                <a:chOff x="720" y="867"/>
                <a:chExt cx="2552" cy="669"/>
              </a:xfrm>
            </p:grpSpPr>
            <p:sp>
              <p:nvSpPr>
                <p:cNvPr id="40979" name="Line 25"/>
                <p:cNvSpPr>
                  <a:spLocks noChangeShapeType="1"/>
                </p:cNvSpPr>
                <p:nvPr/>
              </p:nvSpPr>
              <p:spPr bwMode="auto">
                <a:xfrm>
                  <a:off x="720" y="1536"/>
                  <a:ext cx="2552" cy="0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0" name="Oval 26"/>
                <p:cNvSpPr>
                  <a:spLocks noChangeArrowheads="1"/>
                </p:cNvSpPr>
                <p:nvPr/>
              </p:nvSpPr>
              <p:spPr bwMode="auto">
                <a:xfrm>
                  <a:off x="1711" y="1024"/>
                  <a:ext cx="568" cy="264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81" name="Oval 27"/>
                <p:cNvSpPr>
                  <a:spLocks noChangeArrowheads="1"/>
                </p:cNvSpPr>
                <p:nvPr/>
              </p:nvSpPr>
              <p:spPr bwMode="auto">
                <a:xfrm>
                  <a:off x="1503" y="896"/>
                  <a:ext cx="984" cy="448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82" name="Arc 28"/>
                <p:cNvSpPr>
                  <a:spLocks/>
                </p:cNvSpPr>
                <p:nvPr/>
              </p:nvSpPr>
              <p:spPr bwMode="auto">
                <a:xfrm>
                  <a:off x="1165" y="913"/>
                  <a:ext cx="1661" cy="488"/>
                </a:xfrm>
                <a:custGeom>
                  <a:avLst/>
                  <a:gdLst>
                    <a:gd name="T0" fmla="*/ 1661 w 43126"/>
                    <a:gd name="T1" fmla="*/ 0 h 21957"/>
                    <a:gd name="T2" fmla="*/ 0 w 43126"/>
                    <a:gd name="T3" fmla="*/ 48 h 21957"/>
                    <a:gd name="T4" fmla="*/ 829 w 43126"/>
                    <a:gd name="T5" fmla="*/ 8 h 21957"/>
                    <a:gd name="T6" fmla="*/ 0 60000 65536"/>
                    <a:gd name="T7" fmla="*/ 0 60000 65536"/>
                    <a:gd name="T8" fmla="*/ 0 60000 65536"/>
                    <a:gd name="T9" fmla="*/ 0 w 43126"/>
                    <a:gd name="T10" fmla="*/ 0 h 21957"/>
                    <a:gd name="T11" fmla="*/ 43126 w 43126"/>
                    <a:gd name="T12" fmla="*/ 21957 h 219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26" h="21957" fill="none" extrusionOk="0">
                      <a:moveTo>
                        <a:pt x="43123" y="-1"/>
                      </a:moveTo>
                      <a:cubicBezTo>
                        <a:pt x="43125" y="118"/>
                        <a:pt x="43126" y="237"/>
                        <a:pt x="43126" y="357"/>
                      </a:cubicBezTo>
                      <a:cubicBezTo>
                        <a:pt x="43126" y="12286"/>
                        <a:pt x="33455" y="21957"/>
                        <a:pt x="21526" y="21957"/>
                      </a:cubicBezTo>
                      <a:cubicBezTo>
                        <a:pt x="10291" y="21957"/>
                        <a:pt x="931" y="13344"/>
                        <a:pt x="0" y="2147"/>
                      </a:cubicBezTo>
                    </a:path>
                    <a:path w="43126" h="21957" stroke="0" extrusionOk="0">
                      <a:moveTo>
                        <a:pt x="43123" y="-1"/>
                      </a:moveTo>
                      <a:cubicBezTo>
                        <a:pt x="43125" y="118"/>
                        <a:pt x="43126" y="237"/>
                        <a:pt x="43126" y="357"/>
                      </a:cubicBezTo>
                      <a:cubicBezTo>
                        <a:pt x="43126" y="12286"/>
                        <a:pt x="33455" y="21957"/>
                        <a:pt x="21526" y="21957"/>
                      </a:cubicBezTo>
                      <a:cubicBezTo>
                        <a:pt x="10291" y="21957"/>
                        <a:pt x="931" y="13344"/>
                        <a:pt x="0" y="2147"/>
                      </a:cubicBezTo>
                      <a:lnTo>
                        <a:pt x="21526" y="357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83" name="Arc 29"/>
                <p:cNvSpPr>
                  <a:spLocks/>
                </p:cNvSpPr>
                <p:nvPr/>
              </p:nvSpPr>
              <p:spPr bwMode="auto">
                <a:xfrm>
                  <a:off x="831" y="867"/>
                  <a:ext cx="2328" cy="614"/>
                </a:xfrm>
                <a:custGeom>
                  <a:avLst/>
                  <a:gdLst>
                    <a:gd name="T0" fmla="*/ 2328 w 37164"/>
                    <a:gd name="T1" fmla="*/ 298 h 21600"/>
                    <a:gd name="T2" fmla="*/ 0 w 37164"/>
                    <a:gd name="T3" fmla="*/ 328 h 21600"/>
                    <a:gd name="T4" fmla="*/ 1144 w 3716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7164"/>
                    <a:gd name="T10" fmla="*/ 0 h 21600"/>
                    <a:gd name="T11" fmla="*/ 37164 w 3716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164" h="21600" fill="none" extrusionOk="0">
                      <a:moveTo>
                        <a:pt x="37163" y="10467"/>
                      </a:moveTo>
                      <a:cubicBezTo>
                        <a:pt x="33357" y="17337"/>
                        <a:pt x="26123" y="21599"/>
                        <a:pt x="18270" y="21600"/>
                      </a:cubicBezTo>
                      <a:cubicBezTo>
                        <a:pt x="10853" y="21600"/>
                        <a:pt x="3955" y="17795"/>
                        <a:pt x="-1" y="11522"/>
                      </a:cubicBezTo>
                    </a:path>
                    <a:path w="37164" h="21600" stroke="0" extrusionOk="0">
                      <a:moveTo>
                        <a:pt x="37163" y="10467"/>
                      </a:moveTo>
                      <a:cubicBezTo>
                        <a:pt x="33357" y="17337"/>
                        <a:pt x="26123" y="21599"/>
                        <a:pt x="18270" y="21600"/>
                      </a:cubicBezTo>
                      <a:cubicBezTo>
                        <a:pt x="10853" y="21600"/>
                        <a:pt x="3955" y="17795"/>
                        <a:pt x="-1" y="11522"/>
                      </a:cubicBezTo>
                      <a:lnTo>
                        <a:pt x="18270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>
                <a:off x="1195" y="1874"/>
                <a:ext cx="2328" cy="614"/>
                <a:chOff x="1195" y="1874"/>
                <a:chExt cx="2328" cy="614"/>
              </a:xfrm>
            </p:grpSpPr>
            <p:sp>
              <p:nvSpPr>
                <p:cNvPr id="40975" name="Oval 31"/>
                <p:cNvSpPr>
                  <a:spLocks noChangeArrowheads="1"/>
                </p:cNvSpPr>
                <p:nvPr/>
              </p:nvSpPr>
              <p:spPr bwMode="auto">
                <a:xfrm flipV="1">
                  <a:off x="2075" y="2067"/>
                  <a:ext cx="568" cy="264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76" name="Oval 32"/>
                <p:cNvSpPr>
                  <a:spLocks noChangeArrowheads="1"/>
                </p:cNvSpPr>
                <p:nvPr/>
              </p:nvSpPr>
              <p:spPr bwMode="auto">
                <a:xfrm flipV="1">
                  <a:off x="1867" y="2011"/>
                  <a:ext cx="984" cy="448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77" name="Arc 33"/>
                <p:cNvSpPr>
                  <a:spLocks/>
                </p:cNvSpPr>
                <p:nvPr/>
              </p:nvSpPr>
              <p:spPr bwMode="auto">
                <a:xfrm flipV="1">
                  <a:off x="1529" y="1954"/>
                  <a:ext cx="1661" cy="488"/>
                </a:xfrm>
                <a:custGeom>
                  <a:avLst/>
                  <a:gdLst>
                    <a:gd name="T0" fmla="*/ 1661 w 43126"/>
                    <a:gd name="T1" fmla="*/ 0 h 21957"/>
                    <a:gd name="T2" fmla="*/ 0 w 43126"/>
                    <a:gd name="T3" fmla="*/ 48 h 21957"/>
                    <a:gd name="T4" fmla="*/ 829 w 43126"/>
                    <a:gd name="T5" fmla="*/ 8 h 21957"/>
                    <a:gd name="T6" fmla="*/ 0 60000 65536"/>
                    <a:gd name="T7" fmla="*/ 0 60000 65536"/>
                    <a:gd name="T8" fmla="*/ 0 60000 65536"/>
                    <a:gd name="T9" fmla="*/ 0 w 43126"/>
                    <a:gd name="T10" fmla="*/ 0 h 21957"/>
                    <a:gd name="T11" fmla="*/ 43126 w 43126"/>
                    <a:gd name="T12" fmla="*/ 21957 h 219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26" h="21957" fill="none" extrusionOk="0">
                      <a:moveTo>
                        <a:pt x="43123" y="-1"/>
                      </a:moveTo>
                      <a:cubicBezTo>
                        <a:pt x="43125" y="118"/>
                        <a:pt x="43126" y="237"/>
                        <a:pt x="43126" y="357"/>
                      </a:cubicBezTo>
                      <a:cubicBezTo>
                        <a:pt x="43126" y="12286"/>
                        <a:pt x="33455" y="21957"/>
                        <a:pt x="21526" y="21957"/>
                      </a:cubicBezTo>
                      <a:cubicBezTo>
                        <a:pt x="10291" y="21957"/>
                        <a:pt x="931" y="13344"/>
                        <a:pt x="0" y="2147"/>
                      </a:cubicBezTo>
                    </a:path>
                    <a:path w="43126" h="21957" stroke="0" extrusionOk="0">
                      <a:moveTo>
                        <a:pt x="43123" y="-1"/>
                      </a:moveTo>
                      <a:cubicBezTo>
                        <a:pt x="43125" y="118"/>
                        <a:pt x="43126" y="237"/>
                        <a:pt x="43126" y="357"/>
                      </a:cubicBezTo>
                      <a:cubicBezTo>
                        <a:pt x="43126" y="12286"/>
                        <a:pt x="33455" y="21957"/>
                        <a:pt x="21526" y="21957"/>
                      </a:cubicBezTo>
                      <a:cubicBezTo>
                        <a:pt x="10291" y="21957"/>
                        <a:pt x="931" y="13344"/>
                        <a:pt x="0" y="2147"/>
                      </a:cubicBezTo>
                      <a:lnTo>
                        <a:pt x="21526" y="357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78" name="Arc 34"/>
                <p:cNvSpPr>
                  <a:spLocks/>
                </p:cNvSpPr>
                <p:nvPr/>
              </p:nvSpPr>
              <p:spPr bwMode="auto">
                <a:xfrm flipV="1">
                  <a:off x="1195" y="1874"/>
                  <a:ext cx="2328" cy="614"/>
                </a:xfrm>
                <a:custGeom>
                  <a:avLst/>
                  <a:gdLst>
                    <a:gd name="T0" fmla="*/ 2328 w 37164"/>
                    <a:gd name="T1" fmla="*/ 298 h 21600"/>
                    <a:gd name="T2" fmla="*/ 0 w 37164"/>
                    <a:gd name="T3" fmla="*/ 328 h 21600"/>
                    <a:gd name="T4" fmla="*/ 1144 w 3716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7164"/>
                    <a:gd name="T10" fmla="*/ 0 h 21600"/>
                    <a:gd name="T11" fmla="*/ 37164 w 3716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164" h="21600" fill="none" extrusionOk="0">
                      <a:moveTo>
                        <a:pt x="37163" y="10467"/>
                      </a:moveTo>
                      <a:cubicBezTo>
                        <a:pt x="33357" y="17337"/>
                        <a:pt x="26123" y="21599"/>
                        <a:pt x="18270" y="21600"/>
                      </a:cubicBezTo>
                      <a:cubicBezTo>
                        <a:pt x="10853" y="21600"/>
                        <a:pt x="3955" y="17795"/>
                        <a:pt x="-1" y="11522"/>
                      </a:cubicBezTo>
                    </a:path>
                    <a:path w="37164" h="21600" stroke="0" extrusionOk="0">
                      <a:moveTo>
                        <a:pt x="37163" y="10467"/>
                      </a:moveTo>
                      <a:cubicBezTo>
                        <a:pt x="33357" y="17337"/>
                        <a:pt x="26123" y="21599"/>
                        <a:pt x="18270" y="21600"/>
                      </a:cubicBezTo>
                      <a:cubicBezTo>
                        <a:pt x="10853" y="21600"/>
                        <a:pt x="3955" y="17795"/>
                        <a:pt x="-1" y="11522"/>
                      </a:cubicBezTo>
                      <a:lnTo>
                        <a:pt x="18270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972" name="Text Box 35"/>
              <p:cNvSpPr txBox="1">
                <a:spLocks noChangeArrowheads="1"/>
              </p:cNvSpPr>
              <p:nvPr/>
            </p:nvSpPr>
            <p:spPr bwMode="auto">
              <a:xfrm>
                <a:off x="2254" y="1215"/>
                <a:ext cx="2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N</a:t>
                </a:r>
                <a:r>
                  <a:rPr lang="en-US" sz="1800" baseline="-25000"/>
                  <a:t>1</a:t>
                </a:r>
              </a:p>
            </p:txBody>
          </p:sp>
          <p:sp>
            <p:nvSpPr>
              <p:cNvPr id="40973" name="Text Box 36"/>
              <p:cNvSpPr txBox="1">
                <a:spLocks noChangeArrowheads="1"/>
              </p:cNvSpPr>
              <p:nvPr/>
            </p:nvSpPr>
            <p:spPr bwMode="auto">
              <a:xfrm>
                <a:off x="2870" y="1215"/>
                <a:ext cx="2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N</a:t>
                </a:r>
                <a:r>
                  <a:rPr lang="en-US" sz="1800" baseline="-25000"/>
                  <a:t>2</a:t>
                </a:r>
              </a:p>
            </p:txBody>
          </p:sp>
          <p:sp>
            <p:nvSpPr>
              <p:cNvPr id="40974" name="Text Box 37"/>
              <p:cNvSpPr txBox="1">
                <a:spLocks noChangeArrowheads="1"/>
              </p:cNvSpPr>
              <p:nvPr/>
            </p:nvSpPr>
            <p:spPr bwMode="auto">
              <a:xfrm>
                <a:off x="3102" y="1701"/>
                <a:ext cx="32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Symbol" pitchFamily="18" charset="2"/>
                  </a:rPr>
                  <a:t>F</a:t>
                </a:r>
                <a:r>
                  <a:rPr lang="en-US" sz="1800" baseline="-25000">
                    <a:latin typeface="Symbol" pitchFamily="18" charset="2"/>
                  </a:rPr>
                  <a:t>12</a:t>
                </a:r>
              </a:p>
            </p:txBody>
          </p:sp>
        </p:grpSp>
        <p:sp>
          <p:nvSpPr>
            <p:cNvPr id="40966" name="Text Box 38"/>
            <p:cNvSpPr txBox="1">
              <a:spLocks noChangeArrowheads="1"/>
            </p:cNvSpPr>
            <p:nvPr/>
          </p:nvSpPr>
          <p:spPr bwMode="auto">
            <a:xfrm>
              <a:off x="2158" y="2999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Coil 1</a:t>
              </a:r>
            </a:p>
          </p:txBody>
        </p:sp>
        <p:sp>
          <p:nvSpPr>
            <p:cNvPr id="40967" name="Text Box 39"/>
            <p:cNvSpPr txBox="1">
              <a:spLocks noChangeArrowheads="1"/>
            </p:cNvSpPr>
            <p:nvPr/>
          </p:nvSpPr>
          <p:spPr bwMode="auto">
            <a:xfrm>
              <a:off x="2734" y="2999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Coil 2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639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6396" name="Rectangle 2"/>
          <p:cNvSpPr>
            <a:spLocks noChangeArrowheads="1"/>
          </p:cNvSpPr>
          <p:nvPr/>
        </p:nvSpPr>
        <p:spPr bwMode="auto">
          <a:xfrm>
            <a:off x="4300538" y="1327150"/>
            <a:ext cx="3581400" cy="148431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Text Box 3"/>
          <p:cNvSpPr txBox="1">
            <a:spLocks noChangeArrowheads="1"/>
          </p:cNvSpPr>
          <p:nvPr/>
        </p:nvSpPr>
        <p:spPr bwMode="auto">
          <a:xfrm>
            <a:off x="4418013" y="1403350"/>
            <a:ext cx="188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sp>
        <p:nvSpPr>
          <p:cNvPr id="16398" name="Text Box 4"/>
          <p:cNvSpPr txBox="1">
            <a:spLocks noChangeArrowheads="1"/>
          </p:cNvSpPr>
          <p:nvPr/>
        </p:nvSpPr>
        <p:spPr bwMode="auto">
          <a:xfrm>
            <a:off x="487363" y="457200"/>
            <a:ext cx="261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Mutual Induction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12888" y="1441450"/>
            <a:ext cx="473075" cy="1173163"/>
            <a:chOff x="2072" y="1473"/>
            <a:chExt cx="1192" cy="1453"/>
          </a:xfrm>
        </p:grpSpPr>
        <p:sp>
          <p:nvSpPr>
            <p:cNvPr id="16425" name="Freeform 6"/>
            <p:cNvSpPr>
              <a:spLocks/>
            </p:cNvSpPr>
            <p:nvPr/>
          </p:nvSpPr>
          <p:spPr bwMode="auto">
            <a:xfrm>
              <a:off x="2309" y="1473"/>
              <a:ext cx="246" cy="624"/>
            </a:xfrm>
            <a:custGeom>
              <a:avLst/>
              <a:gdLst>
                <a:gd name="T0" fmla="*/ 3 w 246"/>
                <a:gd name="T1" fmla="*/ 143 h 624"/>
                <a:gd name="T2" fmla="*/ 27 w 246"/>
                <a:gd name="T3" fmla="*/ 15 h 624"/>
                <a:gd name="T4" fmla="*/ 163 w 246"/>
                <a:gd name="T5" fmla="*/ 55 h 624"/>
                <a:gd name="T6" fmla="*/ 235 w 246"/>
                <a:gd name="T7" fmla="*/ 343 h 624"/>
                <a:gd name="T8" fmla="*/ 227 w 246"/>
                <a:gd name="T9" fmla="*/ 583 h 624"/>
                <a:gd name="T10" fmla="*/ 147 w 246"/>
                <a:gd name="T11" fmla="*/ 591 h 624"/>
                <a:gd name="T12" fmla="*/ 107 w 246"/>
                <a:gd name="T13" fmla="*/ 447 h 624"/>
                <a:gd name="T14" fmla="*/ 123 w 246"/>
                <a:gd name="T15" fmla="*/ 199 h 624"/>
                <a:gd name="T16" fmla="*/ 163 w 246"/>
                <a:gd name="T17" fmla="*/ 103 h 6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624"/>
                <a:gd name="T29" fmla="*/ 246 w 246"/>
                <a:gd name="T30" fmla="*/ 624 h 6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624">
                  <a:moveTo>
                    <a:pt x="3" y="143"/>
                  </a:moveTo>
                  <a:cubicBezTo>
                    <a:pt x="1" y="86"/>
                    <a:pt x="0" y="30"/>
                    <a:pt x="27" y="15"/>
                  </a:cubicBezTo>
                  <a:cubicBezTo>
                    <a:pt x="54" y="0"/>
                    <a:pt x="128" y="0"/>
                    <a:pt x="163" y="55"/>
                  </a:cubicBezTo>
                  <a:cubicBezTo>
                    <a:pt x="198" y="110"/>
                    <a:pt x="224" y="255"/>
                    <a:pt x="235" y="343"/>
                  </a:cubicBezTo>
                  <a:cubicBezTo>
                    <a:pt x="246" y="431"/>
                    <a:pt x="242" y="542"/>
                    <a:pt x="227" y="583"/>
                  </a:cubicBezTo>
                  <a:cubicBezTo>
                    <a:pt x="212" y="624"/>
                    <a:pt x="167" y="614"/>
                    <a:pt x="147" y="591"/>
                  </a:cubicBezTo>
                  <a:cubicBezTo>
                    <a:pt x="127" y="568"/>
                    <a:pt x="111" y="512"/>
                    <a:pt x="107" y="447"/>
                  </a:cubicBezTo>
                  <a:cubicBezTo>
                    <a:pt x="103" y="382"/>
                    <a:pt x="114" y="256"/>
                    <a:pt x="123" y="199"/>
                  </a:cubicBezTo>
                  <a:cubicBezTo>
                    <a:pt x="132" y="142"/>
                    <a:pt x="147" y="122"/>
                    <a:pt x="163" y="103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6" name="Freeform 7"/>
            <p:cNvSpPr>
              <a:spLocks/>
            </p:cNvSpPr>
            <p:nvPr/>
          </p:nvSpPr>
          <p:spPr bwMode="auto">
            <a:xfrm>
              <a:off x="2496" y="1481"/>
              <a:ext cx="225" cy="588"/>
            </a:xfrm>
            <a:custGeom>
              <a:avLst/>
              <a:gdLst>
                <a:gd name="T0" fmla="*/ 0 w 225"/>
                <a:gd name="T1" fmla="*/ 39 h 588"/>
                <a:gd name="T2" fmla="*/ 56 w 225"/>
                <a:gd name="T3" fmla="*/ 7 h 588"/>
                <a:gd name="T4" fmla="*/ 160 w 225"/>
                <a:gd name="T5" fmla="*/ 79 h 588"/>
                <a:gd name="T6" fmla="*/ 216 w 225"/>
                <a:gd name="T7" fmla="*/ 375 h 588"/>
                <a:gd name="T8" fmla="*/ 216 w 225"/>
                <a:gd name="T9" fmla="*/ 543 h 588"/>
                <a:gd name="T10" fmla="*/ 168 w 225"/>
                <a:gd name="T11" fmla="*/ 583 h 588"/>
                <a:gd name="T12" fmla="*/ 112 w 225"/>
                <a:gd name="T13" fmla="*/ 511 h 588"/>
                <a:gd name="T14" fmla="*/ 112 w 225"/>
                <a:gd name="T15" fmla="*/ 335 h 588"/>
                <a:gd name="T16" fmla="*/ 136 w 225"/>
                <a:gd name="T17" fmla="*/ 95 h 5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5"/>
                <a:gd name="T28" fmla="*/ 0 h 588"/>
                <a:gd name="T29" fmla="*/ 225 w 225"/>
                <a:gd name="T30" fmla="*/ 588 h 5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5" h="588">
                  <a:moveTo>
                    <a:pt x="0" y="39"/>
                  </a:moveTo>
                  <a:cubicBezTo>
                    <a:pt x="14" y="19"/>
                    <a:pt x="29" y="0"/>
                    <a:pt x="56" y="7"/>
                  </a:cubicBezTo>
                  <a:cubicBezTo>
                    <a:pt x="83" y="14"/>
                    <a:pt x="133" y="18"/>
                    <a:pt x="160" y="79"/>
                  </a:cubicBezTo>
                  <a:cubicBezTo>
                    <a:pt x="187" y="140"/>
                    <a:pt x="207" y="298"/>
                    <a:pt x="216" y="375"/>
                  </a:cubicBezTo>
                  <a:cubicBezTo>
                    <a:pt x="225" y="452"/>
                    <a:pt x="224" y="508"/>
                    <a:pt x="216" y="543"/>
                  </a:cubicBezTo>
                  <a:cubicBezTo>
                    <a:pt x="208" y="578"/>
                    <a:pt x="185" y="588"/>
                    <a:pt x="168" y="583"/>
                  </a:cubicBezTo>
                  <a:cubicBezTo>
                    <a:pt x="151" y="578"/>
                    <a:pt x="121" y="552"/>
                    <a:pt x="112" y="511"/>
                  </a:cubicBezTo>
                  <a:cubicBezTo>
                    <a:pt x="103" y="470"/>
                    <a:pt x="108" y="404"/>
                    <a:pt x="112" y="335"/>
                  </a:cubicBezTo>
                  <a:cubicBezTo>
                    <a:pt x="116" y="266"/>
                    <a:pt x="126" y="180"/>
                    <a:pt x="136" y="9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7" name="Freeform 8"/>
            <p:cNvSpPr>
              <a:spLocks/>
            </p:cNvSpPr>
            <p:nvPr/>
          </p:nvSpPr>
          <p:spPr bwMode="auto">
            <a:xfrm>
              <a:off x="2688" y="1489"/>
              <a:ext cx="225" cy="588"/>
            </a:xfrm>
            <a:custGeom>
              <a:avLst/>
              <a:gdLst>
                <a:gd name="T0" fmla="*/ 0 w 225"/>
                <a:gd name="T1" fmla="*/ 39 h 588"/>
                <a:gd name="T2" fmla="*/ 56 w 225"/>
                <a:gd name="T3" fmla="*/ 7 h 588"/>
                <a:gd name="T4" fmla="*/ 160 w 225"/>
                <a:gd name="T5" fmla="*/ 79 h 588"/>
                <a:gd name="T6" fmla="*/ 216 w 225"/>
                <a:gd name="T7" fmla="*/ 375 h 588"/>
                <a:gd name="T8" fmla="*/ 216 w 225"/>
                <a:gd name="T9" fmla="*/ 543 h 588"/>
                <a:gd name="T10" fmla="*/ 168 w 225"/>
                <a:gd name="T11" fmla="*/ 583 h 588"/>
                <a:gd name="T12" fmla="*/ 112 w 225"/>
                <a:gd name="T13" fmla="*/ 511 h 588"/>
                <a:gd name="T14" fmla="*/ 112 w 225"/>
                <a:gd name="T15" fmla="*/ 335 h 588"/>
                <a:gd name="T16" fmla="*/ 136 w 225"/>
                <a:gd name="T17" fmla="*/ 95 h 5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5"/>
                <a:gd name="T28" fmla="*/ 0 h 588"/>
                <a:gd name="T29" fmla="*/ 225 w 225"/>
                <a:gd name="T30" fmla="*/ 588 h 5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5" h="588">
                  <a:moveTo>
                    <a:pt x="0" y="39"/>
                  </a:moveTo>
                  <a:cubicBezTo>
                    <a:pt x="14" y="19"/>
                    <a:pt x="29" y="0"/>
                    <a:pt x="56" y="7"/>
                  </a:cubicBezTo>
                  <a:cubicBezTo>
                    <a:pt x="83" y="14"/>
                    <a:pt x="133" y="18"/>
                    <a:pt x="160" y="79"/>
                  </a:cubicBezTo>
                  <a:cubicBezTo>
                    <a:pt x="187" y="140"/>
                    <a:pt x="207" y="298"/>
                    <a:pt x="216" y="375"/>
                  </a:cubicBezTo>
                  <a:cubicBezTo>
                    <a:pt x="225" y="452"/>
                    <a:pt x="224" y="508"/>
                    <a:pt x="216" y="543"/>
                  </a:cubicBezTo>
                  <a:cubicBezTo>
                    <a:pt x="208" y="578"/>
                    <a:pt x="185" y="588"/>
                    <a:pt x="168" y="583"/>
                  </a:cubicBezTo>
                  <a:cubicBezTo>
                    <a:pt x="151" y="578"/>
                    <a:pt x="121" y="552"/>
                    <a:pt x="112" y="511"/>
                  </a:cubicBezTo>
                  <a:cubicBezTo>
                    <a:pt x="103" y="470"/>
                    <a:pt x="108" y="404"/>
                    <a:pt x="112" y="335"/>
                  </a:cubicBezTo>
                  <a:cubicBezTo>
                    <a:pt x="116" y="266"/>
                    <a:pt x="126" y="180"/>
                    <a:pt x="136" y="9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8" name="Freeform 9"/>
            <p:cNvSpPr>
              <a:spLocks/>
            </p:cNvSpPr>
            <p:nvPr/>
          </p:nvSpPr>
          <p:spPr bwMode="auto">
            <a:xfrm>
              <a:off x="2848" y="1473"/>
              <a:ext cx="176" cy="255"/>
            </a:xfrm>
            <a:custGeom>
              <a:avLst/>
              <a:gdLst>
                <a:gd name="T0" fmla="*/ 0 w 176"/>
                <a:gd name="T1" fmla="*/ 47 h 255"/>
                <a:gd name="T2" fmla="*/ 72 w 176"/>
                <a:gd name="T3" fmla="*/ 7 h 255"/>
                <a:gd name="T4" fmla="*/ 136 w 176"/>
                <a:gd name="T5" fmla="*/ 87 h 255"/>
                <a:gd name="T6" fmla="*/ 176 w 176"/>
                <a:gd name="T7" fmla="*/ 255 h 2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255"/>
                <a:gd name="T14" fmla="*/ 176 w 176"/>
                <a:gd name="T15" fmla="*/ 255 h 2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255">
                  <a:moveTo>
                    <a:pt x="0" y="47"/>
                  </a:moveTo>
                  <a:cubicBezTo>
                    <a:pt x="24" y="23"/>
                    <a:pt x="49" y="0"/>
                    <a:pt x="72" y="7"/>
                  </a:cubicBezTo>
                  <a:cubicBezTo>
                    <a:pt x="95" y="14"/>
                    <a:pt x="119" y="46"/>
                    <a:pt x="136" y="87"/>
                  </a:cubicBezTo>
                  <a:cubicBezTo>
                    <a:pt x="153" y="128"/>
                    <a:pt x="164" y="191"/>
                    <a:pt x="176" y="25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9" name="Freeform 10"/>
            <p:cNvSpPr>
              <a:spLocks/>
            </p:cNvSpPr>
            <p:nvPr/>
          </p:nvSpPr>
          <p:spPr bwMode="auto">
            <a:xfrm>
              <a:off x="2072" y="1600"/>
              <a:ext cx="576" cy="1152"/>
            </a:xfrm>
            <a:custGeom>
              <a:avLst/>
              <a:gdLst>
                <a:gd name="T0" fmla="*/ 240 w 576"/>
                <a:gd name="T1" fmla="*/ 0 h 1152"/>
                <a:gd name="T2" fmla="*/ 240 w 576"/>
                <a:gd name="T3" fmla="*/ 816 h 1152"/>
                <a:gd name="T4" fmla="*/ 0 w 576"/>
                <a:gd name="T5" fmla="*/ 816 h 1152"/>
                <a:gd name="T6" fmla="*/ 0 w 576"/>
                <a:gd name="T7" fmla="*/ 1152 h 1152"/>
                <a:gd name="T8" fmla="*/ 576 w 576"/>
                <a:gd name="T9" fmla="*/ 1152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152"/>
                <a:gd name="T17" fmla="*/ 576 w 576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152">
                  <a:moveTo>
                    <a:pt x="240" y="0"/>
                  </a:moveTo>
                  <a:lnTo>
                    <a:pt x="240" y="816"/>
                  </a:lnTo>
                  <a:lnTo>
                    <a:pt x="0" y="816"/>
                  </a:lnTo>
                  <a:lnTo>
                    <a:pt x="0" y="1152"/>
                  </a:lnTo>
                  <a:lnTo>
                    <a:pt x="576" y="115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0" name="Freeform 11"/>
            <p:cNvSpPr>
              <a:spLocks/>
            </p:cNvSpPr>
            <p:nvPr/>
          </p:nvSpPr>
          <p:spPr bwMode="auto">
            <a:xfrm>
              <a:off x="2736" y="1648"/>
              <a:ext cx="528" cy="1104"/>
            </a:xfrm>
            <a:custGeom>
              <a:avLst/>
              <a:gdLst>
                <a:gd name="T0" fmla="*/ 288 w 528"/>
                <a:gd name="T1" fmla="*/ 0 h 1104"/>
                <a:gd name="T2" fmla="*/ 288 w 528"/>
                <a:gd name="T3" fmla="*/ 768 h 1104"/>
                <a:gd name="T4" fmla="*/ 528 w 528"/>
                <a:gd name="T5" fmla="*/ 768 h 1104"/>
                <a:gd name="T6" fmla="*/ 528 w 528"/>
                <a:gd name="T7" fmla="*/ 1104 h 1104"/>
                <a:gd name="T8" fmla="*/ 0 w 528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104"/>
                <a:gd name="T17" fmla="*/ 528 w 528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104">
                  <a:moveTo>
                    <a:pt x="288" y="0"/>
                  </a:moveTo>
                  <a:lnTo>
                    <a:pt x="288" y="768"/>
                  </a:lnTo>
                  <a:lnTo>
                    <a:pt x="528" y="768"/>
                  </a:lnTo>
                  <a:lnTo>
                    <a:pt x="528" y="1104"/>
                  </a:lnTo>
                  <a:lnTo>
                    <a:pt x="0" y="110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 rot="-5400000">
              <a:off x="2506" y="2561"/>
              <a:ext cx="363" cy="368"/>
              <a:chOff x="832" y="1369"/>
              <a:chExt cx="165" cy="130"/>
            </a:xfrm>
          </p:grpSpPr>
          <p:sp>
            <p:nvSpPr>
              <p:cNvPr id="16432" name="Line 13"/>
              <p:cNvSpPr>
                <a:spLocks noChangeShapeType="1"/>
              </p:cNvSpPr>
              <p:nvPr/>
            </p:nvSpPr>
            <p:spPr bwMode="auto">
              <a:xfrm>
                <a:off x="914" y="136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3" name="Line 14"/>
              <p:cNvSpPr>
                <a:spLocks noChangeShapeType="1"/>
              </p:cNvSpPr>
              <p:nvPr/>
            </p:nvSpPr>
            <p:spPr bwMode="auto">
              <a:xfrm>
                <a:off x="914" y="145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4" name="Line 15"/>
              <p:cNvSpPr>
                <a:spLocks noChangeShapeType="1"/>
              </p:cNvSpPr>
              <p:nvPr/>
            </p:nvSpPr>
            <p:spPr bwMode="auto">
              <a:xfrm rot="5400000">
                <a:off x="915" y="1335"/>
                <a:ext cx="0" cy="16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5" name="Line 16"/>
              <p:cNvSpPr>
                <a:spLocks noChangeShapeType="1"/>
              </p:cNvSpPr>
              <p:nvPr/>
            </p:nvSpPr>
            <p:spPr bwMode="auto">
              <a:xfrm rot="5400000">
                <a:off x="915" y="1392"/>
                <a:ext cx="0" cy="1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081213" y="1447800"/>
            <a:ext cx="225425" cy="1123950"/>
            <a:chOff x="3816" y="1489"/>
            <a:chExt cx="304" cy="1391"/>
          </a:xfrm>
        </p:grpSpPr>
        <p:sp>
          <p:nvSpPr>
            <p:cNvPr id="16418" name="Freeform 18"/>
            <p:cNvSpPr>
              <a:spLocks/>
            </p:cNvSpPr>
            <p:nvPr/>
          </p:nvSpPr>
          <p:spPr bwMode="auto">
            <a:xfrm>
              <a:off x="3887" y="1489"/>
              <a:ext cx="75" cy="624"/>
            </a:xfrm>
            <a:custGeom>
              <a:avLst/>
              <a:gdLst>
                <a:gd name="T0" fmla="*/ 3 w 246"/>
                <a:gd name="T1" fmla="*/ 143 h 624"/>
                <a:gd name="T2" fmla="*/ 27 w 246"/>
                <a:gd name="T3" fmla="*/ 15 h 624"/>
                <a:gd name="T4" fmla="*/ 163 w 246"/>
                <a:gd name="T5" fmla="*/ 55 h 624"/>
                <a:gd name="T6" fmla="*/ 235 w 246"/>
                <a:gd name="T7" fmla="*/ 343 h 624"/>
                <a:gd name="T8" fmla="*/ 227 w 246"/>
                <a:gd name="T9" fmla="*/ 583 h 624"/>
                <a:gd name="T10" fmla="*/ 147 w 246"/>
                <a:gd name="T11" fmla="*/ 591 h 624"/>
                <a:gd name="T12" fmla="*/ 107 w 246"/>
                <a:gd name="T13" fmla="*/ 447 h 624"/>
                <a:gd name="T14" fmla="*/ 123 w 246"/>
                <a:gd name="T15" fmla="*/ 199 h 624"/>
                <a:gd name="T16" fmla="*/ 163 w 246"/>
                <a:gd name="T17" fmla="*/ 103 h 6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624"/>
                <a:gd name="T29" fmla="*/ 246 w 246"/>
                <a:gd name="T30" fmla="*/ 624 h 6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624">
                  <a:moveTo>
                    <a:pt x="3" y="143"/>
                  </a:moveTo>
                  <a:cubicBezTo>
                    <a:pt x="1" y="86"/>
                    <a:pt x="0" y="30"/>
                    <a:pt x="27" y="15"/>
                  </a:cubicBezTo>
                  <a:cubicBezTo>
                    <a:pt x="54" y="0"/>
                    <a:pt x="128" y="0"/>
                    <a:pt x="163" y="55"/>
                  </a:cubicBezTo>
                  <a:cubicBezTo>
                    <a:pt x="198" y="110"/>
                    <a:pt x="224" y="255"/>
                    <a:pt x="235" y="343"/>
                  </a:cubicBezTo>
                  <a:cubicBezTo>
                    <a:pt x="246" y="431"/>
                    <a:pt x="242" y="542"/>
                    <a:pt x="227" y="583"/>
                  </a:cubicBezTo>
                  <a:cubicBezTo>
                    <a:pt x="212" y="624"/>
                    <a:pt x="167" y="614"/>
                    <a:pt x="147" y="591"/>
                  </a:cubicBezTo>
                  <a:cubicBezTo>
                    <a:pt x="127" y="568"/>
                    <a:pt x="111" y="512"/>
                    <a:pt x="107" y="447"/>
                  </a:cubicBezTo>
                  <a:cubicBezTo>
                    <a:pt x="103" y="382"/>
                    <a:pt x="114" y="256"/>
                    <a:pt x="123" y="199"/>
                  </a:cubicBezTo>
                  <a:cubicBezTo>
                    <a:pt x="132" y="142"/>
                    <a:pt x="147" y="122"/>
                    <a:pt x="163" y="103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Freeform 19"/>
            <p:cNvSpPr>
              <a:spLocks/>
            </p:cNvSpPr>
            <p:nvPr/>
          </p:nvSpPr>
          <p:spPr bwMode="auto">
            <a:xfrm>
              <a:off x="3944" y="1497"/>
              <a:ext cx="68" cy="588"/>
            </a:xfrm>
            <a:custGeom>
              <a:avLst/>
              <a:gdLst>
                <a:gd name="T0" fmla="*/ 0 w 225"/>
                <a:gd name="T1" fmla="*/ 39 h 588"/>
                <a:gd name="T2" fmla="*/ 56 w 225"/>
                <a:gd name="T3" fmla="*/ 7 h 588"/>
                <a:gd name="T4" fmla="*/ 160 w 225"/>
                <a:gd name="T5" fmla="*/ 79 h 588"/>
                <a:gd name="T6" fmla="*/ 216 w 225"/>
                <a:gd name="T7" fmla="*/ 375 h 588"/>
                <a:gd name="T8" fmla="*/ 216 w 225"/>
                <a:gd name="T9" fmla="*/ 543 h 588"/>
                <a:gd name="T10" fmla="*/ 168 w 225"/>
                <a:gd name="T11" fmla="*/ 583 h 588"/>
                <a:gd name="T12" fmla="*/ 112 w 225"/>
                <a:gd name="T13" fmla="*/ 511 h 588"/>
                <a:gd name="T14" fmla="*/ 112 w 225"/>
                <a:gd name="T15" fmla="*/ 335 h 588"/>
                <a:gd name="T16" fmla="*/ 136 w 225"/>
                <a:gd name="T17" fmla="*/ 95 h 5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5"/>
                <a:gd name="T28" fmla="*/ 0 h 588"/>
                <a:gd name="T29" fmla="*/ 225 w 225"/>
                <a:gd name="T30" fmla="*/ 588 h 5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5" h="588">
                  <a:moveTo>
                    <a:pt x="0" y="39"/>
                  </a:moveTo>
                  <a:cubicBezTo>
                    <a:pt x="14" y="19"/>
                    <a:pt x="29" y="0"/>
                    <a:pt x="56" y="7"/>
                  </a:cubicBezTo>
                  <a:cubicBezTo>
                    <a:pt x="83" y="14"/>
                    <a:pt x="133" y="18"/>
                    <a:pt x="160" y="79"/>
                  </a:cubicBezTo>
                  <a:cubicBezTo>
                    <a:pt x="187" y="140"/>
                    <a:pt x="207" y="298"/>
                    <a:pt x="216" y="375"/>
                  </a:cubicBezTo>
                  <a:cubicBezTo>
                    <a:pt x="225" y="452"/>
                    <a:pt x="224" y="508"/>
                    <a:pt x="216" y="543"/>
                  </a:cubicBezTo>
                  <a:cubicBezTo>
                    <a:pt x="208" y="578"/>
                    <a:pt x="185" y="588"/>
                    <a:pt x="168" y="583"/>
                  </a:cubicBezTo>
                  <a:cubicBezTo>
                    <a:pt x="151" y="578"/>
                    <a:pt x="121" y="552"/>
                    <a:pt x="112" y="511"/>
                  </a:cubicBezTo>
                  <a:cubicBezTo>
                    <a:pt x="103" y="470"/>
                    <a:pt x="108" y="404"/>
                    <a:pt x="112" y="335"/>
                  </a:cubicBezTo>
                  <a:cubicBezTo>
                    <a:pt x="116" y="266"/>
                    <a:pt x="126" y="180"/>
                    <a:pt x="136" y="9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Freeform 20"/>
            <p:cNvSpPr>
              <a:spLocks/>
            </p:cNvSpPr>
            <p:nvPr/>
          </p:nvSpPr>
          <p:spPr bwMode="auto">
            <a:xfrm>
              <a:off x="3816" y="1616"/>
              <a:ext cx="174" cy="1152"/>
            </a:xfrm>
            <a:custGeom>
              <a:avLst/>
              <a:gdLst>
                <a:gd name="T0" fmla="*/ 240 w 576"/>
                <a:gd name="T1" fmla="*/ 0 h 1152"/>
                <a:gd name="T2" fmla="*/ 240 w 576"/>
                <a:gd name="T3" fmla="*/ 816 h 1152"/>
                <a:gd name="T4" fmla="*/ 0 w 576"/>
                <a:gd name="T5" fmla="*/ 816 h 1152"/>
                <a:gd name="T6" fmla="*/ 0 w 576"/>
                <a:gd name="T7" fmla="*/ 1152 h 1152"/>
                <a:gd name="T8" fmla="*/ 576 w 576"/>
                <a:gd name="T9" fmla="*/ 1152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152"/>
                <a:gd name="T17" fmla="*/ 576 w 576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152">
                  <a:moveTo>
                    <a:pt x="240" y="0"/>
                  </a:moveTo>
                  <a:lnTo>
                    <a:pt x="240" y="816"/>
                  </a:lnTo>
                  <a:lnTo>
                    <a:pt x="0" y="816"/>
                  </a:lnTo>
                  <a:lnTo>
                    <a:pt x="0" y="1152"/>
                  </a:lnTo>
                  <a:lnTo>
                    <a:pt x="576" y="115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Freeform 21"/>
            <p:cNvSpPr>
              <a:spLocks/>
            </p:cNvSpPr>
            <p:nvPr/>
          </p:nvSpPr>
          <p:spPr bwMode="auto">
            <a:xfrm>
              <a:off x="3961" y="1664"/>
              <a:ext cx="159" cy="1104"/>
            </a:xfrm>
            <a:custGeom>
              <a:avLst/>
              <a:gdLst>
                <a:gd name="T0" fmla="*/ 288 w 528"/>
                <a:gd name="T1" fmla="*/ 0 h 1104"/>
                <a:gd name="T2" fmla="*/ 288 w 528"/>
                <a:gd name="T3" fmla="*/ 768 h 1104"/>
                <a:gd name="T4" fmla="*/ 528 w 528"/>
                <a:gd name="T5" fmla="*/ 768 h 1104"/>
                <a:gd name="T6" fmla="*/ 528 w 528"/>
                <a:gd name="T7" fmla="*/ 1104 h 1104"/>
                <a:gd name="T8" fmla="*/ 0 w 528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104"/>
                <a:gd name="T17" fmla="*/ 528 w 528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104">
                  <a:moveTo>
                    <a:pt x="288" y="0"/>
                  </a:moveTo>
                  <a:lnTo>
                    <a:pt x="288" y="768"/>
                  </a:lnTo>
                  <a:lnTo>
                    <a:pt x="528" y="768"/>
                  </a:lnTo>
                  <a:lnTo>
                    <a:pt x="528" y="1104"/>
                  </a:lnTo>
                  <a:lnTo>
                    <a:pt x="0" y="110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Oval 22"/>
            <p:cNvSpPr>
              <a:spLocks noChangeArrowheads="1"/>
            </p:cNvSpPr>
            <p:nvPr/>
          </p:nvSpPr>
          <p:spPr bwMode="auto">
            <a:xfrm>
              <a:off x="3859" y="2664"/>
              <a:ext cx="202" cy="2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Line 23"/>
            <p:cNvSpPr>
              <a:spLocks noChangeShapeType="1"/>
            </p:cNvSpPr>
            <p:nvPr/>
          </p:nvSpPr>
          <p:spPr bwMode="auto">
            <a:xfrm flipV="1">
              <a:off x="3955" y="2720"/>
              <a:ext cx="27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4" name="Freeform 24"/>
            <p:cNvSpPr>
              <a:spLocks/>
            </p:cNvSpPr>
            <p:nvPr/>
          </p:nvSpPr>
          <p:spPr bwMode="auto">
            <a:xfrm>
              <a:off x="3997" y="1489"/>
              <a:ext cx="53" cy="255"/>
            </a:xfrm>
            <a:custGeom>
              <a:avLst/>
              <a:gdLst>
                <a:gd name="T0" fmla="*/ 0 w 176"/>
                <a:gd name="T1" fmla="*/ 47 h 255"/>
                <a:gd name="T2" fmla="*/ 72 w 176"/>
                <a:gd name="T3" fmla="*/ 7 h 255"/>
                <a:gd name="T4" fmla="*/ 136 w 176"/>
                <a:gd name="T5" fmla="*/ 87 h 255"/>
                <a:gd name="T6" fmla="*/ 176 w 176"/>
                <a:gd name="T7" fmla="*/ 255 h 2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255"/>
                <a:gd name="T14" fmla="*/ 176 w 176"/>
                <a:gd name="T15" fmla="*/ 255 h 2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255">
                  <a:moveTo>
                    <a:pt x="0" y="47"/>
                  </a:moveTo>
                  <a:cubicBezTo>
                    <a:pt x="24" y="23"/>
                    <a:pt x="49" y="0"/>
                    <a:pt x="72" y="7"/>
                  </a:cubicBezTo>
                  <a:cubicBezTo>
                    <a:pt x="95" y="14"/>
                    <a:pt x="119" y="46"/>
                    <a:pt x="136" y="87"/>
                  </a:cubicBezTo>
                  <a:cubicBezTo>
                    <a:pt x="153" y="128"/>
                    <a:pt x="164" y="191"/>
                    <a:pt x="176" y="25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81050" y="1177925"/>
            <a:ext cx="1889125" cy="539750"/>
            <a:chOff x="720" y="867"/>
            <a:chExt cx="2552" cy="669"/>
          </a:xfrm>
        </p:grpSpPr>
        <p:sp>
          <p:nvSpPr>
            <p:cNvPr id="16413" name="Line 26"/>
            <p:cNvSpPr>
              <a:spLocks noChangeShapeType="1"/>
            </p:cNvSpPr>
            <p:nvPr/>
          </p:nvSpPr>
          <p:spPr bwMode="auto">
            <a:xfrm>
              <a:off x="720" y="1536"/>
              <a:ext cx="2552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Oval 27"/>
            <p:cNvSpPr>
              <a:spLocks noChangeArrowheads="1"/>
            </p:cNvSpPr>
            <p:nvPr/>
          </p:nvSpPr>
          <p:spPr bwMode="auto">
            <a:xfrm>
              <a:off x="1711" y="1024"/>
              <a:ext cx="568" cy="264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Oval 28"/>
            <p:cNvSpPr>
              <a:spLocks noChangeArrowheads="1"/>
            </p:cNvSpPr>
            <p:nvPr/>
          </p:nvSpPr>
          <p:spPr bwMode="auto">
            <a:xfrm>
              <a:off x="1503" y="896"/>
              <a:ext cx="984" cy="448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Arc 29"/>
            <p:cNvSpPr>
              <a:spLocks/>
            </p:cNvSpPr>
            <p:nvPr/>
          </p:nvSpPr>
          <p:spPr bwMode="auto">
            <a:xfrm>
              <a:off x="1165" y="913"/>
              <a:ext cx="1661" cy="488"/>
            </a:xfrm>
            <a:custGeom>
              <a:avLst/>
              <a:gdLst>
                <a:gd name="T0" fmla="*/ 1661 w 43126"/>
                <a:gd name="T1" fmla="*/ 0 h 21957"/>
                <a:gd name="T2" fmla="*/ 0 w 43126"/>
                <a:gd name="T3" fmla="*/ 48 h 21957"/>
                <a:gd name="T4" fmla="*/ 829 w 43126"/>
                <a:gd name="T5" fmla="*/ 8 h 21957"/>
                <a:gd name="T6" fmla="*/ 0 60000 65536"/>
                <a:gd name="T7" fmla="*/ 0 60000 65536"/>
                <a:gd name="T8" fmla="*/ 0 60000 65536"/>
                <a:gd name="T9" fmla="*/ 0 w 43126"/>
                <a:gd name="T10" fmla="*/ 0 h 21957"/>
                <a:gd name="T11" fmla="*/ 43126 w 43126"/>
                <a:gd name="T12" fmla="*/ 21957 h 219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26" h="21957" fill="none" extrusionOk="0">
                  <a:moveTo>
                    <a:pt x="43123" y="-1"/>
                  </a:moveTo>
                  <a:cubicBezTo>
                    <a:pt x="43125" y="118"/>
                    <a:pt x="43126" y="237"/>
                    <a:pt x="43126" y="357"/>
                  </a:cubicBezTo>
                  <a:cubicBezTo>
                    <a:pt x="43126" y="12286"/>
                    <a:pt x="33455" y="21957"/>
                    <a:pt x="21526" y="21957"/>
                  </a:cubicBezTo>
                  <a:cubicBezTo>
                    <a:pt x="10291" y="21957"/>
                    <a:pt x="931" y="13344"/>
                    <a:pt x="0" y="2147"/>
                  </a:cubicBezTo>
                </a:path>
                <a:path w="43126" h="21957" stroke="0" extrusionOk="0">
                  <a:moveTo>
                    <a:pt x="43123" y="-1"/>
                  </a:moveTo>
                  <a:cubicBezTo>
                    <a:pt x="43125" y="118"/>
                    <a:pt x="43126" y="237"/>
                    <a:pt x="43126" y="357"/>
                  </a:cubicBezTo>
                  <a:cubicBezTo>
                    <a:pt x="43126" y="12286"/>
                    <a:pt x="33455" y="21957"/>
                    <a:pt x="21526" y="21957"/>
                  </a:cubicBezTo>
                  <a:cubicBezTo>
                    <a:pt x="10291" y="21957"/>
                    <a:pt x="931" y="13344"/>
                    <a:pt x="0" y="2147"/>
                  </a:cubicBezTo>
                  <a:lnTo>
                    <a:pt x="21526" y="357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Arc 30"/>
            <p:cNvSpPr>
              <a:spLocks/>
            </p:cNvSpPr>
            <p:nvPr/>
          </p:nvSpPr>
          <p:spPr bwMode="auto">
            <a:xfrm>
              <a:off x="831" y="867"/>
              <a:ext cx="2328" cy="614"/>
            </a:xfrm>
            <a:custGeom>
              <a:avLst/>
              <a:gdLst>
                <a:gd name="T0" fmla="*/ 2328 w 37164"/>
                <a:gd name="T1" fmla="*/ 298 h 21600"/>
                <a:gd name="T2" fmla="*/ 0 w 37164"/>
                <a:gd name="T3" fmla="*/ 328 h 21600"/>
                <a:gd name="T4" fmla="*/ 1144 w 37164"/>
                <a:gd name="T5" fmla="*/ 0 h 21600"/>
                <a:gd name="T6" fmla="*/ 0 60000 65536"/>
                <a:gd name="T7" fmla="*/ 0 60000 65536"/>
                <a:gd name="T8" fmla="*/ 0 60000 65536"/>
                <a:gd name="T9" fmla="*/ 0 w 37164"/>
                <a:gd name="T10" fmla="*/ 0 h 21600"/>
                <a:gd name="T11" fmla="*/ 37164 w 371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164" h="21600" fill="none" extrusionOk="0">
                  <a:moveTo>
                    <a:pt x="37163" y="10467"/>
                  </a:moveTo>
                  <a:cubicBezTo>
                    <a:pt x="33357" y="17337"/>
                    <a:pt x="26123" y="21599"/>
                    <a:pt x="18270" y="21600"/>
                  </a:cubicBezTo>
                  <a:cubicBezTo>
                    <a:pt x="10853" y="21600"/>
                    <a:pt x="3955" y="17795"/>
                    <a:pt x="-1" y="11522"/>
                  </a:cubicBezTo>
                </a:path>
                <a:path w="37164" h="21600" stroke="0" extrusionOk="0">
                  <a:moveTo>
                    <a:pt x="37163" y="10467"/>
                  </a:moveTo>
                  <a:cubicBezTo>
                    <a:pt x="33357" y="17337"/>
                    <a:pt x="26123" y="21599"/>
                    <a:pt x="18270" y="21600"/>
                  </a:cubicBezTo>
                  <a:cubicBezTo>
                    <a:pt x="10853" y="21600"/>
                    <a:pt x="3955" y="17795"/>
                    <a:pt x="-1" y="11522"/>
                  </a:cubicBezTo>
                  <a:lnTo>
                    <a:pt x="18270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863600" y="1765300"/>
            <a:ext cx="1724025" cy="495300"/>
            <a:chOff x="1195" y="1874"/>
            <a:chExt cx="2328" cy="614"/>
          </a:xfrm>
        </p:grpSpPr>
        <p:sp>
          <p:nvSpPr>
            <p:cNvPr id="16409" name="Oval 32"/>
            <p:cNvSpPr>
              <a:spLocks noChangeArrowheads="1"/>
            </p:cNvSpPr>
            <p:nvPr/>
          </p:nvSpPr>
          <p:spPr bwMode="auto">
            <a:xfrm flipV="1">
              <a:off x="2075" y="2067"/>
              <a:ext cx="568" cy="264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Oval 33"/>
            <p:cNvSpPr>
              <a:spLocks noChangeArrowheads="1"/>
            </p:cNvSpPr>
            <p:nvPr/>
          </p:nvSpPr>
          <p:spPr bwMode="auto">
            <a:xfrm flipV="1">
              <a:off x="1867" y="2011"/>
              <a:ext cx="984" cy="448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Arc 34"/>
            <p:cNvSpPr>
              <a:spLocks/>
            </p:cNvSpPr>
            <p:nvPr/>
          </p:nvSpPr>
          <p:spPr bwMode="auto">
            <a:xfrm flipV="1">
              <a:off x="1529" y="1954"/>
              <a:ext cx="1661" cy="488"/>
            </a:xfrm>
            <a:custGeom>
              <a:avLst/>
              <a:gdLst>
                <a:gd name="T0" fmla="*/ 1661 w 43126"/>
                <a:gd name="T1" fmla="*/ 0 h 21957"/>
                <a:gd name="T2" fmla="*/ 0 w 43126"/>
                <a:gd name="T3" fmla="*/ 48 h 21957"/>
                <a:gd name="T4" fmla="*/ 829 w 43126"/>
                <a:gd name="T5" fmla="*/ 8 h 21957"/>
                <a:gd name="T6" fmla="*/ 0 60000 65536"/>
                <a:gd name="T7" fmla="*/ 0 60000 65536"/>
                <a:gd name="T8" fmla="*/ 0 60000 65536"/>
                <a:gd name="T9" fmla="*/ 0 w 43126"/>
                <a:gd name="T10" fmla="*/ 0 h 21957"/>
                <a:gd name="T11" fmla="*/ 43126 w 43126"/>
                <a:gd name="T12" fmla="*/ 21957 h 219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26" h="21957" fill="none" extrusionOk="0">
                  <a:moveTo>
                    <a:pt x="43123" y="-1"/>
                  </a:moveTo>
                  <a:cubicBezTo>
                    <a:pt x="43125" y="118"/>
                    <a:pt x="43126" y="237"/>
                    <a:pt x="43126" y="357"/>
                  </a:cubicBezTo>
                  <a:cubicBezTo>
                    <a:pt x="43126" y="12286"/>
                    <a:pt x="33455" y="21957"/>
                    <a:pt x="21526" y="21957"/>
                  </a:cubicBezTo>
                  <a:cubicBezTo>
                    <a:pt x="10291" y="21957"/>
                    <a:pt x="931" y="13344"/>
                    <a:pt x="0" y="2147"/>
                  </a:cubicBezTo>
                </a:path>
                <a:path w="43126" h="21957" stroke="0" extrusionOk="0">
                  <a:moveTo>
                    <a:pt x="43123" y="-1"/>
                  </a:moveTo>
                  <a:cubicBezTo>
                    <a:pt x="43125" y="118"/>
                    <a:pt x="43126" y="237"/>
                    <a:pt x="43126" y="357"/>
                  </a:cubicBezTo>
                  <a:cubicBezTo>
                    <a:pt x="43126" y="12286"/>
                    <a:pt x="33455" y="21957"/>
                    <a:pt x="21526" y="21957"/>
                  </a:cubicBezTo>
                  <a:cubicBezTo>
                    <a:pt x="10291" y="21957"/>
                    <a:pt x="931" y="13344"/>
                    <a:pt x="0" y="2147"/>
                  </a:cubicBezTo>
                  <a:lnTo>
                    <a:pt x="21526" y="357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Arc 35"/>
            <p:cNvSpPr>
              <a:spLocks/>
            </p:cNvSpPr>
            <p:nvPr/>
          </p:nvSpPr>
          <p:spPr bwMode="auto">
            <a:xfrm flipV="1">
              <a:off x="1195" y="1874"/>
              <a:ext cx="2328" cy="614"/>
            </a:xfrm>
            <a:custGeom>
              <a:avLst/>
              <a:gdLst>
                <a:gd name="T0" fmla="*/ 2328 w 37164"/>
                <a:gd name="T1" fmla="*/ 298 h 21600"/>
                <a:gd name="T2" fmla="*/ 0 w 37164"/>
                <a:gd name="T3" fmla="*/ 328 h 21600"/>
                <a:gd name="T4" fmla="*/ 1144 w 37164"/>
                <a:gd name="T5" fmla="*/ 0 h 21600"/>
                <a:gd name="T6" fmla="*/ 0 60000 65536"/>
                <a:gd name="T7" fmla="*/ 0 60000 65536"/>
                <a:gd name="T8" fmla="*/ 0 60000 65536"/>
                <a:gd name="T9" fmla="*/ 0 w 37164"/>
                <a:gd name="T10" fmla="*/ 0 h 21600"/>
                <a:gd name="T11" fmla="*/ 37164 w 371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164" h="21600" fill="none" extrusionOk="0">
                  <a:moveTo>
                    <a:pt x="37163" y="10467"/>
                  </a:moveTo>
                  <a:cubicBezTo>
                    <a:pt x="33357" y="17337"/>
                    <a:pt x="26123" y="21599"/>
                    <a:pt x="18270" y="21600"/>
                  </a:cubicBezTo>
                  <a:cubicBezTo>
                    <a:pt x="10853" y="21600"/>
                    <a:pt x="3955" y="17795"/>
                    <a:pt x="-1" y="11522"/>
                  </a:cubicBezTo>
                </a:path>
                <a:path w="37164" h="21600" stroke="0" extrusionOk="0">
                  <a:moveTo>
                    <a:pt x="37163" y="10467"/>
                  </a:moveTo>
                  <a:cubicBezTo>
                    <a:pt x="33357" y="17337"/>
                    <a:pt x="26123" y="21599"/>
                    <a:pt x="18270" y="21600"/>
                  </a:cubicBezTo>
                  <a:cubicBezTo>
                    <a:pt x="10853" y="21600"/>
                    <a:pt x="3955" y="17795"/>
                    <a:pt x="-1" y="11522"/>
                  </a:cubicBezTo>
                  <a:lnTo>
                    <a:pt x="18270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sp>
        <p:nvSpPr>
          <p:cNvPr id="16403" name="Text Box 36"/>
          <p:cNvSpPr txBox="1">
            <a:spLocks noChangeArrowheads="1"/>
          </p:cNvSpPr>
          <p:nvPr/>
        </p:nvSpPr>
        <p:spPr bwMode="auto">
          <a:xfrm>
            <a:off x="1576388" y="1119188"/>
            <a:ext cx="382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N</a:t>
            </a:r>
            <a:r>
              <a:rPr lang="en-US" sz="1400" baseline="-25000"/>
              <a:t>1</a:t>
            </a:r>
          </a:p>
        </p:txBody>
      </p:sp>
      <p:sp>
        <p:nvSpPr>
          <p:cNvPr id="16404" name="Text Box 37"/>
          <p:cNvSpPr txBox="1">
            <a:spLocks noChangeArrowheads="1"/>
          </p:cNvSpPr>
          <p:nvPr/>
        </p:nvSpPr>
        <p:spPr bwMode="auto">
          <a:xfrm>
            <a:off x="2019300" y="1119188"/>
            <a:ext cx="382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N</a:t>
            </a:r>
            <a:r>
              <a:rPr lang="en-US" sz="1400" baseline="-25000"/>
              <a:t>2</a:t>
            </a:r>
          </a:p>
        </p:txBody>
      </p:sp>
      <p:sp>
        <p:nvSpPr>
          <p:cNvPr id="16405" name="Text Box 38"/>
          <p:cNvSpPr txBox="1">
            <a:spLocks noChangeArrowheads="1"/>
          </p:cNvSpPr>
          <p:nvPr/>
        </p:nvSpPr>
        <p:spPr bwMode="auto">
          <a:xfrm>
            <a:off x="2274888" y="1625600"/>
            <a:ext cx="51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Symbol" pitchFamily="18" charset="2"/>
              </a:rPr>
              <a:t>F</a:t>
            </a:r>
            <a:r>
              <a:rPr lang="en-US" sz="1800" baseline="-25000">
                <a:latin typeface="Symbol" pitchFamily="18" charset="2"/>
              </a:rPr>
              <a:t>12</a:t>
            </a:r>
          </a:p>
        </p:txBody>
      </p:sp>
      <p:sp>
        <p:nvSpPr>
          <p:cNvPr id="16406" name="Text Box 39"/>
          <p:cNvSpPr txBox="1">
            <a:spLocks noChangeArrowheads="1"/>
          </p:cNvSpPr>
          <p:nvPr/>
        </p:nvSpPr>
        <p:spPr bwMode="auto">
          <a:xfrm>
            <a:off x="1428750" y="264477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Coil 1</a:t>
            </a:r>
          </a:p>
        </p:txBody>
      </p:sp>
      <p:sp>
        <p:nvSpPr>
          <p:cNvPr id="16407" name="Text Box 40"/>
          <p:cNvSpPr txBox="1">
            <a:spLocks noChangeArrowheads="1"/>
          </p:cNvSpPr>
          <p:nvPr/>
        </p:nvSpPr>
        <p:spPr bwMode="auto">
          <a:xfrm>
            <a:off x="1917700" y="264477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Coil 2</a:t>
            </a:r>
          </a:p>
        </p:txBody>
      </p:sp>
      <p:graphicFrame>
        <p:nvGraphicFramePr>
          <p:cNvPr id="16386" name="Object 41"/>
          <p:cNvGraphicFramePr>
            <a:graphicFrameLocks noChangeAspect="1"/>
          </p:cNvGraphicFramePr>
          <p:nvPr/>
        </p:nvGraphicFramePr>
        <p:xfrm>
          <a:off x="4562475" y="2044700"/>
          <a:ext cx="7604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760" imgH="393480" progId="Equation.3">
                  <p:embed/>
                </p:oleObj>
              </mc:Choice>
              <mc:Fallback>
                <p:oleObj name="Equation" r:id="rId2" imgW="545760" imgH="393480" progId="Equation.3">
                  <p:embed/>
                  <p:pic>
                    <p:nvPicPr>
                      <p:cNvPr id="16386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2044700"/>
                        <a:ext cx="76041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42"/>
          <p:cNvGraphicFramePr>
            <a:graphicFrameLocks noChangeAspect="1"/>
          </p:cNvGraphicFramePr>
          <p:nvPr/>
        </p:nvGraphicFramePr>
        <p:xfrm>
          <a:off x="1192213" y="3260725"/>
          <a:ext cx="12017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431640" progId="Equation.3">
                  <p:embed/>
                </p:oleObj>
              </mc:Choice>
              <mc:Fallback>
                <p:oleObj name="Equation" r:id="rId4" imgW="863280" imgH="431640" progId="Equation.3">
                  <p:embed/>
                  <p:pic>
                    <p:nvPicPr>
                      <p:cNvPr id="16387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3260725"/>
                        <a:ext cx="1201737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927315"/>
              </p:ext>
            </p:extLst>
          </p:nvPr>
        </p:nvGraphicFramePr>
        <p:xfrm>
          <a:off x="6186488" y="1866900"/>
          <a:ext cx="13573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393480" progId="Equation.3">
                  <p:embed/>
                </p:oleObj>
              </mc:Choice>
              <mc:Fallback>
                <p:oleObj name="Equation" r:id="rId6" imgW="838080" imgH="393480" progId="Equation.3">
                  <p:embed/>
                  <p:pic>
                    <p:nvPicPr>
                      <p:cNvPr id="16388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1866900"/>
                        <a:ext cx="135731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4"/>
          <p:cNvGraphicFramePr>
            <a:graphicFrameLocks noChangeAspect="1"/>
          </p:cNvGraphicFramePr>
          <p:nvPr/>
        </p:nvGraphicFramePr>
        <p:xfrm>
          <a:off x="1219200" y="4162425"/>
          <a:ext cx="109537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7320" imgH="431640" progId="Equation.3">
                  <p:embed/>
                </p:oleObj>
              </mc:Choice>
              <mc:Fallback>
                <p:oleObj name="Equation" r:id="rId8" imgW="787320" imgH="431640" progId="Equation.3">
                  <p:embed/>
                  <p:pic>
                    <p:nvPicPr>
                      <p:cNvPr id="16389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62425"/>
                        <a:ext cx="1095375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45"/>
          <p:cNvGraphicFramePr>
            <a:graphicFrameLocks noChangeAspect="1"/>
          </p:cNvGraphicFramePr>
          <p:nvPr/>
        </p:nvGraphicFramePr>
        <p:xfrm>
          <a:off x="4545013" y="3351213"/>
          <a:ext cx="15414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200" imgH="393480" progId="Equation.3">
                  <p:embed/>
                </p:oleObj>
              </mc:Choice>
              <mc:Fallback>
                <p:oleObj name="Equation" r:id="rId10" imgW="952200" imgH="393480" progId="Equation.3">
                  <p:embed/>
                  <p:pic>
                    <p:nvPicPr>
                      <p:cNvPr id="1639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3351213"/>
                        <a:ext cx="154146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46"/>
          <p:cNvGraphicFramePr>
            <a:graphicFrameLocks noChangeAspect="1"/>
          </p:cNvGraphicFramePr>
          <p:nvPr/>
        </p:nvGraphicFramePr>
        <p:xfrm>
          <a:off x="4586288" y="4138613"/>
          <a:ext cx="14589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01440" imgH="393480" progId="Equation.3">
                  <p:embed/>
                </p:oleObj>
              </mc:Choice>
              <mc:Fallback>
                <p:oleObj name="Equation" r:id="rId12" imgW="901440" imgH="393480" progId="Equation.3">
                  <p:embed/>
                  <p:pic>
                    <p:nvPicPr>
                      <p:cNvPr id="16391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4138613"/>
                        <a:ext cx="145891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47"/>
          <p:cNvGraphicFramePr>
            <a:graphicFrameLocks noChangeAspect="1"/>
          </p:cNvGraphicFramePr>
          <p:nvPr/>
        </p:nvGraphicFramePr>
        <p:xfrm>
          <a:off x="1085850" y="5203825"/>
          <a:ext cx="141287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15920" imgH="431640" progId="Equation.3">
                  <p:embed/>
                </p:oleObj>
              </mc:Choice>
              <mc:Fallback>
                <p:oleObj name="Equation" r:id="rId14" imgW="1015920" imgH="431640" progId="Equation.3">
                  <p:embed/>
                  <p:pic>
                    <p:nvPicPr>
                      <p:cNvPr id="16392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5203825"/>
                        <a:ext cx="1412875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Text Box 48"/>
          <p:cNvSpPr txBox="1">
            <a:spLocks noChangeArrowheads="1"/>
          </p:cNvSpPr>
          <p:nvPr/>
        </p:nvSpPr>
        <p:spPr bwMode="auto">
          <a:xfrm>
            <a:off x="4302125" y="4937125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Note:</a:t>
            </a:r>
          </a:p>
        </p:txBody>
      </p:sp>
      <p:graphicFrame>
        <p:nvGraphicFramePr>
          <p:cNvPr id="16393" name="Object 49"/>
          <p:cNvGraphicFramePr>
            <a:graphicFrameLocks noChangeAspect="1"/>
          </p:cNvGraphicFramePr>
          <p:nvPr/>
        </p:nvGraphicFramePr>
        <p:xfrm>
          <a:off x="4656138" y="5449888"/>
          <a:ext cx="162401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02960" imgH="215640" progId="Equation.3">
                  <p:embed/>
                </p:oleObj>
              </mc:Choice>
              <mc:Fallback>
                <p:oleObj name="Equation" r:id="rId16" imgW="1002960" imgH="215640" progId="Equation.3">
                  <p:embed/>
                  <p:pic>
                    <p:nvPicPr>
                      <p:cNvPr id="1639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5449888"/>
                        <a:ext cx="1624012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8" y="576263"/>
            <a:ext cx="35147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198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pic>
        <p:nvPicPr>
          <p:cNvPr id="41988" name="Picture 2" descr="4FC7BE86"/>
          <p:cNvPicPr>
            <a:picLocks noChangeAspect="1" noChangeArrowheads="1"/>
          </p:cNvPicPr>
          <p:nvPr/>
        </p:nvPicPr>
        <p:blipFill>
          <a:blip r:embed="rId2" cstate="print"/>
          <a:srcRect l="6635" r="32362" b="61281"/>
          <a:stretch>
            <a:fillRect/>
          </a:stretch>
        </p:blipFill>
        <p:spPr bwMode="auto">
          <a:xfrm>
            <a:off x="1495425" y="1263650"/>
            <a:ext cx="58896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7893050" y="6613525"/>
            <a:ext cx="1250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Serway and Jewett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30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55900" y="1155700"/>
            <a:ext cx="3048000" cy="4953000"/>
            <a:chOff x="672" y="624"/>
            <a:chExt cx="1920" cy="3120"/>
          </a:xfrm>
        </p:grpSpPr>
        <p:sp>
          <p:nvSpPr>
            <p:cNvPr id="43013" name="Line 3"/>
            <p:cNvSpPr>
              <a:spLocks noChangeShapeType="1"/>
            </p:cNvSpPr>
            <p:nvPr/>
          </p:nvSpPr>
          <p:spPr bwMode="auto">
            <a:xfrm flipV="1">
              <a:off x="960" y="624"/>
              <a:ext cx="0" cy="3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Line 4"/>
            <p:cNvSpPr>
              <a:spLocks noChangeShapeType="1"/>
            </p:cNvSpPr>
            <p:nvPr/>
          </p:nvSpPr>
          <p:spPr bwMode="auto">
            <a:xfrm flipV="1">
              <a:off x="960" y="12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Text Box 5"/>
            <p:cNvSpPr txBox="1">
              <a:spLocks noChangeArrowheads="1"/>
            </p:cNvSpPr>
            <p:nvPr/>
          </p:nvSpPr>
          <p:spPr bwMode="auto">
            <a:xfrm>
              <a:off x="768" y="1201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3016" name="Rectangle 6"/>
            <p:cNvSpPr>
              <a:spLocks noChangeArrowheads="1"/>
            </p:cNvSpPr>
            <p:nvPr/>
          </p:nvSpPr>
          <p:spPr bwMode="auto">
            <a:xfrm>
              <a:off x="1296" y="1296"/>
              <a:ext cx="864" cy="13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2352" y="1872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</a:p>
          </p:txBody>
        </p:sp>
        <p:sp>
          <p:nvSpPr>
            <p:cNvPr id="43018" name="Line 8"/>
            <p:cNvSpPr>
              <a:spLocks noChangeShapeType="1"/>
            </p:cNvSpPr>
            <p:nvPr/>
          </p:nvSpPr>
          <p:spPr bwMode="auto">
            <a:xfrm>
              <a:off x="2304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Line 9"/>
            <p:cNvSpPr>
              <a:spLocks noChangeShapeType="1"/>
            </p:cNvSpPr>
            <p:nvPr/>
          </p:nvSpPr>
          <p:spPr bwMode="auto">
            <a:xfrm>
              <a:off x="2304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10"/>
            <p:cNvSpPr>
              <a:spLocks noChangeShapeType="1"/>
            </p:cNvSpPr>
            <p:nvPr/>
          </p:nvSpPr>
          <p:spPr bwMode="auto">
            <a:xfrm>
              <a:off x="2448" y="22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11"/>
            <p:cNvSpPr>
              <a:spLocks noChangeShapeType="1"/>
            </p:cNvSpPr>
            <p:nvPr/>
          </p:nvSpPr>
          <p:spPr bwMode="auto">
            <a:xfrm flipV="1">
              <a:off x="2448" y="129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12"/>
            <p:cNvSpPr>
              <a:spLocks noChangeShapeType="1"/>
            </p:cNvSpPr>
            <p:nvPr/>
          </p:nvSpPr>
          <p:spPr bwMode="auto">
            <a:xfrm>
              <a:off x="9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Rectangle 13"/>
            <p:cNvSpPr>
              <a:spLocks noChangeArrowheads="1"/>
            </p:cNvSpPr>
            <p:nvPr/>
          </p:nvSpPr>
          <p:spPr bwMode="auto">
            <a:xfrm>
              <a:off x="1488" y="1296"/>
              <a:ext cx="48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4" name="Line 14"/>
            <p:cNvSpPr>
              <a:spLocks noChangeShapeType="1"/>
            </p:cNvSpPr>
            <p:nvPr/>
          </p:nvSpPr>
          <p:spPr bwMode="auto">
            <a:xfrm>
              <a:off x="1296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15"/>
            <p:cNvSpPr>
              <a:spLocks noChangeShapeType="1"/>
            </p:cNvSpPr>
            <p:nvPr/>
          </p:nvSpPr>
          <p:spPr bwMode="auto">
            <a:xfrm>
              <a:off x="672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16"/>
            <p:cNvSpPr>
              <a:spLocks noChangeShapeType="1"/>
            </p:cNvSpPr>
            <p:nvPr/>
          </p:nvSpPr>
          <p:spPr bwMode="auto">
            <a:xfrm flipH="1">
              <a:off x="1296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Text Box 17"/>
            <p:cNvSpPr txBox="1">
              <a:spLocks noChangeArrowheads="1"/>
            </p:cNvSpPr>
            <p:nvPr/>
          </p:nvSpPr>
          <p:spPr bwMode="auto">
            <a:xfrm>
              <a:off x="1056" y="273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43028" name="Line 18"/>
            <p:cNvSpPr>
              <a:spLocks noChangeShapeType="1"/>
            </p:cNvSpPr>
            <p:nvPr/>
          </p:nvSpPr>
          <p:spPr bwMode="auto">
            <a:xfrm>
              <a:off x="2160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Line 19"/>
            <p:cNvSpPr>
              <a:spLocks noChangeShapeType="1"/>
            </p:cNvSpPr>
            <p:nvPr/>
          </p:nvSpPr>
          <p:spPr bwMode="auto">
            <a:xfrm>
              <a:off x="1872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Line 20"/>
            <p:cNvSpPr>
              <a:spLocks noChangeShapeType="1"/>
            </p:cNvSpPr>
            <p:nvPr/>
          </p:nvSpPr>
          <p:spPr bwMode="auto">
            <a:xfrm flipH="1">
              <a:off x="1296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Text Box 21"/>
            <p:cNvSpPr txBox="1">
              <a:spLocks noChangeArrowheads="1"/>
            </p:cNvSpPr>
            <p:nvPr/>
          </p:nvSpPr>
          <p:spPr bwMode="auto">
            <a:xfrm>
              <a:off x="1632" y="293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b</a:t>
              </a:r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5017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0181" name="Picture 2" descr="32-T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65088"/>
            <a:ext cx="8229600" cy="678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223.46.6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012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How do U</a:t>
            </a:r>
            <a:r>
              <a:rPr lang="en-US" baseline="-25000" dirty="0"/>
              <a:t>C</a:t>
            </a:r>
            <a:r>
              <a:rPr lang="en-US" dirty="0"/>
              <a:t> and U</a:t>
            </a:r>
            <a:r>
              <a:rPr lang="en-US" baseline="-25000" dirty="0"/>
              <a:t>L</a:t>
            </a:r>
            <a:r>
              <a:rPr lang="en-US" dirty="0"/>
              <a:t> change when a mass-spring system oscillate?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changes smoothly from </a:t>
            </a:r>
            <a:r>
              <a:rPr lang="en-US" dirty="0"/>
              <a:t>U</a:t>
            </a:r>
            <a:r>
              <a:rPr lang="en-US" baseline="-25000" dirty="0"/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to </a:t>
            </a:r>
            <a:r>
              <a:rPr lang="en-US" dirty="0"/>
              <a:t>U</a:t>
            </a:r>
            <a:r>
              <a:rPr lang="en-US" baseline="-25000" dirty="0"/>
              <a:t>L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is all </a:t>
            </a:r>
            <a:r>
              <a:rPr lang="en-US" dirty="0"/>
              <a:t>U</a:t>
            </a:r>
            <a:r>
              <a:rPr lang="en-US" baseline="-25000" dirty="0"/>
              <a:t>C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is all U</a:t>
            </a:r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jumps from </a:t>
            </a:r>
            <a:r>
              <a:rPr lang="en-US" dirty="0"/>
              <a:t>U</a:t>
            </a:r>
            <a:r>
              <a:rPr lang="en-US" baseline="-25000" dirty="0"/>
              <a:t>C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=0 to </a:t>
            </a:r>
            <a:r>
              <a:rPr lang="en-US" dirty="0"/>
              <a:t>U</a:t>
            </a:r>
            <a:r>
              <a:rPr lang="en-US" baseline="-25000" dirty="0"/>
              <a:t>C 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max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and from </a:t>
            </a:r>
            <a:r>
              <a:rPr lang="en-US" dirty="0" err="1"/>
              <a:t>U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max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to </a:t>
            </a:r>
            <a:r>
              <a:rPr lang="en-US" dirty="0"/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=0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pic>
        <p:nvPicPr>
          <p:cNvPr id="2501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3865" y="1824038"/>
            <a:ext cx="2601476" cy="1894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127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74" name="Line 2"/>
          <p:cNvSpPr>
            <a:spLocks noChangeShapeType="1"/>
          </p:cNvSpPr>
          <p:nvPr/>
        </p:nvSpPr>
        <p:spPr bwMode="auto">
          <a:xfrm flipV="1">
            <a:off x="1600200" y="1676400"/>
            <a:ext cx="0" cy="38100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3"/>
          <p:cNvSpPr>
            <a:spLocks noChangeShapeType="1"/>
          </p:cNvSpPr>
          <p:nvPr/>
        </p:nvSpPr>
        <p:spPr bwMode="auto">
          <a:xfrm flipV="1">
            <a:off x="1600200" y="2667000"/>
            <a:ext cx="0" cy="9906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4"/>
          <p:cNvSpPr>
            <a:spLocks noChangeShapeType="1"/>
          </p:cNvSpPr>
          <p:nvPr/>
        </p:nvSpPr>
        <p:spPr bwMode="auto">
          <a:xfrm flipV="1">
            <a:off x="1828800" y="1676400"/>
            <a:ext cx="0" cy="38100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5"/>
          <p:cNvSpPr>
            <a:spLocks noChangeShapeType="1"/>
          </p:cNvSpPr>
          <p:nvPr/>
        </p:nvSpPr>
        <p:spPr bwMode="auto">
          <a:xfrm flipV="1">
            <a:off x="1828800" y="2667000"/>
            <a:ext cx="0" cy="9906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Line 6"/>
          <p:cNvSpPr>
            <a:spLocks noChangeShapeType="1"/>
          </p:cNvSpPr>
          <p:nvPr/>
        </p:nvSpPr>
        <p:spPr bwMode="auto">
          <a:xfrm flipV="1">
            <a:off x="2057400" y="1676400"/>
            <a:ext cx="0" cy="38100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Line 7"/>
          <p:cNvSpPr>
            <a:spLocks noChangeShapeType="1"/>
          </p:cNvSpPr>
          <p:nvPr/>
        </p:nvSpPr>
        <p:spPr bwMode="auto">
          <a:xfrm flipV="1">
            <a:off x="2057400" y="2667000"/>
            <a:ext cx="0" cy="9906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Line 8"/>
          <p:cNvSpPr>
            <a:spLocks noChangeShapeType="1"/>
          </p:cNvSpPr>
          <p:nvPr/>
        </p:nvSpPr>
        <p:spPr bwMode="auto">
          <a:xfrm flipV="1">
            <a:off x="2286000" y="1676400"/>
            <a:ext cx="0" cy="38100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Line 9"/>
          <p:cNvSpPr>
            <a:spLocks noChangeShapeType="1"/>
          </p:cNvSpPr>
          <p:nvPr/>
        </p:nvSpPr>
        <p:spPr bwMode="auto">
          <a:xfrm flipV="1">
            <a:off x="2286000" y="2667000"/>
            <a:ext cx="0" cy="9906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Line 10"/>
          <p:cNvSpPr>
            <a:spLocks noChangeShapeType="1"/>
          </p:cNvSpPr>
          <p:nvPr/>
        </p:nvSpPr>
        <p:spPr bwMode="auto">
          <a:xfrm flipV="1">
            <a:off x="2590800" y="1676400"/>
            <a:ext cx="0" cy="38100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Line 11"/>
          <p:cNvSpPr>
            <a:spLocks noChangeShapeType="1"/>
          </p:cNvSpPr>
          <p:nvPr/>
        </p:nvSpPr>
        <p:spPr bwMode="auto">
          <a:xfrm flipV="1">
            <a:off x="2590800" y="2667000"/>
            <a:ext cx="0" cy="9906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43200" y="1981200"/>
            <a:ext cx="304800" cy="304800"/>
            <a:chOff x="1824" y="960"/>
            <a:chExt cx="192" cy="192"/>
          </a:xfrm>
        </p:grpSpPr>
        <p:sp>
          <p:nvSpPr>
            <p:cNvPr id="11356" name="Oval 13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7" name="Line 14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Line 15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743200" y="2286000"/>
            <a:ext cx="304800" cy="304800"/>
            <a:chOff x="1824" y="960"/>
            <a:chExt cx="192" cy="192"/>
          </a:xfrm>
        </p:grpSpPr>
        <p:sp>
          <p:nvSpPr>
            <p:cNvPr id="11353" name="Oval 17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Line 18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5" name="Line 19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43200" y="2590800"/>
            <a:ext cx="304800" cy="304800"/>
            <a:chOff x="1824" y="960"/>
            <a:chExt cx="192" cy="192"/>
          </a:xfrm>
        </p:grpSpPr>
        <p:sp>
          <p:nvSpPr>
            <p:cNvPr id="11350" name="Oval 21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Line 22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Line 23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743200" y="2895600"/>
            <a:ext cx="304800" cy="304800"/>
            <a:chOff x="1824" y="960"/>
            <a:chExt cx="192" cy="192"/>
          </a:xfrm>
        </p:grpSpPr>
        <p:sp>
          <p:nvSpPr>
            <p:cNvPr id="11347" name="Oval 25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Line 26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9" name="Line 27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743200" y="3200400"/>
            <a:ext cx="304800" cy="304800"/>
            <a:chOff x="1824" y="960"/>
            <a:chExt cx="192" cy="192"/>
          </a:xfrm>
        </p:grpSpPr>
        <p:sp>
          <p:nvSpPr>
            <p:cNvPr id="11344" name="Oval 29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Line 30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6" name="Line 31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743200" y="3505200"/>
            <a:ext cx="304800" cy="304800"/>
            <a:chOff x="1824" y="960"/>
            <a:chExt cx="192" cy="192"/>
          </a:xfrm>
        </p:grpSpPr>
        <p:sp>
          <p:nvSpPr>
            <p:cNvPr id="11341" name="Oval 33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Line 34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3" name="Line 35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2743200" y="3810000"/>
            <a:ext cx="304800" cy="304800"/>
            <a:chOff x="1824" y="960"/>
            <a:chExt cx="192" cy="192"/>
          </a:xfrm>
        </p:grpSpPr>
        <p:sp>
          <p:nvSpPr>
            <p:cNvPr id="11338" name="Oval 37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Line 38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0" name="Line 39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2743200" y="4114800"/>
            <a:ext cx="304800" cy="304800"/>
            <a:chOff x="1824" y="960"/>
            <a:chExt cx="192" cy="192"/>
          </a:xfrm>
        </p:grpSpPr>
        <p:sp>
          <p:nvSpPr>
            <p:cNvPr id="11335" name="Oval 41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Line 42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7" name="Line 43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2743200" y="4419600"/>
            <a:ext cx="304800" cy="304800"/>
            <a:chOff x="1824" y="960"/>
            <a:chExt cx="192" cy="192"/>
          </a:xfrm>
        </p:grpSpPr>
        <p:sp>
          <p:nvSpPr>
            <p:cNvPr id="11332" name="Oval 45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Line 46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4" name="Line 47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2743200" y="4724400"/>
            <a:ext cx="304800" cy="304800"/>
            <a:chOff x="1824" y="960"/>
            <a:chExt cx="192" cy="192"/>
          </a:xfrm>
        </p:grpSpPr>
        <p:sp>
          <p:nvSpPr>
            <p:cNvPr id="11329" name="Oval 49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Line 50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1" name="Line 51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1066800" y="4724400"/>
            <a:ext cx="304800" cy="304800"/>
            <a:chOff x="768" y="2880"/>
            <a:chExt cx="192" cy="192"/>
          </a:xfrm>
        </p:grpSpPr>
        <p:sp>
          <p:nvSpPr>
            <p:cNvPr id="11327" name="Oval 53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Oval 54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1066800" y="4419600"/>
            <a:ext cx="304800" cy="304800"/>
            <a:chOff x="768" y="2880"/>
            <a:chExt cx="192" cy="192"/>
          </a:xfrm>
        </p:grpSpPr>
        <p:sp>
          <p:nvSpPr>
            <p:cNvPr id="11325" name="Oval 56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Oval 57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1066800" y="4114800"/>
            <a:ext cx="304800" cy="304800"/>
            <a:chOff x="768" y="2880"/>
            <a:chExt cx="192" cy="192"/>
          </a:xfrm>
        </p:grpSpPr>
        <p:sp>
          <p:nvSpPr>
            <p:cNvPr id="11323" name="Oval 59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Oval 60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1066800" y="3810000"/>
            <a:ext cx="304800" cy="304800"/>
            <a:chOff x="768" y="2880"/>
            <a:chExt cx="192" cy="192"/>
          </a:xfrm>
        </p:grpSpPr>
        <p:sp>
          <p:nvSpPr>
            <p:cNvPr id="11321" name="Oval 62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Oval 63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64"/>
          <p:cNvGrpSpPr>
            <a:grpSpLocks/>
          </p:cNvGrpSpPr>
          <p:nvPr/>
        </p:nvGrpSpPr>
        <p:grpSpPr bwMode="auto">
          <a:xfrm>
            <a:off x="1066800" y="3505200"/>
            <a:ext cx="304800" cy="304800"/>
            <a:chOff x="768" y="2880"/>
            <a:chExt cx="192" cy="192"/>
          </a:xfrm>
        </p:grpSpPr>
        <p:sp>
          <p:nvSpPr>
            <p:cNvPr id="11319" name="Oval 65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Oval 66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67"/>
          <p:cNvGrpSpPr>
            <a:grpSpLocks/>
          </p:cNvGrpSpPr>
          <p:nvPr/>
        </p:nvGrpSpPr>
        <p:grpSpPr bwMode="auto">
          <a:xfrm>
            <a:off x="1066800" y="3200400"/>
            <a:ext cx="304800" cy="304800"/>
            <a:chOff x="768" y="2880"/>
            <a:chExt cx="192" cy="192"/>
          </a:xfrm>
        </p:grpSpPr>
        <p:sp>
          <p:nvSpPr>
            <p:cNvPr id="11317" name="Oval 68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Oval 69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70"/>
          <p:cNvGrpSpPr>
            <a:grpSpLocks/>
          </p:cNvGrpSpPr>
          <p:nvPr/>
        </p:nvGrpSpPr>
        <p:grpSpPr bwMode="auto">
          <a:xfrm>
            <a:off x="1066800" y="2895600"/>
            <a:ext cx="304800" cy="304800"/>
            <a:chOff x="768" y="2880"/>
            <a:chExt cx="192" cy="192"/>
          </a:xfrm>
        </p:grpSpPr>
        <p:sp>
          <p:nvSpPr>
            <p:cNvPr id="11315" name="Oval 71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Oval 72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73"/>
          <p:cNvGrpSpPr>
            <a:grpSpLocks/>
          </p:cNvGrpSpPr>
          <p:nvPr/>
        </p:nvGrpSpPr>
        <p:grpSpPr bwMode="auto">
          <a:xfrm>
            <a:off x="1066800" y="2590800"/>
            <a:ext cx="304800" cy="304800"/>
            <a:chOff x="768" y="2880"/>
            <a:chExt cx="192" cy="192"/>
          </a:xfrm>
        </p:grpSpPr>
        <p:sp>
          <p:nvSpPr>
            <p:cNvPr id="11313" name="Oval 74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Oval 75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76"/>
          <p:cNvGrpSpPr>
            <a:grpSpLocks/>
          </p:cNvGrpSpPr>
          <p:nvPr/>
        </p:nvGrpSpPr>
        <p:grpSpPr bwMode="auto">
          <a:xfrm>
            <a:off x="1066800" y="2286000"/>
            <a:ext cx="304800" cy="304800"/>
            <a:chOff x="768" y="2880"/>
            <a:chExt cx="192" cy="192"/>
          </a:xfrm>
        </p:grpSpPr>
        <p:sp>
          <p:nvSpPr>
            <p:cNvPr id="11311" name="Oval 77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Oval 78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79"/>
          <p:cNvGrpSpPr>
            <a:grpSpLocks/>
          </p:cNvGrpSpPr>
          <p:nvPr/>
        </p:nvGrpSpPr>
        <p:grpSpPr bwMode="auto">
          <a:xfrm>
            <a:off x="1066800" y="1981200"/>
            <a:ext cx="304800" cy="304800"/>
            <a:chOff x="768" y="2880"/>
            <a:chExt cx="192" cy="192"/>
          </a:xfrm>
        </p:grpSpPr>
        <p:sp>
          <p:nvSpPr>
            <p:cNvPr id="11309" name="Oval 80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Oval 81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04" name="Text Box 82"/>
          <p:cNvSpPr txBox="1">
            <a:spLocks noChangeArrowheads="1"/>
          </p:cNvSpPr>
          <p:nvPr/>
        </p:nvSpPr>
        <p:spPr bwMode="auto">
          <a:xfrm>
            <a:off x="2209800" y="457200"/>
            <a:ext cx="3752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Inductance of a solenoid</a:t>
            </a:r>
          </a:p>
        </p:txBody>
      </p:sp>
      <p:sp>
        <p:nvSpPr>
          <p:cNvPr id="11305" name="Rectangle 83"/>
          <p:cNvSpPr>
            <a:spLocks noChangeArrowheads="1"/>
          </p:cNvSpPr>
          <p:nvPr/>
        </p:nvSpPr>
        <p:spPr bwMode="auto">
          <a:xfrm>
            <a:off x="4357688" y="1262063"/>
            <a:ext cx="3581400" cy="1817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Text Box 84"/>
          <p:cNvSpPr txBox="1">
            <a:spLocks noChangeArrowheads="1"/>
          </p:cNvSpPr>
          <p:nvPr/>
        </p:nvSpPr>
        <p:spPr bwMode="auto">
          <a:xfrm>
            <a:off x="4475163" y="13382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11266" name="Object 85"/>
          <p:cNvGraphicFramePr>
            <a:graphicFrameLocks noChangeAspect="1"/>
          </p:cNvGraphicFramePr>
          <p:nvPr/>
        </p:nvGraphicFramePr>
        <p:xfrm>
          <a:off x="4776788" y="1738313"/>
          <a:ext cx="13779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228600" progId="Equation.3">
                  <p:embed/>
                </p:oleObj>
              </mc:Choice>
              <mc:Fallback>
                <p:oleObj name="Equation" r:id="rId2" imgW="596880" imgH="228600" progId="Equation.3">
                  <p:embed/>
                  <p:pic>
                    <p:nvPicPr>
                      <p:cNvPr id="11266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1738313"/>
                        <a:ext cx="137795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86"/>
          <p:cNvGraphicFramePr>
            <a:graphicFrameLocks noChangeAspect="1"/>
          </p:cNvGraphicFramePr>
          <p:nvPr/>
        </p:nvGraphicFramePr>
        <p:xfrm>
          <a:off x="4756150" y="2179638"/>
          <a:ext cx="13049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393480" progId="Equation.3">
                  <p:embed/>
                </p:oleObj>
              </mc:Choice>
              <mc:Fallback>
                <p:oleObj name="Equation" r:id="rId4" imgW="634680" imgH="393480" progId="Equation.3">
                  <p:embed/>
                  <p:pic>
                    <p:nvPicPr>
                      <p:cNvPr id="11267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2179638"/>
                        <a:ext cx="1304925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7" name="Oval 87"/>
          <p:cNvSpPr>
            <a:spLocks noChangeArrowheads="1"/>
          </p:cNvSpPr>
          <p:nvPr/>
        </p:nvSpPr>
        <p:spPr bwMode="auto">
          <a:xfrm>
            <a:off x="1247775" y="5108575"/>
            <a:ext cx="1684338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Text Box 88"/>
          <p:cNvSpPr txBox="1">
            <a:spLocks noChangeArrowheads="1"/>
          </p:cNvSpPr>
          <p:nvPr/>
        </p:nvSpPr>
        <p:spPr bwMode="auto">
          <a:xfrm>
            <a:off x="1897063" y="539591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</a:p>
        </p:txBody>
      </p:sp>
      <p:graphicFrame>
        <p:nvGraphicFramePr>
          <p:cNvPr id="11268" name="Object 89"/>
          <p:cNvGraphicFramePr>
            <a:graphicFrameLocks noChangeAspect="1"/>
          </p:cNvGraphicFramePr>
          <p:nvPr/>
        </p:nvGraphicFramePr>
        <p:xfrm>
          <a:off x="5348288" y="3255963"/>
          <a:ext cx="12001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215640" progId="Equation.3">
                  <p:embed/>
                </p:oleObj>
              </mc:Choice>
              <mc:Fallback>
                <p:oleObj name="Equation" r:id="rId6" imgW="583920" imgH="215640" progId="Equation.3">
                  <p:embed/>
                  <p:pic>
                    <p:nvPicPr>
                      <p:cNvPr id="11268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288" y="3255963"/>
                        <a:ext cx="120015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90"/>
          <p:cNvGraphicFramePr>
            <a:graphicFrameLocks noChangeAspect="1"/>
          </p:cNvGraphicFramePr>
          <p:nvPr/>
        </p:nvGraphicFramePr>
        <p:xfrm>
          <a:off x="5245100" y="3844925"/>
          <a:ext cx="15652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228600" progId="Equation.3">
                  <p:embed/>
                </p:oleObj>
              </mc:Choice>
              <mc:Fallback>
                <p:oleObj name="Equation" r:id="rId8" imgW="761760" imgH="228600" progId="Equation.3">
                  <p:embed/>
                  <p:pic>
                    <p:nvPicPr>
                      <p:cNvPr id="11269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3844925"/>
                        <a:ext cx="1565275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91"/>
          <p:cNvGraphicFramePr>
            <a:graphicFrameLocks noChangeAspect="1"/>
          </p:cNvGraphicFramePr>
          <p:nvPr/>
        </p:nvGraphicFramePr>
        <p:xfrm>
          <a:off x="5199063" y="4394200"/>
          <a:ext cx="161766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87320" imgH="393480" progId="Equation.3">
                  <p:embed/>
                </p:oleObj>
              </mc:Choice>
              <mc:Fallback>
                <p:oleObj name="Equation" r:id="rId10" imgW="787320" imgH="393480" progId="Equation.3">
                  <p:embed/>
                  <p:pic>
                    <p:nvPicPr>
                      <p:cNvPr id="1127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4394200"/>
                        <a:ext cx="1617662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92"/>
          <p:cNvGraphicFramePr>
            <a:graphicFrameLocks noChangeAspect="1"/>
          </p:cNvGraphicFramePr>
          <p:nvPr/>
        </p:nvGraphicFramePr>
        <p:xfrm>
          <a:off x="5257800" y="5314950"/>
          <a:ext cx="15414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49160" imgH="241200" progId="Equation.3">
                  <p:embed/>
                </p:oleObj>
              </mc:Choice>
              <mc:Fallback>
                <p:oleObj name="Equation" r:id="rId12" imgW="749160" imgH="241200" progId="Equation.3">
                  <p:embed/>
                  <p:pic>
                    <p:nvPicPr>
                      <p:cNvPr id="11271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314950"/>
                        <a:ext cx="154146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223.46.3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There is energy stored in a capacitor, is there energy stored in an inductor?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No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11F30-BA1F-B6B2-9410-6FBF1344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Capsule endoscopy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451C0-139C-C7D7-AEAD-3123C3762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9978C92-00CE-B738-A428-BE6B40F8D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6629" y="1685170"/>
            <a:ext cx="3370742" cy="452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75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" y="637449"/>
            <a:ext cx="7955280" cy="527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223.46.4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energy density in a magnetic field is proportional to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1292</Words>
  <Application>Microsoft Office PowerPoint</Application>
  <PresentationFormat>On-screen Show (4:3)</PresentationFormat>
  <Paragraphs>373</Paragraphs>
  <Slides>49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8" baseType="lpstr">
      <vt:lpstr>Arial</vt:lpstr>
      <vt:lpstr>Brush455 BT</vt:lpstr>
      <vt:lpstr>Calibri</vt:lpstr>
      <vt:lpstr>eusm7</vt:lpstr>
      <vt:lpstr>French Script MT</vt:lpstr>
      <vt:lpstr>Symbol</vt:lpstr>
      <vt:lpstr>Times New Roman</vt:lpstr>
      <vt:lpstr>Office Theme</vt:lpstr>
      <vt:lpstr>Equation</vt:lpstr>
      <vt:lpstr>Question 223.46.1</vt:lpstr>
      <vt:lpstr>PowerPoint Presentation</vt:lpstr>
      <vt:lpstr>Question 223.46.2</vt:lpstr>
      <vt:lpstr>PowerPoint Presentation</vt:lpstr>
      <vt:lpstr>PowerPoint Presentation</vt:lpstr>
      <vt:lpstr>Question 223.46.3</vt:lpstr>
      <vt:lpstr>Capsule endoscopy</vt:lpstr>
      <vt:lpstr>PowerPoint Presentation</vt:lpstr>
      <vt:lpstr>Question 223.46.4</vt:lpstr>
      <vt:lpstr>Inductor Symbol</vt:lpstr>
      <vt:lpstr>Joseph Henry</vt:lpstr>
      <vt:lpstr>PowerPoint Presentation</vt:lpstr>
      <vt:lpstr>Question 223.46.5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RLC Circuit, Analysis</vt:lpstr>
      <vt:lpstr>RLC Circuit Compared to Damped Oscillators</vt:lpstr>
      <vt:lpstr>RLC Circuit Compared to Damped Oscillators, cont.</vt:lpstr>
      <vt:lpstr>RLC Circuit Compared to Damped Oscillators, final</vt:lpstr>
      <vt:lpstr>PowerPoint Presentation</vt:lpstr>
      <vt:lpstr>PowerPoint Presentation</vt:lpstr>
      <vt:lpstr>Overdamped RLC Circuit, Graph</vt:lpstr>
      <vt:lpstr>Strange Circuit 1</vt:lpstr>
      <vt:lpstr>Strange Circuit 1</vt:lpstr>
      <vt:lpstr>Strange Circuit 2</vt:lpstr>
      <vt:lpstr>Strange Circuit 2</vt:lpstr>
      <vt:lpstr>Strange Circuit 2</vt:lpstr>
      <vt:lpstr>Strange Circuit 2</vt:lpstr>
      <vt:lpstr>Inductor in a Circuit</vt:lpstr>
      <vt:lpstr>RL Circuit</vt:lpstr>
      <vt:lpstr>RL Circuit, cont</vt:lpstr>
      <vt:lpstr>Energy Stored in a Magnetic Field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223.46.6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9</cp:revision>
  <dcterms:created xsi:type="dcterms:W3CDTF">2011-12-02T03:06:37Z</dcterms:created>
  <dcterms:modified xsi:type="dcterms:W3CDTF">2024-07-12T18:13:16Z</dcterms:modified>
</cp:coreProperties>
</file>