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76" r:id="rId2"/>
    <p:sldId id="1060" r:id="rId3"/>
    <p:sldId id="1379" r:id="rId4"/>
    <p:sldId id="278" r:id="rId5"/>
    <p:sldId id="277" r:id="rId6"/>
    <p:sldId id="1380" r:id="rId7"/>
    <p:sldId id="1381" r:id="rId8"/>
    <p:sldId id="1382" r:id="rId9"/>
    <p:sldId id="1215" r:id="rId10"/>
    <p:sldId id="272" r:id="rId11"/>
    <p:sldId id="273" r:id="rId12"/>
    <p:sldId id="260" r:id="rId13"/>
    <p:sldId id="261" r:id="rId14"/>
    <p:sldId id="262" r:id="rId15"/>
    <p:sldId id="257" r:id="rId16"/>
    <p:sldId id="258" r:id="rId17"/>
    <p:sldId id="259" r:id="rId18"/>
    <p:sldId id="1216" r:id="rId19"/>
    <p:sldId id="1440" r:id="rId20"/>
    <p:sldId id="1217" r:id="rId21"/>
    <p:sldId id="408" r:id="rId22"/>
    <p:sldId id="271" r:id="rId23"/>
    <p:sldId id="1437" r:id="rId24"/>
    <p:sldId id="1376" r:id="rId25"/>
    <p:sldId id="1377" r:id="rId26"/>
    <p:sldId id="1378" r:id="rId27"/>
    <p:sldId id="275" r:id="rId28"/>
    <p:sldId id="264" r:id="rId29"/>
    <p:sldId id="1062" r:id="rId30"/>
    <p:sldId id="1438" r:id="rId31"/>
    <p:sldId id="1070" r:id="rId32"/>
    <p:sldId id="418" r:id="rId33"/>
    <p:sldId id="417" r:id="rId34"/>
    <p:sldId id="564" r:id="rId35"/>
    <p:sldId id="1069" r:id="rId36"/>
    <p:sldId id="265" r:id="rId37"/>
    <p:sldId id="267" r:id="rId38"/>
    <p:sldId id="269" r:id="rId39"/>
    <p:sldId id="1071" r:id="rId40"/>
    <p:sldId id="1072" r:id="rId41"/>
    <p:sldId id="1138" r:id="rId42"/>
    <p:sldId id="1139" r:id="rId43"/>
    <p:sldId id="1140" r:id="rId44"/>
    <p:sldId id="1141" r:id="rId45"/>
    <p:sldId id="274" r:id="rId46"/>
    <p:sldId id="263" r:id="rId47"/>
    <p:sldId id="1439" r:id="rId48"/>
    <p:sldId id="270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98568F-B1F6-47B2-A404-0ED5144EAF91}" v="7" dt="2024-09-19T16:25:56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97" d="100"/>
          <a:sy n="97" d="100"/>
        </p:scale>
        <p:origin x="16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37CE7355-AB08-45C9-98F7-FC70C9DF7CF2}"/>
    <pc:docChg chg="custSel addSld delSld modSld sldOrd">
      <pc:chgData name="Lines, Todd" userId="afaf7c3a-e8aa-4568-882a-02ad8f9e19b0" providerId="ADAL" clId="{37CE7355-AB08-45C9-98F7-FC70C9DF7CF2}" dt="2023-09-18T14:18:03.851" v="50"/>
      <pc:docMkLst>
        <pc:docMk/>
      </pc:docMkLst>
      <pc:sldChg chg="del">
        <pc:chgData name="Lines, Todd" userId="afaf7c3a-e8aa-4568-882a-02ad8f9e19b0" providerId="ADAL" clId="{37CE7355-AB08-45C9-98F7-FC70C9DF7CF2}" dt="2023-09-15T01:03:38.545" v="27" actId="2696"/>
        <pc:sldMkLst>
          <pc:docMk/>
          <pc:sldMk cId="2015820796" sldId="257"/>
        </pc:sldMkLst>
      </pc:sldChg>
      <pc:sldChg chg="del">
        <pc:chgData name="Lines, Todd" userId="afaf7c3a-e8aa-4568-882a-02ad8f9e19b0" providerId="ADAL" clId="{37CE7355-AB08-45C9-98F7-FC70C9DF7CF2}" dt="2023-09-15T01:03:38.545" v="27" actId="2696"/>
        <pc:sldMkLst>
          <pc:docMk/>
          <pc:sldMk cId="1496941259" sldId="258"/>
        </pc:sldMkLst>
      </pc:sldChg>
      <pc:sldChg chg="del">
        <pc:chgData name="Lines, Todd" userId="afaf7c3a-e8aa-4568-882a-02ad8f9e19b0" providerId="ADAL" clId="{37CE7355-AB08-45C9-98F7-FC70C9DF7CF2}" dt="2023-09-15T01:03:38.545" v="27" actId="2696"/>
        <pc:sldMkLst>
          <pc:docMk/>
          <pc:sldMk cId="1052569046" sldId="259"/>
        </pc:sldMkLst>
      </pc:sldChg>
      <pc:sldChg chg="add">
        <pc:chgData name="Lines, Todd" userId="afaf7c3a-e8aa-4568-882a-02ad8f9e19b0" providerId="ADAL" clId="{37CE7355-AB08-45C9-98F7-FC70C9DF7CF2}" dt="2023-09-15T01:03:56.938" v="28"/>
        <pc:sldMkLst>
          <pc:docMk/>
          <pc:sldMk cId="3346601855" sldId="260"/>
        </pc:sldMkLst>
      </pc:sldChg>
      <pc:sldChg chg="add">
        <pc:chgData name="Lines, Todd" userId="afaf7c3a-e8aa-4568-882a-02ad8f9e19b0" providerId="ADAL" clId="{37CE7355-AB08-45C9-98F7-FC70C9DF7CF2}" dt="2023-09-15T01:03:56.938" v="28"/>
        <pc:sldMkLst>
          <pc:docMk/>
          <pc:sldMk cId="1282110421" sldId="261"/>
        </pc:sldMkLst>
      </pc:sldChg>
      <pc:sldChg chg="add">
        <pc:chgData name="Lines, Todd" userId="afaf7c3a-e8aa-4568-882a-02ad8f9e19b0" providerId="ADAL" clId="{37CE7355-AB08-45C9-98F7-FC70C9DF7CF2}" dt="2023-09-15T01:03:56.938" v="28"/>
        <pc:sldMkLst>
          <pc:docMk/>
          <pc:sldMk cId="1038495166" sldId="262"/>
        </pc:sldMkLst>
      </pc:sldChg>
      <pc:sldChg chg="ord">
        <pc:chgData name="Lines, Todd" userId="afaf7c3a-e8aa-4568-882a-02ad8f9e19b0" providerId="ADAL" clId="{37CE7355-AB08-45C9-98F7-FC70C9DF7CF2}" dt="2023-09-15T01:08:48.145" v="40"/>
        <pc:sldMkLst>
          <pc:docMk/>
          <pc:sldMk cId="0" sldId="264"/>
        </pc:sldMkLst>
      </pc:sldChg>
      <pc:sldChg chg="ord">
        <pc:chgData name="Lines, Todd" userId="afaf7c3a-e8aa-4568-882a-02ad8f9e19b0" providerId="ADAL" clId="{37CE7355-AB08-45C9-98F7-FC70C9DF7CF2}" dt="2023-09-15T01:09:53.776" v="44"/>
        <pc:sldMkLst>
          <pc:docMk/>
          <pc:sldMk cId="0" sldId="265"/>
        </pc:sldMkLst>
      </pc:sldChg>
      <pc:sldChg chg="ord">
        <pc:chgData name="Lines, Todd" userId="afaf7c3a-e8aa-4568-882a-02ad8f9e19b0" providerId="ADAL" clId="{37CE7355-AB08-45C9-98F7-FC70C9DF7CF2}" dt="2023-09-15T01:10:58.241" v="46"/>
        <pc:sldMkLst>
          <pc:docMk/>
          <pc:sldMk cId="0" sldId="267"/>
        </pc:sldMkLst>
      </pc:sldChg>
      <pc:sldChg chg="ord">
        <pc:chgData name="Lines, Todd" userId="afaf7c3a-e8aa-4568-882a-02ad8f9e19b0" providerId="ADAL" clId="{37CE7355-AB08-45C9-98F7-FC70C9DF7CF2}" dt="2023-09-15T01:10:58.241" v="46"/>
        <pc:sldMkLst>
          <pc:docMk/>
          <pc:sldMk cId="0" sldId="269"/>
        </pc:sldMkLst>
      </pc:sldChg>
      <pc:sldChg chg="ord">
        <pc:chgData name="Lines, Todd" userId="afaf7c3a-e8aa-4568-882a-02ad8f9e19b0" providerId="ADAL" clId="{37CE7355-AB08-45C9-98F7-FC70C9DF7CF2}" dt="2023-09-15T01:05:01.870" v="30"/>
        <pc:sldMkLst>
          <pc:docMk/>
          <pc:sldMk cId="0" sldId="271"/>
        </pc:sldMkLst>
      </pc:sldChg>
      <pc:sldChg chg="add">
        <pc:chgData name="Lines, Todd" userId="afaf7c3a-e8aa-4568-882a-02ad8f9e19b0" providerId="ADAL" clId="{37CE7355-AB08-45C9-98F7-FC70C9DF7CF2}" dt="2023-09-15T01:03:56.938" v="28"/>
        <pc:sldMkLst>
          <pc:docMk/>
          <pc:sldMk cId="772486968" sldId="272"/>
        </pc:sldMkLst>
      </pc:sldChg>
      <pc:sldChg chg="add">
        <pc:chgData name="Lines, Todd" userId="afaf7c3a-e8aa-4568-882a-02ad8f9e19b0" providerId="ADAL" clId="{37CE7355-AB08-45C9-98F7-FC70C9DF7CF2}" dt="2023-09-15T01:03:56.938" v="28"/>
        <pc:sldMkLst>
          <pc:docMk/>
          <pc:sldMk cId="339530994" sldId="273"/>
        </pc:sldMkLst>
      </pc:sldChg>
      <pc:sldChg chg="ord">
        <pc:chgData name="Lines, Todd" userId="afaf7c3a-e8aa-4568-882a-02ad8f9e19b0" providerId="ADAL" clId="{37CE7355-AB08-45C9-98F7-FC70C9DF7CF2}" dt="2023-09-15T01:11:10.536" v="48"/>
        <pc:sldMkLst>
          <pc:docMk/>
          <pc:sldMk cId="0" sldId="274"/>
        </pc:sldMkLst>
      </pc:sldChg>
      <pc:sldChg chg="ord">
        <pc:chgData name="Lines, Todd" userId="afaf7c3a-e8aa-4568-882a-02ad8f9e19b0" providerId="ADAL" clId="{37CE7355-AB08-45C9-98F7-FC70C9DF7CF2}" dt="2023-09-15T01:08:48.145" v="40"/>
        <pc:sldMkLst>
          <pc:docMk/>
          <pc:sldMk cId="1223118491" sldId="275"/>
        </pc:sldMkLst>
      </pc:sldChg>
      <pc:sldChg chg="addSp delSp modSp new mod chgLayout">
        <pc:chgData name="Lines, Todd" userId="afaf7c3a-e8aa-4568-882a-02ad8f9e19b0" providerId="ADAL" clId="{37CE7355-AB08-45C9-98F7-FC70C9DF7CF2}" dt="2023-09-15T00:59:25.838" v="7" actId="20577"/>
        <pc:sldMkLst>
          <pc:docMk/>
          <pc:sldMk cId="3264831337" sldId="276"/>
        </pc:sldMkLst>
        <pc:spChg chg="del">
          <ac:chgData name="Lines, Todd" userId="afaf7c3a-e8aa-4568-882a-02ad8f9e19b0" providerId="ADAL" clId="{37CE7355-AB08-45C9-98F7-FC70C9DF7CF2}" dt="2023-09-15T00:59:21.687" v="1" actId="700"/>
          <ac:spMkLst>
            <pc:docMk/>
            <pc:sldMk cId="3264831337" sldId="276"/>
            <ac:spMk id="2" creationId="{A5C9DC7A-86DF-BEF2-2A8F-3F4762FFB0FF}"/>
          </ac:spMkLst>
        </pc:spChg>
        <pc:spChg chg="del">
          <ac:chgData name="Lines, Todd" userId="afaf7c3a-e8aa-4568-882a-02ad8f9e19b0" providerId="ADAL" clId="{37CE7355-AB08-45C9-98F7-FC70C9DF7CF2}" dt="2023-09-15T00:59:21.687" v="1" actId="700"/>
          <ac:spMkLst>
            <pc:docMk/>
            <pc:sldMk cId="3264831337" sldId="276"/>
            <ac:spMk id="3" creationId="{17B0FFBA-908E-F6E6-77C4-2545546FE74B}"/>
          </ac:spMkLst>
        </pc:spChg>
        <pc:spChg chg="add mod ord">
          <ac:chgData name="Lines, Todd" userId="afaf7c3a-e8aa-4568-882a-02ad8f9e19b0" providerId="ADAL" clId="{37CE7355-AB08-45C9-98F7-FC70C9DF7CF2}" dt="2023-09-15T00:59:25.838" v="7" actId="20577"/>
          <ac:spMkLst>
            <pc:docMk/>
            <pc:sldMk cId="3264831337" sldId="276"/>
            <ac:spMk id="4" creationId="{13B87FD6-5554-2A8D-0F10-F297EAC748D5}"/>
          </ac:spMkLst>
        </pc:spChg>
        <pc:spChg chg="add mod ord">
          <ac:chgData name="Lines, Todd" userId="afaf7c3a-e8aa-4568-882a-02ad8f9e19b0" providerId="ADAL" clId="{37CE7355-AB08-45C9-98F7-FC70C9DF7CF2}" dt="2023-09-15T00:59:21.687" v="1" actId="700"/>
          <ac:spMkLst>
            <pc:docMk/>
            <pc:sldMk cId="3264831337" sldId="276"/>
            <ac:spMk id="5" creationId="{A31F8DC1-134F-0CA2-274F-A84A8574ADC2}"/>
          </ac:spMkLst>
        </pc:spChg>
      </pc:sldChg>
      <pc:sldChg chg="addSp delSp modSp new mod modClrScheme chgLayout">
        <pc:chgData name="Lines, Todd" userId="afaf7c3a-e8aa-4568-882a-02ad8f9e19b0" providerId="ADAL" clId="{37CE7355-AB08-45C9-98F7-FC70C9DF7CF2}" dt="2023-09-15T00:59:35.361" v="18" actId="20577"/>
        <pc:sldMkLst>
          <pc:docMk/>
          <pc:sldMk cId="1379490027" sldId="277"/>
        </pc:sldMkLst>
        <pc:spChg chg="del mod ord">
          <ac:chgData name="Lines, Todd" userId="afaf7c3a-e8aa-4568-882a-02ad8f9e19b0" providerId="ADAL" clId="{37CE7355-AB08-45C9-98F7-FC70C9DF7CF2}" dt="2023-09-15T00:59:32.325" v="9" actId="700"/>
          <ac:spMkLst>
            <pc:docMk/>
            <pc:sldMk cId="1379490027" sldId="277"/>
            <ac:spMk id="2" creationId="{80FD39E2-6CFC-0432-66F5-3522B83E15C8}"/>
          </ac:spMkLst>
        </pc:spChg>
        <pc:spChg chg="del mod ord">
          <ac:chgData name="Lines, Todd" userId="afaf7c3a-e8aa-4568-882a-02ad8f9e19b0" providerId="ADAL" clId="{37CE7355-AB08-45C9-98F7-FC70C9DF7CF2}" dt="2023-09-15T00:59:32.325" v="9" actId="700"/>
          <ac:spMkLst>
            <pc:docMk/>
            <pc:sldMk cId="1379490027" sldId="277"/>
            <ac:spMk id="3" creationId="{57422755-576C-52C5-A842-6E1F726E9B73}"/>
          </ac:spMkLst>
        </pc:spChg>
        <pc:spChg chg="add mod ord">
          <ac:chgData name="Lines, Todd" userId="afaf7c3a-e8aa-4568-882a-02ad8f9e19b0" providerId="ADAL" clId="{37CE7355-AB08-45C9-98F7-FC70C9DF7CF2}" dt="2023-09-15T00:59:35.361" v="18" actId="20577"/>
          <ac:spMkLst>
            <pc:docMk/>
            <pc:sldMk cId="1379490027" sldId="277"/>
            <ac:spMk id="4" creationId="{A36881B6-C751-7363-8207-8331B38B099D}"/>
          </ac:spMkLst>
        </pc:spChg>
        <pc:spChg chg="add mod ord">
          <ac:chgData name="Lines, Todd" userId="afaf7c3a-e8aa-4568-882a-02ad8f9e19b0" providerId="ADAL" clId="{37CE7355-AB08-45C9-98F7-FC70C9DF7CF2}" dt="2023-09-15T00:59:32.325" v="9" actId="700"/>
          <ac:spMkLst>
            <pc:docMk/>
            <pc:sldMk cId="1379490027" sldId="277"/>
            <ac:spMk id="5" creationId="{289BF2DA-3E2C-6A22-B03C-754B9A67C139}"/>
          </ac:spMkLst>
        </pc:spChg>
      </pc:sldChg>
      <pc:sldChg chg="new">
        <pc:chgData name="Lines, Todd" userId="afaf7c3a-e8aa-4568-882a-02ad8f9e19b0" providerId="ADAL" clId="{37CE7355-AB08-45C9-98F7-FC70C9DF7CF2}" dt="2023-09-15T00:59:46.482" v="19" actId="680"/>
        <pc:sldMkLst>
          <pc:docMk/>
          <pc:sldMk cId="107928900" sldId="278"/>
        </pc:sldMkLst>
      </pc:sldChg>
      <pc:sldChg chg="add del ord">
        <pc:chgData name="Lines, Todd" userId="afaf7c3a-e8aa-4568-882a-02ad8f9e19b0" providerId="ADAL" clId="{37CE7355-AB08-45C9-98F7-FC70C9DF7CF2}" dt="2023-09-15T01:05:16.313" v="32"/>
        <pc:sldMkLst>
          <pc:docMk/>
          <pc:sldMk cId="0" sldId="408"/>
        </pc:sldMkLst>
      </pc:sldChg>
      <pc:sldChg chg="add del">
        <pc:chgData name="Lines, Todd" userId="afaf7c3a-e8aa-4568-882a-02ad8f9e19b0" providerId="ADAL" clId="{37CE7355-AB08-45C9-98F7-FC70C9DF7CF2}" dt="2023-09-15T01:03:21.356" v="26"/>
        <pc:sldMkLst>
          <pc:docMk/>
          <pc:sldMk cId="0" sldId="417"/>
        </pc:sldMkLst>
      </pc:sldChg>
      <pc:sldChg chg="add del">
        <pc:chgData name="Lines, Todd" userId="afaf7c3a-e8aa-4568-882a-02ad8f9e19b0" providerId="ADAL" clId="{37CE7355-AB08-45C9-98F7-FC70C9DF7CF2}" dt="2023-09-15T01:03:21.356" v="26"/>
        <pc:sldMkLst>
          <pc:docMk/>
          <pc:sldMk cId="0" sldId="418"/>
        </pc:sldMkLst>
      </pc:sldChg>
      <pc:sldChg chg="add del">
        <pc:chgData name="Lines, Todd" userId="afaf7c3a-e8aa-4568-882a-02ad8f9e19b0" providerId="ADAL" clId="{37CE7355-AB08-45C9-98F7-FC70C9DF7CF2}" dt="2023-09-15T01:03:21.356" v="26"/>
        <pc:sldMkLst>
          <pc:docMk/>
          <pc:sldMk cId="0" sldId="564"/>
        </pc:sldMkLst>
      </pc:sldChg>
      <pc:sldChg chg="add">
        <pc:chgData name="Lines, Todd" userId="afaf7c3a-e8aa-4568-882a-02ad8f9e19b0" providerId="ADAL" clId="{37CE7355-AB08-45C9-98F7-FC70C9DF7CF2}" dt="2023-09-15T00:59:54.497" v="20"/>
        <pc:sldMkLst>
          <pc:docMk/>
          <pc:sldMk cId="0" sldId="1060"/>
        </pc:sldMkLst>
      </pc:sldChg>
      <pc:sldChg chg="add del">
        <pc:chgData name="Lines, Todd" userId="afaf7c3a-e8aa-4568-882a-02ad8f9e19b0" providerId="ADAL" clId="{37CE7355-AB08-45C9-98F7-FC70C9DF7CF2}" dt="2023-09-15T01:03:21.356" v="26"/>
        <pc:sldMkLst>
          <pc:docMk/>
          <pc:sldMk cId="0" sldId="1062"/>
        </pc:sldMkLst>
      </pc:sldChg>
      <pc:sldChg chg="add del">
        <pc:chgData name="Lines, Todd" userId="afaf7c3a-e8aa-4568-882a-02ad8f9e19b0" providerId="ADAL" clId="{37CE7355-AB08-45C9-98F7-FC70C9DF7CF2}" dt="2023-09-15T01:03:21.356" v="26"/>
        <pc:sldMkLst>
          <pc:docMk/>
          <pc:sldMk cId="0" sldId="1069"/>
        </pc:sldMkLst>
      </pc:sldChg>
      <pc:sldChg chg="add del">
        <pc:chgData name="Lines, Todd" userId="afaf7c3a-e8aa-4568-882a-02ad8f9e19b0" providerId="ADAL" clId="{37CE7355-AB08-45C9-98F7-FC70C9DF7CF2}" dt="2023-09-15T01:03:21.356" v="26"/>
        <pc:sldMkLst>
          <pc:docMk/>
          <pc:sldMk cId="0" sldId="1070"/>
        </pc:sldMkLst>
      </pc:sldChg>
      <pc:sldChg chg="add del">
        <pc:chgData name="Lines, Todd" userId="afaf7c3a-e8aa-4568-882a-02ad8f9e19b0" providerId="ADAL" clId="{37CE7355-AB08-45C9-98F7-FC70C9DF7CF2}" dt="2023-09-15T01:03:21.356" v="26"/>
        <pc:sldMkLst>
          <pc:docMk/>
          <pc:sldMk cId="0" sldId="1071"/>
        </pc:sldMkLst>
      </pc:sldChg>
      <pc:sldChg chg="add del">
        <pc:chgData name="Lines, Todd" userId="afaf7c3a-e8aa-4568-882a-02ad8f9e19b0" providerId="ADAL" clId="{37CE7355-AB08-45C9-98F7-FC70C9DF7CF2}" dt="2023-09-15T01:03:21.356" v="26"/>
        <pc:sldMkLst>
          <pc:docMk/>
          <pc:sldMk cId="0" sldId="1072"/>
        </pc:sldMkLst>
      </pc:sldChg>
      <pc:sldChg chg="add del">
        <pc:chgData name="Lines, Todd" userId="afaf7c3a-e8aa-4568-882a-02ad8f9e19b0" providerId="ADAL" clId="{37CE7355-AB08-45C9-98F7-FC70C9DF7CF2}" dt="2023-09-15T01:03:21.356" v="26"/>
        <pc:sldMkLst>
          <pc:docMk/>
          <pc:sldMk cId="0" sldId="1138"/>
        </pc:sldMkLst>
      </pc:sldChg>
      <pc:sldChg chg="add del">
        <pc:chgData name="Lines, Todd" userId="afaf7c3a-e8aa-4568-882a-02ad8f9e19b0" providerId="ADAL" clId="{37CE7355-AB08-45C9-98F7-FC70C9DF7CF2}" dt="2023-09-15T01:03:21.356" v="26"/>
        <pc:sldMkLst>
          <pc:docMk/>
          <pc:sldMk cId="0" sldId="1139"/>
        </pc:sldMkLst>
      </pc:sldChg>
      <pc:sldChg chg="add del">
        <pc:chgData name="Lines, Todd" userId="afaf7c3a-e8aa-4568-882a-02ad8f9e19b0" providerId="ADAL" clId="{37CE7355-AB08-45C9-98F7-FC70C9DF7CF2}" dt="2023-09-15T01:03:21.356" v="26"/>
        <pc:sldMkLst>
          <pc:docMk/>
          <pc:sldMk cId="0" sldId="1140"/>
        </pc:sldMkLst>
      </pc:sldChg>
      <pc:sldChg chg="add del">
        <pc:chgData name="Lines, Todd" userId="afaf7c3a-e8aa-4568-882a-02ad8f9e19b0" providerId="ADAL" clId="{37CE7355-AB08-45C9-98F7-FC70C9DF7CF2}" dt="2023-09-15T01:03:21.356" v="26"/>
        <pc:sldMkLst>
          <pc:docMk/>
          <pc:sldMk cId="0" sldId="1141"/>
        </pc:sldMkLst>
      </pc:sldChg>
      <pc:sldChg chg="add del">
        <pc:chgData name="Lines, Todd" userId="afaf7c3a-e8aa-4568-882a-02ad8f9e19b0" providerId="ADAL" clId="{37CE7355-AB08-45C9-98F7-FC70C9DF7CF2}" dt="2023-09-15T01:03:21.356" v="26"/>
        <pc:sldMkLst>
          <pc:docMk/>
          <pc:sldMk cId="0" sldId="1215"/>
        </pc:sldMkLst>
      </pc:sldChg>
      <pc:sldChg chg="add del">
        <pc:chgData name="Lines, Todd" userId="afaf7c3a-e8aa-4568-882a-02ad8f9e19b0" providerId="ADAL" clId="{37CE7355-AB08-45C9-98F7-FC70C9DF7CF2}" dt="2023-09-15T01:03:21.356" v="26"/>
        <pc:sldMkLst>
          <pc:docMk/>
          <pc:sldMk cId="0" sldId="1216"/>
        </pc:sldMkLst>
      </pc:sldChg>
      <pc:sldChg chg="add del">
        <pc:chgData name="Lines, Todd" userId="afaf7c3a-e8aa-4568-882a-02ad8f9e19b0" providerId="ADAL" clId="{37CE7355-AB08-45C9-98F7-FC70C9DF7CF2}" dt="2023-09-15T01:03:21.356" v="26"/>
        <pc:sldMkLst>
          <pc:docMk/>
          <pc:sldMk cId="0" sldId="1217"/>
        </pc:sldMkLst>
      </pc:sldChg>
      <pc:sldChg chg="addSp delSp modSp add del mod modAnim">
        <pc:chgData name="Lines, Todd" userId="afaf7c3a-e8aa-4568-882a-02ad8f9e19b0" providerId="ADAL" clId="{37CE7355-AB08-45C9-98F7-FC70C9DF7CF2}" dt="2023-09-15T01:08:14.966" v="36" actId="14100"/>
        <pc:sldMkLst>
          <pc:docMk/>
          <pc:sldMk cId="3529208288" sldId="1376"/>
        </pc:sldMkLst>
        <pc:picChg chg="add mod">
          <ac:chgData name="Lines, Todd" userId="afaf7c3a-e8aa-4568-882a-02ad8f9e19b0" providerId="ADAL" clId="{37CE7355-AB08-45C9-98F7-FC70C9DF7CF2}" dt="2023-09-15T01:08:14.966" v="36" actId="14100"/>
          <ac:picMkLst>
            <pc:docMk/>
            <pc:sldMk cId="3529208288" sldId="1376"/>
            <ac:picMk id="6" creationId="{15032F29-4591-3944-8C96-A08B6AF02D83}"/>
          </ac:picMkLst>
        </pc:picChg>
        <pc:picChg chg="del">
          <ac:chgData name="Lines, Todd" userId="afaf7c3a-e8aa-4568-882a-02ad8f9e19b0" providerId="ADAL" clId="{37CE7355-AB08-45C9-98F7-FC70C9DF7CF2}" dt="2023-09-15T01:07:25.354" v="33" actId="478"/>
          <ac:picMkLst>
            <pc:docMk/>
            <pc:sldMk cId="3529208288" sldId="1376"/>
            <ac:picMk id="5087353" creationId="{00000000-0000-0000-0000-000000000000}"/>
          </ac:picMkLst>
        </pc:picChg>
      </pc:sldChg>
      <pc:sldChg chg="add del">
        <pc:chgData name="Lines, Todd" userId="afaf7c3a-e8aa-4568-882a-02ad8f9e19b0" providerId="ADAL" clId="{37CE7355-AB08-45C9-98F7-FC70C9DF7CF2}" dt="2023-09-15T01:03:21.356" v="26"/>
        <pc:sldMkLst>
          <pc:docMk/>
          <pc:sldMk cId="686595881" sldId="1377"/>
        </pc:sldMkLst>
      </pc:sldChg>
      <pc:sldChg chg="add del">
        <pc:chgData name="Lines, Todd" userId="afaf7c3a-e8aa-4568-882a-02ad8f9e19b0" providerId="ADAL" clId="{37CE7355-AB08-45C9-98F7-FC70C9DF7CF2}" dt="2023-09-15T01:03:21.356" v="26"/>
        <pc:sldMkLst>
          <pc:docMk/>
          <pc:sldMk cId="232858059" sldId="1378"/>
        </pc:sldMkLst>
      </pc:sldChg>
      <pc:sldChg chg="add">
        <pc:chgData name="Lines, Todd" userId="afaf7c3a-e8aa-4568-882a-02ad8f9e19b0" providerId="ADAL" clId="{37CE7355-AB08-45C9-98F7-FC70C9DF7CF2}" dt="2023-09-15T01:00:22.279" v="21"/>
        <pc:sldMkLst>
          <pc:docMk/>
          <pc:sldMk cId="945774497" sldId="1379"/>
        </pc:sldMkLst>
      </pc:sldChg>
      <pc:sldChg chg="add del">
        <pc:chgData name="Lines, Todd" userId="afaf7c3a-e8aa-4568-882a-02ad8f9e19b0" providerId="ADAL" clId="{37CE7355-AB08-45C9-98F7-FC70C9DF7CF2}" dt="2023-09-15T01:02:47.678" v="25" actId="47"/>
        <pc:sldMkLst>
          <pc:docMk/>
          <pc:sldMk cId="1100995552" sldId="1380"/>
        </pc:sldMkLst>
      </pc:sldChg>
      <pc:sldChg chg="add del">
        <pc:chgData name="Lines, Todd" userId="afaf7c3a-e8aa-4568-882a-02ad8f9e19b0" providerId="ADAL" clId="{37CE7355-AB08-45C9-98F7-FC70C9DF7CF2}" dt="2023-09-15T01:02:27.066" v="23" actId="47"/>
        <pc:sldMkLst>
          <pc:docMk/>
          <pc:sldMk cId="3410495301" sldId="1380"/>
        </pc:sldMkLst>
      </pc:sldChg>
      <pc:sldChg chg="add">
        <pc:chgData name="Lines, Todd" userId="afaf7c3a-e8aa-4568-882a-02ad8f9e19b0" providerId="ADAL" clId="{37CE7355-AB08-45C9-98F7-FC70C9DF7CF2}" dt="2023-09-15T01:03:21.356" v="26"/>
        <pc:sldMkLst>
          <pc:docMk/>
          <pc:sldMk cId="3488492101" sldId="1380"/>
        </pc:sldMkLst>
      </pc:sldChg>
      <pc:sldChg chg="add del">
        <pc:chgData name="Lines, Todd" userId="afaf7c3a-e8aa-4568-882a-02ad8f9e19b0" providerId="ADAL" clId="{37CE7355-AB08-45C9-98F7-FC70C9DF7CF2}" dt="2023-09-15T01:02:27.066" v="23" actId="47"/>
        <pc:sldMkLst>
          <pc:docMk/>
          <pc:sldMk cId="3090952199" sldId="1381"/>
        </pc:sldMkLst>
      </pc:sldChg>
      <pc:sldChg chg="add del">
        <pc:chgData name="Lines, Todd" userId="afaf7c3a-e8aa-4568-882a-02ad8f9e19b0" providerId="ADAL" clId="{37CE7355-AB08-45C9-98F7-FC70C9DF7CF2}" dt="2023-09-15T01:03:21.356" v="26"/>
        <pc:sldMkLst>
          <pc:docMk/>
          <pc:sldMk cId="3410495301" sldId="1381"/>
        </pc:sldMkLst>
      </pc:sldChg>
      <pc:sldChg chg="add del">
        <pc:chgData name="Lines, Todd" userId="afaf7c3a-e8aa-4568-882a-02ad8f9e19b0" providerId="ADAL" clId="{37CE7355-AB08-45C9-98F7-FC70C9DF7CF2}" dt="2023-09-15T01:02:27.066" v="23" actId="47"/>
        <pc:sldMkLst>
          <pc:docMk/>
          <pc:sldMk cId="2285328972" sldId="1382"/>
        </pc:sldMkLst>
      </pc:sldChg>
      <pc:sldChg chg="add">
        <pc:chgData name="Lines, Todd" userId="afaf7c3a-e8aa-4568-882a-02ad8f9e19b0" providerId="ADAL" clId="{37CE7355-AB08-45C9-98F7-FC70C9DF7CF2}" dt="2023-09-15T01:03:21.356" v="26"/>
        <pc:sldMkLst>
          <pc:docMk/>
          <pc:sldMk cId="3090952199" sldId="1382"/>
        </pc:sldMkLst>
      </pc:sldChg>
      <pc:sldChg chg="add del">
        <pc:chgData name="Lines, Todd" userId="afaf7c3a-e8aa-4568-882a-02ad8f9e19b0" providerId="ADAL" clId="{37CE7355-AB08-45C9-98F7-FC70C9DF7CF2}" dt="2023-09-15T01:03:21.356" v="26"/>
        <pc:sldMkLst>
          <pc:docMk/>
          <pc:sldMk cId="3954630127" sldId="1437"/>
        </pc:sldMkLst>
      </pc:sldChg>
      <pc:sldChg chg="add">
        <pc:chgData name="Lines, Todd" userId="afaf7c3a-e8aa-4568-882a-02ad8f9e19b0" providerId="ADAL" clId="{37CE7355-AB08-45C9-98F7-FC70C9DF7CF2}" dt="2023-09-15T01:03:21.356" v="26"/>
        <pc:sldMkLst>
          <pc:docMk/>
          <pc:sldMk cId="2285328972" sldId="1438"/>
        </pc:sldMkLst>
      </pc:sldChg>
      <pc:sldChg chg="addSp modSp new modAnim">
        <pc:chgData name="Lines, Todd" userId="afaf7c3a-e8aa-4568-882a-02ad8f9e19b0" providerId="ADAL" clId="{37CE7355-AB08-45C9-98F7-FC70C9DF7CF2}" dt="2023-09-18T14:18:03.851" v="50"/>
        <pc:sldMkLst>
          <pc:docMk/>
          <pc:sldMk cId="3891747274" sldId="1439"/>
        </pc:sldMkLst>
        <pc:picChg chg="add mod">
          <ac:chgData name="Lines, Todd" userId="afaf7c3a-e8aa-4568-882a-02ad8f9e19b0" providerId="ADAL" clId="{37CE7355-AB08-45C9-98F7-FC70C9DF7CF2}" dt="2023-09-18T14:18:03.851" v="50"/>
          <ac:picMkLst>
            <pc:docMk/>
            <pc:sldMk cId="3891747274" sldId="1439"/>
            <ac:picMk id="3" creationId="{8557B581-A66B-94FD-5CF4-30144344FEF8}"/>
          </ac:picMkLst>
        </pc:picChg>
      </pc:sldChg>
    </pc:docChg>
  </pc:docChgLst>
  <pc:docChgLst>
    <pc:chgData name="Lines, Todd" userId="afaf7c3a-e8aa-4568-882a-02ad8f9e19b0" providerId="ADAL" clId="{2798568F-B1F6-47B2-A404-0ED5144EAF91}"/>
    <pc:docChg chg="custSel addSld modSld">
      <pc:chgData name="Lines, Todd" userId="afaf7c3a-e8aa-4568-882a-02ad8f9e19b0" providerId="ADAL" clId="{2798568F-B1F6-47B2-A404-0ED5144EAF91}" dt="2024-09-19T16:29:30.439" v="120" actId="20577"/>
      <pc:docMkLst>
        <pc:docMk/>
      </pc:docMkLst>
      <pc:sldChg chg="modSp mod">
        <pc:chgData name="Lines, Todd" userId="afaf7c3a-e8aa-4568-882a-02ad8f9e19b0" providerId="ADAL" clId="{2798568F-B1F6-47B2-A404-0ED5144EAF91}" dt="2024-09-19T16:29:30.439" v="120" actId="20577"/>
        <pc:sldMkLst>
          <pc:docMk/>
          <pc:sldMk cId="0" sldId="1217"/>
        </pc:sldMkLst>
        <pc:spChg chg="mod">
          <ac:chgData name="Lines, Todd" userId="afaf7c3a-e8aa-4568-882a-02ad8f9e19b0" providerId="ADAL" clId="{2798568F-B1F6-47B2-A404-0ED5144EAF91}" dt="2024-09-19T16:29:30.439" v="120" actId="20577"/>
          <ac:spMkLst>
            <pc:docMk/>
            <pc:sldMk cId="0" sldId="1217"/>
            <ac:spMk id="61444" creationId="{00000000-0000-0000-0000-000000000000}"/>
          </ac:spMkLst>
        </pc:spChg>
      </pc:sldChg>
      <pc:sldChg chg="addSp delSp modSp new mod">
        <pc:chgData name="Lines, Todd" userId="afaf7c3a-e8aa-4568-882a-02ad8f9e19b0" providerId="ADAL" clId="{2798568F-B1F6-47B2-A404-0ED5144EAF91}" dt="2024-09-19T16:26:03.017" v="112" actId="1076"/>
        <pc:sldMkLst>
          <pc:docMk/>
          <pc:sldMk cId="419790442" sldId="1440"/>
        </pc:sldMkLst>
        <pc:spChg chg="del">
          <ac:chgData name="Lines, Todd" userId="afaf7c3a-e8aa-4568-882a-02ad8f9e19b0" providerId="ADAL" clId="{2798568F-B1F6-47B2-A404-0ED5144EAF91}" dt="2024-09-19T16:23:22.886" v="2" actId="478"/>
          <ac:spMkLst>
            <pc:docMk/>
            <pc:sldMk cId="419790442" sldId="1440"/>
            <ac:spMk id="2" creationId="{B2E53A56-51C5-D908-91ED-69689F7B80BE}"/>
          </ac:spMkLst>
        </pc:spChg>
        <pc:spChg chg="del">
          <ac:chgData name="Lines, Todd" userId="afaf7c3a-e8aa-4568-882a-02ad8f9e19b0" providerId="ADAL" clId="{2798568F-B1F6-47B2-A404-0ED5144EAF91}" dt="2024-09-19T16:23:20.777" v="1" actId="478"/>
          <ac:spMkLst>
            <pc:docMk/>
            <pc:sldMk cId="419790442" sldId="1440"/>
            <ac:spMk id="3" creationId="{A391633B-86FC-8288-8DA4-1F1255F9C83F}"/>
          </ac:spMkLst>
        </pc:spChg>
        <pc:spChg chg="add mod">
          <ac:chgData name="Lines, Todd" userId="afaf7c3a-e8aa-4568-882a-02ad8f9e19b0" providerId="ADAL" clId="{2798568F-B1F6-47B2-A404-0ED5144EAF91}" dt="2024-09-19T16:24:12.863" v="29" actId="1076"/>
          <ac:spMkLst>
            <pc:docMk/>
            <pc:sldMk cId="419790442" sldId="1440"/>
            <ac:spMk id="6" creationId="{2551F4A7-496E-BB66-C80B-DFA7E28CB5A5}"/>
          </ac:spMkLst>
        </pc:spChg>
        <pc:spChg chg="add del mod">
          <ac:chgData name="Lines, Todd" userId="afaf7c3a-e8aa-4568-882a-02ad8f9e19b0" providerId="ADAL" clId="{2798568F-B1F6-47B2-A404-0ED5144EAF91}" dt="2024-09-19T16:24:16.678" v="31" actId="478"/>
          <ac:spMkLst>
            <pc:docMk/>
            <pc:sldMk cId="419790442" sldId="1440"/>
            <ac:spMk id="7" creationId="{26C800E7-1C3B-C5B5-4D5A-AC048848BABC}"/>
          </ac:spMkLst>
        </pc:spChg>
        <pc:spChg chg="add mod">
          <ac:chgData name="Lines, Todd" userId="afaf7c3a-e8aa-4568-882a-02ad8f9e19b0" providerId="ADAL" clId="{2798568F-B1F6-47B2-A404-0ED5144EAF91}" dt="2024-09-19T16:24:27.418" v="49" actId="20577"/>
          <ac:spMkLst>
            <pc:docMk/>
            <pc:sldMk cId="419790442" sldId="1440"/>
            <ac:spMk id="8" creationId="{22291421-B93F-B79A-16B7-FA535695C962}"/>
          </ac:spMkLst>
        </pc:spChg>
        <pc:spChg chg="add mod">
          <ac:chgData name="Lines, Todd" userId="afaf7c3a-e8aa-4568-882a-02ad8f9e19b0" providerId="ADAL" clId="{2798568F-B1F6-47B2-A404-0ED5144EAF91}" dt="2024-09-19T16:25:43.262" v="108" actId="1076"/>
          <ac:spMkLst>
            <pc:docMk/>
            <pc:sldMk cId="419790442" sldId="1440"/>
            <ac:spMk id="9" creationId="{CE5583C7-4C2B-4F3B-7590-4258DFAD07DE}"/>
          </ac:spMkLst>
        </pc:spChg>
        <pc:spChg chg="add mod">
          <ac:chgData name="Lines, Todd" userId="afaf7c3a-e8aa-4568-882a-02ad8f9e19b0" providerId="ADAL" clId="{2798568F-B1F6-47B2-A404-0ED5144EAF91}" dt="2024-09-19T16:25:16.110" v="98" actId="1076"/>
          <ac:spMkLst>
            <pc:docMk/>
            <pc:sldMk cId="419790442" sldId="1440"/>
            <ac:spMk id="10" creationId="{BB1C3AB4-FC63-4975-5E14-275BF9F62E80}"/>
          </ac:spMkLst>
        </pc:spChg>
        <pc:spChg chg="add mod">
          <ac:chgData name="Lines, Todd" userId="afaf7c3a-e8aa-4568-882a-02ad8f9e19b0" providerId="ADAL" clId="{2798568F-B1F6-47B2-A404-0ED5144EAF91}" dt="2024-09-19T16:25:54.711" v="110" actId="2085"/>
          <ac:spMkLst>
            <pc:docMk/>
            <pc:sldMk cId="419790442" sldId="1440"/>
            <ac:spMk id="11" creationId="{71CE6340-D329-9291-C9DE-B41CFD997001}"/>
          </ac:spMkLst>
        </pc:spChg>
        <pc:spChg chg="add mod">
          <ac:chgData name="Lines, Todd" userId="afaf7c3a-e8aa-4568-882a-02ad8f9e19b0" providerId="ADAL" clId="{2798568F-B1F6-47B2-A404-0ED5144EAF91}" dt="2024-09-19T16:26:03.017" v="112" actId="1076"/>
          <ac:spMkLst>
            <pc:docMk/>
            <pc:sldMk cId="419790442" sldId="1440"/>
            <ac:spMk id="12" creationId="{45F42D0D-16BA-7C89-99F5-B53B75A9AFFA}"/>
          </ac:spMkLst>
        </pc:spChg>
        <pc:picChg chg="add mod">
          <ac:chgData name="Lines, Todd" userId="afaf7c3a-e8aa-4568-882a-02ad8f9e19b0" providerId="ADAL" clId="{2798568F-B1F6-47B2-A404-0ED5144EAF91}" dt="2024-09-19T16:23:32.184" v="6" actId="1076"/>
          <ac:picMkLst>
            <pc:docMk/>
            <pc:sldMk cId="419790442" sldId="1440"/>
            <ac:picMk id="5" creationId="{EA524902-DB37-F6B1-BE57-411B7205A13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4D22E-2918-4A36-A02A-1FD2D5623025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4FD9F-1C5C-4E4A-8DA5-B78F044DFB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17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41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4741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16782AD-7629-407A-A45D-4732079CBA0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712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61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4761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8F388C0-3755-43E3-BE35-CE5BDC839CE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230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33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4833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F86D75-E367-43A2-B6DF-15A7ED0B922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38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64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4864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C4A227C-E1E0-4E81-9FA8-CE169FC7D12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539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84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4884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B871EA4-265B-4F34-BC43-0F00B897E94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83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8A94-13AC-4482-8A21-A545224C0841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5C21-C0D5-4FF2-B75E-36CAD6604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8A94-13AC-4482-8A21-A545224C0841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5C21-C0D5-4FF2-B75E-36CAD6604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8A94-13AC-4482-8A21-A545224C0841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5C21-C0D5-4FF2-B75E-36CAD6604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8A94-13AC-4482-8A21-A545224C0841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5C21-C0D5-4FF2-B75E-36CAD6604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8A94-13AC-4482-8A21-A545224C0841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5C21-C0D5-4FF2-B75E-36CAD6604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8A94-13AC-4482-8A21-A545224C0841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5C21-C0D5-4FF2-B75E-36CAD6604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8A94-13AC-4482-8A21-A545224C0841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5C21-C0D5-4FF2-B75E-36CAD6604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8A94-13AC-4482-8A21-A545224C0841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5C21-C0D5-4FF2-B75E-36CAD6604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8A94-13AC-4482-8A21-A545224C0841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5C21-C0D5-4FF2-B75E-36CAD6604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8A94-13AC-4482-8A21-A545224C0841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5C21-C0D5-4FF2-B75E-36CAD6604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8A94-13AC-4482-8A21-A545224C0841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5C21-C0D5-4FF2-B75E-36CAD6604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08A94-13AC-4482-8A21-A545224C0841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85C21-C0D5-4FF2-B75E-36CAD6604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7g77WN6obk4?feature=oembed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URrEtyFSENc?feature=oembed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B87FD6-5554-2A8D-0F10-F297EAC74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1F8DC1-134F-0CA2-274F-A84A8574AD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31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1566863" y="1390650"/>
            <a:ext cx="6673850" cy="3919538"/>
            <a:chOff x="1306287" y="-38122"/>
            <a:chExt cx="6673061" cy="3918857"/>
          </a:xfrm>
        </p:grpSpPr>
        <p:cxnSp>
          <p:nvCxnSpPr>
            <p:cNvPr id="196" name="Straight Connector 195"/>
            <p:cNvCxnSpPr/>
            <p:nvPr/>
          </p:nvCxnSpPr>
          <p:spPr>
            <a:xfrm rot="16200000" flipH="1">
              <a:off x="-636474" y="1904639"/>
              <a:ext cx="3918857" cy="3333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rot="16200000" flipH="1">
              <a:off x="-190440" y="1904639"/>
              <a:ext cx="3918857" cy="333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rot="16200000" flipH="1">
              <a:off x="223055" y="1905433"/>
              <a:ext cx="3918857" cy="317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rot="16200000" flipH="1">
              <a:off x="734963" y="1904639"/>
              <a:ext cx="3918857" cy="3333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rot="16200000" flipH="1">
              <a:off x="1246078" y="1904639"/>
              <a:ext cx="3918857" cy="3333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rot="16200000" flipH="1">
              <a:off x="1708779" y="1905433"/>
              <a:ext cx="3918857" cy="317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rot="16200000" flipH="1">
              <a:off x="2253227" y="1905433"/>
              <a:ext cx="3918857" cy="317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rot="16200000" flipH="1">
              <a:off x="2781008" y="1904639"/>
              <a:ext cx="3918857" cy="333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rot="16200000" flipH="1">
              <a:off x="3276250" y="1904639"/>
              <a:ext cx="3918857" cy="333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rot="16200000" flipH="1">
              <a:off x="3755618" y="1904639"/>
              <a:ext cx="3918857" cy="333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rot="16200000" flipH="1">
              <a:off x="4267527" y="1905433"/>
              <a:ext cx="3918857" cy="317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rot="16200000" flipH="1">
              <a:off x="4696895" y="1904639"/>
              <a:ext cx="3918857" cy="3333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16200000" flipH="1">
              <a:off x="5143723" y="1905433"/>
              <a:ext cx="3918857" cy="317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5589757" y="1905433"/>
              <a:ext cx="3918857" cy="317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6003252" y="1904639"/>
              <a:ext cx="3918857" cy="333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3090" name="Rectangle 41"/>
          <p:cNvSpPr>
            <a:spLocks noChangeArrowheads="1"/>
          </p:cNvSpPr>
          <p:nvPr/>
        </p:nvSpPr>
        <p:spPr bwMode="auto">
          <a:xfrm>
            <a:off x="1420813" y="1889125"/>
            <a:ext cx="7086600" cy="8302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3091" name="Rectangle 42"/>
          <p:cNvSpPr>
            <a:spLocks noChangeArrowheads="1"/>
          </p:cNvSpPr>
          <p:nvPr/>
        </p:nvSpPr>
        <p:spPr bwMode="auto">
          <a:xfrm>
            <a:off x="760413" y="1789113"/>
            <a:ext cx="7727950" cy="13176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3092" name="Rectangle 43"/>
          <p:cNvSpPr>
            <a:spLocks noChangeArrowheads="1"/>
          </p:cNvSpPr>
          <p:nvPr/>
        </p:nvSpPr>
        <p:spPr bwMode="auto">
          <a:xfrm>
            <a:off x="760413" y="2684463"/>
            <a:ext cx="7727950" cy="1333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3093" name="Rectangle 44"/>
          <p:cNvSpPr>
            <a:spLocks noChangeArrowheads="1"/>
          </p:cNvSpPr>
          <p:nvPr/>
        </p:nvSpPr>
        <p:spPr bwMode="auto">
          <a:xfrm>
            <a:off x="261938" y="2136775"/>
            <a:ext cx="998537" cy="300038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3094" name="Rectangle 45"/>
          <p:cNvSpPr>
            <a:spLocks noChangeArrowheads="1"/>
          </p:cNvSpPr>
          <p:nvPr/>
        </p:nvSpPr>
        <p:spPr bwMode="auto">
          <a:xfrm>
            <a:off x="1260475" y="1889125"/>
            <a:ext cx="214313" cy="795338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3" name="Group 134"/>
          <p:cNvGrpSpPr>
            <a:grpSpLocks/>
          </p:cNvGrpSpPr>
          <p:nvPr/>
        </p:nvGrpSpPr>
        <p:grpSpPr bwMode="auto">
          <a:xfrm>
            <a:off x="1535113" y="2220913"/>
            <a:ext cx="2994025" cy="147637"/>
            <a:chOff x="1273631" y="791844"/>
            <a:chExt cx="2993619" cy="146957"/>
          </a:xfrm>
        </p:grpSpPr>
        <p:sp>
          <p:nvSpPr>
            <p:cNvPr id="13" name="Oval 12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703785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1458913" y="3135313"/>
            <a:ext cx="2986087" cy="8302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73097" name="Rectangle 41"/>
          <p:cNvSpPr>
            <a:spLocks noChangeArrowheads="1"/>
          </p:cNvSpPr>
          <p:nvPr/>
        </p:nvSpPr>
        <p:spPr bwMode="auto">
          <a:xfrm>
            <a:off x="4278313" y="3135313"/>
            <a:ext cx="4217987" cy="8302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1109663" y="3143250"/>
            <a:ext cx="1552575" cy="817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3099" name="Rectangle 44"/>
          <p:cNvSpPr>
            <a:spLocks noChangeArrowheads="1"/>
          </p:cNvSpPr>
          <p:nvPr/>
        </p:nvSpPr>
        <p:spPr bwMode="auto">
          <a:xfrm>
            <a:off x="1638300" y="3384550"/>
            <a:ext cx="1000125" cy="2984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3100" name="Rectangle 45"/>
          <p:cNvSpPr>
            <a:spLocks noChangeArrowheads="1"/>
          </p:cNvSpPr>
          <p:nvPr/>
        </p:nvSpPr>
        <p:spPr bwMode="auto">
          <a:xfrm>
            <a:off x="2638425" y="3135313"/>
            <a:ext cx="214313" cy="796925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2928938" y="3762375"/>
            <a:ext cx="114300" cy="1460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886075" y="3609975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2906713" y="3222625"/>
            <a:ext cx="114300" cy="14763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914400" y="5348288"/>
            <a:ext cx="7837488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519238" y="4792663"/>
            <a:ext cx="200025" cy="5556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1958975" y="4986338"/>
            <a:ext cx="193675" cy="3571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2368550" y="5162550"/>
            <a:ext cx="215900" cy="1809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3108" name="Rectangle 43"/>
          <p:cNvSpPr>
            <a:spLocks noChangeArrowheads="1"/>
          </p:cNvSpPr>
          <p:nvPr/>
        </p:nvSpPr>
        <p:spPr bwMode="auto">
          <a:xfrm>
            <a:off x="749300" y="3932238"/>
            <a:ext cx="7727950" cy="13176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135"/>
          <p:cNvGrpSpPr>
            <a:grpSpLocks/>
          </p:cNvGrpSpPr>
          <p:nvPr/>
        </p:nvGrpSpPr>
        <p:grpSpPr bwMode="auto">
          <a:xfrm flipH="1">
            <a:off x="4414838" y="2209800"/>
            <a:ext cx="2992437" cy="147638"/>
            <a:chOff x="1273631" y="791844"/>
            <a:chExt cx="2993619" cy="146957"/>
          </a:xfrm>
        </p:grpSpPr>
        <p:sp>
          <p:nvSpPr>
            <p:cNvPr id="137" name="Oval 136"/>
            <p:cNvSpPr/>
            <p:nvPr/>
          </p:nvSpPr>
          <p:spPr>
            <a:xfrm>
              <a:off x="1273631" y="791844"/>
              <a:ext cx="11434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8" name="Oval 137"/>
            <p:cNvSpPr/>
            <p:nvPr/>
          </p:nvSpPr>
          <p:spPr>
            <a:xfrm>
              <a:off x="1704013" y="791844"/>
              <a:ext cx="11434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9" name="Oval 138"/>
            <p:cNvSpPr/>
            <p:nvPr/>
          </p:nvSpPr>
          <p:spPr>
            <a:xfrm>
              <a:off x="2134396" y="791844"/>
              <a:ext cx="112757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0" name="Oval 139"/>
            <p:cNvSpPr/>
            <p:nvPr/>
          </p:nvSpPr>
          <p:spPr>
            <a:xfrm>
              <a:off x="2645773" y="791844"/>
              <a:ext cx="11434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1" name="Oval 140"/>
            <p:cNvSpPr/>
            <p:nvPr/>
          </p:nvSpPr>
          <p:spPr>
            <a:xfrm>
              <a:off x="3141268" y="791844"/>
              <a:ext cx="11434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2" name="Oval 141"/>
            <p:cNvSpPr/>
            <p:nvPr/>
          </p:nvSpPr>
          <p:spPr>
            <a:xfrm>
              <a:off x="3619294" y="791844"/>
              <a:ext cx="11434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3" name="Oval 142"/>
            <p:cNvSpPr/>
            <p:nvPr/>
          </p:nvSpPr>
          <p:spPr>
            <a:xfrm>
              <a:off x="4152905" y="791844"/>
              <a:ext cx="11434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45" name="Oval 144"/>
          <p:cNvSpPr/>
          <p:nvPr/>
        </p:nvSpPr>
        <p:spPr>
          <a:xfrm>
            <a:off x="7304088" y="2209800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6" name="Oval 145"/>
          <p:cNvSpPr/>
          <p:nvPr/>
        </p:nvSpPr>
        <p:spPr>
          <a:xfrm>
            <a:off x="7734300" y="2209800"/>
            <a:ext cx="114300" cy="147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7" name="Oval 146"/>
          <p:cNvSpPr/>
          <p:nvPr/>
        </p:nvSpPr>
        <p:spPr>
          <a:xfrm>
            <a:off x="8164513" y="2209800"/>
            <a:ext cx="114300" cy="14763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6" name="Oval 155"/>
          <p:cNvSpPr/>
          <p:nvPr/>
        </p:nvSpPr>
        <p:spPr>
          <a:xfrm>
            <a:off x="2911475" y="3484563"/>
            <a:ext cx="114300" cy="14605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7" name="Oval 156"/>
          <p:cNvSpPr/>
          <p:nvPr/>
        </p:nvSpPr>
        <p:spPr>
          <a:xfrm>
            <a:off x="3406775" y="3484563"/>
            <a:ext cx="114300" cy="1460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8" name="Oval 157"/>
          <p:cNvSpPr/>
          <p:nvPr/>
        </p:nvSpPr>
        <p:spPr>
          <a:xfrm>
            <a:off x="3886200" y="3484563"/>
            <a:ext cx="114300" cy="1460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9" name="Oval 158"/>
          <p:cNvSpPr/>
          <p:nvPr/>
        </p:nvSpPr>
        <p:spPr>
          <a:xfrm>
            <a:off x="4419600" y="3484563"/>
            <a:ext cx="114300" cy="1460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159"/>
          <p:cNvGrpSpPr>
            <a:grpSpLocks/>
          </p:cNvGrpSpPr>
          <p:nvPr/>
        </p:nvGrpSpPr>
        <p:grpSpPr bwMode="auto">
          <a:xfrm flipH="1">
            <a:off x="4419600" y="3473450"/>
            <a:ext cx="2994025" cy="146050"/>
            <a:chOff x="1273631" y="791844"/>
            <a:chExt cx="2993619" cy="146957"/>
          </a:xfrm>
        </p:grpSpPr>
        <p:sp>
          <p:nvSpPr>
            <p:cNvPr id="161" name="Oval 160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2" name="Oval 161"/>
            <p:cNvSpPr/>
            <p:nvPr/>
          </p:nvSpPr>
          <p:spPr>
            <a:xfrm>
              <a:off x="1703785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3" name="Oval 162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4" name="Oval 163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5" name="Oval 164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6" name="Oval 165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7" name="Oval 166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68" name="Oval 167"/>
          <p:cNvSpPr/>
          <p:nvPr/>
        </p:nvSpPr>
        <p:spPr>
          <a:xfrm>
            <a:off x="7310438" y="3473450"/>
            <a:ext cx="114300" cy="1460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9" name="Oval 168"/>
          <p:cNvSpPr/>
          <p:nvPr/>
        </p:nvSpPr>
        <p:spPr>
          <a:xfrm>
            <a:off x="7739063" y="3473450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0" name="Oval 169"/>
          <p:cNvSpPr/>
          <p:nvPr/>
        </p:nvSpPr>
        <p:spPr>
          <a:xfrm>
            <a:off x="8169275" y="3473450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3121" name="Rectangle 42"/>
          <p:cNvSpPr>
            <a:spLocks noChangeArrowheads="1"/>
          </p:cNvSpPr>
          <p:nvPr/>
        </p:nvSpPr>
        <p:spPr bwMode="auto">
          <a:xfrm>
            <a:off x="749300" y="3035300"/>
            <a:ext cx="7727950" cy="131763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3" name="Rectangle 182"/>
          <p:cNvSpPr/>
          <p:nvPr/>
        </p:nvSpPr>
        <p:spPr>
          <a:xfrm>
            <a:off x="3352800" y="5326063"/>
            <a:ext cx="228600" cy="714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4" name="Rectangle 183"/>
          <p:cNvSpPr/>
          <p:nvPr/>
        </p:nvSpPr>
        <p:spPr>
          <a:xfrm>
            <a:off x="2836863" y="5326063"/>
            <a:ext cx="227012" cy="714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5" name="Rectangle 184"/>
          <p:cNvSpPr/>
          <p:nvPr/>
        </p:nvSpPr>
        <p:spPr>
          <a:xfrm>
            <a:off x="3832225" y="5326063"/>
            <a:ext cx="228600" cy="714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6" name="Rectangle 185"/>
          <p:cNvSpPr/>
          <p:nvPr/>
        </p:nvSpPr>
        <p:spPr>
          <a:xfrm>
            <a:off x="4343400" y="5326063"/>
            <a:ext cx="228600" cy="71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7" name="Rectangle 186"/>
          <p:cNvSpPr/>
          <p:nvPr/>
        </p:nvSpPr>
        <p:spPr>
          <a:xfrm>
            <a:off x="4856163" y="5326063"/>
            <a:ext cx="227012" cy="714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8" name="Rectangle 187"/>
          <p:cNvSpPr/>
          <p:nvPr/>
        </p:nvSpPr>
        <p:spPr>
          <a:xfrm>
            <a:off x="5432425" y="5326063"/>
            <a:ext cx="228600" cy="714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9" name="Rectangle 188"/>
          <p:cNvSpPr/>
          <p:nvPr/>
        </p:nvSpPr>
        <p:spPr>
          <a:xfrm>
            <a:off x="5878513" y="5326063"/>
            <a:ext cx="228600" cy="714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0" name="Rectangle 189"/>
          <p:cNvSpPr/>
          <p:nvPr/>
        </p:nvSpPr>
        <p:spPr>
          <a:xfrm>
            <a:off x="6373813" y="5326063"/>
            <a:ext cx="228600" cy="714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1" name="Rectangle 190"/>
          <p:cNvSpPr/>
          <p:nvPr/>
        </p:nvSpPr>
        <p:spPr>
          <a:xfrm>
            <a:off x="6804025" y="5326063"/>
            <a:ext cx="228600" cy="71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2" name="Rectangle 191"/>
          <p:cNvSpPr/>
          <p:nvPr/>
        </p:nvSpPr>
        <p:spPr>
          <a:xfrm>
            <a:off x="7267575" y="5326063"/>
            <a:ext cx="227013" cy="714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3" name="Rectangle 192"/>
          <p:cNvSpPr/>
          <p:nvPr/>
        </p:nvSpPr>
        <p:spPr>
          <a:xfrm>
            <a:off x="7696200" y="5326063"/>
            <a:ext cx="228600" cy="71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4" name="Rectangle 193"/>
          <p:cNvSpPr/>
          <p:nvPr/>
        </p:nvSpPr>
        <p:spPr>
          <a:xfrm>
            <a:off x="8159750" y="5326063"/>
            <a:ext cx="227013" cy="714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4" name="Freeform 83"/>
          <p:cNvSpPr/>
          <p:nvPr/>
        </p:nvSpPr>
        <p:spPr>
          <a:xfrm>
            <a:off x="1585913" y="2381250"/>
            <a:ext cx="1304925" cy="1447800"/>
          </a:xfrm>
          <a:custGeom>
            <a:avLst/>
            <a:gdLst>
              <a:gd name="connsiteX0" fmla="*/ 0 w 1304925"/>
              <a:gd name="connsiteY0" fmla="*/ 0 h 1447800"/>
              <a:gd name="connsiteX1" fmla="*/ 219075 w 1304925"/>
              <a:gd name="connsiteY1" fmla="*/ 1047750 h 1447800"/>
              <a:gd name="connsiteX2" fmla="*/ 1304925 w 1304925"/>
              <a:gd name="connsiteY2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925" h="1447800">
                <a:moveTo>
                  <a:pt x="0" y="0"/>
                </a:moveTo>
                <a:cubicBezTo>
                  <a:pt x="794" y="403225"/>
                  <a:pt x="1588" y="806450"/>
                  <a:pt x="219075" y="1047750"/>
                </a:cubicBezTo>
                <a:cubicBezTo>
                  <a:pt x="436562" y="1289050"/>
                  <a:pt x="1071563" y="1339850"/>
                  <a:pt x="1304925" y="1447800"/>
                </a:cubicBezTo>
              </a:path>
            </a:pathLst>
          </a:cu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5" name="Freeform 84"/>
          <p:cNvSpPr/>
          <p:nvPr/>
        </p:nvSpPr>
        <p:spPr>
          <a:xfrm>
            <a:off x="2014538" y="2333625"/>
            <a:ext cx="819150" cy="1343025"/>
          </a:xfrm>
          <a:custGeom>
            <a:avLst/>
            <a:gdLst>
              <a:gd name="connsiteX0" fmla="*/ 0 w 1304925"/>
              <a:gd name="connsiteY0" fmla="*/ 0 h 1447800"/>
              <a:gd name="connsiteX1" fmla="*/ 219075 w 1304925"/>
              <a:gd name="connsiteY1" fmla="*/ 1047750 h 1447800"/>
              <a:gd name="connsiteX2" fmla="*/ 1304925 w 1304925"/>
              <a:gd name="connsiteY2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925" h="1447800">
                <a:moveTo>
                  <a:pt x="0" y="0"/>
                </a:moveTo>
                <a:cubicBezTo>
                  <a:pt x="794" y="403225"/>
                  <a:pt x="1588" y="806450"/>
                  <a:pt x="219075" y="1047750"/>
                </a:cubicBezTo>
                <a:cubicBezTo>
                  <a:pt x="436562" y="1289050"/>
                  <a:pt x="1071563" y="1339850"/>
                  <a:pt x="1304925" y="1447800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6" name="Freeform 85"/>
          <p:cNvSpPr/>
          <p:nvPr/>
        </p:nvSpPr>
        <p:spPr>
          <a:xfrm>
            <a:off x="2424113" y="2333625"/>
            <a:ext cx="428625" cy="952500"/>
          </a:xfrm>
          <a:custGeom>
            <a:avLst/>
            <a:gdLst>
              <a:gd name="connsiteX0" fmla="*/ 0 w 1304925"/>
              <a:gd name="connsiteY0" fmla="*/ 0 h 1447800"/>
              <a:gd name="connsiteX1" fmla="*/ 219075 w 1304925"/>
              <a:gd name="connsiteY1" fmla="*/ 1047750 h 1447800"/>
              <a:gd name="connsiteX2" fmla="*/ 1304925 w 1304925"/>
              <a:gd name="connsiteY2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925" h="1447800">
                <a:moveTo>
                  <a:pt x="0" y="0"/>
                </a:moveTo>
                <a:cubicBezTo>
                  <a:pt x="794" y="403225"/>
                  <a:pt x="1588" y="806450"/>
                  <a:pt x="219075" y="1047750"/>
                </a:cubicBezTo>
                <a:cubicBezTo>
                  <a:pt x="436562" y="1289050"/>
                  <a:pt x="1071563" y="1339850"/>
                  <a:pt x="1304925" y="1447800"/>
                </a:cubicBezTo>
              </a:path>
            </a:pathLst>
          </a:cu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8" name="Straight Arrow Connector 87"/>
          <p:cNvCxnSpPr/>
          <p:nvPr/>
        </p:nvCxnSpPr>
        <p:spPr>
          <a:xfrm rot="5400000">
            <a:off x="2599531" y="2767807"/>
            <a:ext cx="714375" cy="15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138" name="TextBox 88"/>
          <p:cNvSpPr txBox="1">
            <a:spLocks noChangeArrowheads="1"/>
          </p:cNvSpPr>
          <p:nvPr/>
        </p:nvSpPr>
        <p:spPr bwMode="auto">
          <a:xfrm>
            <a:off x="204788" y="4618038"/>
            <a:ext cx="120967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Bar Graph of Displacement from  Original Position</a:t>
            </a:r>
          </a:p>
        </p:txBody>
      </p:sp>
      <p:sp>
        <p:nvSpPr>
          <p:cNvPr id="90" name="Right Arrow 89"/>
          <p:cNvSpPr/>
          <p:nvPr/>
        </p:nvSpPr>
        <p:spPr>
          <a:xfrm>
            <a:off x="414338" y="3424238"/>
            <a:ext cx="893762" cy="244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86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1306513" y="1592263"/>
            <a:ext cx="6672262" cy="3919537"/>
            <a:chOff x="1306287" y="-38122"/>
            <a:chExt cx="6673061" cy="3918857"/>
          </a:xfrm>
        </p:grpSpPr>
        <p:cxnSp>
          <p:nvCxnSpPr>
            <p:cNvPr id="128" name="Straight Connector 127"/>
            <p:cNvCxnSpPr/>
            <p:nvPr/>
          </p:nvCxnSpPr>
          <p:spPr>
            <a:xfrm rot="16200000" flipH="1">
              <a:off x="-636471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H="1">
              <a:off x="-190331" y="1904636"/>
              <a:ext cx="3918857" cy="333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H="1">
              <a:off x="223263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6200000" flipH="1">
              <a:off x="734499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16200000" flipH="1">
              <a:off x="1246529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6200000" flipH="1">
              <a:off x="1709341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16200000" flipH="1">
              <a:off x="2253125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6200000" flipH="1">
              <a:off x="2781031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6200000" flipH="1">
              <a:off x="3276391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6200000" flipH="1">
              <a:off x="3755873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6200000" flipH="1">
              <a:off x="4267109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16200000" flipH="1">
              <a:off x="4697374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 flipH="1">
              <a:off x="5143514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 flipH="1">
              <a:off x="5589655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 flipH="1">
              <a:off x="6003249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5138" name="Rectangle 41"/>
          <p:cNvSpPr>
            <a:spLocks noChangeArrowheads="1"/>
          </p:cNvSpPr>
          <p:nvPr/>
        </p:nvSpPr>
        <p:spPr bwMode="auto">
          <a:xfrm>
            <a:off x="555625" y="3554413"/>
            <a:ext cx="7689850" cy="8302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7" name="Rectangle 39"/>
          <p:cNvSpPr>
            <a:spLocks noChangeArrowheads="1"/>
          </p:cNvSpPr>
          <p:nvPr/>
        </p:nvSpPr>
        <p:spPr bwMode="auto">
          <a:xfrm>
            <a:off x="2640013" y="3548063"/>
            <a:ext cx="2986087" cy="8318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0" y="3567113"/>
            <a:ext cx="1352550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5141" name="Rectangle 42"/>
          <p:cNvSpPr>
            <a:spLocks noChangeArrowheads="1"/>
          </p:cNvSpPr>
          <p:nvPr/>
        </p:nvSpPr>
        <p:spPr bwMode="auto">
          <a:xfrm>
            <a:off x="500063" y="3454400"/>
            <a:ext cx="7726362" cy="131763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5142" name="Rectangle 43"/>
          <p:cNvSpPr>
            <a:spLocks noChangeArrowheads="1"/>
          </p:cNvSpPr>
          <p:nvPr/>
        </p:nvSpPr>
        <p:spPr bwMode="auto">
          <a:xfrm>
            <a:off x="500063" y="4351338"/>
            <a:ext cx="7726362" cy="13176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5143" name="Rectangle 44"/>
          <p:cNvSpPr>
            <a:spLocks noChangeArrowheads="1"/>
          </p:cNvSpPr>
          <p:nvPr/>
        </p:nvSpPr>
        <p:spPr bwMode="auto">
          <a:xfrm>
            <a:off x="252413" y="3802063"/>
            <a:ext cx="998537" cy="300037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5144" name="Rectangle 45"/>
          <p:cNvSpPr>
            <a:spLocks noChangeArrowheads="1"/>
          </p:cNvSpPr>
          <p:nvPr/>
        </p:nvSpPr>
        <p:spPr bwMode="auto">
          <a:xfrm>
            <a:off x="1250950" y="3554413"/>
            <a:ext cx="214313" cy="796925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1196975" y="2252663"/>
            <a:ext cx="2986088" cy="8318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75146" name="Rectangle 41"/>
          <p:cNvSpPr>
            <a:spLocks noChangeArrowheads="1"/>
          </p:cNvSpPr>
          <p:nvPr/>
        </p:nvSpPr>
        <p:spPr bwMode="auto">
          <a:xfrm>
            <a:off x="4016375" y="2252663"/>
            <a:ext cx="4217988" cy="831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849313" y="2262188"/>
            <a:ext cx="1550987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5148" name="Rectangle 44"/>
          <p:cNvSpPr>
            <a:spLocks noChangeArrowheads="1"/>
          </p:cNvSpPr>
          <p:nvPr/>
        </p:nvSpPr>
        <p:spPr bwMode="auto">
          <a:xfrm>
            <a:off x="1376363" y="2501900"/>
            <a:ext cx="1000125" cy="2984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5149" name="Rectangle 45"/>
          <p:cNvSpPr>
            <a:spLocks noChangeArrowheads="1"/>
          </p:cNvSpPr>
          <p:nvPr/>
        </p:nvSpPr>
        <p:spPr bwMode="auto">
          <a:xfrm>
            <a:off x="2376488" y="2252663"/>
            <a:ext cx="214312" cy="796925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2667000" y="2879725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625725" y="2727325"/>
            <a:ext cx="114300" cy="147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2644775" y="2341563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5153" name="Rectangle 43"/>
          <p:cNvSpPr>
            <a:spLocks noChangeArrowheads="1"/>
          </p:cNvSpPr>
          <p:nvPr/>
        </p:nvSpPr>
        <p:spPr bwMode="auto">
          <a:xfrm>
            <a:off x="488950" y="3049588"/>
            <a:ext cx="7726363" cy="13176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6" name="Oval 155"/>
          <p:cNvSpPr/>
          <p:nvPr/>
        </p:nvSpPr>
        <p:spPr>
          <a:xfrm>
            <a:off x="2651125" y="2601913"/>
            <a:ext cx="114300" cy="14763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7" name="Oval 156"/>
          <p:cNvSpPr/>
          <p:nvPr/>
        </p:nvSpPr>
        <p:spPr>
          <a:xfrm>
            <a:off x="3146425" y="2601913"/>
            <a:ext cx="114300" cy="1476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8" name="Oval 157"/>
          <p:cNvSpPr/>
          <p:nvPr/>
        </p:nvSpPr>
        <p:spPr>
          <a:xfrm>
            <a:off x="3624263" y="2601913"/>
            <a:ext cx="114300" cy="14763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9" name="Oval 158"/>
          <p:cNvSpPr/>
          <p:nvPr/>
        </p:nvSpPr>
        <p:spPr>
          <a:xfrm>
            <a:off x="4157663" y="2601913"/>
            <a:ext cx="114300" cy="14763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" name="Group 159"/>
          <p:cNvGrpSpPr>
            <a:grpSpLocks/>
          </p:cNvGrpSpPr>
          <p:nvPr/>
        </p:nvGrpSpPr>
        <p:grpSpPr bwMode="auto">
          <a:xfrm flipH="1">
            <a:off x="4157663" y="2590800"/>
            <a:ext cx="2994025" cy="147638"/>
            <a:chOff x="1273631" y="791844"/>
            <a:chExt cx="2993619" cy="146957"/>
          </a:xfrm>
        </p:grpSpPr>
        <p:sp>
          <p:nvSpPr>
            <p:cNvPr id="161" name="Oval 160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2" name="Oval 161"/>
            <p:cNvSpPr/>
            <p:nvPr/>
          </p:nvSpPr>
          <p:spPr>
            <a:xfrm>
              <a:off x="1703786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3" name="Oval 162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4" name="Oval 163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5" name="Oval 164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6" name="Oval 165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7" name="Oval 166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68" name="Oval 167"/>
          <p:cNvSpPr/>
          <p:nvPr/>
        </p:nvSpPr>
        <p:spPr>
          <a:xfrm>
            <a:off x="7048500" y="2590800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9" name="Oval 168"/>
          <p:cNvSpPr/>
          <p:nvPr/>
        </p:nvSpPr>
        <p:spPr>
          <a:xfrm>
            <a:off x="7478713" y="2590800"/>
            <a:ext cx="114300" cy="147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0" name="Oval 169"/>
          <p:cNvSpPr/>
          <p:nvPr/>
        </p:nvSpPr>
        <p:spPr>
          <a:xfrm>
            <a:off x="7908925" y="2590800"/>
            <a:ext cx="114300" cy="14763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5162" name="Rectangle 42"/>
          <p:cNvSpPr>
            <a:spLocks noChangeArrowheads="1"/>
          </p:cNvSpPr>
          <p:nvPr/>
        </p:nvSpPr>
        <p:spPr bwMode="auto">
          <a:xfrm>
            <a:off x="488950" y="2152650"/>
            <a:ext cx="7726363" cy="1333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1774825" y="4076700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2222500" y="3973513"/>
            <a:ext cx="114300" cy="147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2095500" y="3652838"/>
            <a:ext cx="114300" cy="1476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3913188" y="3881438"/>
            <a:ext cx="114300" cy="14763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081463" y="3686175"/>
            <a:ext cx="114300" cy="1460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087813" y="4060825"/>
            <a:ext cx="114300" cy="1476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164013" y="3865563"/>
            <a:ext cx="114300" cy="1460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4" name="Group 159"/>
          <p:cNvGrpSpPr>
            <a:grpSpLocks/>
          </p:cNvGrpSpPr>
          <p:nvPr/>
        </p:nvGrpSpPr>
        <p:grpSpPr bwMode="auto">
          <a:xfrm flipH="1">
            <a:off x="4164013" y="3854450"/>
            <a:ext cx="2994025" cy="146050"/>
            <a:chOff x="1273631" y="791844"/>
            <a:chExt cx="2993619" cy="146957"/>
          </a:xfrm>
        </p:grpSpPr>
        <p:sp>
          <p:nvSpPr>
            <p:cNvPr id="87" name="Oval 86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1703786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94" name="Oval 93"/>
          <p:cNvSpPr/>
          <p:nvPr/>
        </p:nvSpPr>
        <p:spPr>
          <a:xfrm>
            <a:off x="7053263" y="3854450"/>
            <a:ext cx="114300" cy="1460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7483475" y="3854450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7913688" y="3854450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55" name="Straight Connector 154"/>
          <p:cNvCxnSpPr/>
          <p:nvPr/>
        </p:nvCxnSpPr>
        <p:spPr>
          <a:xfrm>
            <a:off x="652463" y="5922963"/>
            <a:ext cx="7839075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1257300" y="5821363"/>
            <a:ext cx="195263" cy="101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1698625" y="5691188"/>
            <a:ext cx="179388" cy="2270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2" name="Rectangle 171"/>
          <p:cNvSpPr/>
          <p:nvPr/>
        </p:nvSpPr>
        <p:spPr>
          <a:xfrm>
            <a:off x="2106613" y="5478463"/>
            <a:ext cx="244475" cy="4397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3" name="Rectangle 172"/>
          <p:cNvSpPr/>
          <p:nvPr/>
        </p:nvSpPr>
        <p:spPr>
          <a:xfrm>
            <a:off x="3092450" y="5527675"/>
            <a:ext cx="222250" cy="4286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2574925" y="5314950"/>
            <a:ext cx="217488" cy="623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 flipV="1">
            <a:off x="3570288" y="5707063"/>
            <a:ext cx="201612" cy="2095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4083050" y="5900738"/>
            <a:ext cx="227013" cy="71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5" name="Rectangle 194"/>
          <p:cNvSpPr/>
          <p:nvPr/>
        </p:nvSpPr>
        <p:spPr>
          <a:xfrm>
            <a:off x="4594225" y="5900738"/>
            <a:ext cx="228600" cy="714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6" name="Rectangle 195"/>
          <p:cNvSpPr/>
          <p:nvPr/>
        </p:nvSpPr>
        <p:spPr>
          <a:xfrm>
            <a:off x="5170488" y="5900738"/>
            <a:ext cx="228600" cy="714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5618163" y="5900738"/>
            <a:ext cx="227012" cy="714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8" name="Rectangle 197"/>
          <p:cNvSpPr/>
          <p:nvPr/>
        </p:nvSpPr>
        <p:spPr>
          <a:xfrm>
            <a:off x="6113463" y="5900738"/>
            <a:ext cx="227012" cy="714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9" name="Rectangle 198"/>
          <p:cNvSpPr/>
          <p:nvPr/>
        </p:nvSpPr>
        <p:spPr>
          <a:xfrm>
            <a:off x="6542088" y="5900738"/>
            <a:ext cx="228600" cy="71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0" name="Rectangle 199"/>
          <p:cNvSpPr/>
          <p:nvPr/>
        </p:nvSpPr>
        <p:spPr>
          <a:xfrm>
            <a:off x="7005638" y="5900738"/>
            <a:ext cx="228600" cy="714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1" name="Rectangle 200"/>
          <p:cNvSpPr/>
          <p:nvPr/>
        </p:nvSpPr>
        <p:spPr>
          <a:xfrm>
            <a:off x="7435850" y="5900738"/>
            <a:ext cx="227013" cy="71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2" name="Rectangle 201"/>
          <p:cNvSpPr/>
          <p:nvPr/>
        </p:nvSpPr>
        <p:spPr>
          <a:xfrm>
            <a:off x="7897813" y="5900738"/>
            <a:ext cx="228600" cy="714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116"/>
          <p:cNvGrpSpPr>
            <a:grpSpLocks/>
          </p:cNvGrpSpPr>
          <p:nvPr/>
        </p:nvGrpSpPr>
        <p:grpSpPr bwMode="auto">
          <a:xfrm>
            <a:off x="1258888" y="1724025"/>
            <a:ext cx="2994025" cy="146050"/>
            <a:chOff x="1273631" y="791844"/>
            <a:chExt cx="2993619" cy="146957"/>
          </a:xfrm>
        </p:grpSpPr>
        <p:sp>
          <p:nvSpPr>
            <p:cNvPr id="99" name="Oval 98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1703785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6" name="Group 124"/>
          <p:cNvGrpSpPr>
            <a:grpSpLocks/>
          </p:cNvGrpSpPr>
          <p:nvPr/>
        </p:nvGrpSpPr>
        <p:grpSpPr bwMode="auto">
          <a:xfrm flipH="1">
            <a:off x="4138613" y="1712913"/>
            <a:ext cx="2992437" cy="146050"/>
            <a:chOff x="1273631" y="791844"/>
            <a:chExt cx="2993619" cy="146957"/>
          </a:xfrm>
        </p:grpSpPr>
        <p:sp>
          <p:nvSpPr>
            <p:cNvPr id="107" name="Oval 106"/>
            <p:cNvSpPr/>
            <p:nvPr/>
          </p:nvSpPr>
          <p:spPr>
            <a:xfrm>
              <a:off x="1273631" y="791844"/>
              <a:ext cx="11434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1704013" y="791844"/>
              <a:ext cx="11434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9" name="Oval 108"/>
            <p:cNvSpPr/>
            <p:nvPr/>
          </p:nvSpPr>
          <p:spPr>
            <a:xfrm>
              <a:off x="2134396" y="791844"/>
              <a:ext cx="112757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2645773" y="791844"/>
              <a:ext cx="11434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3141268" y="791844"/>
              <a:ext cx="11434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3619294" y="791844"/>
              <a:ext cx="11434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4152905" y="791844"/>
              <a:ext cx="11434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15" name="Oval 114"/>
          <p:cNvSpPr/>
          <p:nvPr/>
        </p:nvSpPr>
        <p:spPr>
          <a:xfrm>
            <a:off x="7027863" y="1712913"/>
            <a:ext cx="114300" cy="1460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7458075" y="1712913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7" name="Oval 116"/>
          <p:cNvSpPr/>
          <p:nvPr/>
        </p:nvSpPr>
        <p:spPr>
          <a:xfrm>
            <a:off x="7888288" y="1712913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0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-9526"/>
            <a:ext cx="4352925" cy="686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6601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5" name="Rectangle 41"/>
          <p:cNvSpPr>
            <a:spLocks noChangeArrowheads="1"/>
          </p:cNvSpPr>
          <p:nvPr/>
        </p:nvSpPr>
        <p:spPr bwMode="auto">
          <a:xfrm>
            <a:off x="3238500" y="2032000"/>
            <a:ext cx="2900363" cy="831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4" name="Rectangle 39"/>
          <p:cNvSpPr>
            <a:spLocks noChangeArrowheads="1"/>
          </p:cNvSpPr>
          <p:nvPr/>
        </p:nvSpPr>
        <p:spPr bwMode="auto">
          <a:xfrm>
            <a:off x="708025" y="2011363"/>
            <a:ext cx="3054350" cy="8001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82307" name="Rectangle 41"/>
          <p:cNvSpPr>
            <a:spLocks noChangeArrowheads="1"/>
          </p:cNvSpPr>
          <p:nvPr/>
        </p:nvSpPr>
        <p:spPr bwMode="auto">
          <a:xfrm>
            <a:off x="6308725" y="2011363"/>
            <a:ext cx="2633663" cy="8302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9" name="Rectangle 39"/>
          <p:cNvSpPr>
            <a:spLocks noChangeArrowheads="1"/>
          </p:cNvSpPr>
          <p:nvPr/>
        </p:nvSpPr>
        <p:spPr bwMode="auto">
          <a:xfrm>
            <a:off x="5502275" y="2000250"/>
            <a:ext cx="2986088" cy="83026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77838" y="2003425"/>
            <a:ext cx="1744662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82310" name="Rectangle 44"/>
          <p:cNvSpPr>
            <a:spLocks noChangeArrowheads="1"/>
          </p:cNvSpPr>
          <p:nvPr/>
        </p:nvSpPr>
        <p:spPr bwMode="auto">
          <a:xfrm>
            <a:off x="1150938" y="2260600"/>
            <a:ext cx="1000125" cy="2984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2311" name="Rectangle 45"/>
          <p:cNvSpPr>
            <a:spLocks noChangeArrowheads="1"/>
          </p:cNvSpPr>
          <p:nvPr/>
        </p:nvSpPr>
        <p:spPr bwMode="auto">
          <a:xfrm>
            <a:off x="2151063" y="2011363"/>
            <a:ext cx="212725" cy="796925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" name="Oval 122"/>
          <p:cNvSpPr/>
          <p:nvPr/>
        </p:nvSpPr>
        <p:spPr>
          <a:xfrm>
            <a:off x="2460625" y="2441575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4" name="Oval 123"/>
          <p:cNvSpPr/>
          <p:nvPr/>
        </p:nvSpPr>
        <p:spPr>
          <a:xfrm>
            <a:off x="2484438" y="2273300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6" name="Oval 125"/>
          <p:cNvSpPr/>
          <p:nvPr/>
        </p:nvSpPr>
        <p:spPr>
          <a:xfrm>
            <a:off x="2471738" y="2095500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82315" name="Rectangle 43"/>
          <p:cNvSpPr>
            <a:spLocks noChangeArrowheads="1"/>
          </p:cNvSpPr>
          <p:nvPr/>
        </p:nvSpPr>
        <p:spPr bwMode="auto">
          <a:xfrm>
            <a:off x="1196975" y="2808288"/>
            <a:ext cx="7726363" cy="13176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8" name="Oval 127"/>
          <p:cNvSpPr/>
          <p:nvPr/>
        </p:nvSpPr>
        <p:spPr>
          <a:xfrm>
            <a:off x="2493963" y="2667000"/>
            <a:ext cx="114300" cy="1476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82317" name="Rectangle 42"/>
          <p:cNvSpPr>
            <a:spLocks noChangeArrowheads="1"/>
          </p:cNvSpPr>
          <p:nvPr/>
        </p:nvSpPr>
        <p:spPr bwMode="auto">
          <a:xfrm>
            <a:off x="1196975" y="1911350"/>
            <a:ext cx="7726363" cy="131763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130" name="Straight Connector 129"/>
          <p:cNvCxnSpPr/>
          <p:nvPr/>
        </p:nvCxnSpPr>
        <p:spPr>
          <a:xfrm>
            <a:off x="1360488" y="4341813"/>
            <a:ext cx="7837487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3798888" y="4289425"/>
            <a:ext cx="239712" cy="7508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4278313" y="4371975"/>
            <a:ext cx="266700" cy="4730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 flipV="1">
            <a:off x="4789488" y="4391025"/>
            <a:ext cx="277812" cy="2254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302250" y="4305300"/>
            <a:ext cx="238125" cy="101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878513" y="4208463"/>
            <a:ext cx="266700" cy="1825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6324600" y="3881438"/>
            <a:ext cx="261938" cy="5095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6819900" y="3686175"/>
            <a:ext cx="190500" cy="7048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7250113" y="3930650"/>
            <a:ext cx="233362" cy="4603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 flipV="1">
            <a:off x="7713663" y="4154488"/>
            <a:ext cx="276225" cy="1936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8143875" y="4319588"/>
            <a:ext cx="227013" cy="71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8605838" y="4319588"/>
            <a:ext cx="228600" cy="714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 flipV="1">
            <a:off x="1965325" y="4143375"/>
            <a:ext cx="276225" cy="20161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4" name="Rectangle 143"/>
          <p:cNvSpPr/>
          <p:nvPr/>
        </p:nvSpPr>
        <p:spPr>
          <a:xfrm>
            <a:off x="2406650" y="4319588"/>
            <a:ext cx="254000" cy="920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2814638" y="4316413"/>
            <a:ext cx="228600" cy="266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9" name="Rectangle 148"/>
          <p:cNvSpPr/>
          <p:nvPr/>
        </p:nvSpPr>
        <p:spPr>
          <a:xfrm>
            <a:off x="3282950" y="4316413"/>
            <a:ext cx="314325" cy="5603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0" name="Oval 149"/>
          <p:cNvSpPr/>
          <p:nvPr/>
        </p:nvSpPr>
        <p:spPr>
          <a:xfrm>
            <a:off x="6362700" y="2371725"/>
            <a:ext cx="114300" cy="1460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1" name="Oval 150"/>
          <p:cNvSpPr/>
          <p:nvPr/>
        </p:nvSpPr>
        <p:spPr>
          <a:xfrm>
            <a:off x="5338763" y="2354263"/>
            <a:ext cx="114300" cy="14763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2" name="Oval 151"/>
          <p:cNvSpPr/>
          <p:nvPr/>
        </p:nvSpPr>
        <p:spPr>
          <a:xfrm flipH="1">
            <a:off x="8256588" y="2589213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3" name="Oval 152"/>
          <p:cNvSpPr/>
          <p:nvPr/>
        </p:nvSpPr>
        <p:spPr>
          <a:xfrm flipH="1">
            <a:off x="8202613" y="2114550"/>
            <a:ext cx="114300" cy="14763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4" name="Oval 153"/>
          <p:cNvSpPr/>
          <p:nvPr/>
        </p:nvSpPr>
        <p:spPr>
          <a:xfrm flipH="1">
            <a:off x="7413625" y="2327275"/>
            <a:ext cx="114300" cy="1476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8" name="Oval 217"/>
          <p:cNvSpPr/>
          <p:nvPr/>
        </p:nvSpPr>
        <p:spPr>
          <a:xfrm flipH="1">
            <a:off x="2557463" y="2484438"/>
            <a:ext cx="114300" cy="1460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9" name="Oval 218"/>
          <p:cNvSpPr/>
          <p:nvPr/>
        </p:nvSpPr>
        <p:spPr>
          <a:xfrm flipH="1">
            <a:off x="3319463" y="2373313"/>
            <a:ext cx="114300" cy="14763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0" name="Oval 219"/>
          <p:cNvSpPr/>
          <p:nvPr/>
        </p:nvSpPr>
        <p:spPr>
          <a:xfrm flipH="1">
            <a:off x="4289425" y="2397125"/>
            <a:ext cx="114300" cy="1460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1" name="Oval 220"/>
          <p:cNvSpPr/>
          <p:nvPr/>
        </p:nvSpPr>
        <p:spPr>
          <a:xfrm>
            <a:off x="8339138" y="2228850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2" name="Oval 221"/>
          <p:cNvSpPr/>
          <p:nvPr/>
        </p:nvSpPr>
        <p:spPr>
          <a:xfrm>
            <a:off x="8245475" y="2392363"/>
            <a:ext cx="114300" cy="147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3" name="Oval 222"/>
          <p:cNvSpPr/>
          <p:nvPr/>
        </p:nvSpPr>
        <p:spPr>
          <a:xfrm>
            <a:off x="8675688" y="2392363"/>
            <a:ext cx="114300" cy="1476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" name="Group 332"/>
          <p:cNvGrpSpPr>
            <a:grpSpLocks/>
          </p:cNvGrpSpPr>
          <p:nvPr/>
        </p:nvGrpSpPr>
        <p:grpSpPr bwMode="auto">
          <a:xfrm>
            <a:off x="1927225" y="3675063"/>
            <a:ext cx="7016750" cy="1365250"/>
            <a:chOff x="1103665" y="397777"/>
            <a:chExt cx="7252679" cy="1452358"/>
          </a:xfrm>
        </p:grpSpPr>
        <p:sp>
          <p:nvSpPr>
            <p:cNvPr id="482347" name="Line 23"/>
            <p:cNvSpPr>
              <a:spLocks noChangeShapeType="1"/>
            </p:cNvSpPr>
            <p:nvPr/>
          </p:nvSpPr>
          <p:spPr bwMode="auto">
            <a:xfrm>
              <a:off x="1103665" y="748468"/>
              <a:ext cx="100365" cy="6376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48" name="Line 24"/>
            <p:cNvSpPr>
              <a:spLocks noChangeShapeType="1"/>
            </p:cNvSpPr>
            <p:nvPr/>
          </p:nvSpPr>
          <p:spPr bwMode="auto">
            <a:xfrm>
              <a:off x="1204030" y="812230"/>
              <a:ext cx="100365" cy="6730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49" name="Line 25"/>
            <p:cNvSpPr>
              <a:spLocks noChangeShapeType="1"/>
            </p:cNvSpPr>
            <p:nvPr/>
          </p:nvSpPr>
          <p:spPr bwMode="auto">
            <a:xfrm>
              <a:off x="1304394" y="879535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0" name="Line 26"/>
            <p:cNvSpPr>
              <a:spLocks noChangeShapeType="1"/>
            </p:cNvSpPr>
            <p:nvPr/>
          </p:nvSpPr>
          <p:spPr bwMode="auto">
            <a:xfrm>
              <a:off x="1404760" y="950381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1" name="Line 27"/>
            <p:cNvSpPr>
              <a:spLocks noChangeShapeType="1"/>
            </p:cNvSpPr>
            <p:nvPr/>
          </p:nvSpPr>
          <p:spPr bwMode="auto">
            <a:xfrm>
              <a:off x="1505125" y="1021229"/>
              <a:ext cx="100365" cy="7438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2" name="Line 28"/>
            <p:cNvSpPr>
              <a:spLocks noChangeShapeType="1"/>
            </p:cNvSpPr>
            <p:nvPr/>
          </p:nvSpPr>
          <p:spPr bwMode="auto">
            <a:xfrm>
              <a:off x="1605489" y="1095617"/>
              <a:ext cx="95082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3" name="Line 29"/>
            <p:cNvSpPr>
              <a:spLocks noChangeShapeType="1"/>
            </p:cNvSpPr>
            <p:nvPr/>
          </p:nvSpPr>
          <p:spPr bwMode="auto">
            <a:xfrm>
              <a:off x="1700572" y="1166464"/>
              <a:ext cx="100365" cy="7438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4" name="Line 30"/>
            <p:cNvSpPr>
              <a:spLocks noChangeShapeType="1"/>
            </p:cNvSpPr>
            <p:nvPr/>
          </p:nvSpPr>
          <p:spPr bwMode="auto">
            <a:xfrm>
              <a:off x="1800936" y="1240853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5" name="Line 31"/>
            <p:cNvSpPr>
              <a:spLocks noChangeShapeType="1"/>
            </p:cNvSpPr>
            <p:nvPr/>
          </p:nvSpPr>
          <p:spPr bwMode="auto">
            <a:xfrm>
              <a:off x="1901301" y="1311700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6" name="Line 32"/>
            <p:cNvSpPr>
              <a:spLocks noChangeShapeType="1"/>
            </p:cNvSpPr>
            <p:nvPr/>
          </p:nvSpPr>
          <p:spPr bwMode="auto">
            <a:xfrm>
              <a:off x="2001665" y="1382546"/>
              <a:ext cx="100365" cy="6730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7" name="Line 33"/>
            <p:cNvSpPr>
              <a:spLocks noChangeShapeType="1"/>
            </p:cNvSpPr>
            <p:nvPr/>
          </p:nvSpPr>
          <p:spPr bwMode="auto">
            <a:xfrm>
              <a:off x="2102032" y="1449851"/>
              <a:ext cx="95082" cy="6376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8" name="Line 34"/>
            <p:cNvSpPr>
              <a:spLocks noChangeShapeType="1"/>
            </p:cNvSpPr>
            <p:nvPr/>
          </p:nvSpPr>
          <p:spPr bwMode="auto">
            <a:xfrm>
              <a:off x="2197114" y="1513613"/>
              <a:ext cx="100365" cy="60220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9" name="Line 35"/>
            <p:cNvSpPr>
              <a:spLocks noChangeShapeType="1"/>
            </p:cNvSpPr>
            <p:nvPr/>
          </p:nvSpPr>
          <p:spPr bwMode="auto">
            <a:xfrm>
              <a:off x="2297478" y="1573832"/>
              <a:ext cx="100365" cy="5313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0" name="Line 36"/>
            <p:cNvSpPr>
              <a:spLocks noChangeShapeType="1"/>
            </p:cNvSpPr>
            <p:nvPr/>
          </p:nvSpPr>
          <p:spPr bwMode="auto">
            <a:xfrm>
              <a:off x="2397843" y="1626967"/>
              <a:ext cx="100365" cy="5313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1" name="Line 37"/>
            <p:cNvSpPr>
              <a:spLocks noChangeShapeType="1"/>
            </p:cNvSpPr>
            <p:nvPr/>
          </p:nvSpPr>
          <p:spPr bwMode="auto">
            <a:xfrm>
              <a:off x="2498208" y="1680102"/>
              <a:ext cx="100365" cy="4250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2" name="Line 38"/>
            <p:cNvSpPr>
              <a:spLocks noChangeShapeType="1"/>
            </p:cNvSpPr>
            <p:nvPr/>
          </p:nvSpPr>
          <p:spPr bwMode="auto">
            <a:xfrm>
              <a:off x="2598572" y="1722610"/>
              <a:ext cx="95082" cy="3896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3" name="Line 39"/>
            <p:cNvSpPr>
              <a:spLocks noChangeShapeType="1"/>
            </p:cNvSpPr>
            <p:nvPr/>
          </p:nvSpPr>
          <p:spPr bwMode="auto">
            <a:xfrm>
              <a:off x="2693656" y="1761577"/>
              <a:ext cx="100365" cy="31881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4" name="Line 40"/>
            <p:cNvSpPr>
              <a:spLocks noChangeShapeType="1"/>
            </p:cNvSpPr>
            <p:nvPr/>
          </p:nvSpPr>
          <p:spPr bwMode="auto">
            <a:xfrm>
              <a:off x="2794021" y="1793457"/>
              <a:ext cx="100365" cy="24796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5" name="Line 41"/>
            <p:cNvSpPr>
              <a:spLocks noChangeShapeType="1"/>
            </p:cNvSpPr>
            <p:nvPr/>
          </p:nvSpPr>
          <p:spPr bwMode="auto">
            <a:xfrm>
              <a:off x="2894385" y="1818253"/>
              <a:ext cx="100365" cy="1771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6" name="Line 42"/>
            <p:cNvSpPr>
              <a:spLocks noChangeShapeType="1"/>
            </p:cNvSpPr>
            <p:nvPr/>
          </p:nvSpPr>
          <p:spPr bwMode="auto">
            <a:xfrm>
              <a:off x="2994750" y="1835965"/>
              <a:ext cx="100365" cy="1062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7" name="Line 43"/>
            <p:cNvSpPr>
              <a:spLocks noChangeShapeType="1"/>
            </p:cNvSpPr>
            <p:nvPr/>
          </p:nvSpPr>
          <p:spPr bwMode="auto">
            <a:xfrm>
              <a:off x="3095114" y="1846593"/>
              <a:ext cx="100365" cy="354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8" name="Line 44"/>
            <p:cNvSpPr>
              <a:spLocks noChangeShapeType="1"/>
            </p:cNvSpPr>
            <p:nvPr/>
          </p:nvSpPr>
          <p:spPr bwMode="auto">
            <a:xfrm flipV="1">
              <a:off x="3195479" y="1846593"/>
              <a:ext cx="95082" cy="354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9" name="Line 45"/>
            <p:cNvSpPr>
              <a:spLocks noChangeShapeType="1"/>
            </p:cNvSpPr>
            <p:nvPr/>
          </p:nvSpPr>
          <p:spPr bwMode="auto">
            <a:xfrm flipV="1">
              <a:off x="3290561" y="1835965"/>
              <a:ext cx="100365" cy="1062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0" name="Line 46"/>
            <p:cNvSpPr>
              <a:spLocks noChangeShapeType="1"/>
            </p:cNvSpPr>
            <p:nvPr/>
          </p:nvSpPr>
          <p:spPr bwMode="auto">
            <a:xfrm flipV="1">
              <a:off x="3390927" y="1814711"/>
              <a:ext cx="100365" cy="2125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1" name="Line 47"/>
            <p:cNvSpPr>
              <a:spLocks noChangeShapeType="1"/>
            </p:cNvSpPr>
            <p:nvPr/>
          </p:nvSpPr>
          <p:spPr bwMode="auto">
            <a:xfrm flipV="1">
              <a:off x="3491292" y="1789915"/>
              <a:ext cx="100365" cy="24796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2" name="Line 48"/>
            <p:cNvSpPr>
              <a:spLocks noChangeShapeType="1"/>
            </p:cNvSpPr>
            <p:nvPr/>
          </p:nvSpPr>
          <p:spPr bwMode="auto">
            <a:xfrm flipV="1">
              <a:off x="3591657" y="1758034"/>
              <a:ext cx="100365" cy="31881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3" name="Line 49"/>
            <p:cNvSpPr>
              <a:spLocks noChangeShapeType="1"/>
            </p:cNvSpPr>
            <p:nvPr/>
          </p:nvSpPr>
          <p:spPr bwMode="auto">
            <a:xfrm flipV="1">
              <a:off x="3692021" y="1719068"/>
              <a:ext cx="95082" cy="3896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4" name="Line 50"/>
            <p:cNvSpPr>
              <a:spLocks noChangeShapeType="1"/>
            </p:cNvSpPr>
            <p:nvPr/>
          </p:nvSpPr>
          <p:spPr bwMode="auto">
            <a:xfrm flipV="1">
              <a:off x="3787103" y="1673017"/>
              <a:ext cx="100365" cy="46050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5" name="Line 51"/>
            <p:cNvSpPr>
              <a:spLocks noChangeShapeType="1"/>
            </p:cNvSpPr>
            <p:nvPr/>
          </p:nvSpPr>
          <p:spPr bwMode="auto">
            <a:xfrm flipV="1">
              <a:off x="3887468" y="1623425"/>
              <a:ext cx="100365" cy="49593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6" name="Line 52"/>
            <p:cNvSpPr>
              <a:spLocks noChangeShapeType="1"/>
            </p:cNvSpPr>
            <p:nvPr/>
          </p:nvSpPr>
          <p:spPr bwMode="auto">
            <a:xfrm flipV="1">
              <a:off x="3987833" y="1566747"/>
              <a:ext cx="100365" cy="5667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7" name="Line 53"/>
            <p:cNvSpPr>
              <a:spLocks noChangeShapeType="1"/>
            </p:cNvSpPr>
            <p:nvPr/>
          </p:nvSpPr>
          <p:spPr bwMode="auto">
            <a:xfrm flipV="1">
              <a:off x="4088199" y="1506528"/>
              <a:ext cx="100365" cy="60220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8" name="Line 54"/>
            <p:cNvSpPr>
              <a:spLocks noChangeShapeType="1"/>
            </p:cNvSpPr>
            <p:nvPr/>
          </p:nvSpPr>
          <p:spPr bwMode="auto">
            <a:xfrm flipV="1">
              <a:off x="4188563" y="1442766"/>
              <a:ext cx="95082" cy="6376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9" name="Line 55"/>
            <p:cNvSpPr>
              <a:spLocks noChangeShapeType="1"/>
            </p:cNvSpPr>
            <p:nvPr/>
          </p:nvSpPr>
          <p:spPr bwMode="auto">
            <a:xfrm flipV="1">
              <a:off x="4283646" y="1375461"/>
              <a:ext cx="100365" cy="6730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0" name="Line 56"/>
            <p:cNvSpPr>
              <a:spLocks noChangeShapeType="1"/>
            </p:cNvSpPr>
            <p:nvPr/>
          </p:nvSpPr>
          <p:spPr bwMode="auto">
            <a:xfrm flipV="1">
              <a:off x="4384010" y="1304615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1" name="Line 57"/>
            <p:cNvSpPr>
              <a:spLocks noChangeShapeType="1"/>
            </p:cNvSpPr>
            <p:nvPr/>
          </p:nvSpPr>
          <p:spPr bwMode="auto">
            <a:xfrm flipV="1">
              <a:off x="4484375" y="1233768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2" name="Line 58"/>
            <p:cNvSpPr>
              <a:spLocks noChangeShapeType="1"/>
            </p:cNvSpPr>
            <p:nvPr/>
          </p:nvSpPr>
          <p:spPr bwMode="auto">
            <a:xfrm flipV="1">
              <a:off x="4584739" y="1159379"/>
              <a:ext cx="100365" cy="7438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3" name="Line 59"/>
            <p:cNvSpPr>
              <a:spLocks noChangeShapeType="1"/>
            </p:cNvSpPr>
            <p:nvPr/>
          </p:nvSpPr>
          <p:spPr bwMode="auto">
            <a:xfrm flipV="1">
              <a:off x="4685104" y="1088532"/>
              <a:ext cx="95082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4" name="Line 60"/>
            <p:cNvSpPr>
              <a:spLocks noChangeShapeType="1"/>
            </p:cNvSpPr>
            <p:nvPr/>
          </p:nvSpPr>
          <p:spPr bwMode="auto">
            <a:xfrm flipV="1">
              <a:off x="4780188" y="1014144"/>
              <a:ext cx="100365" cy="7438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5" name="Line 61"/>
            <p:cNvSpPr>
              <a:spLocks noChangeShapeType="1"/>
            </p:cNvSpPr>
            <p:nvPr/>
          </p:nvSpPr>
          <p:spPr bwMode="auto">
            <a:xfrm flipV="1">
              <a:off x="4880552" y="943296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6" name="Line 62"/>
            <p:cNvSpPr>
              <a:spLocks noChangeShapeType="1"/>
            </p:cNvSpPr>
            <p:nvPr/>
          </p:nvSpPr>
          <p:spPr bwMode="auto">
            <a:xfrm flipV="1">
              <a:off x="4980917" y="872450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7" name="Line 63"/>
            <p:cNvSpPr>
              <a:spLocks noChangeShapeType="1"/>
            </p:cNvSpPr>
            <p:nvPr/>
          </p:nvSpPr>
          <p:spPr bwMode="auto">
            <a:xfrm flipV="1">
              <a:off x="5081282" y="805146"/>
              <a:ext cx="100365" cy="6730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8" name="Line 64"/>
            <p:cNvSpPr>
              <a:spLocks noChangeShapeType="1"/>
            </p:cNvSpPr>
            <p:nvPr/>
          </p:nvSpPr>
          <p:spPr bwMode="auto">
            <a:xfrm flipV="1">
              <a:off x="5181646" y="741383"/>
              <a:ext cx="95082" cy="6376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9" name="Line 65"/>
            <p:cNvSpPr>
              <a:spLocks noChangeShapeType="1"/>
            </p:cNvSpPr>
            <p:nvPr/>
          </p:nvSpPr>
          <p:spPr bwMode="auto">
            <a:xfrm flipV="1">
              <a:off x="5276728" y="681164"/>
              <a:ext cx="100365" cy="60220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0" name="Line 66"/>
            <p:cNvSpPr>
              <a:spLocks noChangeShapeType="1"/>
            </p:cNvSpPr>
            <p:nvPr/>
          </p:nvSpPr>
          <p:spPr bwMode="auto">
            <a:xfrm flipV="1">
              <a:off x="5377093" y="624487"/>
              <a:ext cx="100365" cy="5667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1" name="Line 67"/>
            <p:cNvSpPr>
              <a:spLocks noChangeShapeType="1"/>
            </p:cNvSpPr>
            <p:nvPr/>
          </p:nvSpPr>
          <p:spPr bwMode="auto">
            <a:xfrm flipV="1">
              <a:off x="5477459" y="574894"/>
              <a:ext cx="100365" cy="49593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2" name="Line 68"/>
            <p:cNvSpPr>
              <a:spLocks noChangeShapeType="1"/>
            </p:cNvSpPr>
            <p:nvPr/>
          </p:nvSpPr>
          <p:spPr bwMode="auto">
            <a:xfrm flipV="1">
              <a:off x="5577824" y="528844"/>
              <a:ext cx="95082" cy="46050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3" name="Line 69"/>
            <p:cNvSpPr>
              <a:spLocks noChangeShapeType="1"/>
            </p:cNvSpPr>
            <p:nvPr/>
          </p:nvSpPr>
          <p:spPr bwMode="auto">
            <a:xfrm flipV="1">
              <a:off x="5672906" y="489878"/>
              <a:ext cx="100365" cy="3896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4" name="Line 70"/>
            <p:cNvSpPr>
              <a:spLocks noChangeShapeType="1"/>
            </p:cNvSpPr>
            <p:nvPr/>
          </p:nvSpPr>
          <p:spPr bwMode="auto">
            <a:xfrm flipV="1">
              <a:off x="5773271" y="457997"/>
              <a:ext cx="100365" cy="31881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5" name="Line 71"/>
            <p:cNvSpPr>
              <a:spLocks noChangeShapeType="1"/>
            </p:cNvSpPr>
            <p:nvPr/>
          </p:nvSpPr>
          <p:spPr bwMode="auto">
            <a:xfrm flipV="1">
              <a:off x="5873635" y="433201"/>
              <a:ext cx="100365" cy="24796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6" name="Line 72"/>
            <p:cNvSpPr>
              <a:spLocks noChangeShapeType="1"/>
            </p:cNvSpPr>
            <p:nvPr/>
          </p:nvSpPr>
          <p:spPr bwMode="auto">
            <a:xfrm flipV="1">
              <a:off x="5974000" y="411946"/>
              <a:ext cx="100365" cy="2125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7" name="Line 73"/>
            <p:cNvSpPr>
              <a:spLocks noChangeShapeType="1"/>
            </p:cNvSpPr>
            <p:nvPr/>
          </p:nvSpPr>
          <p:spPr bwMode="auto">
            <a:xfrm flipV="1">
              <a:off x="6074364" y="401319"/>
              <a:ext cx="100365" cy="1062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8" name="Line 74"/>
            <p:cNvSpPr>
              <a:spLocks noChangeShapeType="1"/>
            </p:cNvSpPr>
            <p:nvPr/>
          </p:nvSpPr>
          <p:spPr bwMode="auto">
            <a:xfrm flipV="1">
              <a:off x="6174730" y="397777"/>
              <a:ext cx="95082" cy="354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9" name="Line 75"/>
            <p:cNvSpPr>
              <a:spLocks noChangeShapeType="1"/>
            </p:cNvSpPr>
            <p:nvPr/>
          </p:nvSpPr>
          <p:spPr bwMode="auto">
            <a:xfrm>
              <a:off x="6269813" y="397777"/>
              <a:ext cx="100365" cy="354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0" name="Line 76"/>
            <p:cNvSpPr>
              <a:spLocks noChangeShapeType="1"/>
            </p:cNvSpPr>
            <p:nvPr/>
          </p:nvSpPr>
          <p:spPr bwMode="auto">
            <a:xfrm>
              <a:off x="6370177" y="401319"/>
              <a:ext cx="100365" cy="1062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1" name="Line 77"/>
            <p:cNvSpPr>
              <a:spLocks noChangeShapeType="1"/>
            </p:cNvSpPr>
            <p:nvPr/>
          </p:nvSpPr>
          <p:spPr bwMode="auto">
            <a:xfrm>
              <a:off x="6470542" y="411946"/>
              <a:ext cx="100365" cy="1771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2" name="Line 78"/>
            <p:cNvSpPr>
              <a:spLocks noChangeShapeType="1"/>
            </p:cNvSpPr>
            <p:nvPr/>
          </p:nvSpPr>
          <p:spPr bwMode="auto">
            <a:xfrm>
              <a:off x="6570906" y="429658"/>
              <a:ext cx="100365" cy="24796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3" name="Line 79"/>
            <p:cNvSpPr>
              <a:spLocks noChangeShapeType="1"/>
            </p:cNvSpPr>
            <p:nvPr/>
          </p:nvSpPr>
          <p:spPr bwMode="auto">
            <a:xfrm>
              <a:off x="6671271" y="454454"/>
              <a:ext cx="95082" cy="31881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4" name="Line 80"/>
            <p:cNvSpPr>
              <a:spLocks noChangeShapeType="1"/>
            </p:cNvSpPr>
            <p:nvPr/>
          </p:nvSpPr>
          <p:spPr bwMode="auto">
            <a:xfrm>
              <a:off x="6766353" y="486336"/>
              <a:ext cx="100365" cy="3896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5" name="Line 81"/>
            <p:cNvSpPr>
              <a:spLocks noChangeShapeType="1"/>
            </p:cNvSpPr>
            <p:nvPr/>
          </p:nvSpPr>
          <p:spPr bwMode="auto">
            <a:xfrm>
              <a:off x="6866719" y="525301"/>
              <a:ext cx="100365" cy="4250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6" name="Line 82"/>
            <p:cNvSpPr>
              <a:spLocks noChangeShapeType="1"/>
            </p:cNvSpPr>
            <p:nvPr/>
          </p:nvSpPr>
          <p:spPr bwMode="auto">
            <a:xfrm>
              <a:off x="6967084" y="567809"/>
              <a:ext cx="100365" cy="49593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7" name="Line 83"/>
            <p:cNvSpPr>
              <a:spLocks noChangeShapeType="1"/>
            </p:cNvSpPr>
            <p:nvPr/>
          </p:nvSpPr>
          <p:spPr bwMode="auto">
            <a:xfrm>
              <a:off x="7067449" y="617402"/>
              <a:ext cx="100365" cy="5667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8" name="Line 84"/>
            <p:cNvSpPr>
              <a:spLocks noChangeShapeType="1"/>
            </p:cNvSpPr>
            <p:nvPr/>
          </p:nvSpPr>
          <p:spPr bwMode="auto">
            <a:xfrm>
              <a:off x="7167813" y="674080"/>
              <a:ext cx="95082" cy="60220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9" name="Line 85"/>
            <p:cNvSpPr>
              <a:spLocks noChangeShapeType="1"/>
            </p:cNvSpPr>
            <p:nvPr/>
          </p:nvSpPr>
          <p:spPr bwMode="auto">
            <a:xfrm>
              <a:off x="7262895" y="734300"/>
              <a:ext cx="100365" cy="6376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0" name="Line 86"/>
            <p:cNvSpPr>
              <a:spLocks noChangeShapeType="1"/>
            </p:cNvSpPr>
            <p:nvPr/>
          </p:nvSpPr>
          <p:spPr bwMode="auto">
            <a:xfrm>
              <a:off x="7363260" y="798061"/>
              <a:ext cx="100365" cy="6730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1" name="Line 87"/>
            <p:cNvSpPr>
              <a:spLocks noChangeShapeType="1"/>
            </p:cNvSpPr>
            <p:nvPr/>
          </p:nvSpPr>
          <p:spPr bwMode="auto">
            <a:xfrm>
              <a:off x="7463626" y="865366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2" name="Line 88"/>
            <p:cNvSpPr>
              <a:spLocks noChangeShapeType="1"/>
            </p:cNvSpPr>
            <p:nvPr/>
          </p:nvSpPr>
          <p:spPr bwMode="auto">
            <a:xfrm>
              <a:off x="7563991" y="936212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3" name="Line 89"/>
            <p:cNvSpPr>
              <a:spLocks noChangeShapeType="1"/>
            </p:cNvSpPr>
            <p:nvPr/>
          </p:nvSpPr>
          <p:spPr bwMode="auto">
            <a:xfrm>
              <a:off x="7664355" y="1007059"/>
              <a:ext cx="100365" cy="7438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4" name="Line 90"/>
            <p:cNvSpPr>
              <a:spLocks noChangeShapeType="1"/>
            </p:cNvSpPr>
            <p:nvPr/>
          </p:nvSpPr>
          <p:spPr bwMode="auto">
            <a:xfrm>
              <a:off x="7764720" y="1081447"/>
              <a:ext cx="95082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5" name="Line 91"/>
            <p:cNvSpPr>
              <a:spLocks noChangeShapeType="1"/>
            </p:cNvSpPr>
            <p:nvPr/>
          </p:nvSpPr>
          <p:spPr bwMode="auto">
            <a:xfrm>
              <a:off x="7859802" y="1152295"/>
              <a:ext cx="100365" cy="7438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6" name="Line 92"/>
            <p:cNvSpPr>
              <a:spLocks noChangeShapeType="1"/>
            </p:cNvSpPr>
            <p:nvPr/>
          </p:nvSpPr>
          <p:spPr bwMode="auto">
            <a:xfrm>
              <a:off x="7960167" y="1226683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7" name="Line 93"/>
            <p:cNvSpPr>
              <a:spLocks noChangeShapeType="1"/>
            </p:cNvSpPr>
            <p:nvPr/>
          </p:nvSpPr>
          <p:spPr bwMode="auto">
            <a:xfrm>
              <a:off x="8060531" y="1297530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8" name="Line 94"/>
            <p:cNvSpPr>
              <a:spLocks noChangeShapeType="1"/>
            </p:cNvSpPr>
            <p:nvPr/>
          </p:nvSpPr>
          <p:spPr bwMode="auto">
            <a:xfrm>
              <a:off x="8160898" y="1368378"/>
              <a:ext cx="100365" cy="6730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9" name="Line 95"/>
            <p:cNvSpPr>
              <a:spLocks noChangeShapeType="1"/>
            </p:cNvSpPr>
            <p:nvPr/>
          </p:nvSpPr>
          <p:spPr bwMode="auto">
            <a:xfrm>
              <a:off x="8261262" y="1435681"/>
              <a:ext cx="95082" cy="6376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82346" name="TextBox 333"/>
          <p:cNvSpPr txBox="1">
            <a:spLocks noChangeArrowheads="1"/>
          </p:cNvSpPr>
          <p:nvPr/>
        </p:nvSpPr>
        <p:spPr bwMode="auto">
          <a:xfrm>
            <a:off x="173038" y="3502025"/>
            <a:ext cx="120967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Bar Graph of Displacement from  Original Position</a:t>
            </a:r>
          </a:p>
        </p:txBody>
      </p:sp>
    </p:spTree>
    <p:extLst>
      <p:ext uri="{BB962C8B-B14F-4D97-AF65-F5344CB8AC3E}">
        <p14:creationId xmlns:p14="http://schemas.microsoft.com/office/powerpoint/2010/main" val="1282110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Wave Function</a:t>
            </a:r>
          </a:p>
        </p:txBody>
      </p:sp>
      <p:sp>
        <p:nvSpPr>
          <p:cNvPr id="3076" name="Text Box 30"/>
          <p:cNvSpPr txBox="1">
            <a:spLocks noChangeArrowheads="1"/>
          </p:cNvSpPr>
          <p:nvPr/>
        </p:nvSpPr>
        <p:spPr bwMode="auto">
          <a:xfrm>
            <a:off x="4832350" y="2997200"/>
            <a:ext cx="1585913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Fluid displaced to fill void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826250" y="2449513"/>
            <a:ext cx="828675" cy="6096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7654925" y="2449513"/>
            <a:ext cx="828675" cy="6096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9" name="Rectangle 8"/>
          <p:cNvSpPr>
            <a:spLocks noChangeArrowheads="1"/>
          </p:cNvSpPr>
          <p:nvPr/>
        </p:nvSpPr>
        <p:spPr bwMode="auto">
          <a:xfrm>
            <a:off x="6072188" y="2373313"/>
            <a:ext cx="2462212" cy="7461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9"/>
          <p:cNvSpPr>
            <a:spLocks noChangeArrowheads="1"/>
          </p:cNvSpPr>
          <p:nvPr/>
        </p:nvSpPr>
        <p:spPr bwMode="auto">
          <a:xfrm>
            <a:off x="6072188" y="3059113"/>
            <a:ext cx="2462212" cy="6191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5543550" y="2640013"/>
            <a:ext cx="1055688" cy="22860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1"/>
          <p:cNvSpPr>
            <a:spLocks noChangeArrowheads="1"/>
          </p:cNvSpPr>
          <p:nvPr/>
        </p:nvSpPr>
        <p:spPr bwMode="auto">
          <a:xfrm>
            <a:off x="6599238" y="2449513"/>
            <a:ext cx="227012" cy="60960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083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5663" y="3589338"/>
            <a:ext cx="1177925" cy="132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084" name="Text Box 19"/>
          <p:cNvSpPr txBox="1">
            <a:spLocks noChangeArrowheads="1"/>
          </p:cNvSpPr>
          <p:nvPr/>
        </p:nvSpPr>
        <p:spPr bwMode="auto">
          <a:xfrm>
            <a:off x="6727825" y="3605213"/>
            <a:ext cx="452438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ym typeface="Symbol" pitchFamily="18" charset="2"/>
              </a:rPr>
              <a:t>s</a:t>
            </a:r>
            <a:r>
              <a:rPr lang="en-US" sz="1200" baseline="-25000">
                <a:sym typeface="Symbol" pitchFamily="18" charset="2"/>
              </a:rPr>
              <a:t>max</a:t>
            </a:r>
          </a:p>
        </p:txBody>
      </p:sp>
      <p:sp>
        <p:nvSpPr>
          <p:cNvPr id="3085" name="Text Box 20"/>
          <p:cNvSpPr txBox="1">
            <a:spLocks noChangeArrowheads="1"/>
          </p:cNvSpPr>
          <p:nvPr/>
        </p:nvSpPr>
        <p:spPr bwMode="auto">
          <a:xfrm>
            <a:off x="8180388" y="4119563"/>
            <a:ext cx="2571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3086" name="Text Box 22"/>
          <p:cNvSpPr txBox="1">
            <a:spLocks noChangeArrowheads="1"/>
          </p:cNvSpPr>
          <p:nvPr/>
        </p:nvSpPr>
        <p:spPr bwMode="auto">
          <a:xfrm>
            <a:off x="6972300" y="3287713"/>
            <a:ext cx="2603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s</a:t>
            </a:r>
          </a:p>
        </p:txBody>
      </p:sp>
      <p:sp>
        <p:nvSpPr>
          <p:cNvPr id="3087" name="Line 13"/>
          <p:cNvSpPr>
            <a:spLocks noChangeShapeType="1"/>
          </p:cNvSpPr>
          <p:nvPr/>
        </p:nvSpPr>
        <p:spPr bwMode="auto">
          <a:xfrm flipV="1">
            <a:off x="7224713" y="2449513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Line 15"/>
          <p:cNvSpPr>
            <a:spLocks noChangeShapeType="1"/>
          </p:cNvSpPr>
          <p:nvPr/>
        </p:nvSpPr>
        <p:spPr bwMode="auto">
          <a:xfrm flipV="1">
            <a:off x="8021638" y="2449513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Line 29"/>
          <p:cNvSpPr>
            <a:spLocks noChangeShapeType="1"/>
          </p:cNvSpPr>
          <p:nvPr/>
        </p:nvSpPr>
        <p:spPr bwMode="auto">
          <a:xfrm flipV="1">
            <a:off x="6199188" y="2906713"/>
            <a:ext cx="684212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Line 31"/>
          <p:cNvSpPr>
            <a:spLocks noChangeShapeType="1"/>
          </p:cNvSpPr>
          <p:nvPr/>
        </p:nvSpPr>
        <p:spPr bwMode="auto">
          <a:xfrm flipH="1">
            <a:off x="7642225" y="2144713"/>
            <a:ext cx="303213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Text Box 32"/>
          <p:cNvSpPr txBox="1">
            <a:spLocks noChangeArrowheads="1"/>
          </p:cNvSpPr>
          <p:nvPr/>
        </p:nvSpPr>
        <p:spPr bwMode="auto">
          <a:xfrm>
            <a:off x="6958013" y="1611313"/>
            <a:ext cx="158591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Propagating rarefaction</a:t>
            </a:r>
          </a:p>
        </p:txBody>
      </p:sp>
      <p:sp>
        <p:nvSpPr>
          <p:cNvPr id="3092" name="Rectangle 35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4" name="Object 34"/>
          <p:cNvGraphicFramePr>
            <a:graphicFrameLocks noChangeAspect="1"/>
          </p:cNvGraphicFramePr>
          <p:nvPr/>
        </p:nvGraphicFramePr>
        <p:xfrm>
          <a:off x="958850" y="3268663"/>
          <a:ext cx="30083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11280" imgH="228600" progId="Equation.3">
                  <p:embed/>
                </p:oleObj>
              </mc:Choice>
              <mc:Fallback>
                <p:oleObj name="Equation" r:id="rId3" imgW="1511280" imgH="228600" progId="Equation.3">
                  <p:embed/>
                  <p:pic>
                    <p:nvPicPr>
                      <p:cNvPr id="307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3268663"/>
                        <a:ext cx="30083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8495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Rectangle 33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" name="Group 349"/>
          <p:cNvGrpSpPr>
            <a:grpSpLocks/>
          </p:cNvGrpSpPr>
          <p:nvPr/>
        </p:nvGrpSpPr>
        <p:grpSpPr bwMode="auto">
          <a:xfrm>
            <a:off x="0" y="228600"/>
            <a:ext cx="10115550" cy="6564313"/>
            <a:chOff x="0" y="229344"/>
            <a:chExt cx="10115265" cy="6564135"/>
          </a:xfrm>
        </p:grpSpPr>
        <p:sp>
          <p:nvSpPr>
            <p:cNvPr id="485379" name="Rectangle 41"/>
            <p:cNvSpPr>
              <a:spLocks noChangeArrowheads="1"/>
            </p:cNvSpPr>
            <p:nvPr/>
          </p:nvSpPr>
          <p:spPr bwMode="auto">
            <a:xfrm>
              <a:off x="1317191" y="3752504"/>
              <a:ext cx="3162280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5380" name="Rectangle 41"/>
            <p:cNvSpPr>
              <a:spLocks noChangeArrowheads="1"/>
            </p:cNvSpPr>
            <p:nvPr/>
          </p:nvSpPr>
          <p:spPr bwMode="auto">
            <a:xfrm>
              <a:off x="3238520" y="350718"/>
              <a:ext cx="3162280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4" name="Rectangle 39"/>
            <p:cNvSpPr>
              <a:spLocks noChangeArrowheads="1"/>
            </p:cNvSpPr>
            <p:nvPr/>
          </p:nvSpPr>
          <p:spPr bwMode="auto">
            <a:xfrm>
              <a:off x="708005" y="329354"/>
              <a:ext cx="3054264" cy="800078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85382" name="Rectangle 41"/>
            <p:cNvSpPr>
              <a:spLocks noChangeArrowheads="1"/>
            </p:cNvSpPr>
            <p:nvPr/>
          </p:nvSpPr>
          <p:spPr bwMode="auto">
            <a:xfrm>
              <a:off x="6308289" y="328950"/>
              <a:ext cx="2634337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9" name="Rectangle 39"/>
            <p:cNvSpPr>
              <a:spLocks noChangeArrowheads="1"/>
            </p:cNvSpPr>
            <p:nvPr/>
          </p:nvSpPr>
          <p:spPr bwMode="auto">
            <a:xfrm>
              <a:off x="6743510" y="318242"/>
              <a:ext cx="2986004" cy="830240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77825" y="321417"/>
              <a:ext cx="1744613" cy="8175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5385" name="Rectangle 44"/>
            <p:cNvSpPr>
              <a:spLocks noChangeArrowheads="1"/>
            </p:cNvSpPr>
            <p:nvPr/>
          </p:nvSpPr>
          <p:spPr bwMode="auto">
            <a:xfrm>
              <a:off x="1150889" y="577959"/>
              <a:ext cx="999461" cy="298812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5386" name="Rectangle 45"/>
            <p:cNvSpPr>
              <a:spLocks noChangeArrowheads="1"/>
            </p:cNvSpPr>
            <p:nvPr/>
          </p:nvSpPr>
          <p:spPr bwMode="auto">
            <a:xfrm>
              <a:off x="2150350" y="328949"/>
              <a:ext cx="214170" cy="79683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2460556" y="759555"/>
              <a:ext cx="114297" cy="1476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2484368" y="591284"/>
              <a:ext cx="114297" cy="1476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6" name="Oval 125"/>
            <p:cNvSpPr/>
            <p:nvPr/>
          </p:nvSpPr>
          <p:spPr>
            <a:xfrm>
              <a:off x="2471668" y="413489"/>
              <a:ext cx="114297" cy="14604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2493893" y="986561"/>
              <a:ext cx="114297" cy="14604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30" name="Straight Connector 129"/>
            <p:cNvCxnSpPr/>
            <p:nvPr/>
          </p:nvCxnSpPr>
          <p:spPr>
            <a:xfrm>
              <a:off x="1360450" y="2169216"/>
              <a:ext cx="7837266" cy="15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>
              <a:off x="3800368" y="2199379"/>
              <a:ext cx="238118" cy="75086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278192" y="2199379"/>
              <a:ext cx="266692" cy="47306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3" name="Rectangle 132"/>
            <p:cNvSpPr/>
            <p:nvPr/>
          </p:nvSpPr>
          <p:spPr>
            <a:xfrm flipV="1">
              <a:off x="4790940" y="2218428"/>
              <a:ext cx="276217" cy="225419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302101" y="2134292"/>
              <a:ext cx="238118" cy="10159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878347" y="2035870"/>
              <a:ext cx="266692" cy="18255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6324422" y="1710442"/>
              <a:ext cx="190495" cy="50798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819708" y="1513597"/>
              <a:ext cx="234943" cy="70483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7249909" y="1758066"/>
              <a:ext cx="233355" cy="46036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9" name="Rectangle 138"/>
            <p:cNvSpPr/>
            <p:nvPr/>
          </p:nvSpPr>
          <p:spPr>
            <a:xfrm flipV="1">
              <a:off x="7713446" y="1983484"/>
              <a:ext cx="276217" cy="19208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8143646" y="2146992"/>
              <a:ext cx="227007" cy="7143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8588133" y="2146992"/>
              <a:ext cx="246056" cy="26986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2" name="Rectangle 141"/>
            <p:cNvSpPr/>
            <p:nvPr/>
          </p:nvSpPr>
          <p:spPr>
            <a:xfrm flipV="1">
              <a:off x="1965270" y="1970785"/>
              <a:ext cx="276217" cy="20319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406582" y="2148580"/>
              <a:ext cx="253993" cy="9207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814559" y="2145405"/>
              <a:ext cx="228594" cy="2666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282858" y="2145405"/>
              <a:ext cx="314316" cy="5603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0" name="Oval 149"/>
            <p:cNvSpPr/>
            <p:nvPr/>
          </p:nvSpPr>
          <p:spPr>
            <a:xfrm>
              <a:off x="6362521" y="689707"/>
              <a:ext cx="114297" cy="14604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1" name="Oval 150"/>
            <p:cNvSpPr/>
            <p:nvPr/>
          </p:nvSpPr>
          <p:spPr>
            <a:xfrm>
              <a:off x="5340200" y="672245"/>
              <a:ext cx="114297" cy="14763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2" name="Oval 151"/>
            <p:cNvSpPr/>
            <p:nvPr/>
          </p:nvSpPr>
          <p:spPr>
            <a:xfrm flipH="1">
              <a:off x="8256355" y="907189"/>
              <a:ext cx="114297" cy="1460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8865938" y="234107"/>
              <a:ext cx="1249327" cy="10397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3" name="Oval 152"/>
            <p:cNvSpPr/>
            <p:nvPr/>
          </p:nvSpPr>
          <p:spPr>
            <a:xfrm flipH="1">
              <a:off x="8202382" y="432538"/>
              <a:ext cx="114297" cy="14763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4" name="Oval 153"/>
            <p:cNvSpPr/>
            <p:nvPr/>
          </p:nvSpPr>
          <p:spPr>
            <a:xfrm flipH="1">
              <a:off x="7413416" y="645258"/>
              <a:ext cx="114297" cy="14763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18" name="Oval 217"/>
            <p:cNvSpPr/>
            <p:nvPr/>
          </p:nvSpPr>
          <p:spPr>
            <a:xfrm flipH="1">
              <a:off x="2557391" y="802416"/>
              <a:ext cx="114297" cy="14604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19" name="Oval 218"/>
            <p:cNvSpPr/>
            <p:nvPr/>
          </p:nvSpPr>
          <p:spPr>
            <a:xfrm flipH="1">
              <a:off x="3320956" y="691294"/>
              <a:ext cx="114297" cy="14763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0" name="Oval 219"/>
            <p:cNvSpPr/>
            <p:nvPr/>
          </p:nvSpPr>
          <p:spPr>
            <a:xfrm flipH="1">
              <a:off x="4289304" y="715106"/>
              <a:ext cx="114297" cy="14604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8338903" y="546835"/>
              <a:ext cx="114297" cy="1476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8245243" y="710344"/>
              <a:ext cx="114297" cy="1476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8350015" y="808766"/>
              <a:ext cx="114297" cy="14763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pSp>
          <p:nvGrpSpPr>
            <p:cNvPr id="3" name="Group 332"/>
            <p:cNvGrpSpPr>
              <a:grpSpLocks/>
            </p:cNvGrpSpPr>
            <p:nvPr/>
          </p:nvGrpSpPr>
          <p:grpSpPr bwMode="auto">
            <a:xfrm>
              <a:off x="1926771" y="1585004"/>
              <a:ext cx="7017400" cy="1365709"/>
              <a:chOff x="1103665" y="397777"/>
              <a:chExt cx="7252679" cy="1452358"/>
            </a:xfrm>
          </p:grpSpPr>
          <p:sp>
            <p:nvSpPr>
              <p:cNvPr id="485543" name="Line 23"/>
              <p:cNvSpPr>
                <a:spLocks noChangeShapeType="1"/>
              </p:cNvSpPr>
              <p:nvPr/>
            </p:nvSpPr>
            <p:spPr bwMode="auto">
              <a:xfrm>
                <a:off x="1103665" y="748468"/>
                <a:ext cx="100365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44" name="Line 24"/>
              <p:cNvSpPr>
                <a:spLocks noChangeShapeType="1"/>
              </p:cNvSpPr>
              <p:nvPr/>
            </p:nvSpPr>
            <p:spPr bwMode="auto">
              <a:xfrm>
                <a:off x="1204030" y="812230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45" name="Line 25"/>
              <p:cNvSpPr>
                <a:spLocks noChangeShapeType="1"/>
              </p:cNvSpPr>
              <p:nvPr/>
            </p:nvSpPr>
            <p:spPr bwMode="auto">
              <a:xfrm>
                <a:off x="1304394" y="879535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46" name="Line 26"/>
              <p:cNvSpPr>
                <a:spLocks noChangeShapeType="1"/>
              </p:cNvSpPr>
              <p:nvPr/>
            </p:nvSpPr>
            <p:spPr bwMode="auto">
              <a:xfrm>
                <a:off x="1404760" y="950381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47" name="Line 27"/>
              <p:cNvSpPr>
                <a:spLocks noChangeShapeType="1"/>
              </p:cNvSpPr>
              <p:nvPr/>
            </p:nvSpPr>
            <p:spPr bwMode="auto">
              <a:xfrm>
                <a:off x="1505125" y="1021229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48" name="Line 28"/>
              <p:cNvSpPr>
                <a:spLocks noChangeShapeType="1"/>
              </p:cNvSpPr>
              <p:nvPr/>
            </p:nvSpPr>
            <p:spPr bwMode="auto">
              <a:xfrm>
                <a:off x="1605489" y="1095617"/>
                <a:ext cx="95082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49" name="Line 29"/>
              <p:cNvSpPr>
                <a:spLocks noChangeShapeType="1"/>
              </p:cNvSpPr>
              <p:nvPr/>
            </p:nvSpPr>
            <p:spPr bwMode="auto">
              <a:xfrm>
                <a:off x="1700572" y="1166464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0" name="Line 30"/>
              <p:cNvSpPr>
                <a:spLocks noChangeShapeType="1"/>
              </p:cNvSpPr>
              <p:nvPr/>
            </p:nvSpPr>
            <p:spPr bwMode="auto">
              <a:xfrm>
                <a:off x="1800936" y="1240853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1" name="Line 31"/>
              <p:cNvSpPr>
                <a:spLocks noChangeShapeType="1"/>
              </p:cNvSpPr>
              <p:nvPr/>
            </p:nvSpPr>
            <p:spPr bwMode="auto">
              <a:xfrm>
                <a:off x="1901301" y="1311700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2" name="Line 32"/>
              <p:cNvSpPr>
                <a:spLocks noChangeShapeType="1"/>
              </p:cNvSpPr>
              <p:nvPr/>
            </p:nvSpPr>
            <p:spPr bwMode="auto">
              <a:xfrm>
                <a:off x="2001665" y="1382546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3" name="Line 33"/>
              <p:cNvSpPr>
                <a:spLocks noChangeShapeType="1"/>
              </p:cNvSpPr>
              <p:nvPr/>
            </p:nvSpPr>
            <p:spPr bwMode="auto">
              <a:xfrm>
                <a:off x="2102032" y="1449851"/>
                <a:ext cx="95082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4" name="Line 34"/>
              <p:cNvSpPr>
                <a:spLocks noChangeShapeType="1"/>
              </p:cNvSpPr>
              <p:nvPr/>
            </p:nvSpPr>
            <p:spPr bwMode="auto">
              <a:xfrm>
                <a:off x="2197114" y="1513613"/>
                <a:ext cx="100365" cy="602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5" name="Line 35"/>
              <p:cNvSpPr>
                <a:spLocks noChangeShapeType="1"/>
              </p:cNvSpPr>
              <p:nvPr/>
            </p:nvSpPr>
            <p:spPr bwMode="auto">
              <a:xfrm>
                <a:off x="2297478" y="1573832"/>
                <a:ext cx="100365" cy="5313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6" name="Line 36"/>
              <p:cNvSpPr>
                <a:spLocks noChangeShapeType="1"/>
              </p:cNvSpPr>
              <p:nvPr/>
            </p:nvSpPr>
            <p:spPr bwMode="auto">
              <a:xfrm>
                <a:off x="2397843" y="1626967"/>
                <a:ext cx="100365" cy="5313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7" name="Line 37"/>
              <p:cNvSpPr>
                <a:spLocks noChangeShapeType="1"/>
              </p:cNvSpPr>
              <p:nvPr/>
            </p:nvSpPr>
            <p:spPr bwMode="auto">
              <a:xfrm>
                <a:off x="2498208" y="1680102"/>
                <a:ext cx="100365" cy="4250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8" name="Line 38"/>
              <p:cNvSpPr>
                <a:spLocks noChangeShapeType="1"/>
              </p:cNvSpPr>
              <p:nvPr/>
            </p:nvSpPr>
            <p:spPr bwMode="auto">
              <a:xfrm>
                <a:off x="2598572" y="1722610"/>
                <a:ext cx="95082" cy="38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9" name="Line 39"/>
              <p:cNvSpPr>
                <a:spLocks noChangeShapeType="1"/>
              </p:cNvSpPr>
              <p:nvPr/>
            </p:nvSpPr>
            <p:spPr bwMode="auto">
              <a:xfrm>
                <a:off x="2693656" y="1761577"/>
                <a:ext cx="100365" cy="3188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0" name="Line 40"/>
              <p:cNvSpPr>
                <a:spLocks noChangeShapeType="1"/>
              </p:cNvSpPr>
              <p:nvPr/>
            </p:nvSpPr>
            <p:spPr bwMode="auto">
              <a:xfrm>
                <a:off x="2794021" y="1793457"/>
                <a:ext cx="100365" cy="24796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1" name="Line 41"/>
              <p:cNvSpPr>
                <a:spLocks noChangeShapeType="1"/>
              </p:cNvSpPr>
              <p:nvPr/>
            </p:nvSpPr>
            <p:spPr bwMode="auto">
              <a:xfrm>
                <a:off x="2894385" y="1818253"/>
                <a:ext cx="100365" cy="1771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2" name="Line 42"/>
              <p:cNvSpPr>
                <a:spLocks noChangeShapeType="1"/>
              </p:cNvSpPr>
              <p:nvPr/>
            </p:nvSpPr>
            <p:spPr bwMode="auto">
              <a:xfrm>
                <a:off x="2994750" y="1835965"/>
                <a:ext cx="100365" cy="10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3" name="Line 43"/>
              <p:cNvSpPr>
                <a:spLocks noChangeShapeType="1"/>
              </p:cNvSpPr>
              <p:nvPr/>
            </p:nvSpPr>
            <p:spPr bwMode="auto">
              <a:xfrm>
                <a:off x="3095114" y="1846593"/>
                <a:ext cx="100365" cy="354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4" name="Line 44"/>
              <p:cNvSpPr>
                <a:spLocks noChangeShapeType="1"/>
              </p:cNvSpPr>
              <p:nvPr/>
            </p:nvSpPr>
            <p:spPr bwMode="auto">
              <a:xfrm flipV="1">
                <a:off x="3195479" y="1846593"/>
                <a:ext cx="95082" cy="354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5" name="Line 45"/>
              <p:cNvSpPr>
                <a:spLocks noChangeShapeType="1"/>
              </p:cNvSpPr>
              <p:nvPr/>
            </p:nvSpPr>
            <p:spPr bwMode="auto">
              <a:xfrm flipV="1">
                <a:off x="3290561" y="1835965"/>
                <a:ext cx="100365" cy="10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6" name="Line 46"/>
              <p:cNvSpPr>
                <a:spLocks noChangeShapeType="1"/>
              </p:cNvSpPr>
              <p:nvPr/>
            </p:nvSpPr>
            <p:spPr bwMode="auto">
              <a:xfrm flipV="1">
                <a:off x="3390927" y="1814711"/>
                <a:ext cx="100365" cy="2125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7" name="Line 47"/>
              <p:cNvSpPr>
                <a:spLocks noChangeShapeType="1"/>
              </p:cNvSpPr>
              <p:nvPr/>
            </p:nvSpPr>
            <p:spPr bwMode="auto">
              <a:xfrm flipV="1">
                <a:off x="3491292" y="1789915"/>
                <a:ext cx="100365" cy="24796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8" name="Line 48"/>
              <p:cNvSpPr>
                <a:spLocks noChangeShapeType="1"/>
              </p:cNvSpPr>
              <p:nvPr/>
            </p:nvSpPr>
            <p:spPr bwMode="auto">
              <a:xfrm flipV="1">
                <a:off x="3591657" y="1758034"/>
                <a:ext cx="100365" cy="3188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9" name="Line 49"/>
              <p:cNvSpPr>
                <a:spLocks noChangeShapeType="1"/>
              </p:cNvSpPr>
              <p:nvPr/>
            </p:nvSpPr>
            <p:spPr bwMode="auto">
              <a:xfrm flipV="1">
                <a:off x="3692021" y="1719068"/>
                <a:ext cx="95082" cy="38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0" name="Line 50"/>
              <p:cNvSpPr>
                <a:spLocks noChangeShapeType="1"/>
              </p:cNvSpPr>
              <p:nvPr/>
            </p:nvSpPr>
            <p:spPr bwMode="auto">
              <a:xfrm flipV="1">
                <a:off x="3787103" y="1673017"/>
                <a:ext cx="100365" cy="460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1" name="Line 51"/>
              <p:cNvSpPr>
                <a:spLocks noChangeShapeType="1"/>
              </p:cNvSpPr>
              <p:nvPr/>
            </p:nvSpPr>
            <p:spPr bwMode="auto">
              <a:xfrm flipV="1">
                <a:off x="3887468" y="1623425"/>
                <a:ext cx="100365" cy="495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2" name="Line 52"/>
              <p:cNvSpPr>
                <a:spLocks noChangeShapeType="1"/>
              </p:cNvSpPr>
              <p:nvPr/>
            </p:nvSpPr>
            <p:spPr bwMode="auto">
              <a:xfrm flipV="1">
                <a:off x="3987833" y="1566747"/>
                <a:ext cx="100365" cy="5667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3" name="Line 53"/>
              <p:cNvSpPr>
                <a:spLocks noChangeShapeType="1"/>
              </p:cNvSpPr>
              <p:nvPr/>
            </p:nvSpPr>
            <p:spPr bwMode="auto">
              <a:xfrm flipV="1">
                <a:off x="4088199" y="1506528"/>
                <a:ext cx="100365" cy="602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4" name="Line 54"/>
              <p:cNvSpPr>
                <a:spLocks noChangeShapeType="1"/>
              </p:cNvSpPr>
              <p:nvPr/>
            </p:nvSpPr>
            <p:spPr bwMode="auto">
              <a:xfrm flipV="1">
                <a:off x="4188563" y="1442766"/>
                <a:ext cx="95082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5" name="Line 55"/>
              <p:cNvSpPr>
                <a:spLocks noChangeShapeType="1"/>
              </p:cNvSpPr>
              <p:nvPr/>
            </p:nvSpPr>
            <p:spPr bwMode="auto">
              <a:xfrm flipV="1">
                <a:off x="4283646" y="1375461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6" name="Line 56"/>
              <p:cNvSpPr>
                <a:spLocks noChangeShapeType="1"/>
              </p:cNvSpPr>
              <p:nvPr/>
            </p:nvSpPr>
            <p:spPr bwMode="auto">
              <a:xfrm flipV="1">
                <a:off x="4384010" y="1304615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7" name="Line 57"/>
              <p:cNvSpPr>
                <a:spLocks noChangeShapeType="1"/>
              </p:cNvSpPr>
              <p:nvPr/>
            </p:nvSpPr>
            <p:spPr bwMode="auto">
              <a:xfrm flipV="1">
                <a:off x="4484375" y="1233768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8" name="Line 58"/>
              <p:cNvSpPr>
                <a:spLocks noChangeShapeType="1"/>
              </p:cNvSpPr>
              <p:nvPr/>
            </p:nvSpPr>
            <p:spPr bwMode="auto">
              <a:xfrm flipV="1">
                <a:off x="4584739" y="1159379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9" name="Line 59"/>
              <p:cNvSpPr>
                <a:spLocks noChangeShapeType="1"/>
              </p:cNvSpPr>
              <p:nvPr/>
            </p:nvSpPr>
            <p:spPr bwMode="auto">
              <a:xfrm flipV="1">
                <a:off x="4685104" y="1088532"/>
                <a:ext cx="95082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0" name="Line 60"/>
              <p:cNvSpPr>
                <a:spLocks noChangeShapeType="1"/>
              </p:cNvSpPr>
              <p:nvPr/>
            </p:nvSpPr>
            <p:spPr bwMode="auto">
              <a:xfrm flipV="1">
                <a:off x="4780188" y="1014144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1" name="Line 61"/>
              <p:cNvSpPr>
                <a:spLocks noChangeShapeType="1"/>
              </p:cNvSpPr>
              <p:nvPr/>
            </p:nvSpPr>
            <p:spPr bwMode="auto">
              <a:xfrm flipV="1">
                <a:off x="4880552" y="943296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2" name="Line 62"/>
              <p:cNvSpPr>
                <a:spLocks noChangeShapeType="1"/>
              </p:cNvSpPr>
              <p:nvPr/>
            </p:nvSpPr>
            <p:spPr bwMode="auto">
              <a:xfrm flipV="1">
                <a:off x="4980917" y="872450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3" name="Line 63"/>
              <p:cNvSpPr>
                <a:spLocks noChangeShapeType="1"/>
              </p:cNvSpPr>
              <p:nvPr/>
            </p:nvSpPr>
            <p:spPr bwMode="auto">
              <a:xfrm flipV="1">
                <a:off x="5081282" y="805146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4" name="Line 64"/>
              <p:cNvSpPr>
                <a:spLocks noChangeShapeType="1"/>
              </p:cNvSpPr>
              <p:nvPr/>
            </p:nvSpPr>
            <p:spPr bwMode="auto">
              <a:xfrm flipV="1">
                <a:off x="5181646" y="741383"/>
                <a:ext cx="95082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5" name="Line 65"/>
              <p:cNvSpPr>
                <a:spLocks noChangeShapeType="1"/>
              </p:cNvSpPr>
              <p:nvPr/>
            </p:nvSpPr>
            <p:spPr bwMode="auto">
              <a:xfrm flipV="1">
                <a:off x="5276728" y="681164"/>
                <a:ext cx="100365" cy="602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6" name="Line 66"/>
              <p:cNvSpPr>
                <a:spLocks noChangeShapeType="1"/>
              </p:cNvSpPr>
              <p:nvPr/>
            </p:nvSpPr>
            <p:spPr bwMode="auto">
              <a:xfrm flipV="1">
                <a:off x="5377093" y="624487"/>
                <a:ext cx="100365" cy="5667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7" name="Line 67"/>
              <p:cNvSpPr>
                <a:spLocks noChangeShapeType="1"/>
              </p:cNvSpPr>
              <p:nvPr/>
            </p:nvSpPr>
            <p:spPr bwMode="auto">
              <a:xfrm flipV="1">
                <a:off x="5477459" y="574894"/>
                <a:ext cx="100365" cy="495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8" name="Line 68"/>
              <p:cNvSpPr>
                <a:spLocks noChangeShapeType="1"/>
              </p:cNvSpPr>
              <p:nvPr/>
            </p:nvSpPr>
            <p:spPr bwMode="auto">
              <a:xfrm flipV="1">
                <a:off x="5577824" y="528844"/>
                <a:ext cx="95082" cy="460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9" name="Line 69"/>
              <p:cNvSpPr>
                <a:spLocks noChangeShapeType="1"/>
              </p:cNvSpPr>
              <p:nvPr/>
            </p:nvSpPr>
            <p:spPr bwMode="auto">
              <a:xfrm flipV="1">
                <a:off x="5672906" y="489878"/>
                <a:ext cx="100365" cy="38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0" name="Line 70"/>
              <p:cNvSpPr>
                <a:spLocks noChangeShapeType="1"/>
              </p:cNvSpPr>
              <p:nvPr/>
            </p:nvSpPr>
            <p:spPr bwMode="auto">
              <a:xfrm flipV="1">
                <a:off x="5773271" y="457997"/>
                <a:ext cx="100365" cy="3188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1" name="Line 71"/>
              <p:cNvSpPr>
                <a:spLocks noChangeShapeType="1"/>
              </p:cNvSpPr>
              <p:nvPr/>
            </p:nvSpPr>
            <p:spPr bwMode="auto">
              <a:xfrm flipV="1">
                <a:off x="5873635" y="433201"/>
                <a:ext cx="100365" cy="24796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2" name="Line 72"/>
              <p:cNvSpPr>
                <a:spLocks noChangeShapeType="1"/>
              </p:cNvSpPr>
              <p:nvPr/>
            </p:nvSpPr>
            <p:spPr bwMode="auto">
              <a:xfrm flipV="1">
                <a:off x="5974000" y="411946"/>
                <a:ext cx="100365" cy="2125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3" name="Line 73"/>
              <p:cNvSpPr>
                <a:spLocks noChangeShapeType="1"/>
              </p:cNvSpPr>
              <p:nvPr/>
            </p:nvSpPr>
            <p:spPr bwMode="auto">
              <a:xfrm flipV="1">
                <a:off x="6074364" y="401319"/>
                <a:ext cx="100365" cy="10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4" name="Line 74"/>
              <p:cNvSpPr>
                <a:spLocks noChangeShapeType="1"/>
              </p:cNvSpPr>
              <p:nvPr/>
            </p:nvSpPr>
            <p:spPr bwMode="auto">
              <a:xfrm flipV="1">
                <a:off x="6174730" y="397777"/>
                <a:ext cx="95082" cy="354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5" name="Line 75"/>
              <p:cNvSpPr>
                <a:spLocks noChangeShapeType="1"/>
              </p:cNvSpPr>
              <p:nvPr/>
            </p:nvSpPr>
            <p:spPr bwMode="auto">
              <a:xfrm>
                <a:off x="6269813" y="397777"/>
                <a:ext cx="100365" cy="354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6" name="Line 76"/>
              <p:cNvSpPr>
                <a:spLocks noChangeShapeType="1"/>
              </p:cNvSpPr>
              <p:nvPr/>
            </p:nvSpPr>
            <p:spPr bwMode="auto">
              <a:xfrm>
                <a:off x="6370177" y="401319"/>
                <a:ext cx="100365" cy="10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7" name="Line 77"/>
              <p:cNvSpPr>
                <a:spLocks noChangeShapeType="1"/>
              </p:cNvSpPr>
              <p:nvPr/>
            </p:nvSpPr>
            <p:spPr bwMode="auto">
              <a:xfrm>
                <a:off x="6470542" y="411946"/>
                <a:ext cx="100365" cy="1771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8" name="Line 78"/>
              <p:cNvSpPr>
                <a:spLocks noChangeShapeType="1"/>
              </p:cNvSpPr>
              <p:nvPr/>
            </p:nvSpPr>
            <p:spPr bwMode="auto">
              <a:xfrm>
                <a:off x="6570906" y="429658"/>
                <a:ext cx="100365" cy="24796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9" name="Line 79"/>
              <p:cNvSpPr>
                <a:spLocks noChangeShapeType="1"/>
              </p:cNvSpPr>
              <p:nvPr/>
            </p:nvSpPr>
            <p:spPr bwMode="auto">
              <a:xfrm>
                <a:off x="6671271" y="454454"/>
                <a:ext cx="95082" cy="3188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0" name="Line 80"/>
              <p:cNvSpPr>
                <a:spLocks noChangeShapeType="1"/>
              </p:cNvSpPr>
              <p:nvPr/>
            </p:nvSpPr>
            <p:spPr bwMode="auto">
              <a:xfrm>
                <a:off x="6766353" y="486336"/>
                <a:ext cx="100365" cy="38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1" name="Line 81"/>
              <p:cNvSpPr>
                <a:spLocks noChangeShapeType="1"/>
              </p:cNvSpPr>
              <p:nvPr/>
            </p:nvSpPr>
            <p:spPr bwMode="auto">
              <a:xfrm>
                <a:off x="6866719" y="525301"/>
                <a:ext cx="100365" cy="4250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2" name="Line 82"/>
              <p:cNvSpPr>
                <a:spLocks noChangeShapeType="1"/>
              </p:cNvSpPr>
              <p:nvPr/>
            </p:nvSpPr>
            <p:spPr bwMode="auto">
              <a:xfrm>
                <a:off x="6967084" y="567809"/>
                <a:ext cx="100365" cy="495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3" name="Line 83"/>
              <p:cNvSpPr>
                <a:spLocks noChangeShapeType="1"/>
              </p:cNvSpPr>
              <p:nvPr/>
            </p:nvSpPr>
            <p:spPr bwMode="auto">
              <a:xfrm>
                <a:off x="7067449" y="617402"/>
                <a:ext cx="100365" cy="5667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4" name="Line 84"/>
              <p:cNvSpPr>
                <a:spLocks noChangeShapeType="1"/>
              </p:cNvSpPr>
              <p:nvPr/>
            </p:nvSpPr>
            <p:spPr bwMode="auto">
              <a:xfrm>
                <a:off x="7167813" y="674080"/>
                <a:ext cx="95082" cy="602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5" name="Line 85"/>
              <p:cNvSpPr>
                <a:spLocks noChangeShapeType="1"/>
              </p:cNvSpPr>
              <p:nvPr/>
            </p:nvSpPr>
            <p:spPr bwMode="auto">
              <a:xfrm>
                <a:off x="7262895" y="734300"/>
                <a:ext cx="100365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6" name="Line 86"/>
              <p:cNvSpPr>
                <a:spLocks noChangeShapeType="1"/>
              </p:cNvSpPr>
              <p:nvPr/>
            </p:nvSpPr>
            <p:spPr bwMode="auto">
              <a:xfrm>
                <a:off x="7363260" y="798061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7" name="Line 87"/>
              <p:cNvSpPr>
                <a:spLocks noChangeShapeType="1"/>
              </p:cNvSpPr>
              <p:nvPr/>
            </p:nvSpPr>
            <p:spPr bwMode="auto">
              <a:xfrm>
                <a:off x="7463626" y="865366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8" name="Line 88"/>
              <p:cNvSpPr>
                <a:spLocks noChangeShapeType="1"/>
              </p:cNvSpPr>
              <p:nvPr/>
            </p:nvSpPr>
            <p:spPr bwMode="auto">
              <a:xfrm>
                <a:off x="7563991" y="936212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9" name="Line 89"/>
              <p:cNvSpPr>
                <a:spLocks noChangeShapeType="1"/>
              </p:cNvSpPr>
              <p:nvPr/>
            </p:nvSpPr>
            <p:spPr bwMode="auto">
              <a:xfrm>
                <a:off x="7664355" y="1007059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10" name="Line 90"/>
              <p:cNvSpPr>
                <a:spLocks noChangeShapeType="1"/>
              </p:cNvSpPr>
              <p:nvPr/>
            </p:nvSpPr>
            <p:spPr bwMode="auto">
              <a:xfrm>
                <a:off x="7764720" y="1081447"/>
                <a:ext cx="95082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11" name="Line 91"/>
              <p:cNvSpPr>
                <a:spLocks noChangeShapeType="1"/>
              </p:cNvSpPr>
              <p:nvPr/>
            </p:nvSpPr>
            <p:spPr bwMode="auto">
              <a:xfrm>
                <a:off x="7859802" y="1152295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12" name="Line 92"/>
              <p:cNvSpPr>
                <a:spLocks noChangeShapeType="1"/>
              </p:cNvSpPr>
              <p:nvPr/>
            </p:nvSpPr>
            <p:spPr bwMode="auto">
              <a:xfrm>
                <a:off x="7960167" y="1226683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13" name="Line 93"/>
              <p:cNvSpPr>
                <a:spLocks noChangeShapeType="1"/>
              </p:cNvSpPr>
              <p:nvPr/>
            </p:nvSpPr>
            <p:spPr bwMode="auto">
              <a:xfrm>
                <a:off x="8060531" y="1297530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14" name="Line 94"/>
              <p:cNvSpPr>
                <a:spLocks noChangeShapeType="1"/>
              </p:cNvSpPr>
              <p:nvPr/>
            </p:nvSpPr>
            <p:spPr bwMode="auto">
              <a:xfrm>
                <a:off x="8160898" y="1368378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15" name="Line 95"/>
              <p:cNvSpPr>
                <a:spLocks noChangeShapeType="1"/>
              </p:cNvSpPr>
              <p:nvPr/>
            </p:nvSpPr>
            <p:spPr bwMode="auto">
              <a:xfrm>
                <a:off x="8261262" y="1435681"/>
                <a:ext cx="95082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85420" name="Rectangle 41"/>
            <p:cNvSpPr>
              <a:spLocks noChangeArrowheads="1"/>
            </p:cNvSpPr>
            <p:nvPr/>
          </p:nvSpPr>
          <p:spPr bwMode="auto">
            <a:xfrm>
              <a:off x="3243959" y="3785247"/>
              <a:ext cx="2900958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5421" name="Rectangle 41"/>
            <p:cNvSpPr>
              <a:spLocks noChangeArrowheads="1"/>
            </p:cNvSpPr>
            <p:nvPr/>
          </p:nvSpPr>
          <p:spPr bwMode="auto">
            <a:xfrm>
              <a:off x="6313728" y="3763479"/>
              <a:ext cx="2634337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152783" y="3751911"/>
              <a:ext cx="2986004" cy="831827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0" y="3756673"/>
              <a:ext cx="1249328" cy="8159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5424" name="Rectangle 44"/>
            <p:cNvSpPr>
              <a:spLocks noChangeArrowheads="1"/>
            </p:cNvSpPr>
            <p:nvPr/>
          </p:nvSpPr>
          <p:spPr bwMode="auto">
            <a:xfrm>
              <a:off x="176588" y="4012488"/>
              <a:ext cx="999461" cy="298812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5425" name="Rectangle 45"/>
            <p:cNvSpPr>
              <a:spLocks noChangeArrowheads="1"/>
            </p:cNvSpPr>
            <p:nvPr/>
          </p:nvSpPr>
          <p:spPr bwMode="auto">
            <a:xfrm>
              <a:off x="1176049" y="3763478"/>
              <a:ext cx="214170" cy="79683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6" name="Oval 155"/>
            <p:cNvSpPr/>
            <p:nvPr/>
          </p:nvSpPr>
          <p:spPr>
            <a:xfrm>
              <a:off x="1681116" y="4161475"/>
              <a:ext cx="114297" cy="14763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7" name="Oval 156"/>
            <p:cNvSpPr/>
            <p:nvPr/>
          </p:nvSpPr>
          <p:spPr>
            <a:xfrm>
              <a:off x="2489130" y="4024954"/>
              <a:ext cx="114297" cy="1476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8" name="Oval 157"/>
            <p:cNvSpPr/>
            <p:nvPr/>
          </p:nvSpPr>
          <p:spPr>
            <a:xfrm>
              <a:off x="3359055" y="4109089"/>
              <a:ext cx="114297" cy="14604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5429" name="Rectangle 43"/>
            <p:cNvSpPr>
              <a:spLocks noChangeArrowheads="1"/>
            </p:cNvSpPr>
            <p:nvPr/>
          </p:nvSpPr>
          <p:spPr bwMode="auto">
            <a:xfrm>
              <a:off x="1201868" y="4560310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0" name="Oval 159"/>
            <p:cNvSpPr/>
            <p:nvPr/>
          </p:nvSpPr>
          <p:spPr>
            <a:xfrm>
              <a:off x="4263905" y="4044004"/>
              <a:ext cx="114297" cy="14763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5431" name="Rectangle 42"/>
            <p:cNvSpPr>
              <a:spLocks noChangeArrowheads="1"/>
            </p:cNvSpPr>
            <p:nvPr/>
          </p:nvSpPr>
          <p:spPr bwMode="auto">
            <a:xfrm>
              <a:off x="1201868" y="3663873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5535457" y="3910657"/>
              <a:ext cx="114297" cy="14763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5344962" y="4107502"/>
              <a:ext cx="114297" cy="14604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0" name="Oval 179"/>
            <p:cNvSpPr/>
            <p:nvPr/>
          </p:nvSpPr>
          <p:spPr>
            <a:xfrm flipH="1">
              <a:off x="8197619" y="4096389"/>
              <a:ext cx="114297" cy="1476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1" name="Oval 180"/>
            <p:cNvSpPr/>
            <p:nvPr/>
          </p:nvSpPr>
          <p:spPr>
            <a:xfrm flipH="1">
              <a:off x="5627529" y="4112264"/>
              <a:ext cx="114297" cy="14763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2" name="Oval 181"/>
            <p:cNvSpPr/>
            <p:nvPr/>
          </p:nvSpPr>
          <p:spPr>
            <a:xfrm flipH="1">
              <a:off x="5557681" y="4309108"/>
              <a:ext cx="114297" cy="14604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3" name="Oval 182"/>
            <p:cNvSpPr/>
            <p:nvPr/>
          </p:nvSpPr>
          <p:spPr>
            <a:xfrm flipH="1">
              <a:off x="5387823" y="3926532"/>
              <a:ext cx="114297" cy="14604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4" name="Oval 183"/>
            <p:cNvSpPr/>
            <p:nvPr/>
          </p:nvSpPr>
          <p:spPr>
            <a:xfrm flipH="1">
              <a:off x="5416397" y="4371020"/>
              <a:ext cx="114297" cy="14763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5" name="Oval 184"/>
            <p:cNvSpPr/>
            <p:nvPr/>
          </p:nvSpPr>
          <p:spPr>
            <a:xfrm flipH="1">
              <a:off x="5486245" y="4166237"/>
              <a:ext cx="114297" cy="14604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7283245" y="4063053"/>
              <a:ext cx="114297" cy="14763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7" name="Oval 186"/>
            <p:cNvSpPr/>
            <p:nvPr/>
          </p:nvSpPr>
          <p:spPr>
            <a:xfrm>
              <a:off x="6406969" y="4112264"/>
              <a:ext cx="114297" cy="1476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9029446" y="4080515"/>
              <a:ext cx="114297" cy="14604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62" name="Straight Connector 161"/>
            <p:cNvCxnSpPr/>
            <p:nvPr/>
          </p:nvCxnSpPr>
          <p:spPr>
            <a:xfrm flipV="1">
              <a:off x="1366799" y="6110873"/>
              <a:ext cx="7837266" cy="15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 162"/>
            <p:cNvSpPr/>
            <p:nvPr/>
          </p:nvSpPr>
          <p:spPr>
            <a:xfrm flipV="1">
              <a:off x="3805131" y="5428266"/>
              <a:ext cx="239705" cy="75086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4" name="Rectangle 163"/>
            <p:cNvSpPr/>
            <p:nvPr/>
          </p:nvSpPr>
          <p:spPr>
            <a:xfrm flipV="1">
              <a:off x="4284542" y="5623523"/>
              <a:ext cx="265105" cy="47306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795703" y="5852117"/>
              <a:ext cx="277804" cy="225419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6" name="Rectangle 165"/>
            <p:cNvSpPr/>
            <p:nvPr/>
          </p:nvSpPr>
          <p:spPr>
            <a:xfrm flipV="1">
              <a:off x="5306863" y="6061661"/>
              <a:ext cx="239705" cy="10159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7" name="Rectangle 166"/>
            <p:cNvSpPr/>
            <p:nvPr/>
          </p:nvSpPr>
          <p:spPr>
            <a:xfrm flipV="1">
              <a:off x="5884697" y="6077535"/>
              <a:ext cx="265105" cy="18255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8" name="Rectangle 167"/>
            <p:cNvSpPr/>
            <p:nvPr/>
          </p:nvSpPr>
          <p:spPr>
            <a:xfrm flipV="1">
              <a:off x="6330772" y="6077535"/>
              <a:ext cx="260343" cy="50957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9" name="Rectangle 168"/>
            <p:cNvSpPr/>
            <p:nvPr/>
          </p:nvSpPr>
          <p:spPr>
            <a:xfrm flipV="1">
              <a:off x="6826058" y="6077535"/>
              <a:ext cx="190495" cy="70483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0" name="Rectangle 169"/>
            <p:cNvSpPr/>
            <p:nvPr/>
          </p:nvSpPr>
          <p:spPr>
            <a:xfrm flipV="1">
              <a:off x="7256259" y="6077535"/>
              <a:ext cx="233355" cy="46036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7718208" y="6120397"/>
              <a:ext cx="277805" cy="19367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2" name="Rectangle 171"/>
            <p:cNvSpPr/>
            <p:nvPr/>
          </p:nvSpPr>
          <p:spPr>
            <a:xfrm flipV="1">
              <a:off x="8148408" y="6077535"/>
              <a:ext cx="228594" cy="7143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3" name="Rectangle 172"/>
            <p:cNvSpPr/>
            <p:nvPr/>
          </p:nvSpPr>
          <p:spPr>
            <a:xfrm flipV="1">
              <a:off x="8611945" y="5910853"/>
              <a:ext cx="222244" cy="23811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970032" y="6123572"/>
              <a:ext cx="276217" cy="20160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5" name="Rectangle 174"/>
            <p:cNvSpPr/>
            <p:nvPr/>
          </p:nvSpPr>
          <p:spPr>
            <a:xfrm flipV="1">
              <a:off x="2411345" y="6056899"/>
              <a:ext cx="253993" cy="9207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6" name="Rectangle 175"/>
            <p:cNvSpPr/>
            <p:nvPr/>
          </p:nvSpPr>
          <p:spPr>
            <a:xfrm flipV="1">
              <a:off x="2819321" y="5885454"/>
              <a:ext cx="228594" cy="2666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7" name="Rectangle 176"/>
            <p:cNvSpPr/>
            <p:nvPr/>
          </p:nvSpPr>
          <p:spPr>
            <a:xfrm flipV="1">
              <a:off x="3287620" y="5591774"/>
              <a:ext cx="315903" cy="5603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pSp>
          <p:nvGrpSpPr>
            <p:cNvPr id="4" name="Group 332"/>
            <p:cNvGrpSpPr>
              <a:grpSpLocks/>
            </p:cNvGrpSpPr>
            <p:nvPr/>
          </p:nvGrpSpPr>
          <p:grpSpPr bwMode="auto">
            <a:xfrm flipV="1">
              <a:off x="1932210" y="5427770"/>
              <a:ext cx="7017400" cy="1365709"/>
              <a:chOff x="1103665" y="397777"/>
              <a:chExt cx="7252679" cy="1452358"/>
            </a:xfrm>
          </p:grpSpPr>
          <p:sp>
            <p:nvSpPr>
              <p:cNvPr id="485470" name="Line 23"/>
              <p:cNvSpPr>
                <a:spLocks noChangeShapeType="1"/>
              </p:cNvSpPr>
              <p:nvPr/>
            </p:nvSpPr>
            <p:spPr bwMode="auto">
              <a:xfrm>
                <a:off x="1103665" y="748468"/>
                <a:ext cx="100365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71" name="Line 24"/>
              <p:cNvSpPr>
                <a:spLocks noChangeShapeType="1"/>
              </p:cNvSpPr>
              <p:nvPr/>
            </p:nvSpPr>
            <p:spPr bwMode="auto">
              <a:xfrm>
                <a:off x="1204030" y="812230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72" name="Line 25"/>
              <p:cNvSpPr>
                <a:spLocks noChangeShapeType="1"/>
              </p:cNvSpPr>
              <p:nvPr/>
            </p:nvSpPr>
            <p:spPr bwMode="auto">
              <a:xfrm>
                <a:off x="1304394" y="879535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73" name="Line 26"/>
              <p:cNvSpPr>
                <a:spLocks noChangeShapeType="1"/>
              </p:cNvSpPr>
              <p:nvPr/>
            </p:nvSpPr>
            <p:spPr bwMode="auto">
              <a:xfrm>
                <a:off x="1404760" y="950381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74" name="Line 27"/>
              <p:cNvSpPr>
                <a:spLocks noChangeShapeType="1"/>
              </p:cNvSpPr>
              <p:nvPr/>
            </p:nvSpPr>
            <p:spPr bwMode="auto">
              <a:xfrm>
                <a:off x="1505125" y="1021229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75" name="Line 28"/>
              <p:cNvSpPr>
                <a:spLocks noChangeShapeType="1"/>
              </p:cNvSpPr>
              <p:nvPr/>
            </p:nvSpPr>
            <p:spPr bwMode="auto">
              <a:xfrm>
                <a:off x="1605489" y="1095617"/>
                <a:ext cx="95082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76" name="Line 29"/>
              <p:cNvSpPr>
                <a:spLocks noChangeShapeType="1"/>
              </p:cNvSpPr>
              <p:nvPr/>
            </p:nvSpPr>
            <p:spPr bwMode="auto">
              <a:xfrm>
                <a:off x="1700572" y="1166464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77" name="Line 30"/>
              <p:cNvSpPr>
                <a:spLocks noChangeShapeType="1"/>
              </p:cNvSpPr>
              <p:nvPr/>
            </p:nvSpPr>
            <p:spPr bwMode="auto">
              <a:xfrm>
                <a:off x="1800936" y="1240853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78" name="Line 31"/>
              <p:cNvSpPr>
                <a:spLocks noChangeShapeType="1"/>
              </p:cNvSpPr>
              <p:nvPr/>
            </p:nvSpPr>
            <p:spPr bwMode="auto">
              <a:xfrm>
                <a:off x="1901301" y="1311700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79" name="Line 32"/>
              <p:cNvSpPr>
                <a:spLocks noChangeShapeType="1"/>
              </p:cNvSpPr>
              <p:nvPr/>
            </p:nvSpPr>
            <p:spPr bwMode="auto">
              <a:xfrm>
                <a:off x="2001665" y="1382546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0" name="Line 33"/>
              <p:cNvSpPr>
                <a:spLocks noChangeShapeType="1"/>
              </p:cNvSpPr>
              <p:nvPr/>
            </p:nvSpPr>
            <p:spPr bwMode="auto">
              <a:xfrm>
                <a:off x="2102032" y="1449851"/>
                <a:ext cx="95082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1" name="Line 34"/>
              <p:cNvSpPr>
                <a:spLocks noChangeShapeType="1"/>
              </p:cNvSpPr>
              <p:nvPr/>
            </p:nvSpPr>
            <p:spPr bwMode="auto">
              <a:xfrm>
                <a:off x="2197114" y="1513613"/>
                <a:ext cx="100365" cy="602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2" name="Line 35"/>
              <p:cNvSpPr>
                <a:spLocks noChangeShapeType="1"/>
              </p:cNvSpPr>
              <p:nvPr/>
            </p:nvSpPr>
            <p:spPr bwMode="auto">
              <a:xfrm>
                <a:off x="2297478" y="1573832"/>
                <a:ext cx="100365" cy="5313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3" name="Line 36"/>
              <p:cNvSpPr>
                <a:spLocks noChangeShapeType="1"/>
              </p:cNvSpPr>
              <p:nvPr/>
            </p:nvSpPr>
            <p:spPr bwMode="auto">
              <a:xfrm>
                <a:off x="2397843" y="1626967"/>
                <a:ext cx="100365" cy="5313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4" name="Line 37"/>
              <p:cNvSpPr>
                <a:spLocks noChangeShapeType="1"/>
              </p:cNvSpPr>
              <p:nvPr/>
            </p:nvSpPr>
            <p:spPr bwMode="auto">
              <a:xfrm>
                <a:off x="2498208" y="1680102"/>
                <a:ext cx="100365" cy="4250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5" name="Line 38"/>
              <p:cNvSpPr>
                <a:spLocks noChangeShapeType="1"/>
              </p:cNvSpPr>
              <p:nvPr/>
            </p:nvSpPr>
            <p:spPr bwMode="auto">
              <a:xfrm>
                <a:off x="2598572" y="1722610"/>
                <a:ext cx="95082" cy="38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6" name="Line 39"/>
              <p:cNvSpPr>
                <a:spLocks noChangeShapeType="1"/>
              </p:cNvSpPr>
              <p:nvPr/>
            </p:nvSpPr>
            <p:spPr bwMode="auto">
              <a:xfrm>
                <a:off x="2693656" y="1761577"/>
                <a:ext cx="100365" cy="3188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7" name="Line 40"/>
              <p:cNvSpPr>
                <a:spLocks noChangeShapeType="1"/>
              </p:cNvSpPr>
              <p:nvPr/>
            </p:nvSpPr>
            <p:spPr bwMode="auto">
              <a:xfrm>
                <a:off x="2794021" y="1793457"/>
                <a:ext cx="100365" cy="24796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8" name="Line 41"/>
              <p:cNvSpPr>
                <a:spLocks noChangeShapeType="1"/>
              </p:cNvSpPr>
              <p:nvPr/>
            </p:nvSpPr>
            <p:spPr bwMode="auto">
              <a:xfrm>
                <a:off x="2894385" y="1818253"/>
                <a:ext cx="100365" cy="1771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9" name="Line 42"/>
              <p:cNvSpPr>
                <a:spLocks noChangeShapeType="1"/>
              </p:cNvSpPr>
              <p:nvPr/>
            </p:nvSpPr>
            <p:spPr bwMode="auto">
              <a:xfrm>
                <a:off x="2994750" y="1835965"/>
                <a:ext cx="100365" cy="10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0" name="Line 43"/>
              <p:cNvSpPr>
                <a:spLocks noChangeShapeType="1"/>
              </p:cNvSpPr>
              <p:nvPr/>
            </p:nvSpPr>
            <p:spPr bwMode="auto">
              <a:xfrm>
                <a:off x="3095114" y="1846593"/>
                <a:ext cx="100365" cy="354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1" name="Line 44"/>
              <p:cNvSpPr>
                <a:spLocks noChangeShapeType="1"/>
              </p:cNvSpPr>
              <p:nvPr/>
            </p:nvSpPr>
            <p:spPr bwMode="auto">
              <a:xfrm flipV="1">
                <a:off x="3195479" y="1846593"/>
                <a:ext cx="95082" cy="354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2" name="Line 45"/>
              <p:cNvSpPr>
                <a:spLocks noChangeShapeType="1"/>
              </p:cNvSpPr>
              <p:nvPr/>
            </p:nvSpPr>
            <p:spPr bwMode="auto">
              <a:xfrm flipV="1">
                <a:off x="3290561" y="1835965"/>
                <a:ext cx="100365" cy="10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3" name="Line 46"/>
              <p:cNvSpPr>
                <a:spLocks noChangeShapeType="1"/>
              </p:cNvSpPr>
              <p:nvPr/>
            </p:nvSpPr>
            <p:spPr bwMode="auto">
              <a:xfrm flipV="1">
                <a:off x="3390927" y="1814711"/>
                <a:ext cx="100365" cy="2125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4" name="Line 47"/>
              <p:cNvSpPr>
                <a:spLocks noChangeShapeType="1"/>
              </p:cNvSpPr>
              <p:nvPr/>
            </p:nvSpPr>
            <p:spPr bwMode="auto">
              <a:xfrm flipV="1">
                <a:off x="3491292" y="1789915"/>
                <a:ext cx="100365" cy="24796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5" name="Line 48"/>
              <p:cNvSpPr>
                <a:spLocks noChangeShapeType="1"/>
              </p:cNvSpPr>
              <p:nvPr/>
            </p:nvSpPr>
            <p:spPr bwMode="auto">
              <a:xfrm flipV="1">
                <a:off x="3591657" y="1758034"/>
                <a:ext cx="100365" cy="3188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6" name="Line 49"/>
              <p:cNvSpPr>
                <a:spLocks noChangeShapeType="1"/>
              </p:cNvSpPr>
              <p:nvPr/>
            </p:nvSpPr>
            <p:spPr bwMode="auto">
              <a:xfrm flipV="1">
                <a:off x="3692021" y="1719068"/>
                <a:ext cx="95082" cy="38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7" name="Line 50"/>
              <p:cNvSpPr>
                <a:spLocks noChangeShapeType="1"/>
              </p:cNvSpPr>
              <p:nvPr/>
            </p:nvSpPr>
            <p:spPr bwMode="auto">
              <a:xfrm flipV="1">
                <a:off x="3787103" y="1673017"/>
                <a:ext cx="100365" cy="460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8" name="Line 51"/>
              <p:cNvSpPr>
                <a:spLocks noChangeShapeType="1"/>
              </p:cNvSpPr>
              <p:nvPr/>
            </p:nvSpPr>
            <p:spPr bwMode="auto">
              <a:xfrm flipV="1">
                <a:off x="3887468" y="1623425"/>
                <a:ext cx="100365" cy="495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9" name="Line 52"/>
              <p:cNvSpPr>
                <a:spLocks noChangeShapeType="1"/>
              </p:cNvSpPr>
              <p:nvPr/>
            </p:nvSpPr>
            <p:spPr bwMode="auto">
              <a:xfrm flipV="1">
                <a:off x="3987833" y="1566747"/>
                <a:ext cx="100365" cy="5667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0" name="Line 53"/>
              <p:cNvSpPr>
                <a:spLocks noChangeShapeType="1"/>
              </p:cNvSpPr>
              <p:nvPr/>
            </p:nvSpPr>
            <p:spPr bwMode="auto">
              <a:xfrm flipV="1">
                <a:off x="4088199" y="1506528"/>
                <a:ext cx="100365" cy="602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1" name="Line 54"/>
              <p:cNvSpPr>
                <a:spLocks noChangeShapeType="1"/>
              </p:cNvSpPr>
              <p:nvPr/>
            </p:nvSpPr>
            <p:spPr bwMode="auto">
              <a:xfrm flipV="1">
                <a:off x="4188563" y="1442766"/>
                <a:ext cx="95082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2" name="Line 55"/>
              <p:cNvSpPr>
                <a:spLocks noChangeShapeType="1"/>
              </p:cNvSpPr>
              <p:nvPr/>
            </p:nvSpPr>
            <p:spPr bwMode="auto">
              <a:xfrm flipV="1">
                <a:off x="4283646" y="1375461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3" name="Line 56"/>
              <p:cNvSpPr>
                <a:spLocks noChangeShapeType="1"/>
              </p:cNvSpPr>
              <p:nvPr/>
            </p:nvSpPr>
            <p:spPr bwMode="auto">
              <a:xfrm flipV="1">
                <a:off x="4384010" y="1304615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4" name="Line 57"/>
              <p:cNvSpPr>
                <a:spLocks noChangeShapeType="1"/>
              </p:cNvSpPr>
              <p:nvPr/>
            </p:nvSpPr>
            <p:spPr bwMode="auto">
              <a:xfrm flipV="1">
                <a:off x="4484375" y="1233768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5" name="Line 58"/>
              <p:cNvSpPr>
                <a:spLocks noChangeShapeType="1"/>
              </p:cNvSpPr>
              <p:nvPr/>
            </p:nvSpPr>
            <p:spPr bwMode="auto">
              <a:xfrm flipV="1">
                <a:off x="4584739" y="1159379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6" name="Line 59"/>
              <p:cNvSpPr>
                <a:spLocks noChangeShapeType="1"/>
              </p:cNvSpPr>
              <p:nvPr/>
            </p:nvSpPr>
            <p:spPr bwMode="auto">
              <a:xfrm flipV="1">
                <a:off x="4685104" y="1088532"/>
                <a:ext cx="95082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7" name="Line 60"/>
              <p:cNvSpPr>
                <a:spLocks noChangeShapeType="1"/>
              </p:cNvSpPr>
              <p:nvPr/>
            </p:nvSpPr>
            <p:spPr bwMode="auto">
              <a:xfrm flipV="1">
                <a:off x="4780188" y="1014144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8" name="Line 61"/>
              <p:cNvSpPr>
                <a:spLocks noChangeShapeType="1"/>
              </p:cNvSpPr>
              <p:nvPr/>
            </p:nvSpPr>
            <p:spPr bwMode="auto">
              <a:xfrm flipV="1">
                <a:off x="4880552" y="943296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9" name="Line 62"/>
              <p:cNvSpPr>
                <a:spLocks noChangeShapeType="1"/>
              </p:cNvSpPr>
              <p:nvPr/>
            </p:nvSpPr>
            <p:spPr bwMode="auto">
              <a:xfrm flipV="1">
                <a:off x="4980917" y="872450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0" name="Line 63"/>
              <p:cNvSpPr>
                <a:spLocks noChangeShapeType="1"/>
              </p:cNvSpPr>
              <p:nvPr/>
            </p:nvSpPr>
            <p:spPr bwMode="auto">
              <a:xfrm flipV="1">
                <a:off x="5081282" y="805146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1" name="Line 64"/>
              <p:cNvSpPr>
                <a:spLocks noChangeShapeType="1"/>
              </p:cNvSpPr>
              <p:nvPr/>
            </p:nvSpPr>
            <p:spPr bwMode="auto">
              <a:xfrm flipV="1">
                <a:off x="5181646" y="741383"/>
                <a:ext cx="95082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2" name="Line 65"/>
              <p:cNvSpPr>
                <a:spLocks noChangeShapeType="1"/>
              </p:cNvSpPr>
              <p:nvPr/>
            </p:nvSpPr>
            <p:spPr bwMode="auto">
              <a:xfrm flipV="1">
                <a:off x="5276728" y="681164"/>
                <a:ext cx="100365" cy="602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3" name="Line 66"/>
              <p:cNvSpPr>
                <a:spLocks noChangeShapeType="1"/>
              </p:cNvSpPr>
              <p:nvPr/>
            </p:nvSpPr>
            <p:spPr bwMode="auto">
              <a:xfrm flipV="1">
                <a:off x="5377093" y="624487"/>
                <a:ext cx="100365" cy="5667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4" name="Line 67"/>
              <p:cNvSpPr>
                <a:spLocks noChangeShapeType="1"/>
              </p:cNvSpPr>
              <p:nvPr/>
            </p:nvSpPr>
            <p:spPr bwMode="auto">
              <a:xfrm flipV="1">
                <a:off x="5477459" y="574894"/>
                <a:ext cx="100365" cy="495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5" name="Line 68"/>
              <p:cNvSpPr>
                <a:spLocks noChangeShapeType="1"/>
              </p:cNvSpPr>
              <p:nvPr/>
            </p:nvSpPr>
            <p:spPr bwMode="auto">
              <a:xfrm flipV="1">
                <a:off x="5577824" y="528844"/>
                <a:ext cx="95082" cy="460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6" name="Line 69"/>
              <p:cNvSpPr>
                <a:spLocks noChangeShapeType="1"/>
              </p:cNvSpPr>
              <p:nvPr/>
            </p:nvSpPr>
            <p:spPr bwMode="auto">
              <a:xfrm flipV="1">
                <a:off x="5672906" y="489878"/>
                <a:ext cx="100365" cy="38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7" name="Line 70"/>
              <p:cNvSpPr>
                <a:spLocks noChangeShapeType="1"/>
              </p:cNvSpPr>
              <p:nvPr/>
            </p:nvSpPr>
            <p:spPr bwMode="auto">
              <a:xfrm flipV="1">
                <a:off x="5773271" y="457997"/>
                <a:ext cx="100365" cy="3188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8" name="Line 71"/>
              <p:cNvSpPr>
                <a:spLocks noChangeShapeType="1"/>
              </p:cNvSpPr>
              <p:nvPr/>
            </p:nvSpPr>
            <p:spPr bwMode="auto">
              <a:xfrm flipV="1">
                <a:off x="5873635" y="433201"/>
                <a:ext cx="100365" cy="24796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9" name="Line 72"/>
              <p:cNvSpPr>
                <a:spLocks noChangeShapeType="1"/>
              </p:cNvSpPr>
              <p:nvPr/>
            </p:nvSpPr>
            <p:spPr bwMode="auto">
              <a:xfrm flipV="1">
                <a:off x="5974000" y="411946"/>
                <a:ext cx="100365" cy="2125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0" name="Line 73"/>
              <p:cNvSpPr>
                <a:spLocks noChangeShapeType="1"/>
              </p:cNvSpPr>
              <p:nvPr/>
            </p:nvSpPr>
            <p:spPr bwMode="auto">
              <a:xfrm flipV="1">
                <a:off x="6074364" y="401319"/>
                <a:ext cx="100365" cy="10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1" name="Line 74"/>
              <p:cNvSpPr>
                <a:spLocks noChangeShapeType="1"/>
              </p:cNvSpPr>
              <p:nvPr/>
            </p:nvSpPr>
            <p:spPr bwMode="auto">
              <a:xfrm flipV="1">
                <a:off x="6174730" y="397777"/>
                <a:ext cx="95082" cy="354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2" name="Line 75"/>
              <p:cNvSpPr>
                <a:spLocks noChangeShapeType="1"/>
              </p:cNvSpPr>
              <p:nvPr/>
            </p:nvSpPr>
            <p:spPr bwMode="auto">
              <a:xfrm>
                <a:off x="6269813" y="397777"/>
                <a:ext cx="100365" cy="354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3" name="Line 76"/>
              <p:cNvSpPr>
                <a:spLocks noChangeShapeType="1"/>
              </p:cNvSpPr>
              <p:nvPr/>
            </p:nvSpPr>
            <p:spPr bwMode="auto">
              <a:xfrm>
                <a:off x="6370177" y="401319"/>
                <a:ext cx="100365" cy="10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4" name="Line 77"/>
              <p:cNvSpPr>
                <a:spLocks noChangeShapeType="1"/>
              </p:cNvSpPr>
              <p:nvPr/>
            </p:nvSpPr>
            <p:spPr bwMode="auto">
              <a:xfrm>
                <a:off x="6470542" y="411946"/>
                <a:ext cx="100365" cy="1771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5" name="Line 78"/>
              <p:cNvSpPr>
                <a:spLocks noChangeShapeType="1"/>
              </p:cNvSpPr>
              <p:nvPr/>
            </p:nvSpPr>
            <p:spPr bwMode="auto">
              <a:xfrm>
                <a:off x="6570906" y="429658"/>
                <a:ext cx="100365" cy="24796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6" name="Line 79"/>
              <p:cNvSpPr>
                <a:spLocks noChangeShapeType="1"/>
              </p:cNvSpPr>
              <p:nvPr/>
            </p:nvSpPr>
            <p:spPr bwMode="auto">
              <a:xfrm>
                <a:off x="6671271" y="454454"/>
                <a:ext cx="95082" cy="3188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7" name="Line 80"/>
              <p:cNvSpPr>
                <a:spLocks noChangeShapeType="1"/>
              </p:cNvSpPr>
              <p:nvPr/>
            </p:nvSpPr>
            <p:spPr bwMode="auto">
              <a:xfrm>
                <a:off x="6766353" y="486336"/>
                <a:ext cx="100365" cy="38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8" name="Line 81"/>
              <p:cNvSpPr>
                <a:spLocks noChangeShapeType="1"/>
              </p:cNvSpPr>
              <p:nvPr/>
            </p:nvSpPr>
            <p:spPr bwMode="auto">
              <a:xfrm>
                <a:off x="6866719" y="525301"/>
                <a:ext cx="100365" cy="4250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9" name="Line 82"/>
              <p:cNvSpPr>
                <a:spLocks noChangeShapeType="1"/>
              </p:cNvSpPr>
              <p:nvPr/>
            </p:nvSpPr>
            <p:spPr bwMode="auto">
              <a:xfrm>
                <a:off x="6967084" y="567809"/>
                <a:ext cx="100365" cy="495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0" name="Line 83"/>
              <p:cNvSpPr>
                <a:spLocks noChangeShapeType="1"/>
              </p:cNvSpPr>
              <p:nvPr/>
            </p:nvSpPr>
            <p:spPr bwMode="auto">
              <a:xfrm>
                <a:off x="7067449" y="617402"/>
                <a:ext cx="100365" cy="5667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1" name="Line 84"/>
              <p:cNvSpPr>
                <a:spLocks noChangeShapeType="1"/>
              </p:cNvSpPr>
              <p:nvPr/>
            </p:nvSpPr>
            <p:spPr bwMode="auto">
              <a:xfrm>
                <a:off x="7167813" y="674080"/>
                <a:ext cx="95082" cy="602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2" name="Line 85"/>
              <p:cNvSpPr>
                <a:spLocks noChangeShapeType="1"/>
              </p:cNvSpPr>
              <p:nvPr/>
            </p:nvSpPr>
            <p:spPr bwMode="auto">
              <a:xfrm>
                <a:off x="7262895" y="734300"/>
                <a:ext cx="100365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3" name="Line 86"/>
              <p:cNvSpPr>
                <a:spLocks noChangeShapeType="1"/>
              </p:cNvSpPr>
              <p:nvPr/>
            </p:nvSpPr>
            <p:spPr bwMode="auto">
              <a:xfrm>
                <a:off x="7363260" y="798061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4" name="Line 87"/>
              <p:cNvSpPr>
                <a:spLocks noChangeShapeType="1"/>
              </p:cNvSpPr>
              <p:nvPr/>
            </p:nvSpPr>
            <p:spPr bwMode="auto">
              <a:xfrm>
                <a:off x="7463626" y="865366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5" name="Line 88"/>
              <p:cNvSpPr>
                <a:spLocks noChangeShapeType="1"/>
              </p:cNvSpPr>
              <p:nvPr/>
            </p:nvSpPr>
            <p:spPr bwMode="auto">
              <a:xfrm>
                <a:off x="7563991" y="936212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6" name="Line 89"/>
              <p:cNvSpPr>
                <a:spLocks noChangeShapeType="1"/>
              </p:cNvSpPr>
              <p:nvPr/>
            </p:nvSpPr>
            <p:spPr bwMode="auto">
              <a:xfrm>
                <a:off x="7664355" y="1007059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7" name="Line 90"/>
              <p:cNvSpPr>
                <a:spLocks noChangeShapeType="1"/>
              </p:cNvSpPr>
              <p:nvPr/>
            </p:nvSpPr>
            <p:spPr bwMode="auto">
              <a:xfrm>
                <a:off x="7764720" y="1081447"/>
                <a:ext cx="95082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8" name="Line 91"/>
              <p:cNvSpPr>
                <a:spLocks noChangeShapeType="1"/>
              </p:cNvSpPr>
              <p:nvPr/>
            </p:nvSpPr>
            <p:spPr bwMode="auto">
              <a:xfrm>
                <a:off x="7859802" y="1152295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9" name="Line 92"/>
              <p:cNvSpPr>
                <a:spLocks noChangeShapeType="1"/>
              </p:cNvSpPr>
              <p:nvPr/>
            </p:nvSpPr>
            <p:spPr bwMode="auto">
              <a:xfrm>
                <a:off x="7960167" y="1226683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40" name="Line 93"/>
              <p:cNvSpPr>
                <a:spLocks noChangeShapeType="1"/>
              </p:cNvSpPr>
              <p:nvPr/>
            </p:nvSpPr>
            <p:spPr bwMode="auto">
              <a:xfrm>
                <a:off x="8060531" y="1297530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41" name="Line 94"/>
              <p:cNvSpPr>
                <a:spLocks noChangeShapeType="1"/>
              </p:cNvSpPr>
              <p:nvPr/>
            </p:nvSpPr>
            <p:spPr bwMode="auto">
              <a:xfrm>
                <a:off x="8160898" y="1368378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42" name="Line 95"/>
              <p:cNvSpPr>
                <a:spLocks noChangeShapeType="1"/>
              </p:cNvSpPr>
              <p:nvPr/>
            </p:nvSpPr>
            <p:spPr bwMode="auto">
              <a:xfrm>
                <a:off x="8261262" y="1435681"/>
                <a:ext cx="95082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85460" name="Rectangle 43"/>
            <p:cNvSpPr>
              <a:spLocks noChangeArrowheads="1"/>
            </p:cNvSpPr>
            <p:nvPr/>
          </p:nvSpPr>
          <p:spPr bwMode="auto">
            <a:xfrm>
              <a:off x="1196429" y="1125781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5461" name="Rectangle 42"/>
            <p:cNvSpPr>
              <a:spLocks noChangeArrowheads="1"/>
            </p:cNvSpPr>
            <p:nvPr/>
          </p:nvSpPr>
          <p:spPr bwMode="auto">
            <a:xfrm>
              <a:off x="1196429" y="229344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5462" name="TextBox 343"/>
            <p:cNvSpPr txBox="1">
              <a:spLocks noChangeArrowheads="1"/>
            </p:cNvSpPr>
            <p:nvPr/>
          </p:nvSpPr>
          <p:spPr bwMode="auto">
            <a:xfrm>
              <a:off x="0" y="1485901"/>
              <a:ext cx="1469571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/>
                <a:t>Pressure change is large here</a:t>
              </a:r>
            </a:p>
          </p:txBody>
        </p:sp>
        <p:cxnSp>
          <p:nvCxnSpPr>
            <p:cNvPr id="363" name="Straight Arrow Connector 362"/>
            <p:cNvCxnSpPr/>
            <p:nvPr/>
          </p:nvCxnSpPr>
          <p:spPr>
            <a:xfrm flipV="1">
              <a:off x="1338225" y="1159594"/>
              <a:ext cx="1046133" cy="6699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 flipV="1">
              <a:off x="1338225" y="996086"/>
              <a:ext cx="6646675" cy="8159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355687" y="1845375"/>
              <a:ext cx="3836880" cy="22367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5466" name="TextBox 370"/>
            <p:cNvSpPr txBox="1">
              <a:spLocks noChangeArrowheads="1"/>
            </p:cNvSpPr>
            <p:nvPr/>
          </p:nvSpPr>
          <p:spPr bwMode="auto">
            <a:xfrm>
              <a:off x="0" y="4724400"/>
              <a:ext cx="1469571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/>
                <a:t>Pressure change is almost zero here</a:t>
              </a:r>
            </a:p>
          </p:txBody>
        </p:sp>
        <p:cxnSp>
          <p:nvCxnSpPr>
            <p:cNvPr id="374" name="Straight Arrow Connector 373"/>
            <p:cNvCxnSpPr/>
            <p:nvPr/>
          </p:nvCxnSpPr>
          <p:spPr>
            <a:xfrm flipV="1">
              <a:off x="1387436" y="4359907"/>
              <a:ext cx="2041467" cy="1028672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rot="5400000" flipH="1" flipV="1">
              <a:off x="505602" y="1844583"/>
              <a:ext cx="4425830" cy="2662163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/>
            <p:nvPr/>
          </p:nvCxnSpPr>
          <p:spPr>
            <a:xfrm flipV="1">
              <a:off x="1420773" y="4359907"/>
              <a:ext cx="5405285" cy="1028672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5820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Rectangle 24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" name="Group 248"/>
          <p:cNvGrpSpPr>
            <a:grpSpLocks/>
          </p:cNvGrpSpPr>
          <p:nvPr/>
        </p:nvGrpSpPr>
        <p:grpSpPr bwMode="auto">
          <a:xfrm>
            <a:off x="0" y="228600"/>
            <a:ext cx="10115550" cy="6342063"/>
            <a:chOff x="0" y="229344"/>
            <a:chExt cx="10115265" cy="6340791"/>
          </a:xfrm>
        </p:grpSpPr>
        <p:sp>
          <p:nvSpPr>
            <p:cNvPr id="487427" name="Rectangle 41"/>
            <p:cNvSpPr>
              <a:spLocks noChangeArrowheads="1"/>
            </p:cNvSpPr>
            <p:nvPr/>
          </p:nvSpPr>
          <p:spPr bwMode="auto">
            <a:xfrm>
              <a:off x="1317191" y="3752504"/>
              <a:ext cx="3162280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7428" name="Rectangle 41"/>
            <p:cNvSpPr>
              <a:spLocks noChangeArrowheads="1"/>
            </p:cNvSpPr>
            <p:nvPr/>
          </p:nvSpPr>
          <p:spPr bwMode="auto">
            <a:xfrm>
              <a:off x="3238520" y="350718"/>
              <a:ext cx="3162280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4" name="Rectangle 39"/>
            <p:cNvSpPr>
              <a:spLocks noChangeArrowheads="1"/>
            </p:cNvSpPr>
            <p:nvPr/>
          </p:nvSpPr>
          <p:spPr bwMode="auto">
            <a:xfrm>
              <a:off x="708005" y="329337"/>
              <a:ext cx="3054264" cy="801526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87430" name="Rectangle 41"/>
            <p:cNvSpPr>
              <a:spLocks noChangeArrowheads="1"/>
            </p:cNvSpPr>
            <p:nvPr/>
          </p:nvSpPr>
          <p:spPr bwMode="auto">
            <a:xfrm>
              <a:off x="6308289" y="328950"/>
              <a:ext cx="2634337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9" name="Rectangle 39"/>
            <p:cNvSpPr>
              <a:spLocks noChangeArrowheads="1"/>
            </p:cNvSpPr>
            <p:nvPr/>
          </p:nvSpPr>
          <p:spPr bwMode="auto">
            <a:xfrm>
              <a:off x="6743510" y="318226"/>
              <a:ext cx="2986004" cy="831683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77825" y="321401"/>
              <a:ext cx="1744613" cy="8173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7433" name="Rectangle 44"/>
            <p:cNvSpPr>
              <a:spLocks noChangeArrowheads="1"/>
            </p:cNvSpPr>
            <p:nvPr/>
          </p:nvSpPr>
          <p:spPr bwMode="auto">
            <a:xfrm>
              <a:off x="1150889" y="577959"/>
              <a:ext cx="999461" cy="298812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7434" name="Rectangle 45"/>
            <p:cNvSpPr>
              <a:spLocks noChangeArrowheads="1"/>
            </p:cNvSpPr>
            <p:nvPr/>
          </p:nvSpPr>
          <p:spPr bwMode="auto">
            <a:xfrm>
              <a:off x="2150350" y="328949"/>
              <a:ext cx="214170" cy="79683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2460556" y="759463"/>
              <a:ext cx="114297" cy="1476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2484368" y="591221"/>
              <a:ext cx="114297" cy="1476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6" name="Oval 125"/>
            <p:cNvSpPr/>
            <p:nvPr/>
          </p:nvSpPr>
          <p:spPr>
            <a:xfrm>
              <a:off x="2471668" y="413457"/>
              <a:ext cx="114297" cy="14602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2493893" y="986430"/>
              <a:ext cx="114297" cy="14602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30" name="Straight Connector 129"/>
            <p:cNvCxnSpPr/>
            <p:nvPr/>
          </p:nvCxnSpPr>
          <p:spPr>
            <a:xfrm>
              <a:off x="1360450" y="2168880"/>
              <a:ext cx="7837266" cy="174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/>
            <p:nvPr/>
          </p:nvSpPr>
          <p:spPr>
            <a:xfrm>
              <a:off x="6362521" y="689627"/>
              <a:ext cx="114297" cy="14602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1" name="Oval 150"/>
            <p:cNvSpPr/>
            <p:nvPr/>
          </p:nvSpPr>
          <p:spPr>
            <a:xfrm>
              <a:off x="5340200" y="672168"/>
              <a:ext cx="114297" cy="14760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2" name="Oval 151"/>
            <p:cNvSpPr/>
            <p:nvPr/>
          </p:nvSpPr>
          <p:spPr>
            <a:xfrm flipH="1">
              <a:off x="8256355" y="907071"/>
              <a:ext cx="114297" cy="1460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8865938" y="234106"/>
              <a:ext cx="1249327" cy="10396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3" name="Oval 152"/>
            <p:cNvSpPr/>
            <p:nvPr/>
          </p:nvSpPr>
          <p:spPr>
            <a:xfrm flipH="1">
              <a:off x="8202382" y="432503"/>
              <a:ext cx="114297" cy="14760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4" name="Oval 153"/>
            <p:cNvSpPr/>
            <p:nvPr/>
          </p:nvSpPr>
          <p:spPr>
            <a:xfrm flipH="1">
              <a:off x="7413416" y="645186"/>
              <a:ext cx="114297" cy="14760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18" name="Oval 217"/>
            <p:cNvSpPr/>
            <p:nvPr/>
          </p:nvSpPr>
          <p:spPr>
            <a:xfrm flipH="1">
              <a:off x="2557391" y="802317"/>
              <a:ext cx="114297" cy="14602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19" name="Oval 218"/>
            <p:cNvSpPr/>
            <p:nvPr/>
          </p:nvSpPr>
          <p:spPr>
            <a:xfrm flipH="1">
              <a:off x="3320956" y="691214"/>
              <a:ext cx="114297" cy="14760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0" name="Oval 219"/>
            <p:cNvSpPr/>
            <p:nvPr/>
          </p:nvSpPr>
          <p:spPr>
            <a:xfrm flipH="1">
              <a:off x="4289304" y="715022"/>
              <a:ext cx="114297" cy="14760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8338903" y="546780"/>
              <a:ext cx="114297" cy="1476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8245243" y="710261"/>
              <a:ext cx="114297" cy="1476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8350015" y="808666"/>
              <a:ext cx="114297" cy="14760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7452" name="Rectangle 41"/>
            <p:cNvSpPr>
              <a:spLocks noChangeArrowheads="1"/>
            </p:cNvSpPr>
            <p:nvPr/>
          </p:nvSpPr>
          <p:spPr bwMode="auto">
            <a:xfrm>
              <a:off x="3243959" y="3785247"/>
              <a:ext cx="2900958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7453" name="Rectangle 41"/>
            <p:cNvSpPr>
              <a:spLocks noChangeArrowheads="1"/>
            </p:cNvSpPr>
            <p:nvPr/>
          </p:nvSpPr>
          <p:spPr bwMode="auto">
            <a:xfrm>
              <a:off x="6313728" y="3763479"/>
              <a:ext cx="2634337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152783" y="3752887"/>
              <a:ext cx="2986004" cy="830096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0" y="3756062"/>
              <a:ext cx="1249328" cy="8173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7456" name="Rectangle 44"/>
            <p:cNvSpPr>
              <a:spLocks noChangeArrowheads="1"/>
            </p:cNvSpPr>
            <p:nvPr/>
          </p:nvSpPr>
          <p:spPr bwMode="auto">
            <a:xfrm>
              <a:off x="176588" y="4012488"/>
              <a:ext cx="999461" cy="298812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7457" name="Rectangle 45"/>
            <p:cNvSpPr>
              <a:spLocks noChangeArrowheads="1"/>
            </p:cNvSpPr>
            <p:nvPr/>
          </p:nvSpPr>
          <p:spPr bwMode="auto">
            <a:xfrm>
              <a:off x="1176049" y="3763478"/>
              <a:ext cx="214170" cy="79683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6" name="Oval 155"/>
            <p:cNvSpPr/>
            <p:nvPr/>
          </p:nvSpPr>
          <p:spPr>
            <a:xfrm>
              <a:off x="1681116" y="4162380"/>
              <a:ext cx="114297" cy="14602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7" name="Oval 156"/>
            <p:cNvSpPr/>
            <p:nvPr/>
          </p:nvSpPr>
          <p:spPr>
            <a:xfrm>
              <a:off x="2489130" y="4025882"/>
              <a:ext cx="114297" cy="1460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8" name="Oval 157"/>
            <p:cNvSpPr/>
            <p:nvPr/>
          </p:nvSpPr>
          <p:spPr>
            <a:xfrm>
              <a:off x="3359055" y="4108416"/>
              <a:ext cx="114297" cy="14760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7461" name="Rectangle 43"/>
            <p:cNvSpPr>
              <a:spLocks noChangeArrowheads="1"/>
            </p:cNvSpPr>
            <p:nvPr/>
          </p:nvSpPr>
          <p:spPr bwMode="auto">
            <a:xfrm>
              <a:off x="1201868" y="4560310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0" name="Oval 159"/>
            <p:cNvSpPr/>
            <p:nvPr/>
          </p:nvSpPr>
          <p:spPr>
            <a:xfrm>
              <a:off x="4263905" y="4044929"/>
              <a:ext cx="114297" cy="14602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7463" name="Rectangle 42"/>
            <p:cNvSpPr>
              <a:spLocks noChangeArrowheads="1"/>
            </p:cNvSpPr>
            <p:nvPr/>
          </p:nvSpPr>
          <p:spPr bwMode="auto">
            <a:xfrm>
              <a:off x="1201868" y="3663873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5535457" y="3911605"/>
              <a:ext cx="114297" cy="14602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5344962" y="4106829"/>
              <a:ext cx="114297" cy="14760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0" name="Oval 179"/>
            <p:cNvSpPr/>
            <p:nvPr/>
          </p:nvSpPr>
          <p:spPr>
            <a:xfrm flipH="1">
              <a:off x="8197619" y="4095718"/>
              <a:ext cx="114297" cy="1476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1" name="Oval 180"/>
            <p:cNvSpPr/>
            <p:nvPr/>
          </p:nvSpPr>
          <p:spPr>
            <a:xfrm flipH="1">
              <a:off x="5627529" y="4113178"/>
              <a:ext cx="114297" cy="14602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2" name="Oval 181"/>
            <p:cNvSpPr/>
            <p:nvPr/>
          </p:nvSpPr>
          <p:spPr>
            <a:xfrm flipH="1">
              <a:off x="5557681" y="4308401"/>
              <a:ext cx="114297" cy="14760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3" name="Oval 182"/>
            <p:cNvSpPr/>
            <p:nvPr/>
          </p:nvSpPr>
          <p:spPr>
            <a:xfrm flipH="1">
              <a:off x="5387823" y="3925890"/>
              <a:ext cx="114297" cy="1476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4" name="Oval 183"/>
            <p:cNvSpPr/>
            <p:nvPr/>
          </p:nvSpPr>
          <p:spPr>
            <a:xfrm flipH="1">
              <a:off x="5416397" y="4371888"/>
              <a:ext cx="114297" cy="14602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5" name="Oval 184"/>
            <p:cNvSpPr/>
            <p:nvPr/>
          </p:nvSpPr>
          <p:spPr>
            <a:xfrm flipH="1">
              <a:off x="5486245" y="4165554"/>
              <a:ext cx="114297" cy="14760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7283245" y="4063975"/>
              <a:ext cx="114297" cy="14602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7" name="Oval 186"/>
            <p:cNvSpPr/>
            <p:nvPr/>
          </p:nvSpPr>
          <p:spPr>
            <a:xfrm>
              <a:off x="6406969" y="4113178"/>
              <a:ext cx="114297" cy="1460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9029446" y="4079847"/>
              <a:ext cx="114297" cy="14760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7475" name="Rectangle 43"/>
            <p:cNvSpPr>
              <a:spLocks noChangeArrowheads="1"/>
            </p:cNvSpPr>
            <p:nvPr/>
          </p:nvSpPr>
          <p:spPr bwMode="auto">
            <a:xfrm>
              <a:off x="1196429" y="1125781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7476" name="Rectangle 42"/>
            <p:cNvSpPr>
              <a:spLocks noChangeArrowheads="1"/>
            </p:cNvSpPr>
            <p:nvPr/>
          </p:nvSpPr>
          <p:spPr bwMode="auto">
            <a:xfrm>
              <a:off x="1196429" y="229344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7477" name="TextBox 343"/>
            <p:cNvSpPr txBox="1">
              <a:spLocks noChangeArrowheads="1"/>
            </p:cNvSpPr>
            <p:nvPr/>
          </p:nvSpPr>
          <p:spPr bwMode="auto">
            <a:xfrm>
              <a:off x="244979" y="1433930"/>
              <a:ext cx="1469571" cy="193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/>
                <a:t>Pressure is higher than normal here</a:t>
              </a:r>
            </a:p>
          </p:txBody>
        </p:sp>
        <p:cxnSp>
          <p:nvCxnSpPr>
            <p:cNvPr id="363" name="Straight Arrow Connector 362"/>
            <p:cNvCxnSpPr/>
            <p:nvPr/>
          </p:nvCxnSpPr>
          <p:spPr>
            <a:xfrm flipV="1">
              <a:off x="1616029" y="1107056"/>
              <a:ext cx="1012796" cy="6237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 flipV="1">
              <a:off x="1600155" y="943576"/>
              <a:ext cx="6629213" cy="8031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616029" y="1746690"/>
              <a:ext cx="3821005" cy="22839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7481" name="TextBox 370"/>
            <p:cNvSpPr txBox="1">
              <a:spLocks noChangeArrowheads="1"/>
            </p:cNvSpPr>
            <p:nvPr/>
          </p:nvSpPr>
          <p:spPr bwMode="auto">
            <a:xfrm>
              <a:off x="0" y="4724400"/>
              <a:ext cx="1469571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/>
                <a:t>Pressure change is almost zero here</a:t>
              </a:r>
            </a:p>
          </p:txBody>
        </p:sp>
        <p:cxnSp>
          <p:nvCxnSpPr>
            <p:cNvPr id="374" name="Straight Arrow Connector 373"/>
            <p:cNvCxnSpPr/>
            <p:nvPr/>
          </p:nvCxnSpPr>
          <p:spPr>
            <a:xfrm flipV="1">
              <a:off x="1508083" y="4359191"/>
              <a:ext cx="1920821" cy="124117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rot="5400000" flipH="1" flipV="1">
              <a:off x="473462" y="2024230"/>
              <a:ext cx="4637745" cy="2514529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/>
            <p:nvPr/>
          </p:nvCxnSpPr>
          <p:spPr>
            <a:xfrm flipV="1">
              <a:off x="1519195" y="4359191"/>
              <a:ext cx="5306862" cy="1225304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 flipV="1">
              <a:off x="2428807" y="1478456"/>
              <a:ext cx="263518" cy="6793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2" name="Rectangle 131"/>
            <p:cNvSpPr/>
            <p:nvPr/>
          </p:nvSpPr>
          <p:spPr>
            <a:xfrm flipV="1">
              <a:off x="2890757" y="1684790"/>
              <a:ext cx="266692" cy="4729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401917" y="1913344"/>
              <a:ext cx="277804" cy="2253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4" name="Rectangle 133"/>
            <p:cNvSpPr/>
            <p:nvPr/>
          </p:nvSpPr>
          <p:spPr>
            <a:xfrm flipV="1">
              <a:off x="3914665" y="2122852"/>
              <a:ext cx="238118" cy="9999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5" name="Rectangle 134"/>
            <p:cNvSpPr/>
            <p:nvPr/>
          </p:nvSpPr>
          <p:spPr>
            <a:xfrm flipV="1">
              <a:off x="4457574" y="2138724"/>
              <a:ext cx="266692" cy="4237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6" name="Rectangle 135"/>
            <p:cNvSpPr/>
            <p:nvPr/>
          </p:nvSpPr>
          <p:spPr>
            <a:xfrm flipV="1">
              <a:off x="4936986" y="2138724"/>
              <a:ext cx="227007" cy="64439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7" name="Rectangle 136"/>
            <p:cNvSpPr/>
            <p:nvPr/>
          </p:nvSpPr>
          <p:spPr>
            <a:xfrm flipV="1">
              <a:off x="5432272" y="2138724"/>
              <a:ext cx="233356" cy="7047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8" name="Rectangle 137"/>
            <p:cNvSpPr/>
            <p:nvPr/>
          </p:nvSpPr>
          <p:spPr>
            <a:xfrm flipV="1">
              <a:off x="5862473" y="2138724"/>
              <a:ext cx="233355" cy="57614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6324422" y="2181577"/>
              <a:ext cx="277805" cy="19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0" name="Rectangle 139"/>
            <p:cNvSpPr/>
            <p:nvPr/>
          </p:nvSpPr>
          <p:spPr>
            <a:xfrm flipV="1">
              <a:off x="6754623" y="2138724"/>
              <a:ext cx="228594" cy="7142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1" name="Rectangle 140"/>
            <p:cNvSpPr/>
            <p:nvPr/>
          </p:nvSpPr>
          <p:spPr>
            <a:xfrm flipV="1">
              <a:off x="7200697" y="1833985"/>
              <a:ext cx="300030" cy="325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 flipV="1">
              <a:off x="8626232" y="1564164"/>
              <a:ext cx="212719" cy="59995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9" name="Rectangle 148"/>
            <p:cNvSpPr/>
            <p:nvPr/>
          </p:nvSpPr>
          <p:spPr>
            <a:xfrm flipV="1">
              <a:off x="8161108" y="1495915"/>
              <a:ext cx="304791" cy="6602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pSp>
          <p:nvGrpSpPr>
            <p:cNvPr id="3" name="Group 542"/>
            <p:cNvGrpSpPr>
              <a:grpSpLocks/>
            </p:cNvGrpSpPr>
            <p:nvPr/>
          </p:nvGrpSpPr>
          <p:grpSpPr bwMode="auto">
            <a:xfrm>
              <a:off x="2573838" y="1496023"/>
              <a:ext cx="6640042" cy="1382644"/>
              <a:chOff x="2573838" y="1496023"/>
              <a:chExt cx="6640042" cy="1382644"/>
            </a:xfrm>
          </p:grpSpPr>
          <p:sp>
            <p:nvSpPr>
              <p:cNvPr id="487594" name="Line 44"/>
              <p:cNvSpPr>
                <a:spLocks noChangeShapeType="1"/>
              </p:cNvSpPr>
              <p:nvPr/>
            </p:nvSpPr>
            <p:spPr bwMode="auto">
              <a:xfrm>
                <a:off x="2573838" y="1512958"/>
                <a:ext cx="86879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95" name="Line 45"/>
              <p:cNvSpPr>
                <a:spLocks noChangeShapeType="1"/>
              </p:cNvSpPr>
              <p:nvPr/>
            </p:nvSpPr>
            <p:spPr bwMode="auto">
              <a:xfrm>
                <a:off x="2660716" y="1516290"/>
                <a:ext cx="91705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96" name="Line 46"/>
              <p:cNvSpPr>
                <a:spLocks noChangeShapeType="1"/>
              </p:cNvSpPr>
              <p:nvPr/>
            </p:nvSpPr>
            <p:spPr bwMode="auto">
              <a:xfrm>
                <a:off x="2752423" y="1526282"/>
                <a:ext cx="91705" cy="1998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97" name="Line 47"/>
              <p:cNvSpPr>
                <a:spLocks noChangeShapeType="1"/>
              </p:cNvSpPr>
              <p:nvPr/>
            </p:nvSpPr>
            <p:spPr bwMode="auto">
              <a:xfrm>
                <a:off x="2844128" y="1546268"/>
                <a:ext cx="91705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98" name="Line 48"/>
              <p:cNvSpPr>
                <a:spLocks noChangeShapeType="1"/>
              </p:cNvSpPr>
              <p:nvPr/>
            </p:nvSpPr>
            <p:spPr bwMode="auto">
              <a:xfrm>
                <a:off x="2935833" y="1569585"/>
                <a:ext cx="91705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99" name="Line 49"/>
              <p:cNvSpPr>
                <a:spLocks noChangeShapeType="1"/>
              </p:cNvSpPr>
              <p:nvPr/>
            </p:nvSpPr>
            <p:spPr bwMode="auto">
              <a:xfrm>
                <a:off x="3027537" y="1599565"/>
                <a:ext cx="86879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0" name="Line 50"/>
              <p:cNvSpPr>
                <a:spLocks noChangeShapeType="1"/>
              </p:cNvSpPr>
              <p:nvPr/>
            </p:nvSpPr>
            <p:spPr bwMode="auto">
              <a:xfrm>
                <a:off x="3114414" y="1636206"/>
                <a:ext cx="91705" cy="4330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1" name="Line 51"/>
              <p:cNvSpPr>
                <a:spLocks noChangeShapeType="1"/>
              </p:cNvSpPr>
              <p:nvPr/>
            </p:nvSpPr>
            <p:spPr bwMode="auto">
              <a:xfrm>
                <a:off x="3206121" y="1679508"/>
                <a:ext cx="91705" cy="46634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2" name="Line 52"/>
              <p:cNvSpPr>
                <a:spLocks noChangeShapeType="1"/>
              </p:cNvSpPr>
              <p:nvPr/>
            </p:nvSpPr>
            <p:spPr bwMode="auto">
              <a:xfrm>
                <a:off x="3297826" y="1726142"/>
                <a:ext cx="91705" cy="5329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3" name="Line 53"/>
              <p:cNvSpPr>
                <a:spLocks noChangeShapeType="1"/>
              </p:cNvSpPr>
              <p:nvPr/>
            </p:nvSpPr>
            <p:spPr bwMode="auto">
              <a:xfrm>
                <a:off x="3389532" y="1779438"/>
                <a:ext cx="91705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4" name="Line 54"/>
              <p:cNvSpPr>
                <a:spLocks noChangeShapeType="1"/>
              </p:cNvSpPr>
              <p:nvPr/>
            </p:nvSpPr>
            <p:spPr bwMode="auto">
              <a:xfrm>
                <a:off x="3481236" y="1836065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5" name="Line 55"/>
              <p:cNvSpPr>
                <a:spLocks noChangeShapeType="1"/>
              </p:cNvSpPr>
              <p:nvPr/>
            </p:nvSpPr>
            <p:spPr bwMode="auto">
              <a:xfrm>
                <a:off x="3568114" y="1896023"/>
                <a:ext cx="91705" cy="6329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6" name="Line 56"/>
              <p:cNvSpPr>
                <a:spLocks noChangeShapeType="1"/>
              </p:cNvSpPr>
              <p:nvPr/>
            </p:nvSpPr>
            <p:spPr bwMode="auto">
              <a:xfrm>
                <a:off x="3659819" y="1959312"/>
                <a:ext cx="91705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7" name="Line 57"/>
              <p:cNvSpPr>
                <a:spLocks noChangeShapeType="1"/>
              </p:cNvSpPr>
              <p:nvPr/>
            </p:nvSpPr>
            <p:spPr bwMode="auto">
              <a:xfrm>
                <a:off x="3751525" y="2025932"/>
                <a:ext cx="91705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8" name="Line 58"/>
              <p:cNvSpPr>
                <a:spLocks noChangeShapeType="1"/>
              </p:cNvSpPr>
              <p:nvPr/>
            </p:nvSpPr>
            <p:spPr bwMode="auto">
              <a:xfrm>
                <a:off x="3843229" y="2092553"/>
                <a:ext cx="91705" cy="699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9" name="Line 59"/>
              <p:cNvSpPr>
                <a:spLocks noChangeShapeType="1"/>
              </p:cNvSpPr>
              <p:nvPr/>
            </p:nvSpPr>
            <p:spPr bwMode="auto">
              <a:xfrm>
                <a:off x="3934934" y="2162503"/>
                <a:ext cx="86879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0" name="Line 60"/>
              <p:cNvSpPr>
                <a:spLocks noChangeShapeType="1"/>
              </p:cNvSpPr>
              <p:nvPr/>
            </p:nvSpPr>
            <p:spPr bwMode="auto">
              <a:xfrm>
                <a:off x="4021814" y="2229123"/>
                <a:ext cx="91705" cy="699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1" name="Line 61"/>
              <p:cNvSpPr>
                <a:spLocks noChangeShapeType="1"/>
              </p:cNvSpPr>
              <p:nvPr/>
            </p:nvSpPr>
            <p:spPr bwMode="auto">
              <a:xfrm>
                <a:off x="4113518" y="2299074"/>
                <a:ext cx="91705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2" name="Line 62"/>
              <p:cNvSpPr>
                <a:spLocks noChangeShapeType="1"/>
              </p:cNvSpPr>
              <p:nvPr/>
            </p:nvSpPr>
            <p:spPr bwMode="auto">
              <a:xfrm>
                <a:off x="4205223" y="2365693"/>
                <a:ext cx="91705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3" name="Line 63"/>
              <p:cNvSpPr>
                <a:spLocks noChangeShapeType="1"/>
              </p:cNvSpPr>
              <p:nvPr/>
            </p:nvSpPr>
            <p:spPr bwMode="auto">
              <a:xfrm>
                <a:off x="4296929" y="2432312"/>
                <a:ext cx="91705" cy="6329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4" name="Line 64"/>
              <p:cNvSpPr>
                <a:spLocks noChangeShapeType="1"/>
              </p:cNvSpPr>
              <p:nvPr/>
            </p:nvSpPr>
            <p:spPr bwMode="auto">
              <a:xfrm>
                <a:off x="4388633" y="2495603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5" name="Line 65"/>
              <p:cNvSpPr>
                <a:spLocks noChangeShapeType="1"/>
              </p:cNvSpPr>
              <p:nvPr/>
            </p:nvSpPr>
            <p:spPr bwMode="auto">
              <a:xfrm>
                <a:off x="4475511" y="2555560"/>
                <a:ext cx="91705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6" name="Line 66"/>
              <p:cNvSpPr>
                <a:spLocks noChangeShapeType="1"/>
              </p:cNvSpPr>
              <p:nvPr/>
            </p:nvSpPr>
            <p:spPr bwMode="auto">
              <a:xfrm>
                <a:off x="4567216" y="2612186"/>
                <a:ext cx="91705" cy="5329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7" name="Line 67"/>
              <p:cNvSpPr>
                <a:spLocks noChangeShapeType="1"/>
              </p:cNvSpPr>
              <p:nvPr/>
            </p:nvSpPr>
            <p:spPr bwMode="auto">
              <a:xfrm>
                <a:off x="4658922" y="2665483"/>
                <a:ext cx="91705" cy="46634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8" name="Line 68"/>
              <p:cNvSpPr>
                <a:spLocks noChangeShapeType="1"/>
              </p:cNvSpPr>
              <p:nvPr/>
            </p:nvSpPr>
            <p:spPr bwMode="auto">
              <a:xfrm>
                <a:off x="4750627" y="2712117"/>
                <a:ext cx="86879" cy="4330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9" name="Line 69"/>
              <p:cNvSpPr>
                <a:spLocks noChangeShapeType="1"/>
              </p:cNvSpPr>
              <p:nvPr/>
            </p:nvSpPr>
            <p:spPr bwMode="auto">
              <a:xfrm>
                <a:off x="4837506" y="2755421"/>
                <a:ext cx="91705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0" name="Line 70"/>
              <p:cNvSpPr>
                <a:spLocks noChangeShapeType="1"/>
              </p:cNvSpPr>
              <p:nvPr/>
            </p:nvSpPr>
            <p:spPr bwMode="auto">
              <a:xfrm>
                <a:off x="4929211" y="2792061"/>
                <a:ext cx="91705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1" name="Line 71"/>
              <p:cNvSpPr>
                <a:spLocks noChangeShapeType="1"/>
              </p:cNvSpPr>
              <p:nvPr/>
            </p:nvSpPr>
            <p:spPr bwMode="auto">
              <a:xfrm>
                <a:off x="5020915" y="2822039"/>
                <a:ext cx="91705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2" name="Line 72"/>
              <p:cNvSpPr>
                <a:spLocks noChangeShapeType="1"/>
              </p:cNvSpPr>
              <p:nvPr/>
            </p:nvSpPr>
            <p:spPr bwMode="auto">
              <a:xfrm>
                <a:off x="5112620" y="2845356"/>
                <a:ext cx="91705" cy="1998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3" name="Line 73"/>
              <p:cNvSpPr>
                <a:spLocks noChangeShapeType="1"/>
              </p:cNvSpPr>
              <p:nvPr/>
            </p:nvSpPr>
            <p:spPr bwMode="auto">
              <a:xfrm>
                <a:off x="5204324" y="2865343"/>
                <a:ext cx="91705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4" name="Line 74"/>
              <p:cNvSpPr>
                <a:spLocks noChangeShapeType="1"/>
              </p:cNvSpPr>
              <p:nvPr/>
            </p:nvSpPr>
            <p:spPr bwMode="auto">
              <a:xfrm>
                <a:off x="5296030" y="2875336"/>
                <a:ext cx="86879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5" name="Line 75"/>
              <p:cNvSpPr>
                <a:spLocks noChangeShapeType="1"/>
              </p:cNvSpPr>
              <p:nvPr/>
            </p:nvSpPr>
            <p:spPr bwMode="auto">
              <a:xfrm flipV="1">
                <a:off x="5382910" y="2875336"/>
                <a:ext cx="91705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6" name="Line 76"/>
              <p:cNvSpPr>
                <a:spLocks noChangeShapeType="1"/>
              </p:cNvSpPr>
              <p:nvPr/>
            </p:nvSpPr>
            <p:spPr bwMode="auto">
              <a:xfrm flipV="1">
                <a:off x="5474614" y="2865343"/>
                <a:ext cx="91705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7" name="Line 77"/>
              <p:cNvSpPr>
                <a:spLocks noChangeShapeType="1"/>
              </p:cNvSpPr>
              <p:nvPr/>
            </p:nvSpPr>
            <p:spPr bwMode="auto">
              <a:xfrm flipV="1">
                <a:off x="5566319" y="2848688"/>
                <a:ext cx="91705" cy="1665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8" name="Line 78"/>
              <p:cNvSpPr>
                <a:spLocks noChangeShapeType="1"/>
              </p:cNvSpPr>
              <p:nvPr/>
            </p:nvSpPr>
            <p:spPr bwMode="auto">
              <a:xfrm flipV="1">
                <a:off x="5658023" y="2825371"/>
                <a:ext cx="91705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9" name="Line 79"/>
              <p:cNvSpPr>
                <a:spLocks noChangeShapeType="1"/>
              </p:cNvSpPr>
              <p:nvPr/>
            </p:nvSpPr>
            <p:spPr bwMode="auto">
              <a:xfrm flipV="1">
                <a:off x="5749728" y="2795392"/>
                <a:ext cx="86879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0" name="Line 80"/>
              <p:cNvSpPr>
                <a:spLocks noChangeShapeType="1"/>
              </p:cNvSpPr>
              <p:nvPr/>
            </p:nvSpPr>
            <p:spPr bwMode="auto">
              <a:xfrm flipV="1">
                <a:off x="5836607" y="2758752"/>
                <a:ext cx="91705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1" name="Line 81"/>
              <p:cNvSpPr>
                <a:spLocks noChangeShapeType="1"/>
              </p:cNvSpPr>
              <p:nvPr/>
            </p:nvSpPr>
            <p:spPr bwMode="auto">
              <a:xfrm flipV="1">
                <a:off x="5928313" y="2718779"/>
                <a:ext cx="91705" cy="3997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2" name="Line 82"/>
              <p:cNvSpPr>
                <a:spLocks noChangeShapeType="1"/>
              </p:cNvSpPr>
              <p:nvPr/>
            </p:nvSpPr>
            <p:spPr bwMode="auto">
              <a:xfrm flipV="1">
                <a:off x="6020018" y="2672145"/>
                <a:ext cx="91705" cy="46634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3" name="Line 83"/>
              <p:cNvSpPr>
                <a:spLocks noChangeShapeType="1"/>
              </p:cNvSpPr>
              <p:nvPr/>
            </p:nvSpPr>
            <p:spPr bwMode="auto">
              <a:xfrm flipV="1">
                <a:off x="6111723" y="2618848"/>
                <a:ext cx="91705" cy="5329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4" name="Line 84"/>
              <p:cNvSpPr>
                <a:spLocks noChangeShapeType="1"/>
              </p:cNvSpPr>
              <p:nvPr/>
            </p:nvSpPr>
            <p:spPr bwMode="auto">
              <a:xfrm flipV="1">
                <a:off x="6203427" y="2562221"/>
                <a:ext cx="86879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5" name="Line 85"/>
              <p:cNvSpPr>
                <a:spLocks noChangeShapeType="1"/>
              </p:cNvSpPr>
              <p:nvPr/>
            </p:nvSpPr>
            <p:spPr bwMode="auto">
              <a:xfrm flipV="1">
                <a:off x="6290306" y="2502263"/>
                <a:ext cx="91705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6" name="Line 86"/>
              <p:cNvSpPr>
                <a:spLocks noChangeShapeType="1"/>
              </p:cNvSpPr>
              <p:nvPr/>
            </p:nvSpPr>
            <p:spPr bwMode="auto">
              <a:xfrm flipV="1">
                <a:off x="6382011" y="2438974"/>
                <a:ext cx="91705" cy="6329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7" name="Line 87"/>
              <p:cNvSpPr>
                <a:spLocks noChangeShapeType="1"/>
              </p:cNvSpPr>
              <p:nvPr/>
            </p:nvSpPr>
            <p:spPr bwMode="auto">
              <a:xfrm flipV="1">
                <a:off x="6473717" y="2372355"/>
                <a:ext cx="91705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8" name="Line 88"/>
              <p:cNvSpPr>
                <a:spLocks noChangeShapeType="1"/>
              </p:cNvSpPr>
              <p:nvPr/>
            </p:nvSpPr>
            <p:spPr bwMode="auto">
              <a:xfrm flipV="1">
                <a:off x="6565422" y="2305736"/>
                <a:ext cx="91705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9" name="Line 89"/>
              <p:cNvSpPr>
                <a:spLocks noChangeShapeType="1"/>
              </p:cNvSpPr>
              <p:nvPr/>
            </p:nvSpPr>
            <p:spPr bwMode="auto">
              <a:xfrm flipV="1">
                <a:off x="6657126" y="2235785"/>
                <a:ext cx="91705" cy="699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0" name="Line 90"/>
              <p:cNvSpPr>
                <a:spLocks noChangeShapeType="1"/>
              </p:cNvSpPr>
              <p:nvPr/>
            </p:nvSpPr>
            <p:spPr bwMode="auto">
              <a:xfrm flipV="1">
                <a:off x="6748831" y="2169165"/>
                <a:ext cx="86879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1" name="Line 91"/>
              <p:cNvSpPr>
                <a:spLocks noChangeShapeType="1"/>
              </p:cNvSpPr>
              <p:nvPr/>
            </p:nvSpPr>
            <p:spPr bwMode="auto">
              <a:xfrm flipV="1">
                <a:off x="6835710" y="2099214"/>
                <a:ext cx="91705" cy="699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2" name="Line 92"/>
              <p:cNvSpPr>
                <a:spLocks noChangeShapeType="1"/>
              </p:cNvSpPr>
              <p:nvPr/>
            </p:nvSpPr>
            <p:spPr bwMode="auto">
              <a:xfrm flipV="1">
                <a:off x="6927415" y="2032594"/>
                <a:ext cx="91705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3" name="Line 93"/>
              <p:cNvSpPr>
                <a:spLocks noChangeShapeType="1"/>
              </p:cNvSpPr>
              <p:nvPr/>
            </p:nvSpPr>
            <p:spPr bwMode="auto">
              <a:xfrm flipV="1">
                <a:off x="7019119" y="1965974"/>
                <a:ext cx="91705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4" name="Line 94"/>
              <p:cNvSpPr>
                <a:spLocks noChangeShapeType="1"/>
              </p:cNvSpPr>
              <p:nvPr/>
            </p:nvSpPr>
            <p:spPr bwMode="auto">
              <a:xfrm flipV="1">
                <a:off x="7110826" y="1902683"/>
                <a:ext cx="91705" cy="6329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5" name="Line 95"/>
              <p:cNvSpPr>
                <a:spLocks noChangeShapeType="1"/>
              </p:cNvSpPr>
              <p:nvPr/>
            </p:nvSpPr>
            <p:spPr bwMode="auto">
              <a:xfrm flipV="1">
                <a:off x="7202530" y="1842727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6" name="Line 33"/>
              <p:cNvSpPr>
                <a:spLocks noChangeShapeType="1"/>
              </p:cNvSpPr>
              <p:nvPr/>
            </p:nvSpPr>
            <p:spPr bwMode="auto">
              <a:xfrm flipH="1" flipV="1">
                <a:off x="9127001" y="1812468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7" name="Line 34"/>
              <p:cNvSpPr>
                <a:spLocks noChangeShapeType="1"/>
              </p:cNvSpPr>
              <p:nvPr/>
            </p:nvSpPr>
            <p:spPr bwMode="auto">
              <a:xfrm flipH="1" flipV="1">
                <a:off x="9035296" y="1755841"/>
                <a:ext cx="91705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8" name="Line 35"/>
              <p:cNvSpPr>
                <a:spLocks noChangeShapeType="1"/>
              </p:cNvSpPr>
              <p:nvPr/>
            </p:nvSpPr>
            <p:spPr bwMode="auto">
              <a:xfrm flipH="1" flipV="1">
                <a:off x="8943592" y="1705877"/>
                <a:ext cx="91705" cy="49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9" name="Line 36"/>
              <p:cNvSpPr>
                <a:spLocks noChangeShapeType="1"/>
              </p:cNvSpPr>
              <p:nvPr/>
            </p:nvSpPr>
            <p:spPr bwMode="auto">
              <a:xfrm flipH="1" flipV="1">
                <a:off x="8851886" y="1655912"/>
                <a:ext cx="91705" cy="49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0" name="Line 37"/>
              <p:cNvSpPr>
                <a:spLocks noChangeShapeType="1"/>
              </p:cNvSpPr>
              <p:nvPr/>
            </p:nvSpPr>
            <p:spPr bwMode="auto">
              <a:xfrm flipH="1" flipV="1">
                <a:off x="8760181" y="1615940"/>
                <a:ext cx="91705" cy="3997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1" name="Line 38"/>
              <p:cNvSpPr>
                <a:spLocks noChangeShapeType="1"/>
              </p:cNvSpPr>
              <p:nvPr/>
            </p:nvSpPr>
            <p:spPr bwMode="auto">
              <a:xfrm flipH="1" flipV="1">
                <a:off x="8673304" y="1579300"/>
                <a:ext cx="86879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2" name="Line 39"/>
              <p:cNvSpPr>
                <a:spLocks noChangeShapeType="1"/>
              </p:cNvSpPr>
              <p:nvPr/>
            </p:nvSpPr>
            <p:spPr bwMode="auto">
              <a:xfrm flipH="1" flipV="1">
                <a:off x="8581597" y="1549319"/>
                <a:ext cx="91705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3" name="Line 40"/>
              <p:cNvSpPr>
                <a:spLocks noChangeShapeType="1"/>
              </p:cNvSpPr>
              <p:nvPr/>
            </p:nvSpPr>
            <p:spPr bwMode="auto">
              <a:xfrm flipH="1" flipV="1">
                <a:off x="8489892" y="1526003"/>
                <a:ext cx="91705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4" name="Line 41"/>
              <p:cNvSpPr>
                <a:spLocks noChangeShapeType="1"/>
              </p:cNvSpPr>
              <p:nvPr/>
            </p:nvSpPr>
            <p:spPr bwMode="auto">
              <a:xfrm flipH="1" flipV="1">
                <a:off x="8398187" y="1509348"/>
                <a:ext cx="91705" cy="1665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5" name="Line 42"/>
              <p:cNvSpPr>
                <a:spLocks noChangeShapeType="1"/>
              </p:cNvSpPr>
              <p:nvPr/>
            </p:nvSpPr>
            <p:spPr bwMode="auto">
              <a:xfrm flipH="1" flipV="1">
                <a:off x="8306482" y="1499355"/>
                <a:ext cx="91705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6" name="Line 43"/>
              <p:cNvSpPr>
                <a:spLocks noChangeShapeType="1"/>
              </p:cNvSpPr>
              <p:nvPr/>
            </p:nvSpPr>
            <p:spPr bwMode="auto">
              <a:xfrm flipH="1" flipV="1">
                <a:off x="8214778" y="1496023"/>
                <a:ext cx="91705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7" name="Line 44"/>
              <p:cNvSpPr>
                <a:spLocks noChangeShapeType="1"/>
              </p:cNvSpPr>
              <p:nvPr/>
            </p:nvSpPr>
            <p:spPr bwMode="auto">
              <a:xfrm flipH="1">
                <a:off x="8127900" y="1496023"/>
                <a:ext cx="86879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8" name="Line 45"/>
              <p:cNvSpPr>
                <a:spLocks noChangeShapeType="1"/>
              </p:cNvSpPr>
              <p:nvPr/>
            </p:nvSpPr>
            <p:spPr bwMode="auto">
              <a:xfrm flipH="1">
                <a:off x="8036194" y="1499355"/>
                <a:ext cx="91705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9" name="Line 46"/>
              <p:cNvSpPr>
                <a:spLocks noChangeShapeType="1"/>
              </p:cNvSpPr>
              <p:nvPr/>
            </p:nvSpPr>
            <p:spPr bwMode="auto">
              <a:xfrm flipH="1">
                <a:off x="7944488" y="1509347"/>
                <a:ext cx="91705" cy="1998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60" name="Line 47"/>
              <p:cNvSpPr>
                <a:spLocks noChangeShapeType="1"/>
              </p:cNvSpPr>
              <p:nvPr/>
            </p:nvSpPr>
            <p:spPr bwMode="auto">
              <a:xfrm flipH="1">
                <a:off x="7852783" y="1529333"/>
                <a:ext cx="91705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61" name="Line 48"/>
              <p:cNvSpPr>
                <a:spLocks noChangeShapeType="1"/>
              </p:cNvSpPr>
              <p:nvPr/>
            </p:nvSpPr>
            <p:spPr bwMode="auto">
              <a:xfrm flipH="1">
                <a:off x="7761078" y="1552650"/>
                <a:ext cx="91705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62" name="Line 49"/>
              <p:cNvSpPr>
                <a:spLocks noChangeShapeType="1"/>
              </p:cNvSpPr>
              <p:nvPr/>
            </p:nvSpPr>
            <p:spPr bwMode="auto">
              <a:xfrm flipH="1">
                <a:off x="7674201" y="1582630"/>
                <a:ext cx="86879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63" name="Line 50"/>
              <p:cNvSpPr>
                <a:spLocks noChangeShapeType="1"/>
              </p:cNvSpPr>
              <p:nvPr/>
            </p:nvSpPr>
            <p:spPr bwMode="auto">
              <a:xfrm flipH="1">
                <a:off x="7582495" y="1619271"/>
                <a:ext cx="91705" cy="4330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64" name="Line 51"/>
              <p:cNvSpPr>
                <a:spLocks noChangeShapeType="1"/>
              </p:cNvSpPr>
              <p:nvPr/>
            </p:nvSpPr>
            <p:spPr bwMode="auto">
              <a:xfrm flipH="1">
                <a:off x="7490790" y="1662573"/>
                <a:ext cx="91705" cy="46634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65" name="Line 52"/>
              <p:cNvSpPr>
                <a:spLocks noChangeShapeType="1"/>
              </p:cNvSpPr>
              <p:nvPr/>
            </p:nvSpPr>
            <p:spPr bwMode="auto">
              <a:xfrm flipH="1">
                <a:off x="7399085" y="1709207"/>
                <a:ext cx="91705" cy="5329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66" name="Line 53"/>
              <p:cNvSpPr>
                <a:spLocks noChangeShapeType="1"/>
              </p:cNvSpPr>
              <p:nvPr/>
            </p:nvSpPr>
            <p:spPr bwMode="auto">
              <a:xfrm flipH="1">
                <a:off x="7307379" y="1771735"/>
                <a:ext cx="91705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67" name="Line 54"/>
              <p:cNvSpPr>
                <a:spLocks noChangeShapeType="1"/>
              </p:cNvSpPr>
              <p:nvPr/>
            </p:nvSpPr>
            <p:spPr bwMode="auto">
              <a:xfrm flipH="1">
                <a:off x="7220501" y="1830743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37" name="Rectangle 436"/>
            <p:cNvSpPr/>
            <p:nvPr/>
          </p:nvSpPr>
          <p:spPr>
            <a:xfrm flipV="1">
              <a:off x="7710271" y="1580036"/>
              <a:ext cx="214306" cy="6015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2395471" y="5890821"/>
              <a:ext cx="263518" cy="6793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2857419" y="5890821"/>
              <a:ext cx="265106" cy="4745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2" name="Rectangle 441"/>
            <p:cNvSpPr/>
            <p:nvPr/>
          </p:nvSpPr>
          <p:spPr>
            <a:xfrm flipV="1">
              <a:off x="3368580" y="5909867"/>
              <a:ext cx="276217" cy="2253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3879741" y="5825746"/>
              <a:ext cx="239706" cy="1015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4422650" y="5486089"/>
              <a:ext cx="268280" cy="42377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4903650" y="5267058"/>
              <a:ext cx="227006" cy="6428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5398936" y="5205159"/>
              <a:ext cx="233355" cy="7047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5829136" y="5333720"/>
              <a:ext cx="233356" cy="5761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8" name="Rectangle 447"/>
            <p:cNvSpPr/>
            <p:nvPr/>
          </p:nvSpPr>
          <p:spPr>
            <a:xfrm flipV="1">
              <a:off x="6291086" y="5674965"/>
              <a:ext cx="277804" cy="19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6721286" y="5838444"/>
              <a:ext cx="228594" cy="714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7167361" y="5889234"/>
              <a:ext cx="300029" cy="3253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8591308" y="5884473"/>
              <a:ext cx="214307" cy="6015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8127771" y="5892408"/>
              <a:ext cx="304791" cy="6602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pSp>
          <p:nvGrpSpPr>
            <p:cNvPr id="4" name="Group 541"/>
            <p:cNvGrpSpPr>
              <a:grpSpLocks/>
            </p:cNvGrpSpPr>
            <p:nvPr/>
          </p:nvGrpSpPr>
          <p:grpSpPr bwMode="auto">
            <a:xfrm>
              <a:off x="2539993" y="5170636"/>
              <a:ext cx="6640101" cy="1382644"/>
              <a:chOff x="2539993" y="5170636"/>
              <a:chExt cx="6640101" cy="1382644"/>
            </a:xfrm>
          </p:grpSpPr>
          <p:sp>
            <p:nvSpPr>
              <p:cNvPr id="487520" name="Line 44"/>
              <p:cNvSpPr>
                <a:spLocks noChangeShapeType="1"/>
              </p:cNvSpPr>
              <p:nvPr/>
            </p:nvSpPr>
            <p:spPr bwMode="auto">
              <a:xfrm flipV="1">
                <a:off x="2539993" y="6533014"/>
                <a:ext cx="86879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21" name="Line 45"/>
              <p:cNvSpPr>
                <a:spLocks noChangeShapeType="1"/>
              </p:cNvSpPr>
              <p:nvPr/>
            </p:nvSpPr>
            <p:spPr bwMode="auto">
              <a:xfrm flipV="1">
                <a:off x="2626871" y="6523020"/>
                <a:ext cx="91706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22" name="Line 46"/>
              <p:cNvSpPr>
                <a:spLocks noChangeShapeType="1"/>
              </p:cNvSpPr>
              <p:nvPr/>
            </p:nvSpPr>
            <p:spPr bwMode="auto">
              <a:xfrm flipV="1">
                <a:off x="2718579" y="6503034"/>
                <a:ext cx="91706" cy="1998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23" name="Line 47"/>
              <p:cNvSpPr>
                <a:spLocks noChangeShapeType="1"/>
              </p:cNvSpPr>
              <p:nvPr/>
            </p:nvSpPr>
            <p:spPr bwMode="auto">
              <a:xfrm flipV="1">
                <a:off x="2810285" y="6479718"/>
                <a:ext cx="91706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24" name="Line 48"/>
              <p:cNvSpPr>
                <a:spLocks noChangeShapeType="1"/>
              </p:cNvSpPr>
              <p:nvPr/>
            </p:nvSpPr>
            <p:spPr bwMode="auto">
              <a:xfrm flipV="1">
                <a:off x="2901991" y="6449739"/>
                <a:ext cx="91706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25" name="Line 49"/>
              <p:cNvSpPr>
                <a:spLocks noChangeShapeType="1"/>
              </p:cNvSpPr>
              <p:nvPr/>
            </p:nvSpPr>
            <p:spPr bwMode="auto">
              <a:xfrm flipV="1">
                <a:off x="2993696" y="6413098"/>
                <a:ext cx="86879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26" name="Line 50"/>
              <p:cNvSpPr>
                <a:spLocks noChangeShapeType="1"/>
              </p:cNvSpPr>
              <p:nvPr/>
            </p:nvSpPr>
            <p:spPr bwMode="auto">
              <a:xfrm flipV="1">
                <a:off x="3080574" y="6369794"/>
                <a:ext cx="91706" cy="4330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27" name="Line 51"/>
              <p:cNvSpPr>
                <a:spLocks noChangeShapeType="1"/>
              </p:cNvSpPr>
              <p:nvPr/>
            </p:nvSpPr>
            <p:spPr bwMode="auto">
              <a:xfrm flipV="1">
                <a:off x="3172281" y="6323161"/>
                <a:ext cx="91706" cy="46634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28" name="Line 52"/>
              <p:cNvSpPr>
                <a:spLocks noChangeShapeType="1"/>
              </p:cNvSpPr>
              <p:nvPr/>
            </p:nvSpPr>
            <p:spPr bwMode="auto">
              <a:xfrm flipV="1">
                <a:off x="3263987" y="6269864"/>
                <a:ext cx="91706" cy="5329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29" name="Line 53"/>
              <p:cNvSpPr>
                <a:spLocks noChangeShapeType="1"/>
              </p:cNvSpPr>
              <p:nvPr/>
            </p:nvSpPr>
            <p:spPr bwMode="auto">
              <a:xfrm flipV="1">
                <a:off x="3355694" y="6213238"/>
                <a:ext cx="91706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0" name="Line 54"/>
              <p:cNvSpPr>
                <a:spLocks noChangeShapeType="1"/>
              </p:cNvSpPr>
              <p:nvPr/>
            </p:nvSpPr>
            <p:spPr bwMode="auto">
              <a:xfrm flipV="1">
                <a:off x="3447399" y="6153280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1" name="Line 55"/>
              <p:cNvSpPr>
                <a:spLocks noChangeShapeType="1"/>
              </p:cNvSpPr>
              <p:nvPr/>
            </p:nvSpPr>
            <p:spPr bwMode="auto">
              <a:xfrm flipV="1">
                <a:off x="3534278" y="6089990"/>
                <a:ext cx="91706" cy="6329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2" name="Line 56"/>
              <p:cNvSpPr>
                <a:spLocks noChangeShapeType="1"/>
              </p:cNvSpPr>
              <p:nvPr/>
            </p:nvSpPr>
            <p:spPr bwMode="auto">
              <a:xfrm flipV="1">
                <a:off x="3625984" y="6023371"/>
                <a:ext cx="91706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3" name="Line 57"/>
              <p:cNvSpPr>
                <a:spLocks noChangeShapeType="1"/>
              </p:cNvSpPr>
              <p:nvPr/>
            </p:nvSpPr>
            <p:spPr bwMode="auto">
              <a:xfrm flipV="1">
                <a:off x="3717690" y="5956751"/>
                <a:ext cx="91706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4" name="Line 58"/>
              <p:cNvSpPr>
                <a:spLocks noChangeShapeType="1"/>
              </p:cNvSpPr>
              <p:nvPr/>
            </p:nvSpPr>
            <p:spPr bwMode="auto">
              <a:xfrm flipV="1">
                <a:off x="3809395" y="5886800"/>
                <a:ext cx="91706" cy="699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5" name="Line 59"/>
              <p:cNvSpPr>
                <a:spLocks noChangeShapeType="1"/>
              </p:cNvSpPr>
              <p:nvPr/>
            </p:nvSpPr>
            <p:spPr bwMode="auto">
              <a:xfrm flipV="1">
                <a:off x="3901101" y="5820180"/>
                <a:ext cx="86879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6" name="Line 60"/>
              <p:cNvSpPr>
                <a:spLocks noChangeShapeType="1"/>
              </p:cNvSpPr>
              <p:nvPr/>
            </p:nvSpPr>
            <p:spPr bwMode="auto">
              <a:xfrm flipV="1">
                <a:off x="3987982" y="5750230"/>
                <a:ext cx="91706" cy="699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7" name="Line 61"/>
              <p:cNvSpPr>
                <a:spLocks noChangeShapeType="1"/>
              </p:cNvSpPr>
              <p:nvPr/>
            </p:nvSpPr>
            <p:spPr bwMode="auto">
              <a:xfrm flipV="1">
                <a:off x="4079687" y="5683609"/>
                <a:ext cx="91706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8" name="Line 62"/>
              <p:cNvSpPr>
                <a:spLocks noChangeShapeType="1"/>
              </p:cNvSpPr>
              <p:nvPr/>
            </p:nvSpPr>
            <p:spPr bwMode="auto">
              <a:xfrm flipV="1">
                <a:off x="4171393" y="5616990"/>
                <a:ext cx="91706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9" name="Line 63"/>
              <p:cNvSpPr>
                <a:spLocks noChangeShapeType="1"/>
              </p:cNvSpPr>
              <p:nvPr/>
            </p:nvSpPr>
            <p:spPr bwMode="auto">
              <a:xfrm flipV="1">
                <a:off x="4263099" y="5553701"/>
                <a:ext cx="91706" cy="6329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0" name="Line 64"/>
              <p:cNvSpPr>
                <a:spLocks noChangeShapeType="1"/>
              </p:cNvSpPr>
              <p:nvPr/>
            </p:nvSpPr>
            <p:spPr bwMode="auto">
              <a:xfrm flipV="1">
                <a:off x="4354804" y="5493742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1" name="Line 65"/>
              <p:cNvSpPr>
                <a:spLocks noChangeShapeType="1"/>
              </p:cNvSpPr>
              <p:nvPr/>
            </p:nvSpPr>
            <p:spPr bwMode="auto">
              <a:xfrm flipV="1">
                <a:off x="4441683" y="5437116"/>
                <a:ext cx="91706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2" name="Line 66"/>
              <p:cNvSpPr>
                <a:spLocks noChangeShapeType="1"/>
              </p:cNvSpPr>
              <p:nvPr/>
            </p:nvSpPr>
            <p:spPr bwMode="auto">
              <a:xfrm flipV="1">
                <a:off x="4533389" y="5383820"/>
                <a:ext cx="91706" cy="5329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3" name="Line 67"/>
              <p:cNvSpPr>
                <a:spLocks noChangeShapeType="1"/>
              </p:cNvSpPr>
              <p:nvPr/>
            </p:nvSpPr>
            <p:spPr bwMode="auto">
              <a:xfrm flipV="1">
                <a:off x="4625096" y="5337186"/>
                <a:ext cx="91706" cy="46634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4" name="Line 68"/>
              <p:cNvSpPr>
                <a:spLocks noChangeShapeType="1"/>
              </p:cNvSpPr>
              <p:nvPr/>
            </p:nvSpPr>
            <p:spPr bwMode="auto">
              <a:xfrm flipV="1">
                <a:off x="4716802" y="5293883"/>
                <a:ext cx="86879" cy="4330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5" name="Line 69"/>
              <p:cNvSpPr>
                <a:spLocks noChangeShapeType="1"/>
              </p:cNvSpPr>
              <p:nvPr/>
            </p:nvSpPr>
            <p:spPr bwMode="auto">
              <a:xfrm flipV="1">
                <a:off x="4803681" y="5257242"/>
                <a:ext cx="91706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6" name="Line 70"/>
              <p:cNvSpPr>
                <a:spLocks noChangeShapeType="1"/>
              </p:cNvSpPr>
              <p:nvPr/>
            </p:nvSpPr>
            <p:spPr bwMode="auto">
              <a:xfrm flipV="1">
                <a:off x="4895387" y="5227263"/>
                <a:ext cx="91706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7" name="Line 71"/>
              <p:cNvSpPr>
                <a:spLocks noChangeShapeType="1"/>
              </p:cNvSpPr>
              <p:nvPr/>
            </p:nvSpPr>
            <p:spPr bwMode="auto">
              <a:xfrm flipV="1">
                <a:off x="4987092" y="5203947"/>
                <a:ext cx="91706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8" name="Line 72"/>
              <p:cNvSpPr>
                <a:spLocks noChangeShapeType="1"/>
              </p:cNvSpPr>
              <p:nvPr/>
            </p:nvSpPr>
            <p:spPr bwMode="auto">
              <a:xfrm flipV="1">
                <a:off x="5078798" y="5183960"/>
                <a:ext cx="91706" cy="1998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9" name="Line 73"/>
              <p:cNvSpPr>
                <a:spLocks noChangeShapeType="1"/>
              </p:cNvSpPr>
              <p:nvPr/>
            </p:nvSpPr>
            <p:spPr bwMode="auto">
              <a:xfrm flipV="1">
                <a:off x="5170503" y="5173967"/>
                <a:ext cx="91706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0" name="Line 74"/>
              <p:cNvSpPr>
                <a:spLocks noChangeShapeType="1"/>
              </p:cNvSpPr>
              <p:nvPr/>
            </p:nvSpPr>
            <p:spPr bwMode="auto">
              <a:xfrm flipV="1">
                <a:off x="5262210" y="5170636"/>
                <a:ext cx="86879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1" name="Line 75"/>
              <p:cNvSpPr>
                <a:spLocks noChangeShapeType="1"/>
              </p:cNvSpPr>
              <p:nvPr/>
            </p:nvSpPr>
            <p:spPr bwMode="auto">
              <a:xfrm>
                <a:off x="5349090" y="5170636"/>
                <a:ext cx="91706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2" name="Line 76"/>
              <p:cNvSpPr>
                <a:spLocks noChangeShapeType="1"/>
              </p:cNvSpPr>
              <p:nvPr/>
            </p:nvSpPr>
            <p:spPr bwMode="auto">
              <a:xfrm>
                <a:off x="5440795" y="5173967"/>
                <a:ext cx="91706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3" name="Line 77"/>
              <p:cNvSpPr>
                <a:spLocks noChangeShapeType="1"/>
              </p:cNvSpPr>
              <p:nvPr/>
            </p:nvSpPr>
            <p:spPr bwMode="auto">
              <a:xfrm>
                <a:off x="5532501" y="5183960"/>
                <a:ext cx="91706" cy="1665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4" name="Line 78"/>
              <p:cNvSpPr>
                <a:spLocks noChangeShapeType="1"/>
              </p:cNvSpPr>
              <p:nvPr/>
            </p:nvSpPr>
            <p:spPr bwMode="auto">
              <a:xfrm>
                <a:off x="5624206" y="5200615"/>
                <a:ext cx="91706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5" name="Line 79"/>
              <p:cNvSpPr>
                <a:spLocks noChangeShapeType="1"/>
              </p:cNvSpPr>
              <p:nvPr/>
            </p:nvSpPr>
            <p:spPr bwMode="auto">
              <a:xfrm>
                <a:off x="5715912" y="5223932"/>
                <a:ext cx="86879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6" name="Line 80"/>
              <p:cNvSpPr>
                <a:spLocks noChangeShapeType="1"/>
              </p:cNvSpPr>
              <p:nvPr/>
            </p:nvSpPr>
            <p:spPr bwMode="auto">
              <a:xfrm>
                <a:off x="5802791" y="5253911"/>
                <a:ext cx="91706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7" name="Line 81"/>
              <p:cNvSpPr>
                <a:spLocks noChangeShapeType="1"/>
              </p:cNvSpPr>
              <p:nvPr/>
            </p:nvSpPr>
            <p:spPr bwMode="auto">
              <a:xfrm>
                <a:off x="5894498" y="5290552"/>
                <a:ext cx="91706" cy="3997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8" name="Line 82"/>
              <p:cNvSpPr>
                <a:spLocks noChangeShapeType="1"/>
              </p:cNvSpPr>
              <p:nvPr/>
            </p:nvSpPr>
            <p:spPr bwMode="auto">
              <a:xfrm>
                <a:off x="5986204" y="5330524"/>
                <a:ext cx="91706" cy="46634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9" name="Line 83"/>
              <p:cNvSpPr>
                <a:spLocks noChangeShapeType="1"/>
              </p:cNvSpPr>
              <p:nvPr/>
            </p:nvSpPr>
            <p:spPr bwMode="auto">
              <a:xfrm>
                <a:off x="6077910" y="5377158"/>
                <a:ext cx="91706" cy="5329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0" name="Line 84"/>
              <p:cNvSpPr>
                <a:spLocks noChangeShapeType="1"/>
              </p:cNvSpPr>
              <p:nvPr/>
            </p:nvSpPr>
            <p:spPr bwMode="auto">
              <a:xfrm>
                <a:off x="6169615" y="5430455"/>
                <a:ext cx="86879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1" name="Line 85"/>
              <p:cNvSpPr>
                <a:spLocks noChangeShapeType="1"/>
              </p:cNvSpPr>
              <p:nvPr/>
            </p:nvSpPr>
            <p:spPr bwMode="auto">
              <a:xfrm>
                <a:off x="6256494" y="5487082"/>
                <a:ext cx="91706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2" name="Line 86"/>
              <p:cNvSpPr>
                <a:spLocks noChangeShapeType="1"/>
              </p:cNvSpPr>
              <p:nvPr/>
            </p:nvSpPr>
            <p:spPr bwMode="auto">
              <a:xfrm>
                <a:off x="6348200" y="5547039"/>
                <a:ext cx="91706" cy="6329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3" name="Line 87"/>
              <p:cNvSpPr>
                <a:spLocks noChangeShapeType="1"/>
              </p:cNvSpPr>
              <p:nvPr/>
            </p:nvSpPr>
            <p:spPr bwMode="auto">
              <a:xfrm>
                <a:off x="6439907" y="5610328"/>
                <a:ext cx="91706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4" name="Line 88"/>
              <p:cNvSpPr>
                <a:spLocks noChangeShapeType="1"/>
              </p:cNvSpPr>
              <p:nvPr/>
            </p:nvSpPr>
            <p:spPr bwMode="auto">
              <a:xfrm>
                <a:off x="6531613" y="5676947"/>
                <a:ext cx="91706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5" name="Line 89"/>
              <p:cNvSpPr>
                <a:spLocks noChangeShapeType="1"/>
              </p:cNvSpPr>
              <p:nvPr/>
            </p:nvSpPr>
            <p:spPr bwMode="auto">
              <a:xfrm>
                <a:off x="6623318" y="5743568"/>
                <a:ext cx="91706" cy="699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6" name="Line 90"/>
              <p:cNvSpPr>
                <a:spLocks noChangeShapeType="1"/>
              </p:cNvSpPr>
              <p:nvPr/>
            </p:nvSpPr>
            <p:spPr bwMode="auto">
              <a:xfrm>
                <a:off x="6715024" y="5813518"/>
                <a:ext cx="86879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7" name="Line 91"/>
              <p:cNvSpPr>
                <a:spLocks noChangeShapeType="1"/>
              </p:cNvSpPr>
              <p:nvPr/>
            </p:nvSpPr>
            <p:spPr bwMode="auto">
              <a:xfrm>
                <a:off x="6801903" y="5880139"/>
                <a:ext cx="91706" cy="699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8" name="Line 92"/>
              <p:cNvSpPr>
                <a:spLocks noChangeShapeType="1"/>
              </p:cNvSpPr>
              <p:nvPr/>
            </p:nvSpPr>
            <p:spPr bwMode="auto">
              <a:xfrm>
                <a:off x="6893609" y="5950089"/>
                <a:ext cx="91706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9" name="Line 93"/>
              <p:cNvSpPr>
                <a:spLocks noChangeShapeType="1"/>
              </p:cNvSpPr>
              <p:nvPr/>
            </p:nvSpPr>
            <p:spPr bwMode="auto">
              <a:xfrm>
                <a:off x="6985314" y="6016709"/>
                <a:ext cx="91706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0" name="Line 94"/>
              <p:cNvSpPr>
                <a:spLocks noChangeShapeType="1"/>
              </p:cNvSpPr>
              <p:nvPr/>
            </p:nvSpPr>
            <p:spPr bwMode="auto">
              <a:xfrm>
                <a:off x="7077022" y="6083330"/>
                <a:ext cx="91706" cy="6329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1" name="Line 95"/>
              <p:cNvSpPr>
                <a:spLocks noChangeShapeType="1"/>
              </p:cNvSpPr>
              <p:nvPr/>
            </p:nvSpPr>
            <p:spPr bwMode="auto">
              <a:xfrm>
                <a:off x="7168727" y="6146618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2" name="Line 33"/>
              <p:cNvSpPr>
                <a:spLocks noChangeShapeType="1"/>
              </p:cNvSpPr>
              <p:nvPr/>
            </p:nvSpPr>
            <p:spPr bwMode="auto">
              <a:xfrm flipH="1">
                <a:off x="9093215" y="6176877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3" name="Line 34"/>
              <p:cNvSpPr>
                <a:spLocks noChangeShapeType="1"/>
              </p:cNvSpPr>
              <p:nvPr/>
            </p:nvSpPr>
            <p:spPr bwMode="auto">
              <a:xfrm flipH="1">
                <a:off x="9001509" y="6236835"/>
                <a:ext cx="91706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4" name="Line 35"/>
              <p:cNvSpPr>
                <a:spLocks noChangeShapeType="1"/>
              </p:cNvSpPr>
              <p:nvPr/>
            </p:nvSpPr>
            <p:spPr bwMode="auto">
              <a:xfrm flipH="1">
                <a:off x="8909804" y="6293461"/>
                <a:ext cx="91706" cy="49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5" name="Line 36"/>
              <p:cNvSpPr>
                <a:spLocks noChangeShapeType="1"/>
              </p:cNvSpPr>
              <p:nvPr/>
            </p:nvSpPr>
            <p:spPr bwMode="auto">
              <a:xfrm flipH="1">
                <a:off x="8818097" y="6343426"/>
                <a:ext cx="91706" cy="49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6" name="Line 37"/>
              <p:cNvSpPr>
                <a:spLocks noChangeShapeType="1"/>
              </p:cNvSpPr>
              <p:nvPr/>
            </p:nvSpPr>
            <p:spPr bwMode="auto">
              <a:xfrm flipH="1">
                <a:off x="8726391" y="6393391"/>
                <a:ext cx="91706" cy="3997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7" name="Line 38"/>
              <p:cNvSpPr>
                <a:spLocks noChangeShapeType="1"/>
              </p:cNvSpPr>
              <p:nvPr/>
            </p:nvSpPr>
            <p:spPr bwMode="auto">
              <a:xfrm flipH="1">
                <a:off x="8639514" y="6433363"/>
                <a:ext cx="86879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8" name="Line 39"/>
              <p:cNvSpPr>
                <a:spLocks noChangeShapeType="1"/>
              </p:cNvSpPr>
              <p:nvPr/>
            </p:nvSpPr>
            <p:spPr bwMode="auto">
              <a:xfrm flipH="1">
                <a:off x="8547806" y="6470005"/>
                <a:ext cx="91706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9" name="Line 40"/>
              <p:cNvSpPr>
                <a:spLocks noChangeShapeType="1"/>
              </p:cNvSpPr>
              <p:nvPr/>
            </p:nvSpPr>
            <p:spPr bwMode="auto">
              <a:xfrm flipH="1">
                <a:off x="8456100" y="6499983"/>
                <a:ext cx="91706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0" name="Line 41"/>
              <p:cNvSpPr>
                <a:spLocks noChangeShapeType="1"/>
              </p:cNvSpPr>
              <p:nvPr/>
            </p:nvSpPr>
            <p:spPr bwMode="auto">
              <a:xfrm flipH="1">
                <a:off x="8364394" y="6523300"/>
                <a:ext cx="91706" cy="1665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1" name="Line 42"/>
              <p:cNvSpPr>
                <a:spLocks noChangeShapeType="1"/>
              </p:cNvSpPr>
              <p:nvPr/>
            </p:nvSpPr>
            <p:spPr bwMode="auto">
              <a:xfrm flipH="1">
                <a:off x="8272688" y="6539955"/>
                <a:ext cx="91706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2" name="Line 43"/>
              <p:cNvSpPr>
                <a:spLocks noChangeShapeType="1"/>
              </p:cNvSpPr>
              <p:nvPr/>
            </p:nvSpPr>
            <p:spPr bwMode="auto">
              <a:xfrm flipH="1">
                <a:off x="8180983" y="6549949"/>
                <a:ext cx="91706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3" name="Line 44"/>
              <p:cNvSpPr>
                <a:spLocks noChangeShapeType="1"/>
              </p:cNvSpPr>
              <p:nvPr/>
            </p:nvSpPr>
            <p:spPr bwMode="auto">
              <a:xfrm flipH="1" flipV="1">
                <a:off x="8094105" y="6549949"/>
                <a:ext cx="86879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4" name="Line 45"/>
              <p:cNvSpPr>
                <a:spLocks noChangeShapeType="1"/>
              </p:cNvSpPr>
              <p:nvPr/>
            </p:nvSpPr>
            <p:spPr bwMode="auto">
              <a:xfrm flipH="1" flipV="1">
                <a:off x="8002398" y="6539955"/>
                <a:ext cx="91706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5" name="Line 46"/>
              <p:cNvSpPr>
                <a:spLocks noChangeShapeType="1"/>
              </p:cNvSpPr>
              <p:nvPr/>
            </p:nvSpPr>
            <p:spPr bwMode="auto">
              <a:xfrm flipH="1" flipV="1">
                <a:off x="7910691" y="6519969"/>
                <a:ext cx="91706" cy="1998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6" name="Line 47"/>
              <p:cNvSpPr>
                <a:spLocks noChangeShapeType="1"/>
              </p:cNvSpPr>
              <p:nvPr/>
            </p:nvSpPr>
            <p:spPr bwMode="auto">
              <a:xfrm flipH="1" flipV="1">
                <a:off x="7818985" y="6496653"/>
                <a:ext cx="91706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7" name="Line 48"/>
              <p:cNvSpPr>
                <a:spLocks noChangeShapeType="1"/>
              </p:cNvSpPr>
              <p:nvPr/>
            </p:nvSpPr>
            <p:spPr bwMode="auto">
              <a:xfrm flipH="1" flipV="1">
                <a:off x="7727279" y="6466674"/>
                <a:ext cx="91706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8" name="Line 49"/>
              <p:cNvSpPr>
                <a:spLocks noChangeShapeType="1"/>
              </p:cNvSpPr>
              <p:nvPr/>
            </p:nvSpPr>
            <p:spPr bwMode="auto">
              <a:xfrm flipH="1" flipV="1">
                <a:off x="7640402" y="6430033"/>
                <a:ext cx="86879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9" name="Line 50"/>
              <p:cNvSpPr>
                <a:spLocks noChangeShapeType="1"/>
              </p:cNvSpPr>
              <p:nvPr/>
            </p:nvSpPr>
            <p:spPr bwMode="auto">
              <a:xfrm flipH="1" flipV="1">
                <a:off x="7548695" y="6386729"/>
                <a:ext cx="91706" cy="4330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90" name="Line 51"/>
              <p:cNvSpPr>
                <a:spLocks noChangeShapeType="1"/>
              </p:cNvSpPr>
              <p:nvPr/>
            </p:nvSpPr>
            <p:spPr bwMode="auto">
              <a:xfrm flipH="1" flipV="1">
                <a:off x="7456989" y="6340096"/>
                <a:ext cx="91706" cy="46634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91" name="Line 52"/>
              <p:cNvSpPr>
                <a:spLocks noChangeShapeType="1"/>
              </p:cNvSpPr>
              <p:nvPr/>
            </p:nvSpPr>
            <p:spPr bwMode="auto">
              <a:xfrm flipH="1" flipV="1">
                <a:off x="7365283" y="6286799"/>
                <a:ext cx="91706" cy="5329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92" name="Line 53"/>
              <p:cNvSpPr>
                <a:spLocks noChangeShapeType="1"/>
              </p:cNvSpPr>
              <p:nvPr/>
            </p:nvSpPr>
            <p:spPr bwMode="auto">
              <a:xfrm flipH="1" flipV="1">
                <a:off x="7273576" y="6220941"/>
                <a:ext cx="91706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93" name="Line 54"/>
              <p:cNvSpPr>
                <a:spLocks noChangeShapeType="1"/>
              </p:cNvSpPr>
              <p:nvPr/>
            </p:nvSpPr>
            <p:spPr bwMode="auto">
              <a:xfrm flipH="1" flipV="1">
                <a:off x="7186698" y="6158602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56" name="Rectangle 455"/>
            <p:cNvSpPr/>
            <p:nvPr/>
          </p:nvSpPr>
          <p:spPr>
            <a:xfrm>
              <a:off x="7676934" y="5868601"/>
              <a:ext cx="214307" cy="59995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41" name="Straight Connector 540"/>
            <p:cNvCxnSpPr/>
            <p:nvPr/>
          </p:nvCxnSpPr>
          <p:spPr>
            <a:xfrm>
              <a:off x="1631904" y="5860664"/>
              <a:ext cx="7837267" cy="158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7516" name="TextBox 543"/>
            <p:cNvSpPr txBox="1">
              <a:spLocks noChangeArrowheads="1"/>
            </p:cNvSpPr>
            <p:nvPr/>
          </p:nvSpPr>
          <p:spPr bwMode="auto">
            <a:xfrm>
              <a:off x="7397810" y="2319869"/>
              <a:ext cx="2015078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/>
                <a:t>Pressure is  lower than normal here</a:t>
              </a:r>
            </a:p>
          </p:txBody>
        </p:sp>
        <p:cxnSp>
          <p:nvCxnSpPr>
            <p:cNvPr id="545" name="Straight Arrow Connector 544"/>
            <p:cNvCxnSpPr>
              <a:stCxn id="487516" idx="1"/>
            </p:cNvCxnSpPr>
            <p:nvPr/>
          </p:nvCxnSpPr>
          <p:spPr>
            <a:xfrm rot="10800000">
              <a:off x="5517995" y="813427"/>
              <a:ext cx="1879547" cy="2106190"/>
            </a:xfrm>
            <a:prstGeom prst="straightConnector1">
              <a:avLst/>
            </a:prstGeom>
            <a:ln>
              <a:solidFill>
                <a:srgbClr val="080808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Arrow Connector 547"/>
            <p:cNvCxnSpPr>
              <a:stCxn id="487516" idx="1"/>
            </p:cNvCxnSpPr>
            <p:nvPr/>
          </p:nvCxnSpPr>
          <p:spPr>
            <a:xfrm rot="10800000" flipH="1" flipV="1">
              <a:off x="7397542" y="2919617"/>
              <a:ext cx="931837" cy="1449096"/>
            </a:xfrm>
            <a:prstGeom prst="straightConnector1">
              <a:avLst/>
            </a:prstGeom>
            <a:ln>
              <a:solidFill>
                <a:srgbClr val="080808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Arrow Connector 552"/>
            <p:cNvCxnSpPr>
              <a:stCxn id="487516" idx="1"/>
            </p:cNvCxnSpPr>
            <p:nvPr/>
          </p:nvCxnSpPr>
          <p:spPr>
            <a:xfrm rot="10800000" flipV="1">
              <a:off x="2724073" y="2919617"/>
              <a:ext cx="4673468" cy="1449096"/>
            </a:xfrm>
            <a:prstGeom prst="straightConnector1">
              <a:avLst/>
            </a:prstGeom>
            <a:ln>
              <a:solidFill>
                <a:srgbClr val="080808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941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525713" y="1752600"/>
            <a:ext cx="4102100" cy="4419600"/>
            <a:chOff x="4752975" y="1752600"/>
            <a:chExt cx="4102100" cy="4419600"/>
          </a:xfrm>
        </p:grpSpPr>
        <p:pic>
          <p:nvPicPr>
            <p:cNvPr id="493570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89713" y="2968625"/>
              <a:ext cx="2160588" cy="1320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49357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86084" y="4568825"/>
              <a:ext cx="2198687" cy="16033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93572" name="Line 7"/>
            <p:cNvSpPr>
              <a:spLocks noChangeShapeType="1"/>
            </p:cNvSpPr>
            <p:nvPr/>
          </p:nvSpPr>
          <p:spPr bwMode="auto">
            <a:xfrm flipV="1">
              <a:off x="6648450" y="1828800"/>
              <a:ext cx="0" cy="4035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3573" name="Line 8"/>
            <p:cNvSpPr>
              <a:spLocks noChangeShapeType="1"/>
            </p:cNvSpPr>
            <p:nvPr/>
          </p:nvSpPr>
          <p:spPr bwMode="auto">
            <a:xfrm flipV="1">
              <a:off x="7375071" y="1828800"/>
              <a:ext cx="0" cy="4035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3574" name="Line 9"/>
            <p:cNvSpPr>
              <a:spLocks noChangeShapeType="1"/>
            </p:cNvSpPr>
            <p:nvPr/>
          </p:nvSpPr>
          <p:spPr bwMode="auto">
            <a:xfrm flipV="1">
              <a:off x="8105775" y="1828800"/>
              <a:ext cx="0" cy="4035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6059488" y="1828800"/>
              <a:ext cx="2670175" cy="609600"/>
              <a:chOff x="3936" y="1152"/>
              <a:chExt cx="1600" cy="384"/>
            </a:xfrm>
          </p:grpSpPr>
          <p:sp>
            <p:nvSpPr>
              <p:cNvPr id="20" name="Rectangle 11"/>
              <p:cNvSpPr>
                <a:spLocks noChangeArrowheads="1"/>
              </p:cNvSpPr>
              <p:nvPr/>
            </p:nvSpPr>
            <p:spPr bwMode="auto">
              <a:xfrm>
                <a:off x="3936" y="1152"/>
                <a:ext cx="800" cy="384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1" name="Rectangle 12"/>
              <p:cNvSpPr>
                <a:spLocks noChangeArrowheads="1"/>
              </p:cNvSpPr>
              <p:nvPr/>
            </p:nvSpPr>
            <p:spPr bwMode="auto">
              <a:xfrm>
                <a:off x="4736" y="1152"/>
                <a:ext cx="800" cy="384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sp>
          <p:nvSpPr>
            <p:cNvPr id="493576" name="Rectangle 13"/>
            <p:cNvSpPr>
              <a:spLocks noChangeArrowheads="1"/>
            </p:cNvSpPr>
            <p:nvPr/>
          </p:nvSpPr>
          <p:spPr bwMode="auto">
            <a:xfrm>
              <a:off x="5486400" y="1752600"/>
              <a:ext cx="3352800" cy="7461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3577" name="Rectangle 14"/>
            <p:cNvSpPr>
              <a:spLocks noChangeArrowheads="1"/>
            </p:cNvSpPr>
            <p:nvPr/>
          </p:nvSpPr>
          <p:spPr bwMode="auto">
            <a:xfrm>
              <a:off x="4752975" y="2019300"/>
              <a:ext cx="1066800" cy="228600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3578" name="Rectangle 15"/>
            <p:cNvSpPr>
              <a:spLocks noChangeArrowheads="1"/>
            </p:cNvSpPr>
            <p:nvPr/>
          </p:nvSpPr>
          <p:spPr bwMode="auto">
            <a:xfrm>
              <a:off x="5819775" y="1828800"/>
              <a:ext cx="228600" cy="609600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3579" name="Text Box 16"/>
            <p:cNvSpPr txBox="1">
              <a:spLocks noChangeArrowheads="1"/>
            </p:cNvSpPr>
            <p:nvPr/>
          </p:nvSpPr>
          <p:spPr bwMode="auto">
            <a:xfrm>
              <a:off x="8580444" y="5350558"/>
              <a:ext cx="27283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x</a:t>
              </a:r>
            </a:p>
          </p:txBody>
        </p:sp>
        <p:sp>
          <p:nvSpPr>
            <p:cNvPr id="493580" name="Rectangle 17"/>
            <p:cNvSpPr>
              <a:spLocks noChangeArrowheads="1"/>
            </p:cNvSpPr>
            <p:nvPr/>
          </p:nvSpPr>
          <p:spPr bwMode="auto">
            <a:xfrm>
              <a:off x="5537200" y="2438400"/>
              <a:ext cx="3317875" cy="76200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3581" name="Text Box 20"/>
            <p:cNvSpPr txBox="1">
              <a:spLocks noChangeArrowheads="1"/>
            </p:cNvSpPr>
            <p:nvPr/>
          </p:nvSpPr>
          <p:spPr bwMode="auto">
            <a:xfrm>
              <a:off x="5590216" y="2743200"/>
              <a:ext cx="1037656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Displacement</a:t>
              </a:r>
            </a:p>
          </p:txBody>
        </p:sp>
        <p:sp>
          <p:nvSpPr>
            <p:cNvPr id="493582" name="Text Box 22"/>
            <p:cNvSpPr txBox="1">
              <a:spLocks noChangeArrowheads="1"/>
            </p:cNvSpPr>
            <p:nvPr/>
          </p:nvSpPr>
          <p:spPr bwMode="auto">
            <a:xfrm>
              <a:off x="5255957" y="4343400"/>
              <a:ext cx="1371915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ym typeface="Symbol" pitchFamily="18" charset="2"/>
                </a:rPr>
                <a:t>Change in Pressure</a:t>
              </a:r>
            </a:p>
          </p:txBody>
        </p:sp>
        <p:sp>
          <p:nvSpPr>
            <p:cNvPr id="493583" name="Text Box 16"/>
            <p:cNvSpPr txBox="1">
              <a:spLocks noChangeArrowheads="1"/>
            </p:cNvSpPr>
            <p:nvPr/>
          </p:nvSpPr>
          <p:spPr bwMode="auto">
            <a:xfrm>
              <a:off x="8580444" y="3625123"/>
              <a:ext cx="27283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2569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223.4.2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Will sound travel faster on a hot day or a cold day?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Hot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Cold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Can’t tell</a:t>
            </a:r>
          </a:p>
          <a:p>
            <a:pPr marL="609600" indent="-609600" eaLnBrk="1" hangingPunct="1"/>
            <a:endParaRPr lang="en-US" dirty="0"/>
          </a:p>
        </p:txBody>
      </p:sp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300C31-1AEF-40A0-A6E9-08C5FA52767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524902-DB37-F6B1-BE57-411B7205A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21" y="619933"/>
            <a:ext cx="7104958" cy="46987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51F4A7-496E-BB66-C80B-DFA7E28CB5A5}"/>
              </a:ext>
            </a:extLst>
          </p:cNvPr>
          <p:cNvSpPr txBox="1"/>
          <p:nvPr/>
        </p:nvSpPr>
        <p:spPr>
          <a:xfrm rot="16200000">
            <a:off x="-261952" y="2585884"/>
            <a:ext cx="2193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 of sound (m/s)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291421-B93F-B79A-16B7-FA535695C962}"/>
              </a:ext>
            </a:extLst>
          </p:cNvPr>
          <p:cNvSpPr txBox="1"/>
          <p:nvPr/>
        </p:nvSpPr>
        <p:spPr>
          <a:xfrm>
            <a:off x="3765755" y="5594555"/>
            <a:ext cx="182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Temperature (</a:t>
            </a:r>
            <a:r>
              <a:rPr lang="en-US" dirty="0">
                <a:sym typeface="Symbol" panose="05050102010706020507" pitchFamily="18" charset="2"/>
              </a:rPr>
              <a:t></a:t>
            </a:r>
            <a:r>
              <a:rPr lang="en-US" dirty="0"/>
              <a:t>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583C7-4C2B-4F3B-7590-4258DFAD07DE}"/>
              </a:ext>
            </a:extLst>
          </p:cNvPr>
          <p:cNvSpPr txBox="1"/>
          <p:nvPr/>
        </p:nvSpPr>
        <p:spPr>
          <a:xfrm>
            <a:off x="1268966" y="5868735"/>
            <a:ext cx="1647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Rexburg Winter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1C3AB4-FC63-4975-5E14-275BF9F62E80}"/>
              </a:ext>
            </a:extLst>
          </p:cNvPr>
          <p:cNvSpPr txBox="1"/>
          <p:nvPr/>
        </p:nvSpPr>
        <p:spPr>
          <a:xfrm>
            <a:off x="7287586" y="5777074"/>
            <a:ext cx="94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1CE6340-D329-9291-C9DE-B41CFD997001}"/>
              </a:ext>
            </a:extLst>
          </p:cNvPr>
          <p:cNvSpPr/>
          <p:nvPr/>
        </p:nvSpPr>
        <p:spPr>
          <a:xfrm flipV="1">
            <a:off x="1810944" y="5226467"/>
            <a:ext cx="255980" cy="550607"/>
          </a:xfrm>
          <a:prstGeom prst="downArrow">
            <a:avLst>
              <a:gd name="adj1" fmla="val 50000"/>
              <a:gd name="adj2" fmla="val 782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5F42D0D-16BA-7C89-99F5-B53B75A9AFFA}"/>
              </a:ext>
            </a:extLst>
          </p:cNvPr>
          <p:cNvSpPr/>
          <p:nvPr/>
        </p:nvSpPr>
        <p:spPr>
          <a:xfrm flipV="1">
            <a:off x="7630911" y="5226466"/>
            <a:ext cx="255980" cy="550607"/>
          </a:xfrm>
          <a:prstGeom prst="downArrow">
            <a:avLst>
              <a:gd name="adj1" fmla="val 50000"/>
              <a:gd name="adj2" fmla="val 782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64857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223.2.10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630" y="1600200"/>
            <a:ext cx="4197927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A traveling wave is shown below moving to the right at 1m/s in a snapshot view. What might the history graph look like for the position  x=0?</a:t>
            </a:r>
          </a:p>
        </p:txBody>
      </p:sp>
      <p:pic>
        <p:nvPicPr>
          <p:cNvPr id="12062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244" y="5021480"/>
            <a:ext cx="3063875" cy="127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 rot="5400000" flipH="1" flipV="1">
            <a:off x="5449081" y="4825623"/>
            <a:ext cx="1292552" cy="10647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0800000">
            <a:off x="6627750" y="4707430"/>
            <a:ext cx="1432094" cy="1305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 flipV="1">
            <a:off x="5437075" y="2942024"/>
            <a:ext cx="1292552" cy="10647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H="1">
            <a:off x="5490928" y="868550"/>
            <a:ext cx="2496879" cy="1305480"/>
            <a:chOff x="5493757" y="891455"/>
            <a:chExt cx="2881316" cy="1443039"/>
          </a:xfrm>
        </p:grpSpPr>
        <p:cxnSp>
          <p:nvCxnSpPr>
            <p:cNvPr id="13" name="Straight Connector 12"/>
            <p:cNvCxnSpPr/>
            <p:nvPr/>
          </p:nvCxnSpPr>
          <p:spPr>
            <a:xfrm rot="5400000" flipH="1" flipV="1">
              <a:off x="5393746" y="996230"/>
              <a:ext cx="1428748" cy="122872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6722484" y="891455"/>
              <a:ext cx="1652589" cy="144303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/>
          <p:cNvCxnSpPr/>
          <p:nvPr/>
        </p:nvCxnSpPr>
        <p:spPr>
          <a:xfrm rot="16200000" flipV="1">
            <a:off x="6505611" y="2954559"/>
            <a:ext cx="1292552" cy="10647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3807796" y="1440797"/>
            <a:ext cx="1554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3867826" y="3396078"/>
            <a:ext cx="1554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3879833" y="5276156"/>
            <a:ext cx="1554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4510814" y="2167761"/>
            <a:ext cx="3723117" cy="3835360"/>
            <a:chOff x="5472546" y="2167761"/>
            <a:chExt cx="2761385" cy="3835360"/>
          </a:xfrm>
        </p:grpSpPr>
        <p:cxnSp>
          <p:nvCxnSpPr>
            <p:cNvPr id="22" name="Straight Connector 21"/>
            <p:cNvCxnSpPr/>
            <p:nvPr/>
          </p:nvCxnSpPr>
          <p:spPr>
            <a:xfrm flipV="1">
              <a:off x="5472546" y="2167761"/>
              <a:ext cx="268934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532576" y="4123042"/>
              <a:ext cx="268934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544583" y="6003120"/>
              <a:ext cx="268934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7705665" y="2242964"/>
            <a:ext cx="537869" cy="334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01713" y="4160643"/>
            <a:ext cx="537869" cy="334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33779" y="6019289"/>
            <a:ext cx="537869" cy="334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60732" y="651164"/>
            <a:ext cx="260044" cy="334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56780" y="2618979"/>
            <a:ext cx="260044" cy="334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80792" y="4524124"/>
            <a:ext cx="260044" cy="334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333479" y="801571"/>
            <a:ext cx="397568" cy="529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501562" y="2907257"/>
            <a:ext cx="397568" cy="529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09616" y="4737199"/>
            <a:ext cx="417015" cy="529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223.4.3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800" dirty="0"/>
              <a:t>When a sound wave passes from air into water, what properties of the wave will change?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lphaLcParenR"/>
            </a:pPr>
            <a:r>
              <a:rPr lang="en-US" sz="2800" dirty="0">
                <a:solidFill>
                  <a:schemeClr val="tx2"/>
                </a:solidFill>
              </a:rPr>
              <a:t>the frequency f </a:t>
            </a:r>
            <a:endParaRPr lang="en-US" sz="2800" i="1" dirty="0">
              <a:solidFill>
                <a:schemeClr val="tx2"/>
              </a:solidFill>
              <a:latin typeface="Arial Black" pitchFamily="34" charset="0"/>
            </a:endParaRPr>
          </a:p>
          <a:p>
            <a:pPr marL="533400" indent="-533400" eaLnBrk="1" hangingPunct="1">
              <a:lnSpc>
                <a:spcPct val="130000"/>
              </a:lnSpc>
              <a:buFontTx/>
              <a:buAutoNum type="alphaLcParenR"/>
            </a:pPr>
            <a:r>
              <a:rPr lang="en-US" sz="2800" dirty="0">
                <a:solidFill>
                  <a:schemeClr val="tx2"/>
                </a:solidFill>
              </a:rPr>
              <a:t>the wavelength </a:t>
            </a:r>
            <a:r>
              <a:rPr lang="en-US" sz="2800" dirty="0">
                <a:solidFill>
                  <a:schemeClr val="tx2"/>
                </a:solidFill>
                <a:latin typeface="Symbol" pitchFamily="18" charset="2"/>
              </a:rPr>
              <a:t>l</a:t>
            </a:r>
            <a:endParaRPr lang="en-US" sz="2800" dirty="0">
              <a:solidFill>
                <a:schemeClr val="tx2"/>
              </a:solidFill>
            </a:endParaRPr>
          </a:p>
          <a:p>
            <a:pPr marL="533400" indent="-533400" eaLnBrk="1" hangingPunct="1">
              <a:lnSpc>
                <a:spcPct val="130000"/>
              </a:lnSpc>
              <a:buFontTx/>
              <a:buAutoNum type="alphaLcParenR"/>
            </a:pPr>
            <a:r>
              <a:rPr lang="en-US" sz="2800" dirty="0">
                <a:solidFill>
                  <a:schemeClr val="tx2"/>
                </a:solidFill>
              </a:rPr>
              <a:t>the speed of the wave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lphaLcParenR"/>
            </a:pPr>
            <a:r>
              <a:rPr lang="en-US" sz="2800" dirty="0">
                <a:solidFill>
                  <a:schemeClr val="tx2"/>
                </a:solidFill>
              </a:rPr>
              <a:t>both f and </a:t>
            </a:r>
            <a:r>
              <a:rPr lang="en-US" sz="2800" dirty="0">
                <a:solidFill>
                  <a:schemeClr val="tx2"/>
                </a:solidFill>
                <a:latin typeface="Symbol" pitchFamily="18" charset="2"/>
              </a:rPr>
              <a:t>l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lphaLcParenR"/>
            </a:pPr>
            <a:r>
              <a:rPr lang="en-US" sz="2800" dirty="0">
                <a:solidFill>
                  <a:schemeClr val="tx2"/>
                </a:solidFill>
              </a:rPr>
              <a:t>both </a:t>
            </a:r>
            <a:r>
              <a:rPr lang="en-US" sz="2800" i="1" dirty="0" err="1">
                <a:solidFill>
                  <a:schemeClr val="tx2"/>
                </a:solidFill>
              </a:rPr>
              <a:t>v</a:t>
            </a:r>
            <a:r>
              <a:rPr lang="en-US" sz="2800" baseline="-25000" dirty="0" err="1">
                <a:solidFill>
                  <a:schemeClr val="tx2"/>
                </a:solidFill>
              </a:rPr>
              <a:t>wave</a:t>
            </a:r>
            <a:r>
              <a:rPr lang="en-US" sz="2800" dirty="0">
                <a:solidFill>
                  <a:schemeClr val="tx2"/>
                </a:solidFill>
              </a:rPr>
              <a:t> and </a:t>
            </a:r>
            <a:r>
              <a:rPr lang="en-US" sz="2800" dirty="0">
                <a:solidFill>
                  <a:schemeClr val="tx2"/>
                </a:solidFill>
                <a:latin typeface="Symbol" pitchFamily="18" charset="2"/>
              </a:rPr>
              <a:t>l</a:t>
            </a:r>
            <a:endParaRPr lang="en-US" sz="2800" dirty="0">
              <a:solidFill>
                <a:schemeClr val="tx2"/>
              </a:solidFill>
            </a:endParaRPr>
          </a:p>
          <a:p>
            <a:pPr marL="533400" indent="-533400" eaLnBrk="1" hangingPunct="1"/>
            <a:endParaRPr lang="en-US" sz="2800" dirty="0"/>
          </a:p>
        </p:txBody>
      </p:sp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643066-6A67-4F35-A09C-605218B5A8F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223.4.4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A wave travels across a boundary between two different weight ropes. If it goes from the heavier to the lighter rope, the wave speed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dirty="0"/>
              <a:t>Increases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dirty="0"/>
              <a:t>Decreases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dirty="0"/>
              <a:t>Stays the same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dirty="0"/>
              <a:t>Can’t tell</a:t>
            </a:r>
          </a:p>
        </p:txBody>
      </p:sp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354CA6-2371-4C3D-9BCD-3813C9281DF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093" y="762000"/>
            <a:ext cx="8803907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223.4.4.5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Two ropes of different linear mass density are tied together.  A sinusoidal wave goes from rope A rope where the wave speed is 4.0 m/s to rope B where the wave speed is 2.0 m/s. If the initial wave has a wavelength of 3.0 m, what is the wavelength in rope B?</a:t>
            </a:r>
          </a:p>
          <a:p>
            <a:pPr marL="514350" indent="-514350">
              <a:buAutoNum type="alphaLcParenR"/>
            </a:pPr>
            <a:r>
              <a:rPr lang="en-US" dirty="0"/>
              <a:t>2/3 m</a:t>
            </a:r>
          </a:p>
          <a:p>
            <a:pPr marL="514350" indent="-514350">
              <a:buAutoNum type="alphaLcParenR"/>
            </a:pPr>
            <a:r>
              <a:rPr lang="en-US" dirty="0"/>
              <a:t>3/2 m</a:t>
            </a:r>
          </a:p>
          <a:p>
            <a:pPr marL="514350" indent="-514350">
              <a:buAutoNum type="alphaLcParenR"/>
            </a:pPr>
            <a:r>
              <a:rPr lang="en-US" dirty="0"/>
              <a:t>3 m</a:t>
            </a:r>
          </a:p>
          <a:p>
            <a:pPr marL="514350" indent="-514350">
              <a:buAutoNum type="alphaLcParenR"/>
            </a:pPr>
            <a:r>
              <a:rPr lang="en-US" dirty="0"/>
              <a:t>6 m</a:t>
            </a:r>
          </a:p>
          <a:p>
            <a:pPr marL="514350" indent="-514350">
              <a:buAutoNum type="alphaLcParenR"/>
            </a:pPr>
            <a:r>
              <a:rPr lang="en-US" dirty="0"/>
              <a:t>1/6 m</a:t>
            </a:r>
          </a:p>
          <a:p>
            <a:pPr marL="514350" indent="-514350">
              <a:buAutoNum type="alphaLcParenR"/>
            </a:pPr>
            <a:endParaRPr lang="en-US" dirty="0"/>
          </a:p>
          <a:p>
            <a:pPr marL="514350" indent="-514350">
              <a:buAutoNum type="alphaLcParenR"/>
            </a:pPr>
            <a:endParaRPr lang="en-US" dirty="0"/>
          </a:p>
          <a:p>
            <a:pPr marL="514350" indent="-514350"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30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9030" y="374754"/>
            <a:ext cx="385497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Question 223.4.4.1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857" y="192314"/>
            <a:ext cx="4404632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Can sound travel through space?</a:t>
            </a:r>
          </a:p>
          <a:p>
            <a:pPr marL="514350" indent="-514350">
              <a:buAutoNum type="alphaLcParenR"/>
            </a:pPr>
            <a:r>
              <a:rPr lang="en-US" dirty="0">
                <a:solidFill>
                  <a:srgbClr val="FFFF00"/>
                </a:solidFill>
              </a:rPr>
              <a:t>Yes</a:t>
            </a:r>
          </a:p>
          <a:p>
            <a:pPr marL="514350" indent="-514350">
              <a:buAutoNum type="alphaLcParenR"/>
            </a:pPr>
            <a:r>
              <a:rPr lang="en-US" dirty="0">
                <a:solidFill>
                  <a:srgbClr val="FFFF00"/>
                </a:solidFill>
              </a:rPr>
              <a:t>No</a:t>
            </a:r>
          </a:p>
          <a:p>
            <a:pPr marL="514350" indent="-514350">
              <a:buAutoNum type="alphaLcParenR"/>
            </a:pPr>
            <a:r>
              <a:rPr lang="en-US" dirty="0">
                <a:solidFill>
                  <a:srgbClr val="FFFF00"/>
                </a:solidFill>
              </a:rPr>
              <a:t>Only if you are George Lucas?</a:t>
            </a:r>
          </a:p>
        </p:txBody>
      </p:sp>
      <p:pic>
        <p:nvPicPr>
          <p:cNvPr id="6" name="Online Media 5" title="Death Star destroys Alderaan (original)">
            <a:hlinkClick r:id="" action="ppaction://media"/>
            <a:extLst>
              <a:ext uri="{FF2B5EF4-FFF2-40B4-BE49-F238E27FC236}">
                <a16:creationId xmlns:a16="http://schemas.microsoft.com/office/drawing/2014/main" id="{15032F29-4591-3944-8C96-A08B6AF02D8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811047" y="3635488"/>
            <a:ext cx="4126865" cy="233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0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223.4.4.2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light travel through space?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95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223.4.4.3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7932058" cy="45259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What is the medium for a light wave?… 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dirty="0"/>
              <a:t>The electromagnetic field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dirty="0"/>
              <a:t>Air molecules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dirty="0"/>
              <a:t>Free space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dirty="0"/>
              <a:t>Water  molecules</a:t>
            </a:r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D62F2E-7083-45D0-8919-2DFD6873DB3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8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2770" name="Picture 2" descr="File:Espectro eletromagnetic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0209"/>
            <a:ext cx="9296400" cy="67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118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827354" y="-989152"/>
            <a:ext cx="5867401" cy="8912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28600" y="5867400"/>
            <a:ext cx="2286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From </a:t>
            </a:r>
            <a:r>
              <a:rPr lang="en-US" sz="1100" dirty="0" err="1"/>
              <a:t>Materialscientist</a:t>
            </a:r>
            <a:r>
              <a:rPr lang="en-US" sz="1100" dirty="0"/>
              <a:t>, used under the Creative Commons Attribution-Share Alike 2.5 Generic License.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 223.4.5     123.22.1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 60W light bulb is allowed to burn for 3600s. How much energy has been used?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36000J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72000J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144000J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216000J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5400000J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223.4.0.1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sound waves, what is a compression?</a:t>
            </a:r>
          </a:p>
          <a:p>
            <a:pPr marL="514350" indent="-514350">
              <a:buAutoNum type="alphaLcParenR"/>
            </a:pPr>
            <a:r>
              <a:rPr lang="en-US" dirty="0"/>
              <a:t>It is a region of higher pressure</a:t>
            </a:r>
          </a:p>
          <a:p>
            <a:pPr marL="514350" indent="-514350">
              <a:buAutoNum type="alphaLcParenR"/>
            </a:pPr>
            <a:r>
              <a:rPr lang="en-US" dirty="0"/>
              <a:t>It is a region of lower pressure</a:t>
            </a:r>
          </a:p>
          <a:p>
            <a:pPr marL="514350" indent="-514350">
              <a:buAutoNum type="alphaLcParenR"/>
            </a:pPr>
            <a:r>
              <a:rPr lang="en-US" dirty="0"/>
              <a:t>It is an area over which a force is applied</a:t>
            </a:r>
          </a:p>
          <a:p>
            <a:pPr marL="514350" indent="-514350">
              <a:buAutoNum type="alphaLcParenR"/>
            </a:pPr>
            <a:r>
              <a:rPr lang="en-US" dirty="0"/>
              <a:t>It refers to the collision time of molecules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74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223.4.5.1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the index of refraction is  n = 2, how fast is the light going in the material medium?</a:t>
            </a:r>
          </a:p>
          <a:p>
            <a:pPr marL="514350" indent="-514350">
              <a:buAutoNum type="alphaLcParenR"/>
            </a:pPr>
            <a:r>
              <a:rPr lang="en-US" dirty="0"/>
              <a:t>Twice the speed of light</a:t>
            </a:r>
          </a:p>
          <a:p>
            <a:pPr marL="514350" indent="-514350">
              <a:buAutoNum type="alphaLcParenR"/>
            </a:pPr>
            <a:r>
              <a:rPr lang="en-US" dirty="0"/>
              <a:t>Half the speed of light</a:t>
            </a:r>
          </a:p>
          <a:p>
            <a:pPr marL="514350" indent="-514350">
              <a:buAutoNum type="alphaLcParenR"/>
            </a:pPr>
            <a:r>
              <a:rPr lang="en-US" dirty="0"/>
              <a:t>A quarter the speed of light</a:t>
            </a:r>
          </a:p>
          <a:p>
            <a:pPr marL="514350" indent="-514350">
              <a:buAutoNum type="alphaLcParenR"/>
            </a:pPr>
            <a:r>
              <a:rPr lang="en-US" dirty="0"/>
              <a:t>1/16 the speed of light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28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223.4.6   123.22.2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/>
              <a:t>Suppose I do 50J of work in two hours, then I do 50J of work in one hour. For which set of work was the power larger?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The first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The second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They are the same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Neither amount of work had power associated with it.</a:t>
            </a:r>
          </a:p>
          <a:p>
            <a:pPr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223.4.7   123.22.3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Tuning Fork: Which tuning fork is louder, the 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mounted one 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free one</a:t>
            </a:r>
          </a:p>
          <a:p>
            <a:pPr marL="609600" indent="-609600" eaLnBrk="1" hangingPunct="1"/>
            <a:endParaRPr lang="en-US" dirty="0"/>
          </a:p>
        </p:txBody>
      </p:sp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EC24E5-89AC-43BC-95C0-434346ACF2A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223.4.8  123.22.4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If you cup your hand to your ear, you can hear better. This is because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You change the frequency of the sound with your hand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You increase the collection area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You increase the amplitude of the wave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Can’t tell</a:t>
            </a:r>
          </a:p>
          <a:p>
            <a:pPr marL="609600" indent="-609600" eaLnBrk="1" hangingPunct="1"/>
            <a:endParaRPr lang="en-US" dirty="0"/>
          </a:p>
        </p:txBody>
      </p:sp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3EBA7D-9A04-4522-9A2F-EC8F4813A80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14" name="Title 6"/>
          <p:cNvSpPr>
            <a:spLocks noGrp="1"/>
          </p:cNvSpPr>
          <p:nvPr>
            <p:ph type="title"/>
          </p:nvPr>
        </p:nvSpPr>
        <p:spPr>
          <a:xfrm>
            <a:off x="457201" y="274638"/>
            <a:ext cx="448056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Question 223.4.9</a:t>
            </a:r>
          </a:p>
        </p:txBody>
      </p:sp>
      <p:sp>
        <p:nvSpPr>
          <p:cNvPr id="64516" name="Content Placeholder 7"/>
          <p:cNvSpPr>
            <a:spLocks noGrp="1"/>
          </p:cNvSpPr>
          <p:nvPr>
            <p:ph sz="half" idx="2"/>
          </p:nvPr>
        </p:nvSpPr>
        <p:spPr>
          <a:xfrm>
            <a:off x="524435" y="1210234"/>
            <a:ext cx="4450977" cy="533848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800" dirty="0">
                <a:solidFill>
                  <a:schemeClr val="bg1"/>
                </a:solidFill>
              </a:rPr>
              <a:t>The Pioneer 10 spacecraft has a large dish antenna, the Earth Observation System spacecraft has a much smaller antenna. Why?</a:t>
            </a:r>
          </a:p>
          <a:p>
            <a:pPr>
              <a:buFontTx/>
              <a:buAutoNum type="alphaUcPeriod"/>
            </a:pPr>
            <a:r>
              <a:rPr lang="en-US" sz="1800" dirty="0">
                <a:solidFill>
                  <a:schemeClr val="bg1"/>
                </a:solidFill>
              </a:rPr>
              <a:t>Pioneer 10 is really smaller, it just looks like it is big in the picture.</a:t>
            </a:r>
          </a:p>
          <a:p>
            <a:pPr>
              <a:buFontTx/>
              <a:buAutoNum type="alphaUcPeriod"/>
            </a:pPr>
            <a:r>
              <a:rPr lang="en-US" sz="1800" dirty="0">
                <a:solidFill>
                  <a:schemeClr val="bg1"/>
                </a:solidFill>
              </a:rPr>
              <a:t>The intensity of the communication signal goes down with the square of the distance. Pioneer 10 must be designed to work farther away.</a:t>
            </a:r>
          </a:p>
          <a:p>
            <a:pPr>
              <a:buFontTx/>
              <a:buAutoNum type="alphaUcPeriod"/>
            </a:pPr>
            <a:r>
              <a:rPr lang="en-US" sz="1800" dirty="0">
                <a:solidFill>
                  <a:schemeClr val="bg1"/>
                </a:solidFill>
              </a:rPr>
              <a:t>The EOS satellite probably does not need to communicate as much as the Pioneer 10 spacecraft.</a:t>
            </a:r>
          </a:p>
          <a:p>
            <a:pPr>
              <a:buFontTx/>
              <a:buAutoNum type="alphaUcPeriod"/>
            </a:pPr>
            <a:r>
              <a:rPr lang="en-US" sz="1800" dirty="0">
                <a:solidFill>
                  <a:schemeClr val="bg1"/>
                </a:solidFill>
              </a:rPr>
              <a:t>The Pioneer 10 spacecraft must have a wimpy transceiver.</a:t>
            </a:r>
          </a:p>
          <a:p>
            <a:pPr>
              <a:buFontTx/>
              <a:buAutoNum type="alphaUcPeriod"/>
            </a:pPr>
            <a:r>
              <a:rPr lang="en-US" sz="1800" dirty="0">
                <a:solidFill>
                  <a:schemeClr val="bg1"/>
                </a:solidFill>
              </a:rPr>
              <a:t>No good reason, they have artists design the look of these things so they look far out and cool</a:t>
            </a:r>
          </a:p>
        </p:txBody>
      </p:sp>
      <p:sp>
        <p:nvSpPr>
          <p:cNvPr id="6451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5A48A1-FA10-4297-9A45-A4DF9393E8E1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839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6487" y="3886087"/>
            <a:ext cx="2482044" cy="2441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3495" y="582305"/>
            <a:ext cx="2367887" cy="315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223.4.10  123.22.5</a:t>
            </a:r>
          </a:p>
        </p:txBody>
      </p:sp>
      <p:sp>
        <p:nvSpPr>
          <p:cNvPr id="539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I have 100W of power coming from my speaker. What is the intensity 0.5m from the speaker?</a:t>
            </a:r>
          </a:p>
          <a:p>
            <a:pPr>
              <a:buFontTx/>
              <a:buNone/>
            </a:pPr>
            <a:r>
              <a:rPr lang="en-US" dirty="0"/>
              <a:t>a) 0.01W</a:t>
            </a:r>
          </a:p>
          <a:p>
            <a:pPr>
              <a:buFontTx/>
              <a:buNone/>
            </a:pPr>
            <a:r>
              <a:rPr lang="en-US" dirty="0"/>
              <a:t>b) Just under 1W</a:t>
            </a:r>
          </a:p>
          <a:p>
            <a:pPr>
              <a:buFontTx/>
              <a:buNone/>
            </a:pPr>
            <a:r>
              <a:rPr lang="en-US" dirty="0"/>
              <a:t>c) A little over 10W</a:t>
            </a:r>
          </a:p>
          <a:p>
            <a:pPr>
              <a:buFontTx/>
              <a:buNone/>
            </a:pPr>
            <a:r>
              <a:rPr lang="en-US" dirty="0"/>
              <a:t>d) A little over 30W</a:t>
            </a:r>
          </a:p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Intensity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19400" y="2006600"/>
            <a:ext cx="3733800" cy="3490913"/>
            <a:chOff x="2832" y="1536"/>
            <a:chExt cx="2352" cy="219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648" y="1536"/>
              <a:ext cx="1536" cy="1584"/>
              <a:chOff x="1056" y="1824"/>
              <a:chExt cx="1536" cy="1584"/>
            </a:xfrm>
          </p:grpSpPr>
          <p:sp>
            <p:nvSpPr>
              <p:cNvPr id="5131" name="Oval 6"/>
              <p:cNvSpPr>
                <a:spLocks noChangeArrowheads="1"/>
              </p:cNvSpPr>
              <p:nvPr/>
            </p:nvSpPr>
            <p:spPr bwMode="auto">
              <a:xfrm>
                <a:off x="1056" y="1824"/>
                <a:ext cx="1536" cy="1584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2" name="Oval 7"/>
              <p:cNvSpPr>
                <a:spLocks noChangeArrowheads="1"/>
              </p:cNvSpPr>
              <p:nvPr/>
            </p:nvSpPr>
            <p:spPr bwMode="auto">
              <a:xfrm>
                <a:off x="1224" y="1992"/>
                <a:ext cx="1200" cy="1248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3" name="Oval 8"/>
              <p:cNvSpPr>
                <a:spLocks noChangeArrowheads="1"/>
              </p:cNvSpPr>
              <p:nvPr/>
            </p:nvSpPr>
            <p:spPr bwMode="auto">
              <a:xfrm>
                <a:off x="1392" y="2136"/>
                <a:ext cx="864" cy="96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4" name="Oval 9"/>
              <p:cNvSpPr>
                <a:spLocks noChangeArrowheads="1"/>
              </p:cNvSpPr>
              <p:nvPr/>
            </p:nvSpPr>
            <p:spPr bwMode="auto">
              <a:xfrm>
                <a:off x="1512" y="2256"/>
                <a:ext cx="624" cy="72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5" name="Oval 10"/>
              <p:cNvSpPr>
                <a:spLocks noChangeArrowheads="1"/>
              </p:cNvSpPr>
              <p:nvPr/>
            </p:nvSpPr>
            <p:spPr bwMode="auto">
              <a:xfrm>
                <a:off x="1644" y="2400"/>
                <a:ext cx="360" cy="43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6" name="Oval 11"/>
              <p:cNvSpPr>
                <a:spLocks noChangeArrowheads="1"/>
              </p:cNvSpPr>
              <p:nvPr/>
            </p:nvSpPr>
            <p:spPr bwMode="auto">
              <a:xfrm>
                <a:off x="1752" y="2520"/>
                <a:ext cx="144" cy="19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7" name="Oval 12"/>
              <p:cNvSpPr>
                <a:spLocks noChangeArrowheads="1"/>
              </p:cNvSpPr>
              <p:nvPr/>
            </p:nvSpPr>
            <p:spPr bwMode="auto">
              <a:xfrm>
                <a:off x="1800" y="25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26" name="Freeform 13"/>
            <p:cNvSpPr>
              <a:spLocks/>
            </p:cNvSpPr>
            <p:nvPr/>
          </p:nvSpPr>
          <p:spPr bwMode="auto">
            <a:xfrm>
              <a:off x="3456" y="2448"/>
              <a:ext cx="192" cy="576"/>
            </a:xfrm>
            <a:custGeom>
              <a:avLst/>
              <a:gdLst>
                <a:gd name="T0" fmla="*/ 77 w 480"/>
                <a:gd name="T1" fmla="*/ 0 h 384"/>
                <a:gd name="T2" fmla="*/ 38 w 480"/>
                <a:gd name="T3" fmla="*/ 216 h 384"/>
                <a:gd name="T4" fmla="*/ 46 w 480"/>
                <a:gd name="T5" fmla="*/ 432 h 384"/>
                <a:gd name="T6" fmla="*/ 0 w 480"/>
                <a:gd name="T7" fmla="*/ 86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480" y="0"/>
                  </a:moveTo>
                  <a:cubicBezTo>
                    <a:pt x="376" y="32"/>
                    <a:pt x="272" y="64"/>
                    <a:pt x="240" y="96"/>
                  </a:cubicBezTo>
                  <a:cubicBezTo>
                    <a:pt x="208" y="128"/>
                    <a:pt x="328" y="144"/>
                    <a:pt x="288" y="192"/>
                  </a:cubicBezTo>
                  <a:cubicBezTo>
                    <a:pt x="248" y="240"/>
                    <a:pt x="124" y="312"/>
                    <a:pt x="0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122" name="Object 14"/>
            <p:cNvGraphicFramePr>
              <a:graphicFrameLocks noChangeAspect="1"/>
            </p:cNvGraphicFramePr>
            <p:nvPr/>
          </p:nvGraphicFramePr>
          <p:xfrm>
            <a:off x="2832" y="3024"/>
            <a:ext cx="1076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825480" imgH="253800" progId="Equation.3">
                    <p:embed/>
                  </p:oleObj>
                </mc:Choice>
                <mc:Fallback>
                  <p:oleObj name="Equation" r:id="rId2" imgW="825480" imgH="253800" progId="Equation.3">
                    <p:embed/>
                    <p:pic>
                      <p:nvPicPr>
                        <p:cNvPr id="5122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024"/>
                          <a:ext cx="1076" cy="3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7" name="Line 15"/>
            <p:cNvSpPr>
              <a:spLocks noChangeShapeType="1"/>
            </p:cNvSpPr>
            <p:nvPr/>
          </p:nvSpPr>
          <p:spPr bwMode="auto">
            <a:xfrm flipV="1">
              <a:off x="4128" y="2400"/>
              <a:ext cx="288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" name="Text Box 16"/>
            <p:cNvSpPr txBox="1">
              <a:spLocks noChangeArrowheads="1"/>
            </p:cNvSpPr>
            <p:nvPr/>
          </p:nvSpPr>
          <p:spPr bwMode="auto">
            <a:xfrm>
              <a:off x="3456" y="3504"/>
              <a:ext cx="94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Point Source</a:t>
              </a:r>
            </a:p>
          </p:txBody>
        </p:sp>
        <p:sp>
          <p:nvSpPr>
            <p:cNvPr id="5129" name="Line 17"/>
            <p:cNvSpPr>
              <a:spLocks noChangeShapeType="1"/>
            </p:cNvSpPr>
            <p:nvPr/>
          </p:nvSpPr>
          <p:spPr bwMode="auto">
            <a:xfrm flipV="1">
              <a:off x="4416" y="1584"/>
              <a:ext cx="28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Text Box 18"/>
            <p:cNvSpPr txBox="1">
              <a:spLocks noChangeArrowheads="1"/>
            </p:cNvSpPr>
            <p:nvPr/>
          </p:nvSpPr>
          <p:spPr bwMode="auto">
            <a:xfrm>
              <a:off x="4464" y="1680"/>
              <a:ext cx="16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63638" y="1122363"/>
            <a:ext cx="6262687" cy="4262437"/>
            <a:chOff x="1163783" y="1122218"/>
            <a:chExt cx="6262252" cy="4262460"/>
          </a:xfrm>
        </p:grpSpPr>
        <p:pic>
          <p:nvPicPr>
            <p:cNvPr id="540674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 l="20950" b="11513"/>
            <a:stretch>
              <a:fillRect/>
            </a:stretch>
          </p:blipFill>
          <p:spPr bwMode="auto">
            <a:xfrm>
              <a:off x="2355273" y="1122218"/>
              <a:ext cx="5070762" cy="3726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0675" name="TextBox 3"/>
            <p:cNvSpPr txBox="1">
              <a:spLocks noChangeArrowheads="1"/>
            </p:cNvSpPr>
            <p:nvPr/>
          </p:nvSpPr>
          <p:spPr bwMode="auto">
            <a:xfrm>
              <a:off x="1163783" y="2549235"/>
              <a:ext cx="112221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/>
                <a:t>Intensity in W/m</a:t>
              </a:r>
              <a:r>
                <a:rPr lang="en-US" baseline="30000"/>
                <a:t>2</a:t>
              </a:r>
              <a:r>
                <a:rPr lang="en-US"/>
                <a:t> </a:t>
              </a:r>
            </a:p>
          </p:txBody>
        </p:sp>
        <p:sp>
          <p:nvSpPr>
            <p:cNvPr id="540676" name="TextBox 4"/>
            <p:cNvSpPr txBox="1">
              <a:spLocks noChangeArrowheads="1"/>
            </p:cNvSpPr>
            <p:nvPr/>
          </p:nvSpPr>
          <p:spPr bwMode="auto">
            <a:xfrm>
              <a:off x="4308764" y="5015346"/>
              <a:ext cx="192206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Distance in meters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567258" y="4697287"/>
              <a:ext cx="290492" cy="387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1" name="Title 1"/>
          <p:cNvSpPr>
            <a:spLocks noGrp="1"/>
          </p:cNvSpPr>
          <p:nvPr>
            <p:ph type="title"/>
          </p:nvPr>
        </p:nvSpPr>
        <p:spPr>
          <a:xfrm>
            <a:off x="4616450" y="90488"/>
            <a:ext cx="4305300" cy="914400"/>
          </a:xfrm>
        </p:spPr>
        <p:txBody>
          <a:bodyPr/>
          <a:lstStyle/>
          <a:p>
            <a:r>
              <a:rPr lang="en-US"/>
              <a:t>Intensity</a:t>
            </a: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461963" y="682625"/>
            <a:ext cx="5638800" cy="5486400"/>
            <a:chOff x="1676400" y="1371600"/>
            <a:chExt cx="5638800" cy="5486400"/>
          </a:xfrm>
        </p:grpSpPr>
        <p:sp>
          <p:nvSpPr>
            <p:cNvPr id="6" name="Oval 5"/>
            <p:cNvSpPr/>
            <p:nvPr/>
          </p:nvSpPr>
          <p:spPr>
            <a:xfrm>
              <a:off x="1828800" y="1371600"/>
              <a:ext cx="5486400" cy="5486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" name="Arc 53"/>
            <p:cNvSpPr/>
            <p:nvPr/>
          </p:nvSpPr>
          <p:spPr>
            <a:xfrm>
              <a:off x="1676400" y="1371600"/>
              <a:ext cx="5638800" cy="5486400"/>
            </a:xfrm>
            <a:prstGeom prst="arc">
              <a:avLst>
                <a:gd name="adj1" fmla="val 19422644"/>
                <a:gd name="adj2" fmla="val 2217654"/>
              </a:avLst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743200" y="2247900"/>
              <a:ext cx="3657600" cy="3733800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5" name="Straight Connector 14"/>
            <p:cNvCxnSpPr>
              <a:endCxn id="34" idx="0"/>
            </p:cNvCxnSpPr>
            <p:nvPr/>
          </p:nvCxnSpPr>
          <p:spPr>
            <a:xfrm flipV="1">
              <a:off x="4572000" y="2438400"/>
              <a:ext cx="2171700" cy="16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34" idx="4"/>
            </p:cNvCxnSpPr>
            <p:nvPr/>
          </p:nvCxnSpPr>
          <p:spPr>
            <a:xfrm>
              <a:off x="4572000" y="4114800"/>
              <a:ext cx="2171700" cy="16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6019800" y="2362200"/>
              <a:ext cx="685800" cy="34480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629400" y="2438400"/>
              <a:ext cx="228600" cy="3352800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" name="Arc 54"/>
            <p:cNvSpPr/>
            <p:nvPr/>
          </p:nvSpPr>
          <p:spPr>
            <a:xfrm>
              <a:off x="2743200" y="2252663"/>
              <a:ext cx="3657600" cy="3690937"/>
            </a:xfrm>
            <a:prstGeom prst="arc">
              <a:avLst>
                <a:gd name="adj1" fmla="val 19331133"/>
                <a:gd name="adj2" fmla="val 2328634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257800" y="2971800"/>
              <a:ext cx="762000" cy="228600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657600" y="3124200"/>
              <a:ext cx="1828800" cy="19812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0" name="Arc 59"/>
            <p:cNvSpPr/>
            <p:nvPr/>
          </p:nvSpPr>
          <p:spPr>
            <a:xfrm>
              <a:off x="3581400" y="3124200"/>
              <a:ext cx="1905000" cy="1981200"/>
            </a:xfrm>
            <a:prstGeom prst="arc">
              <a:avLst>
                <a:gd name="adj1" fmla="val 19422644"/>
                <a:gd name="adj2" fmla="val 2125500"/>
              </a:avLst>
            </a:prstGeom>
            <a:solidFill>
              <a:srgbClr val="32757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b="1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943600" y="2986088"/>
              <a:ext cx="152400" cy="223361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114800" y="3581400"/>
              <a:ext cx="1219200" cy="10668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63" name="Straight Connector 62"/>
            <p:cNvCxnSpPr>
              <a:endCxn id="34" idx="0"/>
            </p:cNvCxnSpPr>
            <p:nvPr/>
          </p:nvCxnSpPr>
          <p:spPr>
            <a:xfrm flipV="1">
              <a:off x="4572000" y="2438400"/>
              <a:ext cx="2171700" cy="16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endCxn id="34" idx="4"/>
            </p:cNvCxnSpPr>
            <p:nvPr/>
          </p:nvCxnSpPr>
          <p:spPr>
            <a:xfrm>
              <a:off x="4572000" y="4114800"/>
              <a:ext cx="2171700" cy="16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5257800" y="3552825"/>
              <a:ext cx="76200" cy="1119188"/>
            </a:xfrm>
            <a:prstGeom prst="ellipse">
              <a:avLst/>
            </a:prstGeom>
            <a:solidFill>
              <a:srgbClr val="32757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" name="Group 80"/>
          <p:cNvGrpSpPr>
            <a:grpSpLocks/>
          </p:cNvGrpSpPr>
          <p:nvPr/>
        </p:nvGrpSpPr>
        <p:grpSpPr bwMode="auto">
          <a:xfrm rot="-5400000">
            <a:off x="3034506" y="3331370"/>
            <a:ext cx="581025" cy="233362"/>
            <a:chOff x="957263" y="4371974"/>
            <a:chExt cx="581026" cy="233365"/>
          </a:xfrm>
        </p:grpSpPr>
        <p:sp>
          <p:nvSpPr>
            <p:cNvPr id="78" name="Trapezoid 77"/>
            <p:cNvSpPr/>
            <p:nvPr/>
          </p:nvSpPr>
          <p:spPr>
            <a:xfrm>
              <a:off x="957264" y="4449763"/>
              <a:ext cx="581026" cy="155577"/>
            </a:xfrm>
            <a:prstGeom prst="trapezoid">
              <a:avLst>
                <a:gd name="adj" fmla="val 104546"/>
              </a:avLst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109663" y="4371974"/>
              <a:ext cx="276225" cy="889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83" name="Straight Connector 82"/>
          <p:cNvCxnSpPr/>
          <p:nvPr/>
        </p:nvCxnSpPr>
        <p:spPr>
          <a:xfrm rot="5400000" flipH="1" flipV="1">
            <a:off x="1786731" y="5003007"/>
            <a:ext cx="3133725" cy="206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 flipH="1" flipV="1">
            <a:off x="2523331" y="5003007"/>
            <a:ext cx="3133725" cy="206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 flipH="1" flipV="1">
            <a:off x="3245644" y="5003007"/>
            <a:ext cx="3133725" cy="206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 flipH="1" flipV="1">
            <a:off x="3967162" y="5003801"/>
            <a:ext cx="3133725" cy="190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728" name="TextBox 86"/>
          <p:cNvSpPr txBox="1">
            <a:spLocks noChangeArrowheads="1"/>
          </p:cNvSpPr>
          <p:nvPr/>
        </p:nvSpPr>
        <p:spPr bwMode="auto">
          <a:xfrm>
            <a:off x="3432175" y="6340475"/>
            <a:ext cx="633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10m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3343275" y="6310313"/>
            <a:ext cx="749300" cy="158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3344863" y="5965825"/>
            <a:ext cx="1452562" cy="317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3362325" y="5607050"/>
            <a:ext cx="2214563" cy="476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732" name="TextBox 102"/>
          <p:cNvSpPr txBox="1">
            <a:spLocks noChangeArrowheads="1"/>
          </p:cNvSpPr>
          <p:nvPr/>
        </p:nvSpPr>
        <p:spPr bwMode="auto">
          <a:xfrm>
            <a:off x="4035425" y="5938838"/>
            <a:ext cx="6334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20m</a:t>
            </a:r>
          </a:p>
        </p:txBody>
      </p:sp>
      <p:sp>
        <p:nvSpPr>
          <p:cNvPr id="542733" name="TextBox 103"/>
          <p:cNvSpPr txBox="1">
            <a:spLocks noChangeArrowheads="1"/>
          </p:cNvSpPr>
          <p:nvPr/>
        </p:nvSpPr>
        <p:spPr bwMode="auto">
          <a:xfrm>
            <a:off x="4832350" y="5626100"/>
            <a:ext cx="633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30m</a:t>
            </a:r>
          </a:p>
        </p:txBody>
      </p:sp>
      <p:cxnSp>
        <p:nvCxnSpPr>
          <p:cNvPr id="105" name="Straight Connector 104"/>
          <p:cNvCxnSpPr/>
          <p:nvPr/>
        </p:nvCxnSpPr>
        <p:spPr>
          <a:xfrm flipH="1" flipV="1">
            <a:off x="4089400" y="4002088"/>
            <a:ext cx="3133725" cy="206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 flipV="1">
            <a:off x="4106863" y="2879725"/>
            <a:ext cx="3133725" cy="206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 flipV="1">
            <a:off x="4811713" y="4514850"/>
            <a:ext cx="3133725" cy="190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4829175" y="2298700"/>
            <a:ext cx="3133725" cy="190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 flipV="1">
            <a:off x="5535613" y="1760538"/>
            <a:ext cx="3133725" cy="206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 flipV="1">
            <a:off x="5538788" y="5076825"/>
            <a:ext cx="3133725" cy="190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rot="5400000">
            <a:off x="6183312" y="3440113"/>
            <a:ext cx="1154113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16200000" flipH="1">
            <a:off x="6549231" y="3418682"/>
            <a:ext cx="2162175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5400000">
            <a:off x="6639719" y="3437731"/>
            <a:ext cx="3317875" cy="1111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743" name="TextBox 119"/>
          <p:cNvSpPr txBox="1">
            <a:spLocks noChangeArrowheads="1"/>
          </p:cNvSpPr>
          <p:nvPr/>
        </p:nvSpPr>
        <p:spPr bwMode="auto">
          <a:xfrm>
            <a:off x="6837363" y="3240088"/>
            <a:ext cx="5064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1m</a:t>
            </a:r>
          </a:p>
        </p:txBody>
      </p:sp>
      <p:sp>
        <p:nvSpPr>
          <p:cNvPr id="542744" name="TextBox 120"/>
          <p:cNvSpPr txBox="1">
            <a:spLocks noChangeArrowheads="1"/>
          </p:cNvSpPr>
          <p:nvPr/>
        </p:nvSpPr>
        <p:spPr bwMode="auto">
          <a:xfrm>
            <a:off x="7634288" y="3243263"/>
            <a:ext cx="5064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2m</a:t>
            </a:r>
          </a:p>
        </p:txBody>
      </p:sp>
      <p:sp>
        <p:nvSpPr>
          <p:cNvPr id="542745" name="TextBox 121"/>
          <p:cNvSpPr txBox="1">
            <a:spLocks noChangeArrowheads="1"/>
          </p:cNvSpPr>
          <p:nvPr/>
        </p:nvSpPr>
        <p:spPr bwMode="auto">
          <a:xfrm>
            <a:off x="8356600" y="3244850"/>
            <a:ext cx="506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3m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223.4.11  123.22.7</a:t>
            </a:r>
          </a:p>
        </p:txBody>
      </p:sp>
      <p:sp>
        <p:nvSpPr>
          <p:cNvPr id="545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/>
              <a:t>Suppose I have a loud speaker and 1m away from that loud speaker I measure an intensity of 1W /m². What is the sound level? </a:t>
            </a:r>
          </a:p>
          <a:p>
            <a:pPr>
              <a:buFontTx/>
              <a:buNone/>
            </a:pPr>
            <a:r>
              <a:rPr lang="en-US" b="1" dirty="0"/>
              <a:t>a)  3dB</a:t>
            </a:r>
          </a:p>
          <a:p>
            <a:pPr>
              <a:buFontTx/>
              <a:buNone/>
            </a:pPr>
            <a:r>
              <a:rPr lang="en-US" b="1" dirty="0"/>
              <a:t>b) 10dB</a:t>
            </a:r>
          </a:p>
          <a:p>
            <a:pPr>
              <a:buFontTx/>
              <a:buNone/>
            </a:pPr>
            <a:r>
              <a:rPr lang="en-US" b="1" dirty="0"/>
              <a:t>c) 120dB</a:t>
            </a:r>
          </a:p>
          <a:p>
            <a:pPr>
              <a:buFontTx/>
              <a:buNone/>
            </a:pPr>
            <a:r>
              <a:rPr lang="en-US" b="1" dirty="0"/>
              <a:t>d) 150dB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5283-29EF-0C58-AFE6-B7596AB1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10C2C-17C3-F75B-3F76-F8669EEBD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89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223.4.12 123.22.8</a:t>
            </a:r>
          </a:p>
        </p:txBody>
      </p:sp>
      <p:sp>
        <p:nvSpPr>
          <p:cNvPr id="546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/>
              <a:t>Suppose I have a loud speaker and 10m away from that loud speaker I measure an intensity of 0.01 W /m². What is the sound level? </a:t>
            </a:r>
          </a:p>
          <a:p>
            <a:pPr>
              <a:buFontTx/>
              <a:buNone/>
            </a:pPr>
            <a:r>
              <a:rPr lang="en-US" b="1" dirty="0"/>
              <a:t>a)  30dB</a:t>
            </a:r>
          </a:p>
          <a:p>
            <a:pPr>
              <a:buFontTx/>
              <a:buNone/>
            </a:pPr>
            <a:r>
              <a:rPr lang="en-US" b="1" dirty="0"/>
              <a:t>b) 100dB</a:t>
            </a:r>
          </a:p>
          <a:p>
            <a:pPr>
              <a:buFontTx/>
              <a:buNone/>
            </a:pPr>
            <a:r>
              <a:rPr lang="en-US" b="1" dirty="0"/>
              <a:t>c) 120dB</a:t>
            </a:r>
          </a:p>
          <a:p>
            <a:pPr>
              <a:buFontTx/>
              <a:buNone/>
            </a:pPr>
            <a:r>
              <a:rPr lang="en-US" b="1" dirty="0"/>
              <a:t>d) 150dB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223.4.13 123.22.9</a:t>
            </a:r>
          </a:p>
        </p:txBody>
      </p:sp>
      <p:sp>
        <p:nvSpPr>
          <p:cNvPr id="54784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b="1" dirty="0"/>
              <a:t>Suppose I have two French horn players both playing the same note at the same time.  I stand a meter away and find that they are each playing with an intensity of  0.00001 W/m</a:t>
            </a:r>
            <a:r>
              <a:rPr lang="en-US" b="1" baseline="30000" dirty="0"/>
              <a:t>2</a:t>
            </a:r>
            <a:r>
              <a:rPr lang="en-US" b="1" dirty="0"/>
              <a:t>. What is the sound level? </a:t>
            </a:r>
          </a:p>
          <a:p>
            <a:pPr>
              <a:buFontTx/>
              <a:buNone/>
            </a:pPr>
            <a:r>
              <a:rPr lang="en-US" b="1" dirty="0"/>
              <a:t>a) 0.00001</a:t>
            </a:r>
          </a:p>
          <a:p>
            <a:pPr>
              <a:buFontTx/>
              <a:buNone/>
            </a:pPr>
            <a:r>
              <a:rPr lang="en-US" b="1" dirty="0"/>
              <a:t>b) 70dB</a:t>
            </a:r>
          </a:p>
          <a:p>
            <a:pPr>
              <a:buFontTx/>
              <a:buNone/>
            </a:pPr>
            <a:r>
              <a:rPr lang="en-US" b="1" dirty="0"/>
              <a:t>c) 73dB</a:t>
            </a:r>
          </a:p>
          <a:p>
            <a:pPr>
              <a:buFontTx/>
              <a:buNone/>
            </a:pPr>
            <a:r>
              <a:rPr lang="en-US" b="1" dirty="0"/>
              <a:t>d) 1400dB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223.4.14  123.22.10</a:t>
            </a:r>
          </a:p>
        </p:txBody>
      </p:sp>
      <p:sp>
        <p:nvSpPr>
          <p:cNvPr id="54886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dirty="0"/>
              <a:t>You are sitting in church. The speaker is talking into a microphone. The sound system radiates sound with a power of 50W . You are 20m  from the sound system output. What is the sound level? </a:t>
            </a:r>
          </a:p>
          <a:p>
            <a:pPr>
              <a:buFontTx/>
              <a:buNone/>
            </a:pPr>
            <a:r>
              <a:rPr lang="en-US" b="1" dirty="0"/>
              <a:t>a) 78dB</a:t>
            </a:r>
          </a:p>
          <a:p>
            <a:pPr>
              <a:buFontTx/>
              <a:buNone/>
            </a:pPr>
            <a:r>
              <a:rPr lang="en-US" b="1" dirty="0"/>
              <a:t>b) 80dB</a:t>
            </a:r>
          </a:p>
          <a:p>
            <a:pPr>
              <a:buFontTx/>
              <a:buNone/>
            </a:pPr>
            <a:r>
              <a:rPr lang="en-US" b="1" dirty="0"/>
              <a:t>c) 100dB</a:t>
            </a:r>
          </a:p>
          <a:p>
            <a:pPr>
              <a:buFontTx/>
              <a:buNone/>
            </a:pPr>
            <a:r>
              <a:rPr lang="en-US" b="1" dirty="0"/>
              <a:t>d) 120dB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8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223.4.15 GR 123.22.11 GR</a:t>
            </a:r>
          </a:p>
        </p:txBody>
      </p:sp>
      <p:sp>
        <p:nvSpPr>
          <p:cNvPr id="54989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dirty="0"/>
              <a:t>You are standing outside a Guns &amp; Roses Concert. The concert is in a stadium. You are 40 m from the stadium. You have a sound level meter with you and find that where you stand the sound level is 120dB. How much acoustic power are the “musicians” creating at their output location?</a:t>
            </a:r>
          </a:p>
          <a:p>
            <a:pPr>
              <a:buFontTx/>
              <a:buNone/>
            </a:pPr>
            <a:r>
              <a:rPr lang="en-US" b="1" dirty="0"/>
              <a:t>a) 78W</a:t>
            </a:r>
          </a:p>
          <a:p>
            <a:pPr>
              <a:buFontTx/>
              <a:buNone/>
            </a:pPr>
            <a:r>
              <a:rPr lang="en-US" b="1" dirty="0"/>
              <a:t>b) 134W</a:t>
            </a:r>
          </a:p>
          <a:p>
            <a:pPr>
              <a:buFontTx/>
              <a:buNone/>
            </a:pPr>
            <a:r>
              <a:rPr lang="en-US" b="1" dirty="0"/>
              <a:t>c) 545W</a:t>
            </a:r>
          </a:p>
          <a:p>
            <a:pPr>
              <a:buFontTx/>
              <a:buNone/>
            </a:pPr>
            <a:r>
              <a:rPr lang="en-US" b="1" dirty="0"/>
              <a:t>d) 20106W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223.4.16  123.22.12</a:t>
            </a:r>
          </a:p>
        </p:txBody>
      </p:sp>
      <p:sp>
        <p:nvSpPr>
          <p:cNvPr id="5509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dirty="0"/>
              <a:t>You are sitting in church. The speaker is talking into a microphone. The sound system radiates sound with a power of 100W . You are 10m  from the sound system output. What is the sound level? We can find this using our new SIL equation that includes power and distance.</a:t>
            </a:r>
          </a:p>
          <a:p>
            <a:pPr>
              <a:buFontTx/>
              <a:buNone/>
            </a:pPr>
            <a:r>
              <a:rPr lang="en-US" b="1" dirty="0"/>
              <a:t>a)50dB</a:t>
            </a:r>
          </a:p>
          <a:p>
            <a:pPr>
              <a:buFontTx/>
              <a:buNone/>
            </a:pPr>
            <a:r>
              <a:rPr lang="en-US" b="1" dirty="0"/>
              <a:t>b) 78dB</a:t>
            </a:r>
          </a:p>
          <a:p>
            <a:pPr>
              <a:buFontTx/>
              <a:buNone/>
            </a:pPr>
            <a:r>
              <a:rPr lang="en-US" b="1" dirty="0"/>
              <a:t>c) 109dB</a:t>
            </a:r>
          </a:p>
          <a:p>
            <a:pPr>
              <a:buFontTx/>
              <a:buNone/>
            </a:pPr>
            <a:r>
              <a:rPr lang="en-US" b="1" dirty="0"/>
              <a:t>d) 140dB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745" name="Object 1"/>
          <p:cNvGraphicFramePr>
            <a:graphicFrameLocks noChangeAspect="1"/>
          </p:cNvGraphicFramePr>
          <p:nvPr/>
        </p:nvGraphicFramePr>
        <p:xfrm>
          <a:off x="519113" y="685800"/>
          <a:ext cx="8183562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32040" imgH="2336760" progId="Equation.3">
                  <p:embed/>
                </p:oleObj>
              </mc:Choice>
              <mc:Fallback>
                <p:oleObj name="Equation" r:id="rId2" imgW="3632040" imgH="2336760" progId="Equation.3">
                  <p:embed/>
                  <p:pic>
                    <p:nvPicPr>
                      <p:cNvPr id="3174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685800"/>
                        <a:ext cx="8183562" cy="525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17882"/>
            <a:ext cx="8229600" cy="483008"/>
          </a:xfrm>
        </p:spPr>
        <p:txBody>
          <a:bodyPr>
            <a:normAutofit fontScale="90000"/>
          </a:bodyPr>
          <a:lstStyle/>
          <a:p>
            <a:r>
              <a:rPr lang="en-US" dirty="0"/>
              <a:t>Frequency Response</a:t>
            </a: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0"/>
            <a:ext cx="6496050" cy="659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922B-74CE-0FC3-2C32-DF3B2D2D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Online Media 2" title="Test Your Speakers!">
            <a:hlinkClick r:id="" action="ppaction://media"/>
            <a:extLst>
              <a:ext uri="{FF2B5EF4-FFF2-40B4-BE49-F238E27FC236}">
                <a16:creationId xmlns:a16="http://schemas.microsoft.com/office/drawing/2014/main" id="{8557B581-A66B-94FD-5CF4-30144344FEF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302000" y="2711450"/>
            <a:ext cx="25400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4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667000"/>
            <a:ext cx="6524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6881B6-C751-7363-8207-8331B38B09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Stuff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89BF2DA-3E2C-6A22-B03C-754B9A67C1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90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223.4.0.1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sound waves, what is a compression?</a:t>
            </a:r>
          </a:p>
          <a:p>
            <a:pPr marL="514350" indent="-514350">
              <a:buAutoNum type="alphaLcParenR"/>
            </a:pPr>
            <a:r>
              <a:rPr lang="en-US" dirty="0"/>
              <a:t>It is a region of higher pressure</a:t>
            </a:r>
          </a:p>
          <a:p>
            <a:pPr marL="514350" indent="-514350">
              <a:buAutoNum type="alphaLcParenR"/>
            </a:pPr>
            <a:r>
              <a:rPr lang="en-US" dirty="0"/>
              <a:t>It is a region of lower pressure</a:t>
            </a:r>
          </a:p>
          <a:p>
            <a:pPr marL="514350" indent="-514350">
              <a:buAutoNum type="alphaLcParenR"/>
            </a:pPr>
            <a:r>
              <a:rPr lang="en-US" dirty="0"/>
              <a:t>It is an area over which a force is applied</a:t>
            </a:r>
          </a:p>
          <a:p>
            <a:pPr marL="514350" indent="-514350">
              <a:buAutoNum type="alphaLcParenR"/>
            </a:pPr>
            <a:r>
              <a:rPr lang="en-US" dirty="0"/>
              <a:t>It refers to the collision time of molecules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9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223.4.0.2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sound waves, a compression is a high pressure region, what do we call a low pressure region?</a:t>
            </a:r>
          </a:p>
          <a:p>
            <a:pPr marL="514350" indent="-514350">
              <a:buAutoNum type="alphaLcParenR"/>
            </a:pPr>
            <a:r>
              <a:rPr lang="en-US" dirty="0"/>
              <a:t>Low pressure region</a:t>
            </a:r>
          </a:p>
          <a:p>
            <a:pPr marL="514350" indent="-514350">
              <a:buAutoNum type="alphaLcParenR"/>
            </a:pPr>
            <a:r>
              <a:rPr lang="en-US" dirty="0"/>
              <a:t>Pressure </a:t>
            </a:r>
            <a:r>
              <a:rPr lang="en-US" dirty="0" err="1"/>
              <a:t>minimimization</a:t>
            </a:r>
            <a:endParaRPr lang="en-US" dirty="0"/>
          </a:p>
          <a:p>
            <a:pPr marL="514350" indent="-514350">
              <a:buAutoNum type="alphaLcParenR"/>
            </a:pPr>
            <a:r>
              <a:rPr lang="en-US" dirty="0" err="1"/>
              <a:t>hypopresurization</a:t>
            </a:r>
            <a:endParaRPr lang="en-US" dirty="0"/>
          </a:p>
          <a:p>
            <a:pPr marL="514350" indent="-514350">
              <a:buAutoNum type="alphaLcParenR"/>
            </a:pPr>
            <a:r>
              <a:rPr lang="en-US" dirty="0"/>
              <a:t>Rarefaction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9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223.4.0.3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can represent a sound wave as displacement, s(</a:t>
                </a:r>
                <a:r>
                  <a:rPr lang="en-US" dirty="0" err="1"/>
                  <a:t>x,t</a:t>
                </a:r>
                <a:r>
                  <a:rPr lang="en-US" dirty="0"/>
                  <a:t>), or pressure difference, </a:t>
                </a:r>
                <a:r>
                  <a:rPr lang="en-US" dirty="0">
                    <a:sym typeface="Symbol"/>
                  </a:rPr>
                  <a:t>P(</a:t>
                </a:r>
                <a:r>
                  <a:rPr lang="en-US" dirty="0" err="1">
                    <a:sym typeface="Symbol"/>
                  </a:rPr>
                  <a:t>x,t</a:t>
                </a:r>
                <a:r>
                  <a:rPr lang="en-US" dirty="0">
                    <a:sym typeface="Symbol"/>
                  </a:rPr>
                  <a:t>). By how much </a:t>
                </a:r>
                <a:r>
                  <a:rPr lang="en-US">
                    <a:sym typeface="Symbol"/>
                  </a:rPr>
                  <a:t>is P(</a:t>
                </a:r>
                <a:r>
                  <a:rPr lang="en-US" dirty="0" err="1">
                    <a:sym typeface="Symbol"/>
                  </a:rPr>
                  <a:t>x,t</a:t>
                </a:r>
                <a:r>
                  <a:rPr lang="en-US" dirty="0">
                    <a:sym typeface="Symbol"/>
                  </a:rPr>
                  <a:t>) out of phase with </a:t>
                </a:r>
                <a:r>
                  <a:rPr lang="en-US" dirty="0"/>
                  <a:t>s(</a:t>
                </a:r>
                <a:r>
                  <a:rPr lang="en-US" dirty="0" err="1"/>
                  <a:t>x,t</a:t>
                </a:r>
                <a:r>
                  <a:rPr lang="en-US" dirty="0"/>
                  <a:t>)?</a:t>
                </a:r>
              </a:p>
              <a:p>
                <a:pPr marL="514350" indent="-514350">
                  <a:buAutoNum type="alphaLcParenR"/>
                </a:pPr>
                <a:r>
                  <a:rPr lang="en-US" dirty="0"/>
                  <a:t>They are not out of phase</a:t>
                </a:r>
              </a:p>
              <a:p>
                <a:pPr marL="514350" indent="-514350">
                  <a:buAutoNum type="alphaLcParenR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/>
                      </a:rPr>
                      <m:t></m:t>
                    </m:r>
                  </m:oMath>
                </a14:m>
                <a:r>
                  <a:rPr lang="en-US" dirty="0"/>
                  <a:t>/2</a:t>
                </a:r>
              </a:p>
              <a:p>
                <a:pPr marL="514350" indent="-514350">
                  <a:buAutoNum type="alphaLcParenR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sym typeface="Symbol"/>
                      </a:rPr>
                      <m:t></m:t>
                    </m:r>
                  </m:oMath>
                </a14:m>
                <a:endParaRPr lang="en-US" dirty="0"/>
              </a:p>
              <a:p>
                <a:pPr marL="514350" indent="-514350">
                  <a:buFont typeface="Arial" pitchFamily="34" charset="0"/>
                  <a:buAutoNum type="alphaLcParenR"/>
                </a:pPr>
                <a:r>
                  <a:rPr lang="en-US" dirty="0"/>
                  <a:t>2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sym typeface="Symbol"/>
                      </a:rPr>
                      <m:t></m:t>
                    </m:r>
                  </m:oMath>
                </a14:m>
                <a:endParaRPr lang="en-US" dirty="0"/>
              </a:p>
              <a:p>
                <a:pPr marL="514350" indent="-514350">
                  <a:buAutoNum type="alphaLcParenR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26" t="-1752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5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223.4.2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The speed of sound in water is about 1.4km/s. Will the speed of sound be faster or slower in air?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Faster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Slower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Can’t tell</a:t>
            </a:r>
          </a:p>
          <a:p>
            <a:pPr marL="609600" indent="-609600" eaLnBrk="1" hangingPunct="1"/>
            <a:endParaRPr lang="en-US" dirty="0"/>
          </a:p>
        </p:txBody>
      </p:sp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24A40A-39FE-434B-BF0F-F604B45A612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1286</Words>
  <Application>Microsoft Office PowerPoint</Application>
  <PresentationFormat>On-screen Show (4:3)</PresentationFormat>
  <Paragraphs>218</Paragraphs>
  <Slides>48</Slides>
  <Notes>5</Notes>
  <HiddenSlides>0</HiddenSlides>
  <MMClips>2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Arial Black</vt:lpstr>
      <vt:lpstr>Calibri</vt:lpstr>
      <vt:lpstr>Cambria Math</vt:lpstr>
      <vt:lpstr>Symbol</vt:lpstr>
      <vt:lpstr>Office Theme</vt:lpstr>
      <vt:lpstr>Equation</vt:lpstr>
      <vt:lpstr>Review</vt:lpstr>
      <vt:lpstr>Question 223.2.10</vt:lpstr>
      <vt:lpstr>Question 223.4.0.1</vt:lpstr>
      <vt:lpstr>PowerPoint Presentation</vt:lpstr>
      <vt:lpstr>New Stuff</vt:lpstr>
      <vt:lpstr>Question 223.4.0.1</vt:lpstr>
      <vt:lpstr>Question 223.4.0.2</vt:lpstr>
      <vt:lpstr>Question 223.4.0.3</vt:lpstr>
      <vt:lpstr>Question 223.4.2</vt:lpstr>
      <vt:lpstr>PowerPoint Presentation</vt:lpstr>
      <vt:lpstr>PowerPoint Presentation</vt:lpstr>
      <vt:lpstr>PowerPoint Presentation</vt:lpstr>
      <vt:lpstr>PowerPoint Presentation</vt:lpstr>
      <vt:lpstr>Wave Function</vt:lpstr>
      <vt:lpstr>PowerPoint Presentation</vt:lpstr>
      <vt:lpstr>PowerPoint Presentation</vt:lpstr>
      <vt:lpstr>PowerPoint Presentation</vt:lpstr>
      <vt:lpstr>Question 223.4.2</vt:lpstr>
      <vt:lpstr>PowerPoint Presentation</vt:lpstr>
      <vt:lpstr>Question 223.4.3</vt:lpstr>
      <vt:lpstr>Question 223.4.4</vt:lpstr>
      <vt:lpstr>PowerPoint Presentation</vt:lpstr>
      <vt:lpstr>Question 223.4.4.5</vt:lpstr>
      <vt:lpstr>Question 223.4.4.1</vt:lpstr>
      <vt:lpstr>Question 223.4.4.2</vt:lpstr>
      <vt:lpstr>Question 223.4.4.3</vt:lpstr>
      <vt:lpstr>PowerPoint Presentation</vt:lpstr>
      <vt:lpstr>PowerPoint Presentation</vt:lpstr>
      <vt:lpstr>Question  223.4.5     123.22.1</vt:lpstr>
      <vt:lpstr>Question 223.4.5.1</vt:lpstr>
      <vt:lpstr>Question 223.4.6   123.22.2</vt:lpstr>
      <vt:lpstr>Question 223.4.7   123.22.3</vt:lpstr>
      <vt:lpstr>Question 223.4.8  123.22.4</vt:lpstr>
      <vt:lpstr>Question 223.4.9</vt:lpstr>
      <vt:lpstr>Question 223.4.10  123.22.5</vt:lpstr>
      <vt:lpstr>Intensity</vt:lpstr>
      <vt:lpstr>PowerPoint Presentation</vt:lpstr>
      <vt:lpstr>Intensity</vt:lpstr>
      <vt:lpstr>Question 223.4.11  123.22.7</vt:lpstr>
      <vt:lpstr>Question 223.4.12 123.22.8</vt:lpstr>
      <vt:lpstr>Question 223.4.13 123.22.9</vt:lpstr>
      <vt:lpstr>Question 223.4.14  123.22.10</vt:lpstr>
      <vt:lpstr>Question 223.4.15 GR 123.22.11 GR</vt:lpstr>
      <vt:lpstr>Question 223.4.16  123.22.12</vt:lpstr>
      <vt:lpstr>PowerPoint Presentation</vt:lpstr>
      <vt:lpstr>Frequency Response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9</cp:revision>
  <dcterms:created xsi:type="dcterms:W3CDTF">2011-09-16T14:53:26Z</dcterms:created>
  <dcterms:modified xsi:type="dcterms:W3CDTF">2024-09-19T16:29:34Z</dcterms:modified>
</cp:coreProperties>
</file>