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1236" r:id="rId2"/>
    <p:sldId id="1237" r:id="rId3"/>
    <p:sldId id="1223" r:id="rId4"/>
    <p:sldId id="1224" r:id="rId5"/>
    <p:sldId id="276" r:id="rId6"/>
    <p:sldId id="277" r:id="rId7"/>
    <p:sldId id="437" r:id="rId8"/>
    <p:sldId id="1238" r:id="rId9"/>
    <p:sldId id="257" r:id="rId10"/>
    <p:sldId id="258" r:id="rId11"/>
    <p:sldId id="259" r:id="rId12"/>
    <p:sldId id="260" r:id="rId13"/>
    <p:sldId id="261" r:id="rId14"/>
    <p:sldId id="272" r:id="rId15"/>
    <p:sldId id="262" r:id="rId16"/>
    <p:sldId id="263" r:id="rId17"/>
    <p:sldId id="264" r:id="rId18"/>
    <p:sldId id="123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1240" r:id="rId27"/>
    <p:sldId id="275" r:id="rId28"/>
    <p:sldId id="282" r:id="rId29"/>
    <p:sldId id="273" r:id="rId30"/>
    <p:sldId id="274" r:id="rId31"/>
    <p:sldId id="278" r:id="rId32"/>
    <p:sldId id="279" r:id="rId33"/>
    <p:sldId id="280" r:id="rId34"/>
    <p:sldId id="281" r:id="rId35"/>
    <p:sldId id="1225" r:id="rId36"/>
    <p:sldId id="1241" r:id="rId37"/>
    <p:sldId id="1226" r:id="rId38"/>
    <p:sldId id="1230" r:id="rId39"/>
    <p:sldId id="1231" r:id="rId40"/>
    <p:sldId id="1232" r:id="rId41"/>
    <p:sldId id="1233" r:id="rId42"/>
    <p:sldId id="1234" r:id="rId43"/>
    <p:sldId id="1235" r:id="rId44"/>
    <p:sldId id="124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9A61F-B0E6-415E-96B8-6AD7C50DA0EB}" v="3" dt="2025-05-08T18:08:5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499CFB90-37DF-46A2-8A0D-8B55C03C2ACE}"/>
    <pc:docChg chg="custSel modSld sldOrd">
      <pc:chgData name="Lines, Todd" userId="afaf7c3a-e8aa-4568-882a-02ad8f9e19b0" providerId="ADAL" clId="{499CFB90-37DF-46A2-8A0D-8B55C03C2ACE}" dt="2024-01-22T23:17:37.016" v="2"/>
      <pc:docMkLst>
        <pc:docMk/>
      </pc:docMkLst>
      <pc:sldChg chg="ord">
        <pc:chgData name="Lines, Todd" userId="afaf7c3a-e8aa-4568-882a-02ad8f9e19b0" providerId="ADAL" clId="{499CFB90-37DF-46A2-8A0D-8B55C03C2ACE}" dt="2024-01-22T23:17:37.016" v="2"/>
        <pc:sldMkLst>
          <pc:docMk/>
          <pc:sldMk cId="3887757480" sldId="1225"/>
        </pc:sldMkLst>
      </pc:sldChg>
      <pc:sldChg chg="modSp mod">
        <pc:chgData name="Lines, Todd" userId="afaf7c3a-e8aa-4568-882a-02ad8f9e19b0" providerId="ADAL" clId="{499CFB90-37DF-46A2-8A0D-8B55C03C2ACE}" dt="2024-01-22T23:15:18.301" v="0" actId="313"/>
        <pc:sldMkLst>
          <pc:docMk/>
          <pc:sldMk cId="3673939340" sldId="1238"/>
        </pc:sldMkLst>
      </pc:sldChg>
    </pc:docChg>
  </pc:docChgLst>
  <pc:docChgLst>
    <pc:chgData name="Lines, Todd" userId="afaf7c3a-e8aa-4568-882a-02ad8f9e19b0" providerId="ADAL" clId="{BB39A61F-B0E6-415E-96B8-6AD7C50DA0EB}"/>
    <pc:docChg chg="custSel modSld">
      <pc:chgData name="Lines, Todd" userId="afaf7c3a-e8aa-4568-882a-02ad8f9e19b0" providerId="ADAL" clId="{BB39A61F-B0E6-415E-96B8-6AD7C50DA0EB}" dt="2025-05-08T18:08:59.819" v="5" actId="21"/>
      <pc:docMkLst>
        <pc:docMk/>
      </pc:docMkLst>
      <pc:sldChg chg="delSp modSp mod">
        <pc:chgData name="Lines, Todd" userId="afaf7c3a-e8aa-4568-882a-02ad8f9e19b0" providerId="ADAL" clId="{BB39A61F-B0E6-415E-96B8-6AD7C50DA0EB}" dt="2025-05-08T18:07:22.083" v="1" actId="21"/>
        <pc:sldMkLst>
          <pc:docMk/>
          <pc:sldMk cId="0" sldId="257"/>
        </pc:sldMkLst>
        <pc:picChg chg="del mod">
          <ac:chgData name="Lines, Todd" userId="afaf7c3a-e8aa-4568-882a-02ad8f9e19b0" providerId="ADAL" clId="{BB39A61F-B0E6-415E-96B8-6AD7C50DA0EB}" dt="2025-05-08T18:07:22.083" v="1" actId="21"/>
          <ac:picMkLst>
            <pc:docMk/>
            <pc:sldMk cId="0" sldId="257"/>
            <ac:picMk id="2" creationId="{3E7468BA-A1FD-9852-4471-A372373D63A8}"/>
          </ac:picMkLst>
        </pc:picChg>
      </pc:sldChg>
      <pc:sldChg chg="delSp modSp mod">
        <pc:chgData name="Lines, Todd" userId="afaf7c3a-e8aa-4568-882a-02ad8f9e19b0" providerId="ADAL" clId="{BB39A61F-B0E6-415E-96B8-6AD7C50DA0EB}" dt="2025-05-08T18:08:02.430" v="3" actId="21"/>
        <pc:sldMkLst>
          <pc:docMk/>
          <pc:sldMk cId="0" sldId="258"/>
        </pc:sldMkLst>
        <pc:picChg chg="del mod">
          <ac:chgData name="Lines, Todd" userId="afaf7c3a-e8aa-4568-882a-02ad8f9e19b0" providerId="ADAL" clId="{BB39A61F-B0E6-415E-96B8-6AD7C50DA0EB}" dt="2025-05-08T18:08:02.430" v="3" actId="21"/>
          <ac:picMkLst>
            <pc:docMk/>
            <pc:sldMk cId="0" sldId="258"/>
            <ac:picMk id="2" creationId="{4E177392-BA71-FD3C-FFA7-E21EF76B8F8F}"/>
          </ac:picMkLst>
        </pc:picChg>
      </pc:sldChg>
      <pc:sldChg chg="delSp modSp mod">
        <pc:chgData name="Lines, Todd" userId="afaf7c3a-e8aa-4568-882a-02ad8f9e19b0" providerId="ADAL" clId="{BB39A61F-B0E6-415E-96B8-6AD7C50DA0EB}" dt="2025-05-08T18:08:59.819" v="5" actId="21"/>
        <pc:sldMkLst>
          <pc:docMk/>
          <pc:sldMk cId="0" sldId="262"/>
        </pc:sldMkLst>
        <pc:picChg chg="del mod">
          <ac:chgData name="Lines, Todd" userId="afaf7c3a-e8aa-4568-882a-02ad8f9e19b0" providerId="ADAL" clId="{BB39A61F-B0E6-415E-96B8-6AD7C50DA0EB}" dt="2025-05-08T18:08:59.819" v="5" actId="21"/>
          <ac:picMkLst>
            <pc:docMk/>
            <pc:sldMk cId="0" sldId="262"/>
            <ac:picMk id="2" creationId="{4BE39AEB-3112-B46F-E2EF-10800B37F094}"/>
          </ac:picMkLst>
        </pc:picChg>
      </pc:sldChg>
    </pc:docChg>
  </pc:docChgLst>
  <pc:docChgLst>
    <pc:chgData name="Lines, Todd" userId="afaf7c3a-e8aa-4568-882a-02ad8f9e19b0" providerId="ADAL" clId="{3C3C55EA-110E-417C-8F60-DFFD46DBA29B}"/>
    <pc:docChg chg="custSel addSld modSld">
      <pc:chgData name="Lines, Todd" userId="afaf7c3a-e8aa-4568-882a-02ad8f9e19b0" providerId="ADAL" clId="{3C3C55EA-110E-417C-8F60-DFFD46DBA29B}" dt="2024-03-21T21:40:32.813" v="16" actId="21"/>
      <pc:docMkLst>
        <pc:docMk/>
      </pc:docMkLst>
      <pc:sldChg chg="delSp modSp mod">
        <pc:chgData name="Lines, Todd" userId="afaf7c3a-e8aa-4568-882a-02ad8f9e19b0" providerId="ADAL" clId="{3C3C55EA-110E-417C-8F60-DFFD46DBA29B}" dt="2024-03-21T21:04:25.519" v="1" actId="21"/>
        <pc:sldMkLst>
          <pc:docMk/>
          <pc:sldMk cId="0" sldId="278"/>
        </pc:sldMkLst>
      </pc:sldChg>
      <pc:sldChg chg="delSp modSp mod">
        <pc:chgData name="Lines, Todd" userId="afaf7c3a-e8aa-4568-882a-02ad8f9e19b0" providerId="ADAL" clId="{3C3C55EA-110E-417C-8F60-DFFD46DBA29B}" dt="2024-03-21T21:11:48.088" v="5" actId="21"/>
        <pc:sldMkLst>
          <pc:docMk/>
          <pc:sldMk cId="0" sldId="279"/>
        </pc:sldMkLst>
      </pc:sldChg>
      <pc:sldChg chg="delSp modSp mod">
        <pc:chgData name="Lines, Todd" userId="afaf7c3a-e8aa-4568-882a-02ad8f9e19b0" providerId="ADAL" clId="{3C3C55EA-110E-417C-8F60-DFFD46DBA29B}" dt="2024-03-21T21:12:19.774" v="7" actId="21"/>
        <pc:sldMkLst>
          <pc:docMk/>
          <pc:sldMk cId="0" sldId="280"/>
        </pc:sldMkLst>
      </pc:sldChg>
      <pc:sldChg chg="addSp delSp modSp new mod">
        <pc:chgData name="Lines, Todd" userId="afaf7c3a-e8aa-4568-882a-02ad8f9e19b0" providerId="ADAL" clId="{3C3C55EA-110E-417C-8F60-DFFD46DBA29B}" dt="2024-03-21T21:40:32.813" v="16" actId="21"/>
        <pc:sldMkLst>
          <pc:docMk/>
          <pc:sldMk cId="150665622" sldId="1242"/>
        </pc:sldMkLst>
      </pc:sldChg>
    </pc:docChg>
  </pc:docChgLst>
  <pc:docChgLst>
    <pc:chgData name="Lines, Todd" userId="afaf7c3a-e8aa-4568-882a-02ad8f9e19b0" providerId="ADAL" clId="{A44F9186-463D-4809-AC2C-B561FB091AFE}"/>
    <pc:docChg chg="custSel addSld delSld modSld sldOrd">
      <pc:chgData name="Lines, Todd" userId="afaf7c3a-e8aa-4568-882a-02ad8f9e19b0" providerId="ADAL" clId="{A44F9186-463D-4809-AC2C-B561FB091AFE}" dt="2023-09-22T23:19:25.150" v="1419" actId="20577"/>
      <pc:docMkLst>
        <pc:docMk/>
      </pc:docMkLst>
      <pc:sldChg chg="addSp delSp modSp mod">
        <pc:chgData name="Lines, Todd" userId="afaf7c3a-e8aa-4568-882a-02ad8f9e19b0" providerId="ADAL" clId="{A44F9186-463D-4809-AC2C-B561FB091AFE}" dt="2023-09-22T22:56:32.523" v="351" actId="21"/>
        <pc:sldMkLst>
          <pc:docMk/>
          <pc:sldMk cId="0" sldId="257"/>
        </pc:sldMkLst>
      </pc:sldChg>
      <pc:sldChg chg="addSp delSp modSp mod">
        <pc:chgData name="Lines, Todd" userId="afaf7c3a-e8aa-4568-882a-02ad8f9e19b0" providerId="ADAL" clId="{A44F9186-463D-4809-AC2C-B561FB091AFE}" dt="2023-09-22T22:56:54.744" v="353" actId="21"/>
        <pc:sldMkLst>
          <pc:docMk/>
          <pc:sldMk cId="0" sldId="258"/>
        </pc:sldMkLst>
      </pc:sldChg>
      <pc:sldChg chg="add ord">
        <pc:chgData name="Lines, Todd" userId="afaf7c3a-e8aa-4568-882a-02ad8f9e19b0" providerId="ADAL" clId="{A44F9186-463D-4809-AC2C-B561FB091AFE}" dt="2023-09-22T21:58:36.754" v="2"/>
        <pc:sldMkLst>
          <pc:docMk/>
          <pc:sldMk cId="0" sldId="437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3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887757480" sldId="1225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482537663" sldId="1226"/>
        </pc:sldMkLst>
      </pc:sldChg>
      <pc:sldChg chg="modSp add del mod">
        <pc:chgData name="Lines, Todd" userId="afaf7c3a-e8aa-4568-882a-02ad8f9e19b0" providerId="ADAL" clId="{A44F9186-463D-4809-AC2C-B561FB091AFE}" dt="2023-09-22T22:25:06.628" v="347" actId="47"/>
        <pc:sldMkLst>
          <pc:docMk/>
          <pc:sldMk cId="138793189" sldId="1227"/>
        </pc:sldMkLst>
      </pc:sldChg>
      <pc:sldChg chg="modSp add del mod">
        <pc:chgData name="Lines, Todd" userId="afaf7c3a-e8aa-4568-882a-02ad8f9e19b0" providerId="ADAL" clId="{A44F9186-463D-4809-AC2C-B561FB091AFE}" dt="2023-09-22T22:25:08.563" v="348" actId="47"/>
        <pc:sldMkLst>
          <pc:docMk/>
          <pc:sldMk cId="3541713633" sldId="1228"/>
        </pc:sldMkLst>
      </pc:sldChg>
      <pc:sldChg chg="modSp add del mod">
        <pc:chgData name="Lines, Todd" userId="afaf7c3a-e8aa-4568-882a-02ad8f9e19b0" providerId="ADAL" clId="{A44F9186-463D-4809-AC2C-B561FB091AFE}" dt="2023-09-22T22:25:10.158" v="349" actId="47"/>
        <pc:sldMkLst>
          <pc:docMk/>
          <pc:sldMk cId="359498505" sldId="1229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069669955" sldId="1230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204180731" sldId="1231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447449619" sldId="1232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525515" sldId="1233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265567868" sldId="123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699870" sldId="1235"/>
        </pc:sldMkLst>
      </pc:sldChg>
      <pc:sldChg chg="addSp delSp modSp new mod modClrScheme chgLayout">
        <pc:chgData name="Lines, Todd" userId="afaf7c3a-e8aa-4568-882a-02ad8f9e19b0" providerId="ADAL" clId="{A44F9186-463D-4809-AC2C-B561FB091AFE}" dt="2023-09-22T23:11:25.405" v="462" actId="20577"/>
        <pc:sldMkLst>
          <pc:docMk/>
          <pc:sldMk cId="263901908" sldId="1236"/>
        </pc:sldMkLst>
      </pc:sldChg>
      <pc:sldChg chg="modSp add mod">
        <pc:chgData name="Lines, Todd" userId="afaf7c3a-e8aa-4568-882a-02ad8f9e19b0" providerId="ADAL" clId="{A44F9186-463D-4809-AC2C-B561FB091AFE}" dt="2023-09-22T23:12:48.988" v="661" actId="20577"/>
        <pc:sldMkLst>
          <pc:docMk/>
          <pc:sldMk cId="1275645073" sldId="1237"/>
        </pc:sldMkLst>
      </pc:sldChg>
      <pc:sldChg chg="modSp add mod">
        <pc:chgData name="Lines, Todd" userId="afaf7c3a-e8aa-4568-882a-02ad8f9e19b0" providerId="ADAL" clId="{A44F9186-463D-4809-AC2C-B561FB091AFE}" dt="2023-09-22T23:14:30.729" v="862" actId="11"/>
        <pc:sldMkLst>
          <pc:docMk/>
          <pc:sldMk cId="3673939340" sldId="1238"/>
        </pc:sldMkLst>
      </pc:sldChg>
      <pc:sldChg chg="modSp add mod">
        <pc:chgData name="Lines, Todd" userId="afaf7c3a-e8aa-4568-882a-02ad8f9e19b0" providerId="ADAL" clId="{A44F9186-463D-4809-AC2C-B561FB091AFE}" dt="2023-09-22T23:16:07.825" v="1060" actId="20577"/>
        <pc:sldMkLst>
          <pc:docMk/>
          <pc:sldMk cId="191951480" sldId="1239"/>
        </pc:sldMkLst>
      </pc:sldChg>
      <pc:sldChg chg="modSp add mod">
        <pc:chgData name="Lines, Todd" userId="afaf7c3a-e8aa-4568-882a-02ad8f9e19b0" providerId="ADAL" clId="{A44F9186-463D-4809-AC2C-B561FB091AFE}" dt="2023-09-22T23:17:33.052" v="1262" actId="20577"/>
        <pc:sldMkLst>
          <pc:docMk/>
          <pc:sldMk cId="1271444977" sldId="1240"/>
        </pc:sldMkLst>
      </pc:sldChg>
      <pc:sldChg chg="modSp add mod">
        <pc:chgData name="Lines, Todd" userId="afaf7c3a-e8aa-4568-882a-02ad8f9e19b0" providerId="ADAL" clId="{A44F9186-463D-4809-AC2C-B561FB091AFE}" dt="2023-09-22T23:19:25.150" v="1419" actId="20577"/>
        <pc:sldMkLst>
          <pc:docMk/>
          <pc:sldMk cId="1673765700" sldId="12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F99F-2DB3-4D3C-A0B4-277E4B73E98C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8BC5-151C-4688-BD5C-6423970F5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208-4CF0-4D8F-BBD3-EFFDC88D9E4E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was a lot of math in this reading. Do we have to know it all for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Please No</a:t>
            </a:r>
          </a:p>
        </p:txBody>
      </p:sp>
    </p:spTree>
    <p:extLst>
      <p:ext uri="{BB962C8B-B14F-4D97-AF65-F5344CB8AC3E}">
        <p14:creationId xmlns:p14="http://schemas.microsoft.com/office/powerpoint/2010/main" val="2639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33400" y="9553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" y="167292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4512" y="23904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9275" y="3250895"/>
            <a:ext cx="1503362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" y="40541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Soda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387" y="4900308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86137" y="2484676"/>
            <a:ext cx="1192213" cy="10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035175" y="1211752"/>
            <a:ext cx="1947069" cy="1272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073275" y="1929302"/>
            <a:ext cx="1487458" cy="707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046287" y="2646852"/>
            <a:ext cx="1339850" cy="3577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052637" y="3004583"/>
            <a:ext cx="1333500" cy="502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073275" y="3372212"/>
            <a:ext cx="1487458" cy="938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062162" y="3524489"/>
            <a:ext cx="1920082" cy="1632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14338" idx="1"/>
          </p:cNvCxnSpPr>
          <p:nvPr/>
        </p:nvCxnSpPr>
        <p:spPr bwMode="auto">
          <a:xfrm>
            <a:off x="5686379" y="2985804"/>
            <a:ext cx="355646" cy="18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413625" y="2748201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cake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9275" y="5617858"/>
            <a:ext cx="1503362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0" name="Elbow Connector 14"/>
          <p:cNvCxnSpPr>
            <a:stCxn id="19" idx="3"/>
            <a:endCxn id="9" idx="4"/>
          </p:cNvCxnSpPr>
          <p:nvPr/>
        </p:nvCxnSpPr>
        <p:spPr bwMode="auto">
          <a:xfrm flipV="1">
            <a:off x="2052637" y="3524489"/>
            <a:ext cx="1929607" cy="23497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2580543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V="1">
            <a:off x="6902311" y="3003788"/>
            <a:ext cx="484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A1349-19A8-C73F-A26B-E46A5F3A2CF0}"/>
              </a:ext>
            </a:extLst>
          </p:cNvPr>
          <p:cNvGrpSpPr/>
          <p:nvPr/>
        </p:nvGrpSpPr>
        <p:grpSpPr>
          <a:xfrm>
            <a:off x="4875564" y="2286000"/>
            <a:ext cx="859631" cy="1437164"/>
            <a:chOff x="5417742" y="4800361"/>
            <a:chExt cx="859631" cy="1437164"/>
          </a:xfrm>
        </p:grpSpPr>
        <p:sp>
          <p:nvSpPr>
            <p:cNvPr id="14502" name="Rectangle: Rounded Corners 14501">
              <a:extLst>
                <a:ext uri="{FF2B5EF4-FFF2-40B4-BE49-F238E27FC236}">
                  <a16:creationId xmlns:a16="http://schemas.microsoft.com/office/drawing/2014/main" id="{8EA0284A-B9DE-F0A8-6A87-BF411DB8CF9C}"/>
                </a:ext>
              </a:extLst>
            </p:cNvPr>
            <p:cNvSpPr/>
            <p:nvPr/>
          </p:nvSpPr>
          <p:spPr>
            <a:xfrm>
              <a:off x="5417742" y="4800361"/>
              <a:ext cx="859631" cy="14371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3" name="Rectangle: Rounded Corners 14502">
              <a:extLst>
                <a:ext uri="{FF2B5EF4-FFF2-40B4-BE49-F238E27FC236}">
                  <a16:creationId xmlns:a16="http://schemas.microsoft.com/office/drawing/2014/main" id="{70A58826-C12C-2F94-C931-A7D228A33117}"/>
                </a:ext>
              </a:extLst>
            </p:cNvPr>
            <p:cNvSpPr/>
            <p:nvPr/>
          </p:nvSpPr>
          <p:spPr>
            <a:xfrm>
              <a:off x="5466557" y="4888266"/>
              <a:ext cx="762000" cy="126135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04" name="Straight Arrow Connector 14503">
            <a:extLst>
              <a:ext uri="{FF2B5EF4-FFF2-40B4-BE49-F238E27FC236}">
                <a16:creationId xmlns:a16="http://schemas.microsoft.com/office/drawing/2014/main" id="{98271335-FC56-864C-095B-DCC1D6DEABB5}"/>
              </a:ext>
            </a:extLst>
          </p:cNvPr>
          <p:cNvCxnSpPr>
            <a:cxnSpLocks/>
          </p:cNvCxnSpPr>
          <p:nvPr/>
        </p:nvCxnSpPr>
        <p:spPr bwMode="auto">
          <a:xfrm>
            <a:off x="4578350" y="3004582"/>
            <a:ext cx="3460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a trumpet sound is made of many frequencies, which frequency gives the sound it’s musical note?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fundamental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second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third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fourth harmonic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know what from this lecture will be on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Wild guessing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Just memorize it all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Look at what is in the next homework assignment and in the concept questions in the lecture slides.</a:t>
            </a:r>
          </a:p>
        </p:txBody>
      </p:sp>
    </p:spTree>
    <p:extLst>
      <p:ext uri="{BB962C8B-B14F-4D97-AF65-F5344CB8AC3E}">
        <p14:creationId xmlns:p14="http://schemas.microsoft.com/office/powerpoint/2010/main" val="127564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223.9.3.1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We can make a sound spectrum to see what frequencies are in a complex sound. Are light signals also made of multiple frequencies?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Yes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No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This is all crazy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33614"/>
            <a:ext cx="745302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31640" progId="Equation.3">
                  <p:embed/>
                </p:oleObj>
              </mc:Choice>
              <mc:Fallback>
                <p:oleObj name="Equation" r:id="rId5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8BB47C-C422-4A10-B689-497035EA9408}"/>
              </a:ext>
            </a:extLst>
          </p:cNvPr>
          <p:cNvSpPr/>
          <p:nvPr/>
        </p:nvSpPr>
        <p:spPr>
          <a:xfrm>
            <a:off x="1600200" y="4181218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4D206-3BDC-4C5D-94B1-73D7EE99CA1A}"/>
              </a:ext>
            </a:extLst>
          </p:cNvPr>
          <p:cNvSpPr/>
          <p:nvPr/>
        </p:nvSpPr>
        <p:spPr>
          <a:xfrm>
            <a:off x="2326160" y="4131790"/>
            <a:ext cx="296563" cy="191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9C46-AC36-4DEF-B25E-B86DFB2AE2BB}"/>
              </a:ext>
            </a:extLst>
          </p:cNvPr>
          <p:cNvSpPr/>
          <p:nvPr/>
        </p:nvSpPr>
        <p:spPr>
          <a:xfrm>
            <a:off x="1779374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D1BE2-819C-409E-B48E-FB4A7FDF094A}"/>
              </a:ext>
            </a:extLst>
          </p:cNvPr>
          <p:cNvSpPr/>
          <p:nvPr/>
        </p:nvSpPr>
        <p:spPr>
          <a:xfrm>
            <a:off x="2903839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16947-B17F-4EBD-9B5A-F1A096A4FBBE}"/>
              </a:ext>
            </a:extLst>
          </p:cNvPr>
          <p:cNvSpPr/>
          <p:nvPr/>
        </p:nvSpPr>
        <p:spPr>
          <a:xfrm>
            <a:off x="1547684" y="5657850"/>
            <a:ext cx="1816443" cy="1575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D40F4-F2D3-4496-AC02-24E4CE42F1BD}"/>
              </a:ext>
            </a:extLst>
          </p:cNvPr>
          <p:cNvSpPr/>
          <p:nvPr/>
        </p:nvSpPr>
        <p:spPr>
          <a:xfrm>
            <a:off x="1995617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0E9E7-4C98-4919-93E6-6622614FFE63}"/>
              </a:ext>
            </a:extLst>
          </p:cNvPr>
          <p:cNvSpPr/>
          <p:nvPr/>
        </p:nvSpPr>
        <p:spPr>
          <a:xfrm>
            <a:off x="2740111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1ED7-8E74-473B-AAAE-432D77DB9093}"/>
              </a:ext>
            </a:extLst>
          </p:cNvPr>
          <p:cNvSpPr/>
          <p:nvPr/>
        </p:nvSpPr>
        <p:spPr>
          <a:xfrm>
            <a:off x="1569308" y="2565572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AF1A3-E704-4D76-AE3A-D8F9775D3904}"/>
              </a:ext>
            </a:extLst>
          </p:cNvPr>
          <p:cNvSpPr/>
          <p:nvPr/>
        </p:nvSpPr>
        <p:spPr>
          <a:xfrm>
            <a:off x="2344696" y="2506877"/>
            <a:ext cx="231689" cy="20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90526-B380-4D49-910C-D7FA0D807BFE}"/>
              </a:ext>
            </a:extLst>
          </p:cNvPr>
          <p:cNvSpPr/>
          <p:nvPr/>
        </p:nvSpPr>
        <p:spPr>
          <a:xfrm>
            <a:off x="2035775" y="3347137"/>
            <a:ext cx="846438" cy="34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BE245-569A-4A2C-B37C-65754AAA062C}"/>
              </a:ext>
            </a:extLst>
          </p:cNvPr>
          <p:cNvSpPr/>
          <p:nvPr/>
        </p:nvSpPr>
        <p:spPr>
          <a:xfrm>
            <a:off x="2165523" y="3774990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87E2-9E39-40C3-8257-FE3E448C4EFB}"/>
              </a:ext>
            </a:extLst>
          </p:cNvPr>
          <p:cNvSpPr/>
          <p:nvPr/>
        </p:nvSpPr>
        <p:spPr>
          <a:xfrm>
            <a:off x="2530045" y="3765723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EEB238-B7C2-435B-9FB6-A98016E8898F}"/>
              </a:ext>
            </a:extLst>
          </p:cNvPr>
          <p:cNvSpPr/>
          <p:nvPr/>
        </p:nvSpPr>
        <p:spPr>
          <a:xfrm>
            <a:off x="1998706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44C7C-EC5E-41AE-8422-1DF10C3C4BE1}"/>
              </a:ext>
            </a:extLst>
          </p:cNvPr>
          <p:cNvSpPr/>
          <p:nvPr/>
        </p:nvSpPr>
        <p:spPr>
          <a:xfrm>
            <a:off x="2743200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D1B8A1-F2C0-4029-AD2A-70BE3D042D82}"/>
              </a:ext>
            </a:extLst>
          </p:cNvPr>
          <p:cNvSpPr/>
          <p:nvPr/>
        </p:nvSpPr>
        <p:spPr>
          <a:xfrm>
            <a:off x="2066667" y="1181615"/>
            <a:ext cx="797011" cy="4466969"/>
          </a:xfrm>
          <a:custGeom>
            <a:avLst/>
            <a:gdLst>
              <a:gd name="connsiteX0" fmla="*/ 506627 w 1050324"/>
              <a:gd name="connsiteY0" fmla="*/ 0 h 5955957"/>
              <a:gd name="connsiteX1" fmla="*/ 0 w 1050324"/>
              <a:gd name="connsiteY1" fmla="*/ 457200 h 5955957"/>
              <a:gd name="connsiteX2" fmla="*/ 840260 w 1050324"/>
              <a:gd name="connsiteY2" fmla="*/ 1210963 h 5955957"/>
              <a:gd name="connsiteX3" fmla="*/ 395416 w 1050324"/>
              <a:gd name="connsiteY3" fmla="*/ 2903838 h 5955957"/>
              <a:gd name="connsiteX4" fmla="*/ 827903 w 1050324"/>
              <a:gd name="connsiteY4" fmla="*/ 4732638 h 5955957"/>
              <a:gd name="connsiteX5" fmla="*/ 148281 w 1050324"/>
              <a:gd name="connsiteY5" fmla="*/ 5955957 h 5955957"/>
              <a:gd name="connsiteX6" fmla="*/ 902043 w 1050324"/>
              <a:gd name="connsiteY6" fmla="*/ 5931244 h 5955957"/>
              <a:gd name="connsiteX7" fmla="*/ 271849 w 1050324"/>
              <a:gd name="connsiteY7" fmla="*/ 4720281 h 5955957"/>
              <a:gd name="connsiteX8" fmla="*/ 630195 w 1050324"/>
              <a:gd name="connsiteY8" fmla="*/ 2891481 h 5955957"/>
              <a:gd name="connsiteX9" fmla="*/ 247135 w 1050324"/>
              <a:gd name="connsiteY9" fmla="*/ 1223319 h 5955957"/>
              <a:gd name="connsiteX10" fmla="*/ 1050324 w 1050324"/>
              <a:gd name="connsiteY10" fmla="*/ 494271 h 5955957"/>
              <a:gd name="connsiteX11" fmla="*/ 506627 w 1050324"/>
              <a:gd name="connsiteY11" fmla="*/ 0 h 5955957"/>
              <a:gd name="connsiteX0" fmla="*/ 518984 w 1062681"/>
              <a:gd name="connsiteY0" fmla="*/ 0 h 5955957"/>
              <a:gd name="connsiteX1" fmla="*/ 0 w 1062681"/>
              <a:gd name="connsiteY1" fmla="*/ 506627 h 5955957"/>
              <a:gd name="connsiteX2" fmla="*/ 852617 w 1062681"/>
              <a:gd name="connsiteY2" fmla="*/ 1210963 h 5955957"/>
              <a:gd name="connsiteX3" fmla="*/ 407773 w 1062681"/>
              <a:gd name="connsiteY3" fmla="*/ 2903838 h 5955957"/>
              <a:gd name="connsiteX4" fmla="*/ 840260 w 1062681"/>
              <a:gd name="connsiteY4" fmla="*/ 4732638 h 5955957"/>
              <a:gd name="connsiteX5" fmla="*/ 160638 w 1062681"/>
              <a:gd name="connsiteY5" fmla="*/ 5955957 h 5955957"/>
              <a:gd name="connsiteX6" fmla="*/ 914400 w 1062681"/>
              <a:gd name="connsiteY6" fmla="*/ 5931244 h 5955957"/>
              <a:gd name="connsiteX7" fmla="*/ 284206 w 1062681"/>
              <a:gd name="connsiteY7" fmla="*/ 4720281 h 5955957"/>
              <a:gd name="connsiteX8" fmla="*/ 642552 w 1062681"/>
              <a:gd name="connsiteY8" fmla="*/ 2891481 h 5955957"/>
              <a:gd name="connsiteX9" fmla="*/ 259492 w 1062681"/>
              <a:gd name="connsiteY9" fmla="*/ 1223319 h 5955957"/>
              <a:gd name="connsiteX10" fmla="*/ 1062681 w 1062681"/>
              <a:gd name="connsiteY10" fmla="*/ 494271 h 5955957"/>
              <a:gd name="connsiteX11" fmla="*/ 518984 w 1062681"/>
              <a:gd name="connsiteY11" fmla="*/ 0 h 5955957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20281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10963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2681" h="5955958">
                <a:moveTo>
                  <a:pt x="518984" y="0"/>
                </a:moveTo>
                <a:lnTo>
                  <a:pt x="0" y="506627"/>
                </a:lnTo>
                <a:lnTo>
                  <a:pt x="852617" y="1210963"/>
                </a:lnTo>
                <a:lnTo>
                  <a:pt x="407773" y="2903838"/>
                </a:lnTo>
                <a:lnTo>
                  <a:pt x="840260" y="4732638"/>
                </a:lnTo>
                <a:lnTo>
                  <a:pt x="160638" y="5955957"/>
                </a:lnTo>
                <a:lnTo>
                  <a:pt x="926756" y="5955958"/>
                </a:lnTo>
                <a:lnTo>
                  <a:pt x="284206" y="4744995"/>
                </a:lnTo>
                <a:lnTo>
                  <a:pt x="642552" y="2891481"/>
                </a:lnTo>
                <a:lnTo>
                  <a:pt x="247135" y="1210963"/>
                </a:lnTo>
                <a:lnTo>
                  <a:pt x="1062681" y="494271"/>
                </a:lnTo>
                <a:lnTo>
                  <a:pt x="5189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CD68D-6F9B-43CB-B7A4-A4ED05CC6AB3}"/>
              </a:ext>
            </a:extLst>
          </p:cNvPr>
          <p:cNvSpPr txBox="1"/>
          <p:nvPr/>
        </p:nvSpPr>
        <p:spPr>
          <a:xfrm>
            <a:off x="1797908" y="959194"/>
            <a:ext cx="1288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Electron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453BB-F6EC-415E-9140-0542C152475E}"/>
              </a:ext>
            </a:extLst>
          </p:cNvPr>
          <p:cNvSpPr txBox="1"/>
          <p:nvPr/>
        </p:nvSpPr>
        <p:spPr>
          <a:xfrm>
            <a:off x="463379" y="1691331"/>
            <a:ext cx="145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Condenser Lenses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464C1-9AAE-4D3F-929E-6970863F7A0F}"/>
              </a:ext>
            </a:extLst>
          </p:cNvPr>
          <p:cNvSpPr txBox="1"/>
          <p:nvPr/>
        </p:nvSpPr>
        <p:spPr>
          <a:xfrm>
            <a:off x="679623" y="2472895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71B4F-E5C0-40AA-9DBE-BFD3089DD20E}"/>
              </a:ext>
            </a:extLst>
          </p:cNvPr>
          <p:cNvSpPr txBox="1"/>
          <p:nvPr/>
        </p:nvSpPr>
        <p:spPr>
          <a:xfrm>
            <a:off x="710515" y="4088541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0B1D5-F9CC-4818-9597-2452DB3F6F4B}"/>
              </a:ext>
            </a:extLst>
          </p:cNvPr>
          <p:cNvSpPr txBox="1"/>
          <p:nvPr/>
        </p:nvSpPr>
        <p:spPr>
          <a:xfrm>
            <a:off x="1201696" y="321739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0B1D7-1D00-4828-99B1-19FBD0E5ECA5}"/>
              </a:ext>
            </a:extLst>
          </p:cNvPr>
          <p:cNvSpPr txBox="1"/>
          <p:nvPr/>
        </p:nvSpPr>
        <p:spPr>
          <a:xfrm>
            <a:off x="852617" y="3702392"/>
            <a:ext cx="1210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Objective Lens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D46C1-BAD9-4EA0-A8AD-33890D117A7F}"/>
              </a:ext>
            </a:extLst>
          </p:cNvPr>
          <p:cNvSpPr txBox="1"/>
          <p:nvPr/>
        </p:nvSpPr>
        <p:spPr>
          <a:xfrm>
            <a:off x="698157" y="4585900"/>
            <a:ext cx="124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Projective Lens</a:t>
            </a:r>
          </a:p>
        </p:txBody>
      </p:sp>
      <p:pic>
        <p:nvPicPr>
          <p:cNvPr id="2054" name="Picture 6" descr="https://upload.wikimedia.org/wikipedia/commons/thumb/6/63/U.S._Department_of_Energy_-_Science_-_276_003_003_%2816625682631%29.jpg/800px-U.S._Department_of_Energy_-_Science_-_276_003_003_%2816625682631%29.jpg">
            <a:extLst>
              <a:ext uri="{FF2B5EF4-FFF2-40B4-BE49-F238E27FC236}">
                <a16:creationId xmlns:a16="http://schemas.microsoft.com/office/drawing/2014/main" id="{6AE728BE-B361-4917-8DCF-60EA94E8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6" y="1099752"/>
            <a:ext cx="5004487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6/6a/Snow_crystals.jpg/800px-Snow_crystals.jpg">
            <a:extLst>
              <a:ext uri="{FF2B5EF4-FFF2-40B4-BE49-F238E27FC236}">
                <a16:creationId xmlns:a16="http://schemas.microsoft.com/office/drawing/2014/main" id="{6A071989-7C6C-4160-A041-F7642F81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3617455"/>
            <a:ext cx="2854412" cy="22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5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I make a wave signal last for less time, this will cause its frequency uncertainty to 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Increase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Decrease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Stay the same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Explode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5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78FAB1-F5FA-4740-B933-2D00B3D8C32C}"/>
              </a:ext>
            </a:extLst>
          </p:cNvPr>
          <p:cNvGrpSpPr/>
          <p:nvPr/>
        </p:nvGrpSpPr>
        <p:grpSpPr>
          <a:xfrm>
            <a:off x="2587630" y="3690662"/>
            <a:ext cx="3829051" cy="1463041"/>
            <a:chOff x="5910898" y="2328546"/>
            <a:chExt cx="2928937" cy="1343025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30D063C2-693F-4EB0-8BBC-F51DD71A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0898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C185BB98-3BDE-4B58-89F1-2C542A65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94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753FC474-9734-4F9B-93AA-58C5431CF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963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F44C8B23-AF98-42D8-8325-CBAC451B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7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07F9BC6A-9744-45C9-9C24-095468E7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9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4882B2D-A8F7-4BB5-A454-FFF82C04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123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6000FEC6-573B-4272-9F06-175D34DC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6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E1E76E3F-97D6-461C-A90D-6F4B573B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8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DFB2F2-6CCB-4DCC-9CD2-DEC2AA97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23" y="3057208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D67A4F66-EE5A-4D24-B8D3-658FA1FB7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9185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CE1564BA-56D2-4527-B583-5DC16F0C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348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5FE0E607-FBD5-47BD-A4BF-8B1B05B61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951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56D6C3D2-FDC8-48C0-A11C-2DF5CBF40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967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7B73E041-6D8E-44C8-A4F1-699D43E8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835" y="3058796"/>
              <a:ext cx="28575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F44A92D7-7ABB-4E21-9D2C-3563AA8F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8410" y="3054033"/>
              <a:ext cx="30162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C3BDD2B3-6D42-4730-8667-9CB3658F7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8573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754FEDF4-CE61-4122-9DC3-D568537F7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35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5ADDB5E0-86B2-4D9B-A47A-F5670707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8898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E7B7-530B-4BAF-B4FC-1A07CCB39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9060" y="3020696"/>
              <a:ext cx="28575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BC376B98-2785-4EBA-8F33-10A0A2F15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635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4FAF013-519D-454D-BC55-084B32335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779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F328573F-87AC-45C1-9672-11E88BE9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960" y="3030221"/>
              <a:ext cx="30162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C757F07-ADE1-4CEC-9BF2-7063F297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123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E01247F8-290D-4DB8-BE99-19DB0894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8285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0FA3CEE9-0B91-4354-BDDE-A89D0A04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8448" y="3112771"/>
              <a:ext cx="28575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304F93A-B16B-44FD-A918-E4CC3D07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0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FAA7D67B-0A79-4B60-84F6-90497A64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7185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46A0D9B-B002-4FEE-90D6-3342CD8B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7348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2ADC12D8-6C9B-4D6D-993F-432F4D3E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7510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63946122-8E6C-4779-BD01-71BA4B99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7673" y="3061971"/>
              <a:ext cx="28575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EEC8068-96CD-40CE-98A0-2D72B8C9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624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7CA1A7B5-F7A6-45CB-AB0D-C46E1A222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6410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5D4B7846-A757-496A-B2B9-15B7FDA52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6573" y="2773046"/>
              <a:ext cx="30162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802B96B4-8F42-43AD-9E45-544020233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6735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E919B433-D725-413C-B522-259160C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6898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07AF40E7-8E86-4F6A-BD9C-F5F6B3E8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7060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A56DBFE6-776C-4EA3-AC1E-C40654AD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223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06627566-DC95-4953-9FD8-AD9B2836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38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FD19FAFC-3E5F-47F3-A164-E9519891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5960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A62E2999-EA45-4560-9BC2-1FE3A6A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123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C100313F-6420-4F53-8B7E-02A19F88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6285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CE131C76-8D10-4F6D-B3A6-9E87BE3C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6448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E2815CBF-CA74-438A-A5F5-6EAB784F6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6610" y="3619183"/>
              <a:ext cx="28575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D9C1B1EA-1A67-484A-A06C-CC1810F84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185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81E4C87A-BAD4-4505-95C3-08A0DD598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534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1ABB597C-EC21-482B-9AA2-6571FD7D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5510" y="2944496"/>
              <a:ext cx="30162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960969C9-837D-4710-A7DC-DBFD6EC2E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5673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52A2C3FB-93E8-4139-B50F-B8E2FA63C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835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EFD1C52F-DC48-4D9F-B043-3682A35FB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5998" y="2328546"/>
              <a:ext cx="28575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251302B8-503C-4332-A475-BFEB5DCD0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573" y="232854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D5074D97-F399-4012-BF87-C5747F51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735" y="2328546"/>
              <a:ext cx="30162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57E65BD8-8C05-4CAF-990F-3E6C4E471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898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A7BBC00-37D8-46ED-A7A1-7BA15E1B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5060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C3C47D0B-23FB-4845-957F-46D03F9B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5223" y="2944496"/>
              <a:ext cx="28575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9B2C517D-0223-4435-9A10-86A883E5A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379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" name="Line 64">
              <a:extLst>
                <a:ext uri="{FF2B5EF4-FFF2-40B4-BE49-F238E27FC236}">
                  <a16:creationId xmlns:a16="http://schemas.microsoft.com/office/drawing/2014/main" id="{5139BF82-BC8F-41E3-BFC7-C7D1E1883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960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" name="Line 65">
              <a:extLst>
                <a:ext uri="{FF2B5EF4-FFF2-40B4-BE49-F238E27FC236}">
                  <a16:creationId xmlns:a16="http://schemas.microsoft.com/office/drawing/2014/main" id="{D2A05CFC-8369-4064-8C26-7A251989E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23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8230302A-6B72-4ED3-806D-440DEBE9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4285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35C3CC05-4430-498F-98D6-7C5C3E9F3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4448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id="{6A3A166A-BDD1-4419-A8C2-B4888B63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610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" name="Line 69">
              <a:extLst>
                <a:ext uri="{FF2B5EF4-FFF2-40B4-BE49-F238E27FC236}">
                  <a16:creationId xmlns:a16="http://schemas.microsoft.com/office/drawing/2014/main" id="{15E7FC7A-F696-417A-878A-375F5CE4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773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" name="Line 70">
              <a:extLst>
                <a:ext uri="{FF2B5EF4-FFF2-40B4-BE49-F238E27FC236}">
                  <a16:creationId xmlns:a16="http://schemas.microsoft.com/office/drawing/2014/main" id="{FB4092EB-E4FD-4614-B61E-478312B88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493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" name="Line 71">
              <a:extLst>
                <a:ext uri="{FF2B5EF4-FFF2-40B4-BE49-F238E27FC236}">
                  <a16:creationId xmlns:a16="http://schemas.microsoft.com/office/drawing/2014/main" id="{48851182-2DCD-4D5D-8E85-EC9464D39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3510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" name="Line 72">
              <a:extLst>
                <a:ext uri="{FF2B5EF4-FFF2-40B4-BE49-F238E27FC236}">
                  <a16:creationId xmlns:a16="http://schemas.microsoft.com/office/drawing/2014/main" id="{2B19B490-F08C-48CD-98FE-562C234C9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673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63716C9C-34B6-48DF-981F-72D6EABBA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835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" name="Line 74">
              <a:extLst>
                <a:ext uri="{FF2B5EF4-FFF2-40B4-BE49-F238E27FC236}">
                  <a16:creationId xmlns:a16="http://schemas.microsoft.com/office/drawing/2014/main" id="{6058FF97-7D84-4D72-84CD-95DA7E66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998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Line 75">
              <a:extLst>
                <a:ext uri="{FF2B5EF4-FFF2-40B4-BE49-F238E27FC236}">
                  <a16:creationId xmlns:a16="http://schemas.microsoft.com/office/drawing/2014/main" id="{F483CF8D-C175-4FEB-9A95-0AE8B5B4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160" y="2773046"/>
              <a:ext cx="28575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" name="Line 76">
              <a:extLst>
                <a:ext uri="{FF2B5EF4-FFF2-40B4-BE49-F238E27FC236}">
                  <a16:creationId xmlns:a16="http://schemas.microsoft.com/office/drawing/2014/main" id="{CE641B92-0524-4654-9081-4D2AFD0A9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735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6AFB5C4B-10D1-4E66-98DA-3DFDB15DD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89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194D742B-7016-4307-ADD9-4C554E3C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3060" y="3061971"/>
              <a:ext cx="30162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BEE44FFF-FC1A-4A95-A848-9DEA99DB7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3223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C69A96B6-0C17-4A37-BD16-65341B07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3385" y="3177858"/>
              <a:ext cx="2857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F64F8F61-0958-4089-9764-AB61FB913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1960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69217BF8-61EA-4035-A789-096E42AFD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21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3B0B4049-1968-4B2A-AE54-DE5E3251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2285" y="3112771"/>
              <a:ext cx="30162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107EE1E5-1CAD-4FBE-B004-361EA9F7B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2448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3972E49A-952D-45C3-AD45-811289080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82610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3EC4FDB2-3F9A-4D0F-A3D4-02F66D581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2773" y="3030221"/>
              <a:ext cx="28575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5DFA8238-D3AB-4957-92E2-BF673FFF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34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48205DAA-B060-4E3E-B4F2-77B70BFD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510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" name="Line 89">
              <a:extLst>
                <a:ext uri="{FF2B5EF4-FFF2-40B4-BE49-F238E27FC236}">
                  <a16:creationId xmlns:a16="http://schemas.microsoft.com/office/drawing/2014/main" id="{5C931043-9B98-477C-A97C-5E7F1C94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673" y="3020696"/>
              <a:ext cx="30162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" name="Line 90">
              <a:extLst>
                <a:ext uri="{FF2B5EF4-FFF2-40B4-BE49-F238E27FC236}">
                  <a16:creationId xmlns:a16="http://schemas.microsoft.com/office/drawing/2014/main" id="{BC6C0B3C-C2AF-40A3-8439-D2E9E8C2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835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" name="Line 91">
              <a:extLst>
                <a:ext uri="{FF2B5EF4-FFF2-40B4-BE49-F238E27FC236}">
                  <a16:creationId xmlns:a16="http://schemas.microsoft.com/office/drawing/2014/main" id="{55288B3E-4076-4C1C-A9F4-A6D08D6B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998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" name="Line 92">
              <a:extLst>
                <a:ext uri="{FF2B5EF4-FFF2-40B4-BE49-F238E27FC236}">
                  <a16:creationId xmlns:a16="http://schemas.microsoft.com/office/drawing/2014/main" id="{BA49EF45-405E-4BC1-A9F6-5A29CDC24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2160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" name="Line 93">
              <a:extLst>
                <a:ext uri="{FF2B5EF4-FFF2-40B4-BE49-F238E27FC236}">
                  <a16:creationId xmlns:a16="http://schemas.microsoft.com/office/drawing/2014/main" id="{19E0E5D5-15AF-4524-BB9F-AE0011899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2323" y="3054033"/>
              <a:ext cx="28575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" name="Line 94">
              <a:extLst>
                <a:ext uri="{FF2B5EF4-FFF2-40B4-BE49-F238E27FC236}">
                  <a16:creationId xmlns:a16="http://schemas.microsoft.com/office/drawing/2014/main" id="{BADF0230-123D-431D-A9BC-584881A1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0898" y="3058796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" name="Line 95">
              <a:extLst>
                <a:ext uri="{FF2B5EF4-FFF2-40B4-BE49-F238E27FC236}">
                  <a16:creationId xmlns:a16="http://schemas.microsoft.com/office/drawing/2014/main" id="{CA4B6E2E-6F26-4572-ACE7-544DDF458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106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" name="Line 96">
              <a:extLst>
                <a:ext uri="{FF2B5EF4-FFF2-40B4-BE49-F238E27FC236}">
                  <a16:creationId xmlns:a16="http://schemas.microsoft.com/office/drawing/2014/main" id="{A38786CD-6511-4756-B4D2-F0841888F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122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" name="Line 97">
              <a:extLst>
                <a:ext uri="{FF2B5EF4-FFF2-40B4-BE49-F238E27FC236}">
                  <a16:creationId xmlns:a16="http://schemas.microsoft.com/office/drawing/2014/main" id="{B25B3DAB-9924-437C-A6A9-3DDD1FCF5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1385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" name="Line 98">
              <a:extLst>
                <a:ext uri="{FF2B5EF4-FFF2-40B4-BE49-F238E27FC236}">
                  <a16:creationId xmlns:a16="http://schemas.microsoft.com/office/drawing/2014/main" id="{5228A1AB-C670-421F-8E6A-71F782462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71548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" name="Line 99">
              <a:extLst>
                <a:ext uri="{FF2B5EF4-FFF2-40B4-BE49-F238E27FC236}">
                  <a16:creationId xmlns:a16="http://schemas.microsoft.com/office/drawing/2014/main" id="{4DE8B451-2061-4284-9B85-2BFAACBFB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710" y="3057208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" name="Line 100">
              <a:extLst>
                <a:ext uri="{FF2B5EF4-FFF2-40B4-BE49-F238E27FC236}">
                  <a16:creationId xmlns:a16="http://schemas.microsoft.com/office/drawing/2014/main" id="{045317B5-D569-4CC0-B95B-8A5F6F7F9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028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" name="Line 101">
              <a:extLst>
                <a:ext uri="{FF2B5EF4-FFF2-40B4-BE49-F238E27FC236}">
                  <a16:creationId xmlns:a16="http://schemas.microsoft.com/office/drawing/2014/main" id="{0DF05804-40D1-47E0-9490-9E932387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044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" name="Line 102">
              <a:extLst>
                <a:ext uri="{FF2B5EF4-FFF2-40B4-BE49-F238E27FC236}">
                  <a16:creationId xmlns:a16="http://schemas.microsoft.com/office/drawing/2014/main" id="{60BB35B7-D9E9-4089-8E17-292C3F8F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06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" name="Line 103">
              <a:extLst>
                <a:ext uri="{FF2B5EF4-FFF2-40B4-BE49-F238E27FC236}">
                  <a16:creationId xmlns:a16="http://schemas.microsoft.com/office/drawing/2014/main" id="{DEAC99B1-8F99-43EC-8D8E-EA06801A4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07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" name="Line 104">
              <a:extLst>
                <a:ext uri="{FF2B5EF4-FFF2-40B4-BE49-F238E27FC236}">
                  <a16:creationId xmlns:a16="http://schemas.microsoft.com/office/drawing/2014/main" id="{E08A9C0E-231D-4537-BFD7-E9BCE877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0935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" name="Line 105">
              <a:extLst>
                <a:ext uri="{FF2B5EF4-FFF2-40B4-BE49-F238E27FC236}">
                  <a16:creationId xmlns:a16="http://schemas.microsoft.com/office/drawing/2014/main" id="{FEE51602-F6D8-493A-9136-F6AED79B8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95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" name="Line 106">
              <a:extLst>
                <a:ext uri="{FF2B5EF4-FFF2-40B4-BE49-F238E27FC236}">
                  <a16:creationId xmlns:a16="http://schemas.microsoft.com/office/drawing/2014/main" id="{8E64B4AF-3BEE-4540-ADCA-A3C3F363A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6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3CD26B9-EA34-4E21-8C9F-79B0DCE3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3" y="1279716"/>
            <a:ext cx="6891306" cy="1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61DB8-8AFD-4A90-82E1-B3412E8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9" y="2145168"/>
            <a:ext cx="3715597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01A78-FB49-4EA3-B5E4-83840AED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85" y="2135901"/>
            <a:ext cx="3572689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85C4D-719C-4CD2-B526-C0EC078099F6}"/>
              </a:ext>
            </a:extLst>
          </p:cNvPr>
          <p:cNvSpPr txBox="1"/>
          <p:nvPr/>
        </p:nvSpPr>
        <p:spPr>
          <a:xfrm>
            <a:off x="3753366" y="5009120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10s,  200Hz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841A3-BFB0-4ADF-944A-B54EE32D50B5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BF7B4-0313-4E5E-86DE-F08588FE8037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30696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007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1sec, 200hz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804A4-3697-4DA0-B11F-62E70F3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51" y="2138414"/>
            <a:ext cx="3572689" cy="24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DE7B9-9C44-43A9-93D4-A2AD9E30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" y="2126634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B232-7F16-4FCB-B07D-FE821235943F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2AA1-296F-4548-986A-1876D9B479A6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204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0.1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D6B1A-F1AA-4D73-B6E8-8CA3912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94" y="2191506"/>
            <a:ext cx="3572689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83C38-F435-4C7E-BCA2-0A24252F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4" y="2191506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C3F5B-3EED-4B36-AAC1-C9BE6CFD36C7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0D0D-8ABE-4874-B7DB-97C6A9296B23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44744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86136" y="4781672"/>
            <a:ext cx="1265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0.05 sec, 200hz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958EA-CDCD-4FB4-8A74-FE2408DC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3" y="2179727"/>
            <a:ext cx="3572689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D7139-B39B-4F61-B37B-F67F4552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3" y="2156480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CCE1E-0142-43C8-9EB2-1AF9E6E6E50A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31F2B-45BF-45F0-9228-78C17E23446B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71752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0.025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49E0E-D3A1-4ABA-B567-82383699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7" y="2172971"/>
            <a:ext cx="3715597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6ACCA-8B18-4B8A-B5BE-6C291859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94" y="2247111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0.005 sec, 200hz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3E83-91C6-4368-B819-00E59CD1E77B}"/>
              </a:ext>
            </a:extLst>
          </p:cNvPr>
          <p:cNvSpPr/>
          <p:nvPr/>
        </p:nvSpPr>
        <p:spPr>
          <a:xfrm>
            <a:off x="4478705" y="3290500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F1544-B7BE-4A6F-996F-D57479D7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7" y="2251824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4FDF8-7293-4AAA-9250-855A0DF0E4A3}"/>
              </a:ext>
            </a:extLst>
          </p:cNvPr>
          <p:cNvSpPr txBox="1"/>
          <p:nvPr/>
        </p:nvSpPr>
        <p:spPr>
          <a:xfrm>
            <a:off x="1697065" y="4576843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0C4B-BE64-495B-8045-124B1C2D10D7}"/>
              </a:ext>
            </a:extLst>
          </p:cNvPr>
          <p:cNvSpPr txBox="1"/>
          <p:nvPr/>
        </p:nvSpPr>
        <p:spPr>
          <a:xfrm>
            <a:off x="5809927" y="4586529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9B8F73-84F7-40C1-9A88-C7CC3DD6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76" y="2251824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9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714-2A9E-F795-E87F-CD903BFC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F69C3-7D24-A60D-1CE7-08A85D57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947987"/>
            <a:ext cx="6048375" cy="96202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0687DC-7864-6BEF-3051-E07684402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812" y="3382169"/>
            <a:ext cx="6048375" cy="962025"/>
          </a:xfrm>
        </p:spPr>
      </p:pic>
    </p:spTree>
    <p:extLst>
      <p:ext uri="{BB962C8B-B14F-4D97-AF65-F5344CB8AC3E}">
        <p14:creationId xmlns:p14="http://schemas.microsoft.com/office/powerpoint/2010/main" val="1506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2573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863" y="35560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1794"/>
              </p:ext>
            </p:extLst>
          </p:nvPr>
        </p:nvGraphicFramePr>
        <p:xfrm>
          <a:off x="2344738" y="3101975"/>
          <a:ext cx="9429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15640" progId="Equation.3">
                  <p:embed/>
                </p:oleObj>
              </mc:Choice>
              <mc:Fallback>
                <p:oleObj name="Equation" r:id="rId4" imgW="1028520" imgH="21564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01975"/>
                        <a:ext cx="94297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125"/>
              </p:ext>
            </p:extLst>
          </p:nvPr>
        </p:nvGraphicFramePr>
        <p:xfrm>
          <a:off x="5897563" y="3100388"/>
          <a:ext cx="977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100388"/>
                        <a:ext cx="97790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3385"/>
              </p:ext>
            </p:extLst>
          </p:nvPr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720" imgH="457200" progId="Equation.3">
                  <p:embed/>
                </p:oleObj>
              </mc:Choice>
              <mc:Fallback>
                <p:oleObj name="Equation" r:id="rId8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A trumpet player plays a note on her trumpet. You hear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Just one frequency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Two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Three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Ten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Hundreds of frequencies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1069095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1751720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9712" y="243275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4475" y="3250320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01390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5587" y="4817183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81337" y="2559758"/>
            <a:ext cx="1192213" cy="989012"/>
            <a:chOff x="4572000" y="2559758"/>
            <a:chExt cx="1192213" cy="989012"/>
          </a:xfrm>
        </p:grpSpPr>
        <p:sp>
          <p:nvSpPr>
            <p:cNvPr id="9" name="Oval 8"/>
            <p:cNvSpPr/>
            <p:nvPr/>
          </p:nvSpPr>
          <p:spPr bwMode="auto">
            <a:xfrm>
              <a:off x="4572000" y="2559758"/>
              <a:ext cx="1192213" cy="989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 bwMode="auto">
            <a:xfrm rot="16200000" flipH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 bwMode="auto">
            <a:xfrm rot="5400000" flipH="1" flipV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1730375" y="1312777"/>
            <a:ext cx="1947069" cy="12469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1768475" y="1995402"/>
            <a:ext cx="1487458" cy="7091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1741487" y="2676439"/>
            <a:ext cx="1339850" cy="37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1747837" y="3054264"/>
            <a:ext cx="1333500" cy="439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1768475" y="3403933"/>
            <a:ext cx="1487458" cy="853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1757362" y="3548770"/>
            <a:ext cx="1920082" cy="151209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9" idx="6"/>
          </p:cNvCxnSpPr>
          <p:nvPr/>
        </p:nvCxnSpPr>
        <p:spPr bwMode="auto">
          <a:xfrm>
            <a:off x="4273550" y="3054264"/>
            <a:ext cx="298450" cy="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337425" y="2528008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4475" y="5499808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  <a:endCxn id="9" idx="4"/>
          </p:cNvCxnSpPr>
          <p:nvPr/>
        </p:nvCxnSpPr>
        <p:spPr bwMode="auto">
          <a:xfrm flipV="1">
            <a:off x="1747837" y="3548770"/>
            <a:ext cx="1929607" cy="21947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2627348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826111" y="3051577"/>
            <a:ext cx="484187" cy="1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A591465-3673-A556-E8D3-A60392FA1EE2}"/>
              </a:ext>
            </a:extLst>
          </p:cNvPr>
          <p:cNvGrpSpPr/>
          <p:nvPr/>
        </p:nvGrpSpPr>
        <p:grpSpPr>
          <a:xfrm>
            <a:off x="4576470" y="2300519"/>
            <a:ext cx="859631" cy="1437164"/>
            <a:chOff x="5417742" y="4800361"/>
            <a:chExt cx="859631" cy="1437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8D93BF-BE2A-CE48-0B7F-4F15281BB979}"/>
                </a:ext>
              </a:extLst>
            </p:cNvPr>
            <p:cNvGrpSpPr/>
            <p:nvPr/>
          </p:nvGrpSpPr>
          <p:grpSpPr>
            <a:xfrm>
              <a:off x="5417742" y="4800361"/>
              <a:ext cx="859631" cy="1437164"/>
              <a:chOff x="5417742" y="4800361"/>
              <a:chExt cx="859631" cy="14371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EA6304-7117-A1B2-FDB2-EBF1BBB84F56}"/>
                  </a:ext>
                </a:extLst>
              </p:cNvPr>
              <p:cNvSpPr/>
              <p:nvPr/>
            </p:nvSpPr>
            <p:spPr>
              <a:xfrm>
                <a:off x="5417742" y="4800361"/>
                <a:ext cx="859631" cy="143716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068447C-8F5B-27FD-AB0B-8C3C4594B72C}"/>
                  </a:ext>
                </a:extLst>
              </p:cNvPr>
              <p:cNvSpPr/>
              <p:nvPr/>
            </p:nvSpPr>
            <p:spPr>
              <a:xfrm>
                <a:off x="5466557" y="4888266"/>
                <a:ext cx="762000" cy="12613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65E0111-D14B-626F-E9A3-FA55BAE5C68D}"/>
                </a:ext>
              </a:extLst>
            </p:cNvPr>
            <p:cNvGrpSpPr/>
            <p:nvPr/>
          </p:nvGrpSpPr>
          <p:grpSpPr>
            <a:xfrm>
              <a:off x="5486400" y="4939023"/>
              <a:ext cx="142597" cy="243682"/>
              <a:chOff x="6683514" y="4212409"/>
              <a:chExt cx="860286" cy="848456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93BA43BE-85B3-697C-31E5-54D567D64BE9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06B54E4D-5FFA-C639-18FB-8F33B74A13E5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4531B58E-4A11-0BD0-0627-9CEA76A84E0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2939099-21C0-87B8-93A7-BBD498FF488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0A8E1BEB-1370-9884-F803-3644D1C40BD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0232837F-2486-F951-FB46-C3EBAAEAC0D6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231090E6-325E-B6FA-1A1F-85FB9752A0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6B04FB60-5A5A-3C4B-B659-1415E05915D3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192129FC-2D54-984F-9494-DB62293557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50D905A3-D036-E3DE-F2DF-8C419974E08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399C2F1F-0637-FFC7-70C5-75E10AD11F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A2F667E6-4AAA-753A-3794-68991F6FC34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78FF34-3F61-AC3C-74F6-D400C7E0434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13FFCDF9-8490-37A6-1A71-00EC4406564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loud 41">
                <a:extLst>
                  <a:ext uri="{FF2B5EF4-FFF2-40B4-BE49-F238E27FC236}">
                    <a16:creationId xmlns:a16="http://schemas.microsoft.com/office/drawing/2014/main" id="{4A61D8A7-534F-9CFC-1961-67B942E39118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A58E47F-9CBB-E343-6757-8B566BFC5F2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44F52F-13C0-4F85-4650-F18131B94C99}"/>
                </a:ext>
              </a:extLst>
            </p:cNvPr>
            <p:cNvGrpSpPr/>
            <p:nvPr/>
          </p:nvGrpSpPr>
          <p:grpSpPr>
            <a:xfrm>
              <a:off x="5724803" y="4937918"/>
              <a:ext cx="142597" cy="243682"/>
              <a:chOff x="6683514" y="4212409"/>
              <a:chExt cx="860286" cy="848456"/>
            </a:xfrm>
          </p:grpSpPr>
          <p:sp>
            <p:nvSpPr>
              <p:cNvPr id="46" name="Cloud 45">
                <a:extLst>
                  <a:ext uri="{FF2B5EF4-FFF2-40B4-BE49-F238E27FC236}">
                    <a16:creationId xmlns:a16="http://schemas.microsoft.com/office/drawing/2014/main" id="{567BC340-8197-D8FC-152D-811E4DAD0224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258BAE33-7E8C-F44D-EB07-A4983806D15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04ED2EE-B0BF-328A-C2DF-BEA73BDBA7C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loud 48">
                <a:extLst>
                  <a:ext uri="{FF2B5EF4-FFF2-40B4-BE49-F238E27FC236}">
                    <a16:creationId xmlns:a16="http://schemas.microsoft.com/office/drawing/2014/main" id="{F08D032C-75A6-BBAB-3041-DA9B665A05E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DB7B3AA9-3B88-08D2-A0D2-5E611B2F472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98DB5328-11AC-581D-7CC6-F764BF8F6F3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F11A0768-8740-05B1-0CB1-F2EBD7819DB5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loud 52">
                <a:extLst>
                  <a:ext uri="{FF2B5EF4-FFF2-40B4-BE49-F238E27FC236}">
                    <a16:creationId xmlns:a16="http://schemas.microsoft.com/office/drawing/2014/main" id="{4B9EE800-449D-60FB-A85D-8E4119119C52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A241648B-1020-DD14-941B-95970C39AF45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6F2B5422-4A3F-5D61-40D0-5B5642FB884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loud 55">
                <a:extLst>
                  <a:ext uri="{FF2B5EF4-FFF2-40B4-BE49-F238E27FC236}">
                    <a16:creationId xmlns:a16="http://schemas.microsoft.com/office/drawing/2014/main" id="{2C48DF27-2BE1-07C8-22FF-F4301C4793C4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loud 56">
                <a:extLst>
                  <a:ext uri="{FF2B5EF4-FFF2-40B4-BE49-F238E27FC236}">
                    <a16:creationId xmlns:a16="http://schemas.microsoft.com/office/drawing/2014/main" id="{BD4D98E4-4E40-BD3D-A337-85E17D79C53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loud 57">
                <a:extLst>
                  <a:ext uri="{FF2B5EF4-FFF2-40B4-BE49-F238E27FC236}">
                    <a16:creationId xmlns:a16="http://schemas.microsoft.com/office/drawing/2014/main" id="{88C55EAA-FC81-9C75-839D-28062A67F361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loud 58">
                <a:extLst>
                  <a:ext uri="{FF2B5EF4-FFF2-40B4-BE49-F238E27FC236}">
                    <a16:creationId xmlns:a16="http://schemas.microsoft.com/office/drawing/2014/main" id="{62AC101B-F2A8-244B-8223-96067EA43B3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CD80F685-D50D-FE47-50EF-25E947B8CF5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loud 60">
                <a:extLst>
                  <a:ext uri="{FF2B5EF4-FFF2-40B4-BE49-F238E27FC236}">
                    <a16:creationId xmlns:a16="http://schemas.microsoft.com/office/drawing/2014/main" id="{2876290F-9E0F-B4CF-F689-A3C61B209577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326CAE-C25A-95F3-39F8-73D99AD40F34}"/>
                </a:ext>
              </a:extLst>
            </p:cNvPr>
            <p:cNvGrpSpPr/>
            <p:nvPr/>
          </p:nvGrpSpPr>
          <p:grpSpPr>
            <a:xfrm>
              <a:off x="6029603" y="4937918"/>
              <a:ext cx="142597" cy="243682"/>
              <a:chOff x="6683514" y="4212409"/>
              <a:chExt cx="860286" cy="848456"/>
            </a:xfrm>
          </p:grpSpPr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27E7DF1C-E661-D702-05E9-BC4F59C51E1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loud 63">
                <a:extLst>
                  <a:ext uri="{FF2B5EF4-FFF2-40B4-BE49-F238E27FC236}">
                    <a16:creationId xmlns:a16="http://schemas.microsoft.com/office/drawing/2014/main" id="{95879910-0425-2516-EF26-9FCC8C74081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64">
                <a:extLst>
                  <a:ext uri="{FF2B5EF4-FFF2-40B4-BE49-F238E27FC236}">
                    <a16:creationId xmlns:a16="http://schemas.microsoft.com/office/drawing/2014/main" id="{C0784431-B657-2C53-B5E8-1C033B3FFE1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loud 65">
                <a:extLst>
                  <a:ext uri="{FF2B5EF4-FFF2-40B4-BE49-F238E27FC236}">
                    <a16:creationId xmlns:a16="http://schemas.microsoft.com/office/drawing/2014/main" id="{B33C1C75-6269-3CE1-08D1-B22918D50E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loud 66">
                <a:extLst>
                  <a:ext uri="{FF2B5EF4-FFF2-40B4-BE49-F238E27FC236}">
                    <a16:creationId xmlns:a16="http://schemas.microsoft.com/office/drawing/2014/main" id="{AD5B67A1-CB54-B8C1-D0B4-C83F8DAB899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loud 67">
                <a:extLst>
                  <a:ext uri="{FF2B5EF4-FFF2-40B4-BE49-F238E27FC236}">
                    <a16:creationId xmlns:a16="http://schemas.microsoft.com/office/drawing/2014/main" id="{E642740E-E059-F9E4-DD1E-45FBC4F2C1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loud 68">
                <a:extLst>
                  <a:ext uri="{FF2B5EF4-FFF2-40B4-BE49-F238E27FC236}">
                    <a16:creationId xmlns:a16="http://schemas.microsoft.com/office/drawing/2014/main" id="{A6297AEB-5159-A4FF-AE25-2554D94BB58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B6430900-0337-74C1-9F71-CE8D5C6D413A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A968DA96-9741-7650-877A-BA5685B9AC2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loud 71">
                <a:extLst>
                  <a:ext uri="{FF2B5EF4-FFF2-40B4-BE49-F238E27FC236}">
                    <a16:creationId xmlns:a16="http://schemas.microsoft.com/office/drawing/2014/main" id="{C10C75BC-0073-1BE6-36DB-9852DC6348E4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9D21CD11-F2FD-06E1-A2B1-8E39F681EEC8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FF6C24F0-0CC0-76B8-544B-0F97C740B580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3789C8DF-5D94-AF8A-1267-BB11C636ECE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EF73A531-A7C7-C704-8625-77B9D13BFD8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loud 76">
                <a:extLst>
                  <a:ext uri="{FF2B5EF4-FFF2-40B4-BE49-F238E27FC236}">
                    <a16:creationId xmlns:a16="http://schemas.microsoft.com/office/drawing/2014/main" id="{865C2DF7-2847-6EE7-68B8-D45983840B3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F7B78A25-DF35-BBD2-2FD1-1BC10625F3C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2D2FFE-0F86-0BB3-A504-F701C9FD87FA}"/>
                </a:ext>
              </a:extLst>
            </p:cNvPr>
            <p:cNvGrpSpPr/>
            <p:nvPr/>
          </p:nvGrpSpPr>
          <p:grpSpPr>
            <a:xfrm>
              <a:off x="5486400" y="5242718"/>
              <a:ext cx="142597" cy="243682"/>
              <a:chOff x="6683514" y="4212409"/>
              <a:chExt cx="860286" cy="848456"/>
            </a:xfrm>
          </p:grpSpPr>
          <p:sp>
            <p:nvSpPr>
              <p:cNvPr id="80" name="Cloud 79">
                <a:extLst>
                  <a:ext uri="{FF2B5EF4-FFF2-40B4-BE49-F238E27FC236}">
                    <a16:creationId xmlns:a16="http://schemas.microsoft.com/office/drawing/2014/main" id="{F59D2B00-9833-75FD-5183-CDDE418341BF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loud 80">
                <a:extLst>
                  <a:ext uri="{FF2B5EF4-FFF2-40B4-BE49-F238E27FC236}">
                    <a16:creationId xmlns:a16="http://schemas.microsoft.com/office/drawing/2014/main" id="{7FA0B58B-4056-F3A8-6B9D-FEC69BB4FED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loud 81">
                <a:extLst>
                  <a:ext uri="{FF2B5EF4-FFF2-40B4-BE49-F238E27FC236}">
                    <a16:creationId xmlns:a16="http://schemas.microsoft.com/office/drawing/2014/main" id="{88358CE6-4301-AA89-0D47-453FC130FB16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D88197B9-AC73-78F8-C7D1-47524DCDBA05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585A6502-A4DB-B14F-0B6D-10772D85403F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loud 84">
                <a:extLst>
                  <a:ext uri="{FF2B5EF4-FFF2-40B4-BE49-F238E27FC236}">
                    <a16:creationId xmlns:a16="http://schemas.microsoft.com/office/drawing/2014/main" id="{C5580944-E677-9FBC-BAEC-0227EE81F17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A4DEC6BF-0C9B-6095-9528-40FB45E4EAAF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D1F2AFD9-EE67-17A3-92F6-C295D2C305B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3393C8FB-2082-67B7-2384-96A4BD579106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4EED4EEC-DF9A-80AB-12C0-86AE71A80C4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loud 89">
                <a:extLst>
                  <a:ext uri="{FF2B5EF4-FFF2-40B4-BE49-F238E27FC236}">
                    <a16:creationId xmlns:a16="http://schemas.microsoft.com/office/drawing/2014/main" id="{A915A5A6-48A3-D5C1-309B-3837BC710B20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7CDF5940-8BBC-233A-8EC5-2775595AA995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loud 91">
                <a:extLst>
                  <a:ext uri="{FF2B5EF4-FFF2-40B4-BE49-F238E27FC236}">
                    <a16:creationId xmlns:a16="http://schemas.microsoft.com/office/drawing/2014/main" id="{036DB05F-3C0E-F058-1A8D-0B883B56C42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D0CDAFF2-2596-229E-191F-B930955F604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loud 93">
                <a:extLst>
                  <a:ext uri="{FF2B5EF4-FFF2-40B4-BE49-F238E27FC236}">
                    <a16:creationId xmlns:a16="http://schemas.microsoft.com/office/drawing/2014/main" id="{9132F131-0249-C5BA-5959-0EEC0C4DFA47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loud 94">
                <a:extLst>
                  <a:ext uri="{FF2B5EF4-FFF2-40B4-BE49-F238E27FC236}">
                    <a16:creationId xmlns:a16="http://schemas.microsoft.com/office/drawing/2014/main" id="{DF8433E3-5D42-74F6-B3D8-59E5E61DEBE4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F5AC789-12FA-E3BC-545F-8580E096D157}"/>
                </a:ext>
              </a:extLst>
            </p:cNvPr>
            <p:cNvGrpSpPr/>
            <p:nvPr/>
          </p:nvGrpSpPr>
          <p:grpSpPr>
            <a:xfrm>
              <a:off x="5724803" y="5241613"/>
              <a:ext cx="142597" cy="243682"/>
              <a:chOff x="6683514" y="4212409"/>
              <a:chExt cx="860286" cy="848456"/>
            </a:xfrm>
          </p:grpSpPr>
          <p:sp>
            <p:nvSpPr>
              <p:cNvPr id="97" name="Cloud 96">
                <a:extLst>
                  <a:ext uri="{FF2B5EF4-FFF2-40B4-BE49-F238E27FC236}">
                    <a16:creationId xmlns:a16="http://schemas.microsoft.com/office/drawing/2014/main" id="{50AECFA8-A754-4C9F-0991-B534615019EC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loud 97">
                <a:extLst>
                  <a:ext uri="{FF2B5EF4-FFF2-40B4-BE49-F238E27FC236}">
                    <a16:creationId xmlns:a16="http://schemas.microsoft.com/office/drawing/2014/main" id="{EADAA2FB-3B5F-3DA8-21B1-8DF14F8E281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loud 98">
                <a:extLst>
                  <a:ext uri="{FF2B5EF4-FFF2-40B4-BE49-F238E27FC236}">
                    <a16:creationId xmlns:a16="http://schemas.microsoft.com/office/drawing/2014/main" id="{4172A3C5-C869-409A-9D9E-46F7CDF6E21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loud 99">
                <a:extLst>
                  <a:ext uri="{FF2B5EF4-FFF2-40B4-BE49-F238E27FC236}">
                    <a16:creationId xmlns:a16="http://schemas.microsoft.com/office/drawing/2014/main" id="{5E723ADD-1817-97EB-9B57-412A948D9C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loud 100">
                <a:extLst>
                  <a:ext uri="{FF2B5EF4-FFF2-40B4-BE49-F238E27FC236}">
                    <a16:creationId xmlns:a16="http://schemas.microsoft.com/office/drawing/2014/main" id="{10551F2D-48EE-0F2E-3ACD-E24A9934C4F7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loud 101">
                <a:extLst>
                  <a:ext uri="{FF2B5EF4-FFF2-40B4-BE49-F238E27FC236}">
                    <a16:creationId xmlns:a16="http://schemas.microsoft.com/office/drawing/2014/main" id="{66DE835A-6030-9AC0-2D2B-F0E427C1733F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loud 102">
                <a:extLst>
                  <a:ext uri="{FF2B5EF4-FFF2-40B4-BE49-F238E27FC236}">
                    <a16:creationId xmlns:a16="http://schemas.microsoft.com/office/drawing/2014/main" id="{F5AB4A49-7FBE-A0D7-7046-51CD3EF1CB1B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loud 103">
                <a:extLst>
                  <a:ext uri="{FF2B5EF4-FFF2-40B4-BE49-F238E27FC236}">
                    <a16:creationId xmlns:a16="http://schemas.microsoft.com/office/drawing/2014/main" id="{5537EA04-6F71-3B42-4CB4-6C3FFC0F9BC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939C39AE-E8D5-CE2B-0BF2-ADD7C53859A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232A97A6-FA4E-96A5-E046-8B904BDAD60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BBB9330A-C7F1-8685-CD9F-55D55ACDC341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F57AEA6F-FAF0-0A7B-1E44-A974F9916174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loud 108">
                <a:extLst>
                  <a:ext uri="{FF2B5EF4-FFF2-40B4-BE49-F238E27FC236}">
                    <a16:creationId xmlns:a16="http://schemas.microsoft.com/office/drawing/2014/main" id="{06175D7C-39A9-83A6-D892-93D633D0F71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loud 109">
                <a:extLst>
                  <a:ext uri="{FF2B5EF4-FFF2-40B4-BE49-F238E27FC236}">
                    <a16:creationId xmlns:a16="http://schemas.microsoft.com/office/drawing/2014/main" id="{E817FE47-995B-672F-214A-9D32293BEAB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loud 110">
                <a:extLst>
                  <a:ext uri="{FF2B5EF4-FFF2-40B4-BE49-F238E27FC236}">
                    <a16:creationId xmlns:a16="http://schemas.microsoft.com/office/drawing/2014/main" id="{2635D42E-F558-358F-ED2C-26AA0EA4DA8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8A9B7A99-A62B-FC1A-86EC-F87898005399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73567D-930B-10F9-049A-D8681EBC571A}"/>
                </a:ext>
              </a:extLst>
            </p:cNvPr>
            <p:cNvGrpSpPr/>
            <p:nvPr/>
          </p:nvGrpSpPr>
          <p:grpSpPr>
            <a:xfrm>
              <a:off x="6029603" y="5241613"/>
              <a:ext cx="142597" cy="243682"/>
              <a:chOff x="6683514" y="4212409"/>
              <a:chExt cx="860286" cy="848456"/>
            </a:xfrm>
          </p:grpSpPr>
          <p:sp>
            <p:nvSpPr>
              <p:cNvPr id="114" name="Cloud 113">
                <a:extLst>
                  <a:ext uri="{FF2B5EF4-FFF2-40B4-BE49-F238E27FC236}">
                    <a16:creationId xmlns:a16="http://schemas.microsoft.com/office/drawing/2014/main" id="{98003817-BD2D-E522-A9ED-555A3EADC251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loud 114">
                <a:extLst>
                  <a:ext uri="{FF2B5EF4-FFF2-40B4-BE49-F238E27FC236}">
                    <a16:creationId xmlns:a16="http://schemas.microsoft.com/office/drawing/2014/main" id="{99E20D79-9606-B344-7DE1-C32D2B8FB7E7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0AF7B244-FEF0-5474-5FBD-990AD077EFE5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6A4B42B6-603F-22E4-9502-0F71808DAEC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loud 117">
                <a:extLst>
                  <a:ext uri="{FF2B5EF4-FFF2-40B4-BE49-F238E27FC236}">
                    <a16:creationId xmlns:a16="http://schemas.microsoft.com/office/drawing/2014/main" id="{0CDB2194-359E-15BD-C2FF-68B2C0CA4035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9EB2E239-112F-B60C-A999-2CF7BB2ED9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C8AE3A0-A8AA-3CBB-6882-D130EA3F04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C77B5AFD-8462-E909-A886-CACE7564D9E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59644B26-C34B-CA93-7664-83A1A606EBDE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loud 122">
                <a:extLst>
                  <a:ext uri="{FF2B5EF4-FFF2-40B4-BE49-F238E27FC236}">
                    <a16:creationId xmlns:a16="http://schemas.microsoft.com/office/drawing/2014/main" id="{C752C72F-2A47-38BC-B243-111CB7A5496B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52C8B0A4-EF0E-AC43-51A7-D5C9B7F80649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4C6248A9-1B38-1746-4750-50B5A7A9382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77A4DF75-FA25-E324-BE55-702D33ED0090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99C13381-CC02-52DB-F87B-F946BFDF80D4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3C1AEC9E-C858-17EB-55B3-C463443BC042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9550B4A8-4EFA-4171-039B-0F215777DC6A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C7C307E-7081-D229-202C-14E025382D35}"/>
                </a:ext>
              </a:extLst>
            </p:cNvPr>
            <p:cNvGrpSpPr/>
            <p:nvPr/>
          </p:nvGrpSpPr>
          <p:grpSpPr>
            <a:xfrm>
              <a:off x="5486400" y="5547518"/>
              <a:ext cx="142597" cy="243682"/>
              <a:chOff x="6683514" y="4212409"/>
              <a:chExt cx="860286" cy="848456"/>
            </a:xfrm>
          </p:grpSpPr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291D329E-3F1F-C744-7796-625723F5D70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979412D4-3375-24A9-CC20-6736F7711AA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CCAF6E0-58EC-DCE7-397C-46F60793E13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D32DFFA4-E330-20CB-EFA6-30EAC7841E90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3C50D621-A530-EFB4-D436-70F1B7F46A7B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AFBAE3AA-CF70-21E0-ED12-E2FB8D36FEA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E3FDD5A7-E0B2-6BED-B3A2-9361D0BF7384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loud 137">
                <a:extLst>
                  <a:ext uri="{FF2B5EF4-FFF2-40B4-BE49-F238E27FC236}">
                    <a16:creationId xmlns:a16="http://schemas.microsoft.com/office/drawing/2014/main" id="{02EA3697-8659-AC60-7A0A-11E061FB9B88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loud 138">
                <a:extLst>
                  <a:ext uri="{FF2B5EF4-FFF2-40B4-BE49-F238E27FC236}">
                    <a16:creationId xmlns:a16="http://schemas.microsoft.com/office/drawing/2014/main" id="{FB8B4CA3-0E66-0146-ECC3-816937CBF90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loud 139">
                <a:extLst>
                  <a:ext uri="{FF2B5EF4-FFF2-40B4-BE49-F238E27FC236}">
                    <a16:creationId xmlns:a16="http://schemas.microsoft.com/office/drawing/2014/main" id="{FB88AE64-5C41-C684-2196-6C95E0BEF289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loud 140">
                <a:extLst>
                  <a:ext uri="{FF2B5EF4-FFF2-40B4-BE49-F238E27FC236}">
                    <a16:creationId xmlns:a16="http://schemas.microsoft.com/office/drawing/2014/main" id="{CD9D2775-FA0F-ABBB-D764-5B6CA759F0D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loud 141">
                <a:extLst>
                  <a:ext uri="{FF2B5EF4-FFF2-40B4-BE49-F238E27FC236}">
                    <a16:creationId xmlns:a16="http://schemas.microsoft.com/office/drawing/2014/main" id="{707190D4-74FB-63A8-5769-763DEA9F984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loud 142">
                <a:extLst>
                  <a:ext uri="{FF2B5EF4-FFF2-40B4-BE49-F238E27FC236}">
                    <a16:creationId xmlns:a16="http://schemas.microsoft.com/office/drawing/2014/main" id="{27DCEE33-E12B-6E7C-1F97-F50A9D7706FC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loud 143">
                <a:extLst>
                  <a:ext uri="{FF2B5EF4-FFF2-40B4-BE49-F238E27FC236}">
                    <a16:creationId xmlns:a16="http://schemas.microsoft.com/office/drawing/2014/main" id="{374E724A-B4DB-6A95-2220-62A323D8FD9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loud 144">
                <a:extLst>
                  <a:ext uri="{FF2B5EF4-FFF2-40B4-BE49-F238E27FC236}">
                    <a16:creationId xmlns:a16="http://schemas.microsoft.com/office/drawing/2014/main" id="{CBDDFFE6-5F71-92A2-3B2C-A438868F23D6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loud 145">
                <a:extLst>
                  <a:ext uri="{FF2B5EF4-FFF2-40B4-BE49-F238E27FC236}">
                    <a16:creationId xmlns:a16="http://schemas.microsoft.com/office/drawing/2014/main" id="{9363B602-EAA3-3EBE-9FAF-A9BB0946D6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6B6863D-134B-3DB3-A9AF-0E735AAB5E0D}"/>
                </a:ext>
              </a:extLst>
            </p:cNvPr>
            <p:cNvGrpSpPr/>
            <p:nvPr/>
          </p:nvGrpSpPr>
          <p:grpSpPr>
            <a:xfrm>
              <a:off x="5724803" y="5546413"/>
              <a:ext cx="142597" cy="243682"/>
              <a:chOff x="6683514" y="4212409"/>
              <a:chExt cx="860286" cy="848456"/>
            </a:xfrm>
          </p:grpSpPr>
          <p:sp>
            <p:nvSpPr>
              <p:cNvPr id="148" name="Cloud 147">
                <a:extLst>
                  <a:ext uri="{FF2B5EF4-FFF2-40B4-BE49-F238E27FC236}">
                    <a16:creationId xmlns:a16="http://schemas.microsoft.com/office/drawing/2014/main" id="{62B827F9-46A3-1655-8E74-FF91A47BA89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loud 148">
                <a:extLst>
                  <a:ext uri="{FF2B5EF4-FFF2-40B4-BE49-F238E27FC236}">
                    <a16:creationId xmlns:a16="http://schemas.microsoft.com/office/drawing/2014/main" id="{A9B5791B-D8A3-DDBF-E92A-0EF0973857FD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loud 149">
                <a:extLst>
                  <a:ext uri="{FF2B5EF4-FFF2-40B4-BE49-F238E27FC236}">
                    <a16:creationId xmlns:a16="http://schemas.microsoft.com/office/drawing/2014/main" id="{D623D767-0480-F1DA-C8B9-085C789ACECB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loud 150">
                <a:extLst>
                  <a:ext uri="{FF2B5EF4-FFF2-40B4-BE49-F238E27FC236}">
                    <a16:creationId xmlns:a16="http://schemas.microsoft.com/office/drawing/2014/main" id="{8C11F8FA-0AC7-C19C-7437-A7BFAD3AFB0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loud 151">
                <a:extLst>
                  <a:ext uri="{FF2B5EF4-FFF2-40B4-BE49-F238E27FC236}">
                    <a16:creationId xmlns:a16="http://schemas.microsoft.com/office/drawing/2014/main" id="{74BB4BF4-E962-6DA2-6AA4-170CF40580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loud 152">
                <a:extLst>
                  <a:ext uri="{FF2B5EF4-FFF2-40B4-BE49-F238E27FC236}">
                    <a16:creationId xmlns:a16="http://schemas.microsoft.com/office/drawing/2014/main" id="{3FE2066D-435A-77FE-1811-AECF4192B3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loud 153">
                <a:extLst>
                  <a:ext uri="{FF2B5EF4-FFF2-40B4-BE49-F238E27FC236}">
                    <a16:creationId xmlns:a16="http://schemas.microsoft.com/office/drawing/2014/main" id="{82EFC489-CC6A-19D6-4DEE-881C4D99690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loud 154">
                <a:extLst>
                  <a:ext uri="{FF2B5EF4-FFF2-40B4-BE49-F238E27FC236}">
                    <a16:creationId xmlns:a16="http://schemas.microsoft.com/office/drawing/2014/main" id="{502CE8C9-E248-D340-3428-9F4A916237F5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loud 155">
                <a:extLst>
                  <a:ext uri="{FF2B5EF4-FFF2-40B4-BE49-F238E27FC236}">
                    <a16:creationId xmlns:a16="http://schemas.microsoft.com/office/drawing/2014/main" id="{BD6856D5-BF5F-0E23-0D69-7D5C5D68EF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loud 156">
                <a:extLst>
                  <a:ext uri="{FF2B5EF4-FFF2-40B4-BE49-F238E27FC236}">
                    <a16:creationId xmlns:a16="http://schemas.microsoft.com/office/drawing/2014/main" id="{7113D170-312F-D38E-AD8C-77ABD89D156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loud 157">
                <a:extLst>
                  <a:ext uri="{FF2B5EF4-FFF2-40B4-BE49-F238E27FC236}">
                    <a16:creationId xmlns:a16="http://schemas.microsoft.com/office/drawing/2014/main" id="{91DC1581-F3F8-E54B-B5C7-52F0B8A96513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loud 158">
                <a:extLst>
                  <a:ext uri="{FF2B5EF4-FFF2-40B4-BE49-F238E27FC236}">
                    <a16:creationId xmlns:a16="http://schemas.microsoft.com/office/drawing/2014/main" id="{B80016ED-9C71-2119-23F6-533EE7A1650F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loud 159">
                <a:extLst>
                  <a:ext uri="{FF2B5EF4-FFF2-40B4-BE49-F238E27FC236}">
                    <a16:creationId xmlns:a16="http://schemas.microsoft.com/office/drawing/2014/main" id="{E88D1093-8846-5AFF-4481-6DEAD85C4E7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loud 160">
                <a:extLst>
                  <a:ext uri="{FF2B5EF4-FFF2-40B4-BE49-F238E27FC236}">
                    <a16:creationId xmlns:a16="http://schemas.microsoft.com/office/drawing/2014/main" id="{04E0F9E5-4A32-5466-86AB-9E3A8CC968F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loud 161">
                <a:extLst>
                  <a:ext uri="{FF2B5EF4-FFF2-40B4-BE49-F238E27FC236}">
                    <a16:creationId xmlns:a16="http://schemas.microsoft.com/office/drawing/2014/main" id="{3F7E7B88-23ED-143E-4392-3B6AE05FAB6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loud 162">
                <a:extLst>
                  <a:ext uri="{FF2B5EF4-FFF2-40B4-BE49-F238E27FC236}">
                    <a16:creationId xmlns:a16="http://schemas.microsoft.com/office/drawing/2014/main" id="{DB09B4C5-6E98-95E4-61F5-2AFF7369E03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FECAC2A-5806-35CB-D470-9A6181B83F9B}"/>
                </a:ext>
              </a:extLst>
            </p:cNvPr>
            <p:cNvGrpSpPr/>
            <p:nvPr/>
          </p:nvGrpSpPr>
          <p:grpSpPr>
            <a:xfrm>
              <a:off x="6029603" y="5546413"/>
              <a:ext cx="142597" cy="243682"/>
              <a:chOff x="6683514" y="4212409"/>
              <a:chExt cx="860286" cy="848456"/>
            </a:xfrm>
          </p:grpSpPr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93A59C56-CC94-8BB7-A1A8-80BF359CA42B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A66A8A5-673B-2324-06A4-CAE01554D67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F18AC737-7AEB-E614-F863-071F09889C1C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loud 167">
                <a:extLst>
                  <a:ext uri="{FF2B5EF4-FFF2-40B4-BE49-F238E27FC236}">
                    <a16:creationId xmlns:a16="http://schemas.microsoft.com/office/drawing/2014/main" id="{6703A782-A4A2-B1A9-6740-EDA7AF24AF3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loud 168">
                <a:extLst>
                  <a:ext uri="{FF2B5EF4-FFF2-40B4-BE49-F238E27FC236}">
                    <a16:creationId xmlns:a16="http://schemas.microsoft.com/office/drawing/2014/main" id="{BB75AC41-E2BC-7D4C-7EFC-A582554F1AF3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loud 169">
                <a:extLst>
                  <a:ext uri="{FF2B5EF4-FFF2-40B4-BE49-F238E27FC236}">
                    <a16:creationId xmlns:a16="http://schemas.microsoft.com/office/drawing/2014/main" id="{2448E972-238B-A359-7552-C5748A7E7EB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loud 170">
                <a:extLst>
                  <a:ext uri="{FF2B5EF4-FFF2-40B4-BE49-F238E27FC236}">
                    <a16:creationId xmlns:a16="http://schemas.microsoft.com/office/drawing/2014/main" id="{5DC71758-9F7A-80D3-3455-8E17F8BE8E5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loud 171">
                <a:extLst>
                  <a:ext uri="{FF2B5EF4-FFF2-40B4-BE49-F238E27FC236}">
                    <a16:creationId xmlns:a16="http://schemas.microsoft.com/office/drawing/2014/main" id="{9C686DC8-B319-160A-C753-768C790CE32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loud 172">
                <a:extLst>
                  <a:ext uri="{FF2B5EF4-FFF2-40B4-BE49-F238E27FC236}">
                    <a16:creationId xmlns:a16="http://schemas.microsoft.com/office/drawing/2014/main" id="{3E356A5B-E0C2-7315-AC2A-A043C8A27012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loud 173">
                <a:extLst>
                  <a:ext uri="{FF2B5EF4-FFF2-40B4-BE49-F238E27FC236}">
                    <a16:creationId xmlns:a16="http://schemas.microsoft.com/office/drawing/2014/main" id="{033316E8-15F3-579A-C745-BC8570A9C2C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loud 174">
                <a:extLst>
                  <a:ext uri="{FF2B5EF4-FFF2-40B4-BE49-F238E27FC236}">
                    <a16:creationId xmlns:a16="http://schemas.microsoft.com/office/drawing/2014/main" id="{4A8AF603-0484-4EE1-F0D6-53BB661A3646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loud 175">
                <a:extLst>
                  <a:ext uri="{FF2B5EF4-FFF2-40B4-BE49-F238E27FC236}">
                    <a16:creationId xmlns:a16="http://schemas.microsoft.com/office/drawing/2014/main" id="{D8589F9F-E493-72A1-74B6-6A4E6A02B79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loud 176">
                <a:extLst>
                  <a:ext uri="{FF2B5EF4-FFF2-40B4-BE49-F238E27FC236}">
                    <a16:creationId xmlns:a16="http://schemas.microsoft.com/office/drawing/2014/main" id="{A25F6E05-3E55-07BA-A636-98A9585CBD46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Cloud 177">
                <a:extLst>
                  <a:ext uri="{FF2B5EF4-FFF2-40B4-BE49-F238E27FC236}">
                    <a16:creationId xmlns:a16="http://schemas.microsoft.com/office/drawing/2014/main" id="{F6A8B7E9-911C-2B27-4E56-FF2C177D0F21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loud 178">
                <a:extLst>
                  <a:ext uri="{FF2B5EF4-FFF2-40B4-BE49-F238E27FC236}">
                    <a16:creationId xmlns:a16="http://schemas.microsoft.com/office/drawing/2014/main" id="{50889709-DCE1-B555-BF58-AB0CA4B7BA94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loud 179">
                <a:extLst>
                  <a:ext uri="{FF2B5EF4-FFF2-40B4-BE49-F238E27FC236}">
                    <a16:creationId xmlns:a16="http://schemas.microsoft.com/office/drawing/2014/main" id="{5972C36E-5E20-95BD-8930-7FCA7BA9AC92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E3C296D-15F0-54EC-7540-4DF7C838BF4D}"/>
                </a:ext>
              </a:extLst>
            </p:cNvPr>
            <p:cNvGrpSpPr/>
            <p:nvPr/>
          </p:nvGrpSpPr>
          <p:grpSpPr>
            <a:xfrm>
              <a:off x="5486400" y="5852318"/>
              <a:ext cx="142597" cy="243682"/>
              <a:chOff x="6683514" y="4212409"/>
              <a:chExt cx="860286" cy="848456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0CAB9EEA-2958-ABCB-23EA-0C18278D1AB3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959ED773-DC93-ABAF-CCFD-361917E0D318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loud 183">
                <a:extLst>
                  <a:ext uri="{FF2B5EF4-FFF2-40B4-BE49-F238E27FC236}">
                    <a16:creationId xmlns:a16="http://schemas.microsoft.com/office/drawing/2014/main" id="{EA345A0A-2617-1781-396D-67413F00897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57D313E9-A35D-EB8E-FFAB-94436B42A8E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B8916FD1-EE68-2F6F-AED3-E9B8620334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2600F0C9-341B-F562-A57A-32A54F4641D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B0BFAF36-3557-969D-0249-8CAB7EFBE99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loud 188">
                <a:extLst>
                  <a:ext uri="{FF2B5EF4-FFF2-40B4-BE49-F238E27FC236}">
                    <a16:creationId xmlns:a16="http://schemas.microsoft.com/office/drawing/2014/main" id="{9EA89D39-C02E-2EF0-2691-A080EA67DF9D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8BAA3141-45E6-3D60-6A55-00AF43226B9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BC1ED9A9-A758-0F02-10D3-8C95E188283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loud 191">
                <a:extLst>
                  <a:ext uri="{FF2B5EF4-FFF2-40B4-BE49-F238E27FC236}">
                    <a16:creationId xmlns:a16="http://schemas.microsoft.com/office/drawing/2014/main" id="{2F0D9E69-3211-B5FB-C504-E9255EF0891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loud 192">
                <a:extLst>
                  <a:ext uri="{FF2B5EF4-FFF2-40B4-BE49-F238E27FC236}">
                    <a16:creationId xmlns:a16="http://schemas.microsoft.com/office/drawing/2014/main" id="{57600B93-AE65-AFA5-F720-AFCEA72B4F3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B44285-4F66-388F-B0BA-BB6EE05BF9E8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7FD9C193-C228-9E07-678B-6EA0D7D250C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03F9D467-20FA-DBA4-A8A7-54C0B4265B05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85DA0AAD-48FB-21D5-9381-EC2B070EAC4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38A5EAE-12C8-6A86-C68C-D6721B4B60D1}"/>
                </a:ext>
              </a:extLst>
            </p:cNvPr>
            <p:cNvGrpSpPr/>
            <p:nvPr/>
          </p:nvGrpSpPr>
          <p:grpSpPr>
            <a:xfrm>
              <a:off x="5724803" y="5851213"/>
              <a:ext cx="142597" cy="243682"/>
              <a:chOff x="6683514" y="4212409"/>
              <a:chExt cx="860286" cy="848456"/>
            </a:xfrm>
          </p:grpSpPr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1704201A-1775-2EBC-5471-ADEEE3908B86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loud 199">
                <a:extLst>
                  <a:ext uri="{FF2B5EF4-FFF2-40B4-BE49-F238E27FC236}">
                    <a16:creationId xmlns:a16="http://schemas.microsoft.com/office/drawing/2014/main" id="{F61F4E72-8EBD-8447-E578-DFDF086D3D7F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200">
                <a:extLst>
                  <a:ext uri="{FF2B5EF4-FFF2-40B4-BE49-F238E27FC236}">
                    <a16:creationId xmlns:a16="http://schemas.microsoft.com/office/drawing/2014/main" id="{AFE32885-2417-6CB5-FF70-D07D80AA3003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loud 201">
                <a:extLst>
                  <a:ext uri="{FF2B5EF4-FFF2-40B4-BE49-F238E27FC236}">
                    <a16:creationId xmlns:a16="http://schemas.microsoft.com/office/drawing/2014/main" id="{F7F8C2FD-CA74-C7A5-22E3-9F5B2EB14B8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68FAEF1F-DBAC-AF87-4FCC-9B9CA79CDD7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loud 203">
                <a:extLst>
                  <a:ext uri="{FF2B5EF4-FFF2-40B4-BE49-F238E27FC236}">
                    <a16:creationId xmlns:a16="http://schemas.microsoft.com/office/drawing/2014/main" id="{DFE0FF8B-3650-A006-7409-10AD67E247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BFDEB839-055F-EA09-71FD-16DE30D91FB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loud 205">
                <a:extLst>
                  <a:ext uri="{FF2B5EF4-FFF2-40B4-BE49-F238E27FC236}">
                    <a16:creationId xmlns:a16="http://schemas.microsoft.com/office/drawing/2014/main" id="{A9EA75FC-01FB-496B-40E9-4F24AFFA11B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loud 206">
                <a:extLst>
                  <a:ext uri="{FF2B5EF4-FFF2-40B4-BE49-F238E27FC236}">
                    <a16:creationId xmlns:a16="http://schemas.microsoft.com/office/drawing/2014/main" id="{9ACC2105-1F07-D6E9-1A5B-44C2D078BCD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loud 207">
                <a:extLst>
                  <a:ext uri="{FF2B5EF4-FFF2-40B4-BE49-F238E27FC236}">
                    <a16:creationId xmlns:a16="http://schemas.microsoft.com/office/drawing/2014/main" id="{B2928C72-76DE-819F-E90A-126B37923F5A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loud 208">
                <a:extLst>
                  <a:ext uri="{FF2B5EF4-FFF2-40B4-BE49-F238E27FC236}">
                    <a16:creationId xmlns:a16="http://schemas.microsoft.com/office/drawing/2014/main" id="{B652219D-2FAE-AE27-8C3A-D4694B6AB1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loud 209">
                <a:extLst>
                  <a:ext uri="{FF2B5EF4-FFF2-40B4-BE49-F238E27FC236}">
                    <a16:creationId xmlns:a16="http://schemas.microsoft.com/office/drawing/2014/main" id="{47F6D76A-046E-1B60-327F-3715AFEEDB7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loud 210">
                <a:extLst>
                  <a:ext uri="{FF2B5EF4-FFF2-40B4-BE49-F238E27FC236}">
                    <a16:creationId xmlns:a16="http://schemas.microsoft.com/office/drawing/2014/main" id="{720EE0B2-B42C-78C4-C2A2-75131D88668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loud 211">
                <a:extLst>
                  <a:ext uri="{FF2B5EF4-FFF2-40B4-BE49-F238E27FC236}">
                    <a16:creationId xmlns:a16="http://schemas.microsoft.com/office/drawing/2014/main" id="{48636EC4-2E70-1D29-151A-DC97A9292872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212">
                <a:extLst>
                  <a:ext uri="{FF2B5EF4-FFF2-40B4-BE49-F238E27FC236}">
                    <a16:creationId xmlns:a16="http://schemas.microsoft.com/office/drawing/2014/main" id="{D47AFB38-CA26-C736-526B-06BF5668B92D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loud 213">
                <a:extLst>
                  <a:ext uri="{FF2B5EF4-FFF2-40B4-BE49-F238E27FC236}">
                    <a16:creationId xmlns:a16="http://schemas.microsoft.com/office/drawing/2014/main" id="{70D3AE3E-E798-BBDB-50CA-BB48C08E35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DDE7271-B912-9A1E-52D5-484B66E8FC96}"/>
                </a:ext>
              </a:extLst>
            </p:cNvPr>
            <p:cNvGrpSpPr/>
            <p:nvPr/>
          </p:nvGrpSpPr>
          <p:grpSpPr>
            <a:xfrm>
              <a:off x="6029603" y="5851213"/>
              <a:ext cx="142597" cy="243682"/>
              <a:chOff x="6683514" y="4212409"/>
              <a:chExt cx="860286" cy="848456"/>
            </a:xfrm>
          </p:grpSpPr>
          <p:sp>
            <p:nvSpPr>
              <p:cNvPr id="216" name="Cloud 215">
                <a:extLst>
                  <a:ext uri="{FF2B5EF4-FFF2-40B4-BE49-F238E27FC236}">
                    <a16:creationId xmlns:a16="http://schemas.microsoft.com/office/drawing/2014/main" id="{5EE32F1D-DE5D-6C62-CBC4-80954BF7249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loud 216">
                <a:extLst>
                  <a:ext uri="{FF2B5EF4-FFF2-40B4-BE49-F238E27FC236}">
                    <a16:creationId xmlns:a16="http://schemas.microsoft.com/office/drawing/2014/main" id="{E9083681-1902-6120-6EC3-43B6BFC03D3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loud 217">
                <a:extLst>
                  <a:ext uri="{FF2B5EF4-FFF2-40B4-BE49-F238E27FC236}">
                    <a16:creationId xmlns:a16="http://schemas.microsoft.com/office/drawing/2014/main" id="{474A158B-497E-0BC7-CC72-9B1EADA05E8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loud 218">
                <a:extLst>
                  <a:ext uri="{FF2B5EF4-FFF2-40B4-BE49-F238E27FC236}">
                    <a16:creationId xmlns:a16="http://schemas.microsoft.com/office/drawing/2014/main" id="{8FD68E61-1BB6-D018-C609-CF0D86CC2537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loud 219">
                <a:extLst>
                  <a:ext uri="{FF2B5EF4-FFF2-40B4-BE49-F238E27FC236}">
                    <a16:creationId xmlns:a16="http://schemas.microsoft.com/office/drawing/2014/main" id="{688A7F48-BFFC-6313-1A01-64C873BCE62E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loud 220">
                <a:extLst>
                  <a:ext uri="{FF2B5EF4-FFF2-40B4-BE49-F238E27FC236}">
                    <a16:creationId xmlns:a16="http://schemas.microsoft.com/office/drawing/2014/main" id="{7CDA149E-E2AB-0899-8CDD-0AF88A2CFEAD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Cloud 221">
                <a:extLst>
                  <a:ext uri="{FF2B5EF4-FFF2-40B4-BE49-F238E27FC236}">
                    <a16:creationId xmlns:a16="http://schemas.microsoft.com/office/drawing/2014/main" id="{6CED7A97-A726-7434-E43E-1660A000775C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Cloud 222">
                <a:extLst>
                  <a:ext uri="{FF2B5EF4-FFF2-40B4-BE49-F238E27FC236}">
                    <a16:creationId xmlns:a16="http://schemas.microsoft.com/office/drawing/2014/main" id="{1617167D-89E7-7B5A-387A-7946D098EEDE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loud 223">
                <a:extLst>
                  <a:ext uri="{FF2B5EF4-FFF2-40B4-BE49-F238E27FC236}">
                    <a16:creationId xmlns:a16="http://schemas.microsoft.com/office/drawing/2014/main" id="{C75D1AFB-9513-C7D1-C2D2-E351E3E0261D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loud 224">
                <a:extLst>
                  <a:ext uri="{FF2B5EF4-FFF2-40B4-BE49-F238E27FC236}">
                    <a16:creationId xmlns:a16="http://schemas.microsoft.com/office/drawing/2014/main" id="{A76A17F3-089C-A00E-D711-38A85CAB60C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loud 225">
                <a:extLst>
                  <a:ext uri="{FF2B5EF4-FFF2-40B4-BE49-F238E27FC236}">
                    <a16:creationId xmlns:a16="http://schemas.microsoft.com/office/drawing/2014/main" id="{3254B282-FA64-F0F5-6102-73874C8225AA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loud 226">
                <a:extLst>
                  <a:ext uri="{FF2B5EF4-FFF2-40B4-BE49-F238E27FC236}">
                    <a16:creationId xmlns:a16="http://schemas.microsoft.com/office/drawing/2014/main" id="{1A123C33-54CF-25EB-BCD1-4D91E45CDA62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loud 227">
                <a:extLst>
                  <a:ext uri="{FF2B5EF4-FFF2-40B4-BE49-F238E27FC236}">
                    <a16:creationId xmlns:a16="http://schemas.microsoft.com/office/drawing/2014/main" id="{D38D9F3E-C847-C9A2-DDB9-1F286C64A017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loud 228">
                <a:extLst>
                  <a:ext uri="{FF2B5EF4-FFF2-40B4-BE49-F238E27FC236}">
                    <a16:creationId xmlns:a16="http://schemas.microsoft.com/office/drawing/2014/main" id="{1EB86E36-E145-5047-E7F6-7250B52D0E5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loud 229">
                <a:extLst>
                  <a:ext uri="{FF2B5EF4-FFF2-40B4-BE49-F238E27FC236}">
                    <a16:creationId xmlns:a16="http://schemas.microsoft.com/office/drawing/2014/main" id="{0AB3B5D0-3A7D-5E21-AE70-3BC7A7D6D4A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loud 230">
                <a:extLst>
                  <a:ext uri="{FF2B5EF4-FFF2-40B4-BE49-F238E27FC236}">
                    <a16:creationId xmlns:a16="http://schemas.microsoft.com/office/drawing/2014/main" id="{22D5EB94-4429-9947-6C4F-9957759D3C93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DC2C29-8C78-A430-48BE-4C61C3BEA075}"/>
              </a:ext>
            </a:extLst>
          </p:cNvPr>
          <p:cNvCxnSpPr>
            <a:cxnSpLocks/>
          </p:cNvCxnSpPr>
          <p:nvPr/>
        </p:nvCxnSpPr>
        <p:spPr bwMode="auto">
          <a:xfrm>
            <a:off x="5410200" y="3048000"/>
            <a:ext cx="543191" cy="1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569</Words>
  <Application>Microsoft Office PowerPoint</Application>
  <PresentationFormat>On-screen Show (4:3)</PresentationFormat>
  <Paragraphs>151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Office Theme</vt:lpstr>
      <vt:lpstr>Equation</vt:lpstr>
      <vt:lpstr>Question</vt:lpstr>
      <vt:lpstr>Question</vt:lpstr>
      <vt:lpstr>Question 223.8.4</vt:lpstr>
      <vt:lpstr>Question 223.9.1</vt:lpstr>
      <vt:lpstr>Example of Beats</vt:lpstr>
      <vt:lpstr>PowerPoint Presentation</vt:lpstr>
      <vt:lpstr>Question 223.9.2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223.9.3.1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  <vt:lpstr>PowerPoint Presentation</vt:lpstr>
      <vt:lpstr>Question 223.9.3.2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2011-09-25T00:02:26Z</dcterms:created>
  <dcterms:modified xsi:type="dcterms:W3CDTF">2025-05-08T18:09:05Z</dcterms:modified>
</cp:coreProperties>
</file>