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239" r:id="rId3"/>
    <p:sldId id="1241" r:id="rId4"/>
    <p:sldId id="257" r:id="rId5"/>
    <p:sldId id="260" r:id="rId6"/>
    <p:sldId id="261" r:id="rId7"/>
    <p:sldId id="262" r:id="rId8"/>
    <p:sldId id="1242" r:id="rId9"/>
    <p:sldId id="258" r:id="rId10"/>
    <p:sldId id="259" r:id="rId11"/>
    <p:sldId id="263" r:id="rId12"/>
    <p:sldId id="264" r:id="rId13"/>
    <p:sldId id="265" r:id="rId14"/>
    <p:sldId id="266" r:id="rId15"/>
    <p:sldId id="267" r:id="rId16"/>
    <p:sldId id="271" r:id="rId17"/>
    <p:sldId id="268" r:id="rId18"/>
    <p:sldId id="272" r:id="rId19"/>
    <p:sldId id="273" r:id="rId20"/>
    <p:sldId id="269" r:id="rId21"/>
    <p:sldId id="270" r:id="rId22"/>
    <p:sldId id="138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7970A-DD6E-43EB-AC84-483E5F93E477}" v="3" dt="2025-09-04T01:19:39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73C7970A-DD6E-43EB-AC84-483E5F93E477}"/>
    <pc:docChg chg="custSel modSld">
      <pc:chgData name="Lines, Todd" userId="afaf7c3a-e8aa-4568-882a-02ad8f9e19b0" providerId="ADAL" clId="{73C7970A-DD6E-43EB-AC84-483E5F93E477}" dt="2025-09-04T01:19:44.187" v="5" actId="21"/>
      <pc:docMkLst>
        <pc:docMk/>
      </pc:docMkLst>
      <pc:sldChg chg="delSp modSp mod">
        <pc:chgData name="Lines, Todd" userId="afaf7c3a-e8aa-4568-882a-02ad8f9e19b0" providerId="ADAL" clId="{73C7970A-DD6E-43EB-AC84-483E5F93E477}" dt="2025-09-04T01:18:37.288" v="3" actId="21"/>
        <pc:sldMkLst>
          <pc:docMk/>
          <pc:sldMk cId="0" sldId="260"/>
        </pc:sldMkLst>
        <pc:picChg chg="del mod">
          <ac:chgData name="Lines, Todd" userId="afaf7c3a-e8aa-4568-882a-02ad8f9e19b0" providerId="ADAL" clId="{73C7970A-DD6E-43EB-AC84-483E5F93E477}" dt="2025-09-04T01:18:17.121" v="1" actId="21"/>
          <ac:picMkLst>
            <pc:docMk/>
            <pc:sldMk cId="0" sldId="260"/>
            <ac:picMk id="4" creationId="{1D3023A8-C497-C128-B928-A52AFBC28D15}"/>
          </ac:picMkLst>
        </pc:picChg>
        <pc:picChg chg="del mod">
          <ac:chgData name="Lines, Todd" userId="afaf7c3a-e8aa-4568-882a-02ad8f9e19b0" providerId="ADAL" clId="{73C7970A-DD6E-43EB-AC84-483E5F93E477}" dt="2025-09-04T01:18:37.288" v="3" actId="21"/>
          <ac:picMkLst>
            <pc:docMk/>
            <pc:sldMk cId="0" sldId="260"/>
            <ac:picMk id="5" creationId="{9F5182AB-ABEC-6280-B401-5AA9E77C7C7B}"/>
          </ac:picMkLst>
        </pc:picChg>
      </pc:sldChg>
      <pc:sldChg chg="delSp modSp mod">
        <pc:chgData name="Lines, Todd" userId="afaf7c3a-e8aa-4568-882a-02ad8f9e19b0" providerId="ADAL" clId="{73C7970A-DD6E-43EB-AC84-483E5F93E477}" dt="2025-09-04T01:19:44.187" v="5" actId="21"/>
        <pc:sldMkLst>
          <pc:docMk/>
          <pc:sldMk cId="0" sldId="261"/>
        </pc:sldMkLst>
        <pc:picChg chg="del mod">
          <ac:chgData name="Lines, Todd" userId="afaf7c3a-e8aa-4568-882a-02ad8f9e19b0" providerId="ADAL" clId="{73C7970A-DD6E-43EB-AC84-483E5F93E477}" dt="2025-09-04T01:19:44.187" v="5" actId="21"/>
          <ac:picMkLst>
            <pc:docMk/>
            <pc:sldMk cId="0" sldId="261"/>
            <ac:picMk id="4" creationId="{2967FA53-E641-0C2A-FA5F-3027964117A5}"/>
          </ac:picMkLst>
        </pc:picChg>
      </pc:sldChg>
    </pc:docChg>
  </pc:docChgLst>
  <pc:docChgLst>
    <pc:chgData name="Lines, Todd" userId="afaf7c3a-e8aa-4568-882a-02ad8f9e19b0" providerId="ADAL" clId="{A2DDCCB9-E19C-42D0-9D97-E12D34C3D8D3}"/>
    <pc:docChg chg="addSld modSld">
      <pc:chgData name="Lines, Todd" userId="afaf7c3a-e8aa-4568-882a-02ad8f9e19b0" providerId="ADAL" clId="{A2DDCCB9-E19C-42D0-9D97-E12D34C3D8D3}" dt="2023-09-28T22:35:36.052" v="15"/>
      <pc:docMkLst>
        <pc:docMk/>
      </pc:docMkLst>
      <pc:sldChg chg="modSp mod">
        <pc:chgData name="Lines, Todd" userId="afaf7c3a-e8aa-4568-882a-02ad8f9e19b0" providerId="ADAL" clId="{A2DDCCB9-E19C-42D0-9D97-E12D34C3D8D3}" dt="2023-09-28T22:33:50.384" v="10" actId="20577"/>
        <pc:sldMkLst>
          <pc:docMk/>
          <pc:sldMk cId="0" sldId="256"/>
        </pc:sldMkLst>
      </pc:sldChg>
      <pc:sldChg chg="add">
        <pc:chgData name="Lines, Todd" userId="afaf7c3a-e8aa-4568-882a-02ad8f9e19b0" providerId="ADAL" clId="{A2DDCCB9-E19C-42D0-9D97-E12D34C3D8D3}" dt="2023-09-28T22:33:46.822" v="0"/>
        <pc:sldMkLst>
          <pc:docMk/>
          <pc:sldMk cId="0" sldId="1239"/>
        </pc:sldMkLst>
      </pc:sldChg>
      <pc:sldChg chg="modSp add mod">
        <pc:chgData name="Lines, Todd" userId="afaf7c3a-e8aa-4568-882a-02ad8f9e19b0" providerId="ADAL" clId="{A2DDCCB9-E19C-42D0-9D97-E12D34C3D8D3}" dt="2023-09-28T22:34:13.634" v="13" actId="20577"/>
        <pc:sldMkLst>
          <pc:docMk/>
          <pc:sldMk cId="0" sldId="1241"/>
        </pc:sldMkLst>
      </pc:sldChg>
      <pc:sldChg chg="add">
        <pc:chgData name="Lines, Todd" userId="afaf7c3a-e8aa-4568-882a-02ad8f9e19b0" providerId="ADAL" clId="{A2DDCCB9-E19C-42D0-9D97-E12D34C3D8D3}" dt="2023-09-28T22:35:10.788" v="14"/>
        <pc:sldMkLst>
          <pc:docMk/>
          <pc:sldMk cId="0" sldId="1242"/>
        </pc:sldMkLst>
      </pc:sldChg>
      <pc:sldChg chg="add">
        <pc:chgData name="Lines, Todd" userId="afaf7c3a-e8aa-4568-882a-02ad8f9e19b0" providerId="ADAL" clId="{A2DDCCB9-E19C-42D0-9D97-E12D34C3D8D3}" dt="2023-09-28T22:35:36.052" v="15"/>
        <pc:sldMkLst>
          <pc:docMk/>
          <pc:sldMk cId="2016482087" sldId="13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BFA3A-8D9D-4069-A135-A1A028C47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DFF5-035A-415B-86B1-0D5051DC524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610600" cy="640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938" y="319088"/>
            <a:ext cx="6334125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59680" y="169164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08320" y="297180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G:\DCIM\100CASIO\CIMG0507.JPG"/>
          <p:cNvPicPr>
            <a:picLocks noChangeAspect="1" noChangeArrowheads="1"/>
          </p:cNvPicPr>
          <p:nvPr/>
        </p:nvPicPr>
        <p:blipFill>
          <a:blip r:embed="rId2" cstate="print">
            <a:lum bright="-40000" contrast="40000"/>
          </a:blip>
          <a:srcRect l="20270" t="16216" r="29054" b="18919"/>
          <a:stretch>
            <a:fillRect/>
          </a:stretch>
        </p:blipFill>
        <p:spPr bwMode="auto">
          <a:xfrm>
            <a:off x="1686348" y="969935"/>
            <a:ext cx="1905000" cy="1828800"/>
          </a:xfrm>
          <a:prstGeom prst="rect">
            <a:avLst/>
          </a:prstGeom>
          <a:noFill/>
        </p:spPr>
      </p:pic>
      <p:pic>
        <p:nvPicPr>
          <p:cNvPr id="6150" name="Picture 6" descr="G:\DCIM\100CASIO\CIMG0506.JPG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 l="15789" r="21053" b="15789"/>
          <a:stretch>
            <a:fillRect/>
          </a:stretch>
        </p:blipFill>
        <p:spPr bwMode="auto">
          <a:xfrm>
            <a:off x="3515148" y="969935"/>
            <a:ext cx="1828800" cy="1828800"/>
          </a:xfrm>
          <a:prstGeom prst="rect">
            <a:avLst/>
          </a:prstGeom>
          <a:noFill/>
        </p:spPr>
      </p:pic>
      <p:pic>
        <p:nvPicPr>
          <p:cNvPr id="6151" name="Picture 7" descr="G:\DCIM\100CASIO\CIMG0511.JPG"/>
          <p:cNvPicPr>
            <a:picLocks noChangeAspect="1" noChangeArrowheads="1"/>
          </p:cNvPicPr>
          <p:nvPr/>
        </p:nvPicPr>
        <p:blipFill>
          <a:blip r:embed="rId4" cstate="print">
            <a:lum bright="-40000" contrast="20000"/>
          </a:blip>
          <a:srcRect l="25000" t="8709" r="20000" b="21613"/>
          <a:stretch>
            <a:fillRect/>
          </a:stretch>
        </p:blipFill>
        <p:spPr bwMode="auto">
          <a:xfrm>
            <a:off x="5343948" y="969935"/>
            <a:ext cx="1924756" cy="1828800"/>
          </a:xfrm>
          <a:prstGeom prst="rect">
            <a:avLst/>
          </a:prstGeom>
          <a:noFill/>
        </p:spPr>
      </p:pic>
      <p:grpSp>
        <p:nvGrpSpPr>
          <p:cNvPr id="18" name="Group 17"/>
          <p:cNvGrpSpPr/>
          <p:nvPr/>
        </p:nvGrpSpPr>
        <p:grpSpPr>
          <a:xfrm>
            <a:off x="2941234" y="4339568"/>
            <a:ext cx="2641600" cy="1981200"/>
            <a:chOff x="2266244" y="914400"/>
            <a:chExt cx="2641600" cy="1981200"/>
          </a:xfrm>
        </p:grpSpPr>
        <p:pic>
          <p:nvPicPr>
            <p:cNvPr id="6152" name="Picture 8" descr="G:\DCIM\100CASIO\CIMG0510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66244" y="914400"/>
              <a:ext cx="2641600" cy="1981200"/>
            </a:xfrm>
            <a:prstGeom prst="rect">
              <a:avLst/>
            </a:prstGeom>
            <a:noFill/>
          </p:spPr>
        </p:pic>
        <p:pic>
          <p:nvPicPr>
            <p:cNvPr id="16" name="Picture 8" descr="G:\DCIM\100CASIO\CIMG0510.JPG"/>
            <p:cNvPicPr>
              <a:picLocks noChangeAspect="1" noChangeArrowheads="1"/>
            </p:cNvPicPr>
            <p:nvPr/>
          </p:nvPicPr>
          <p:blipFill>
            <a:blip r:embed="rId5" cstate="print"/>
            <a:srcRect l="39510" t="23438" r="53099" b="69231"/>
            <a:stretch>
              <a:fillRect/>
            </a:stretch>
          </p:blipFill>
          <p:spPr bwMode="auto">
            <a:xfrm>
              <a:off x="3267075" y="1250157"/>
              <a:ext cx="195263" cy="145257"/>
            </a:xfrm>
            <a:prstGeom prst="rect">
              <a:avLst/>
            </a:prstGeom>
            <a:noFill/>
          </p:spPr>
        </p:pic>
        <p:pic>
          <p:nvPicPr>
            <p:cNvPr id="17" name="Picture 8" descr="G:\DCIM\100CASIO\CIMG0510.JPG"/>
            <p:cNvPicPr>
              <a:picLocks noChangeAspect="1" noChangeArrowheads="1"/>
            </p:cNvPicPr>
            <p:nvPr/>
          </p:nvPicPr>
          <p:blipFill>
            <a:blip r:embed="rId5" cstate="print">
              <a:lum bright="10000"/>
            </a:blip>
            <a:srcRect l="38248" t="23438" r="56434" b="69231"/>
            <a:stretch>
              <a:fillRect/>
            </a:stretch>
          </p:blipFill>
          <p:spPr bwMode="auto">
            <a:xfrm>
              <a:off x="3445670" y="1259681"/>
              <a:ext cx="140493" cy="145257"/>
            </a:xfrm>
            <a:prstGeom prst="rect">
              <a:avLst/>
            </a:prstGeom>
            <a:noFill/>
          </p:spPr>
        </p:pic>
      </p:grpSp>
      <p:sp>
        <p:nvSpPr>
          <p:cNvPr id="19" name="TextBox 18"/>
          <p:cNvSpPr txBox="1"/>
          <p:nvPr/>
        </p:nvSpPr>
        <p:spPr>
          <a:xfrm>
            <a:off x="1961350" y="4897508"/>
            <a:ext cx="97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0835" y="5034410"/>
            <a:ext cx="158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Movable Mirror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11927" y="6488668"/>
            <a:ext cx="15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Mirror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01195" y="6052133"/>
            <a:ext cx="15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Splitter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94482" y="2903351"/>
            <a:ext cx="15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Bright Center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84170" y="2900768"/>
            <a:ext cx="15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Dark Center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5885" y="2898185"/>
            <a:ext cx="158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Off-Center Fringes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472794" y="5346959"/>
            <a:ext cx="1735810" cy="8524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348089" y="5997887"/>
            <a:ext cx="278969" cy="4494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244408" y="5204890"/>
            <a:ext cx="638013" cy="33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01153" y="3859077"/>
            <a:ext cx="15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Screen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00489" y="6150287"/>
            <a:ext cx="278969" cy="4494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479010" y="3797085"/>
            <a:ext cx="5982" cy="648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Holography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550863" y="1355725"/>
            <a:ext cx="7378700" cy="4581525"/>
            <a:chOff x="347" y="854"/>
            <a:chExt cx="4648" cy="2886"/>
          </a:xfrm>
        </p:grpSpPr>
        <p:sp>
          <p:nvSpPr>
            <p:cNvPr id="7173" name="Line 14"/>
            <p:cNvSpPr>
              <a:spLocks noChangeShapeType="1"/>
            </p:cNvSpPr>
            <p:nvPr/>
          </p:nvSpPr>
          <p:spPr bwMode="auto">
            <a:xfrm rot="-5400000">
              <a:off x="1662" y="2118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Line 15"/>
            <p:cNvSpPr>
              <a:spLocks noChangeShapeType="1"/>
            </p:cNvSpPr>
            <p:nvPr/>
          </p:nvSpPr>
          <p:spPr bwMode="auto">
            <a:xfrm rot="-5400000">
              <a:off x="1758" y="2217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Line 16"/>
            <p:cNvSpPr>
              <a:spLocks noChangeShapeType="1"/>
            </p:cNvSpPr>
            <p:nvPr/>
          </p:nvSpPr>
          <p:spPr bwMode="auto">
            <a:xfrm rot="-5400000">
              <a:off x="1854" y="2325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Line 17"/>
            <p:cNvSpPr>
              <a:spLocks noChangeShapeType="1"/>
            </p:cNvSpPr>
            <p:nvPr/>
          </p:nvSpPr>
          <p:spPr bwMode="auto">
            <a:xfrm rot="-5400000">
              <a:off x="1950" y="2406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20"/>
            <p:cNvSpPr>
              <a:spLocks noChangeShapeType="1"/>
            </p:cNvSpPr>
            <p:nvPr/>
          </p:nvSpPr>
          <p:spPr bwMode="auto">
            <a:xfrm rot="-5400000">
              <a:off x="2914" y="2182"/>
              <a:ext cx="171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21"/>
            <p:cNvSpPr>
              <a:spLocks noChangeShapeType="1"/>
            </p:cNvSpPr>
            <p:nvPr/>
          </p:nvSpPr>
          <p:spPr bwMode="auto">
            <a:xfrm rot="-5400000">
              <a:off x="3070" y="2203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Line 22"/>
            <p:cNvSpPr>
              <a:spLocks noChangeShapeType="1"/>
            </p:cNvSpPr>
            <p:nvPr/>
          </p:nvSpPr>
          <p:spPr bwMode="auto">
            <a:xfrm rot="-5400000">
              <a:off x="3276" y="2201"/>
              <a:ext cx="1371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23"/>
            <p:cNvSpPr>
              <a:spLocks noChangeShapeType="1"/>
            </p:cNvSpPr>
            <p:nvPr/>
          </p:nvSpPr>
          <p:spPr bwMode="auto">
            <a:xfrm rot="-5400000">
              <a:off x="3486" y="2177"/>
              <a:ext cx="11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 rot="-5400000">
              <a:off x="2396" y="2147"/>
              <a:ext cx="421" cy="279"/>
              <a:chOff x="2322" y="1344"/>
              <a:chExt cx="1600" cy="288"/>
            </a:xfrm>
          </p:grpSpPr>
          <p:sp>
            <p:nvSpPr>
              <p:cNvPr id="7209" name="Line 31"/>
              <p:cNvSpPr>
                <a:spLocks noChangeShapeType="1"/>
              </p:cNvSpPr>
              <p:nvPr/>
            </p:nvSpPr>
            <p:spPr bwMode="auto">
              <a:xfrm>
                <a:off x="2322" y="1344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" name="Line 32"/>
              <p:cNvSpPr>
                <a:spLocks noChangeShapeType="1"/>
              </p:cNvSpPr>
              <p:nvPr/>
            </p:nvSpPr>
            <p:spPr bwMode="auto">
              <a:xfrm>
                <a:off x="2322" y="1440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1" name="Line 33"/>
              <p:cNvSpPr>
                <a:spLocks noChangeShapeType="1"/>
              </p:cNvSpPr>
              <p:nvPr/>
            </p:nvSpPr>
            <p:spPr bwMode="auto">
              <a:xfrm>
                <a:off x="2322" y="1536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2" name="Line 34"/>
              <p:cNvSpPr>
                <a:spLocks noChangeShapeType="1"/>
              </p:cNvSpPr>
              <p:nvPr/>
            </p:nvSpPr>
            <p:spPr bwMode="auto">
              <a:xfrm>
                <a:off x="2322" y="1632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7182" name="Picture 35" descr="MCj0290776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65" y="2624"/>
              <a:ext cx="461" cy="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38"/>
            <p:cNvGrpSpPr>
              <a:grpSpLocks/>
            </p:cNvGrpSpPr>
            <p:nvPr/>
          </p:nvGrpSpPr>
          <p:grpSpPr bwMode="auto">
            <a:xfrm rot="-5400000">
              <a:off x="3708" y="2042"/>
              <a:ext cx="421" cy="297"/>
              <a:chOff x="2322" y="1344"/>
              <a:chExt cx="1600" cy="288"/>
            </a:xfrm>
          </p:grpSpPr>
          <p:sp>
            <p:nvSpPr>
              <p:cNvPr id="7205" name="Line 39"/>
              <p:cNvSpPr>
                <a:spLocks noChangeShapeType="1"/>
              </p:cNvSpPr>
              <p:nvPr/>
            </p:nvSpPr>
            <p:spPr bwMode="auto">
              <a:xfrm>
                <a:off x="2322" y="1344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6" name="Line 40"/>
              <p:cNvSpPr>
                <a:spLocks noChangeShapeType="1"/>
              </p:cNvSpPr>
              <p:nvPr/>
            </p:nvSpPr>
            <p:spPr bwMode="auto">
              <a:xfrm>
                <a:off x="2322" y="1440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7" name="Line 41"/>
              <p:cNvSpPr>
                <a:spLocks noChangeShapeType="1"/>
              </p:cNvSpPr>
              <p:nvPr/>
            </p:nvSpPr>
            <p:spPr bwMode="auto">
              <a:xfrm>
                <a:off x="2322" y="1536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8" name="Line 42"/>
              <p:cNvSpPr>
                <a:spLocks noChangeShapeType="1"/>
              </p:cNvSpPr>
              <p:nvPr/>
            </p:nvSpPr>
            <p:spPr bwMode="auto">
              <a:xfrm>
                <a:off x="2322" y="1632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84" name="Rectangle 43"/>
            <p:cNvSpPr>
              <a:spLocks noChangeArrowheads="1"/>
            </p:cNvSpPr>
            <p:nvPr/>
          </p:nvSpPr>
          <p:spPr bwMode="auto">
            <a:xfrm rot="7982938">
              <a:off x="3390" y="2850"/>
              <a:ext cx="1135" cy="4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44"/>
            <p:cNvSpPr>
              <a:spLocks noChangeShapeType="1"/>
            </p:cNvSpPr>
            <p:nvPr/>
          </p:nvSpPr>
          <p:spPr bwMode="auto">
            <a:xfrm flipV="1">
              <a:off x="2634" y="2605"/>
              <a:ext cx="1480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45"/>
            <p:cNvSpPr>
              <a:spLocks noChangeShapeType="1"/>
            </p:cNvSpPr>
            <p:nvPr/>
          </p:nvSpPr>
          <p:spPr bwMode="auto">
            <a:xfrm>
              <a:off x="2703" y="2720"/>
              <a:ext cx="1297" cy="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46"/>
            <p:cNvSpPr>
              <a:spLocks noChangeShapeType="1"/>
            </p:cNvSpPr>
            <p:nvPr/>
          </p:nvSpPr>
          <p:spPr bwMode="auto">
            <a:xfrm>
              <a:off x="2687" y="2915"/>
              <a:ext cx="1097" cy="1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47"/>
            <p:cNvSpPr>
              <a:spLocks noChangeShapeType="1"/>
            </p:cNvSpPr>
            <p:nvPr/>
          </p:nvSpPr>
          <p:spPr bwMode="auto">
            <a:xfrm>
              <a:off x="2683" y="2829"/>
              <a:ext cx="1161" cy="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48"/>
            <p:cNvSpPr>
              <a:spLocks noChangeShapeType="1"/>
            </p:cNvSpPr>
            <p:nvPr/>
          </p:nvSpPr>
          <p:spPr bwMode="auto">
            <a:xfrm>
              <a:off x="2717" y="2771"/>
              <a:ext cx="1178" cy="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Text Box 49"/>
            <p:cNvSpPr txBox="1">
              <a:spLocks noChangeArrowheads="1"/>
            </p:cNvSpPr>
            <p:nvPr/>
          </p:nvSpPr>
          <p:spPr bwMode="auto">
            <a:xfrm>
              <a:off x="2288" y="3451"/>
              <a:ext cx="56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Object</a:t>
              </a:r>
            </a:p>
          </p:txBody>
        </p:sp>
        <p:sp>
          <p:nvSpPr>
            <p:cNvPr id="7191" name="Text Box 50"/>
            <p:cNvSpPr txBox="1">
              <a:spLocks noChangeArrowheads="1"/>
            </p:cNvSpPr>
            <p:nvPr/>
          </p:nvSpPr>
          <p:spPr bwMode="auto">
            <a:xfrm>
              <a:off x="3519" y="3336"/>
              <a:ext cx="147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Interference Pattern</a:t>
              </a:r>
            </a:p>
            <a:p>
              <a:r>
                <a:rPr lang="en-US"/>
                <a:t>(Hologram)</a:t>
              </a:r>
            </a:p>
          </p:txBody>
        </p:sp>
        <p:sp>
          <p:nvSpPr>
            <p:cNvPr id="7192" name="Text Box 51"/>
            <p:cNvSpPr txBox="1">
              <a:spLocks noChangeArrowheads="1"/>
            </p:cNvSpPr>
            <p:nvPr/>
          </p:nvSpPr>
          <p:spPr bwMode="auto">
            <a:xfrm>
              <a:off x="2103" y="854"/>
              <a:ext cx="10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Beam Splitter</a:t>
              </a:r>
            </a:p>
          </p:txBody>
        </p:sp>
        <p:sp>
          <p:nvSpPr>
            <p:cNvPr id="7193" name="Text Box 52"/>
            <p:cNvSpPr txBox="1">
              <a:spLocks noChangeArrowheads="1"/>
            </p:cNvSpPr>
            <p:nvPr/>
          </p:nvSpPr>
          <p:spPr bwMode="auto">
            <a:xfrm>
              <a:off x="4129" y="1037"/>
              <a:ext cx="5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Mirror)</a:t>
              </a:r>
            </a:p>
          </p:txBody>
        </p:sp>
        <p:sp>
          <p:nvSpPr>
            <p:cNvPr id="7194" name="Text Box 53"/>
            <p:cNvSpPr txBox="1">
              <a:spLocks noChangeArrowheads="1"/>
            </p:cNvSpPr>
            <p:nvPr/>
          </p:nvSpPr>
          <p:spPr bwMode="auto">
            <a:xfrm>
              <a:off x="347" y="1179"/>
              <a:ext cx="1301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Light from laser expanded with beam expander</a:t>
              </a:r>
            </a:p>
          </p:txBody>
        </p:sp>
        <p:sp>
          <p:nvSpPr>
            <p:cNvPr id="7195" name="Line 65"/>
            <p:cNvSpPr>
              <a:spLocks noChangeShapeType="1"/>
            </p:cNvSpPr>
            <p:nvPr/>
          </p:nvSpPr>
          <p:spPr bwMode="auto">
            <a:xfrm>
              <a:off x="2880" y="1312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66"/>
            <p:cNvSpPr>
              <a:spLocks noChangeShapeType="1"/>
            </p:cNvSpPr>
            <p:nvPr/>
          </p:nvSpPr>
          <p:spPr bwMode="auto">
            <a:xfrm>
              <a:off x="2880" y="1408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Line 67"/>
            <p:cNvSpPr>
              <a:spLocks noChangeShapeType="1"/>
            </p:cNvSpPr>
            <p:nvPr/>
          </p:nvSpPr>
          <p:spPr bwMode="auto">
            <a:xfrm>
              <a:off x="2880" y="1504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Line 68"/>
            <p:cNvSpPr>
              <a:spLocks noChangeShapeType="1"/>
            </p:cNvSpPr>
            <p:nvPr/>
          </p:nvSpPr>
          <p:spPr bwMode="auto">
            <a:xfrm>
              <a:off x="2880" y="1604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Rectangle 69"/>
            <p:cNvSpPr>
              <a:spLocks noChangeArrowheads="1"/>
            </p:cNvSpPr>
            <p:nvPr/>
          </p:nvSpPr>
          <p:spPr bwMode="auto">
            <a:xfrm rot="2745231">
              <a:off x="2332" y="1453"/>
              <a:ext cx="649" cy="4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Line 70"/>
            <p:cNvSpPr>
              <a:spLocks noChangeShapeType="1"/>
            </p:cNvSpPr>
            <p:nvPr/>
          </p:nvSpPr>
          <p:spPr bwMode="auto">
            <a:xfrm>
              <a:off x="1718" y="1311"/>
              <a:ext cx="20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Line 71"/>
            <p:cNvSpPr>
              <a:spLocks noChangeShapeType="1"/>
            </p:cNvSpPr>
            <p:nvPr/>
          </p:nvSpPr>
          <p:spPr bwMode="auto">
            <a:xfrm>
              <a:off x="1716" y="1407"/>
              <a:ext cx="2176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Line 72"/>
            <p:cNvSpPr>
              <a:spLocks noChangeShapeType="1"/>
            </p:cNvSpPr>
            <p:nvPr/>
          </p:nvSpPr>
          <p:spPr bwMode="auto">
            <a:xfrm>
              <a:off x="1715" y="1503"/>
              <a:ext cx="225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Line 73"/>
            <p:cNvSpPr>
              <a:spLocks noChangeShapeType="1"/>
            </p:cNvSpPr>
            <p:nvPr/>
          </p:nvSpPr>
          <p:spPr bwMode="auto">
            <a:xfrm>
              <a:off x="1731" y="1599"/>
              <a:ext cx="2359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Rectangle 74"/>
            <p:cNvSpPr>
              <a:spLocks noChangeArrowheads="1"/>
            </p:cNvSpPr>
            <p:nvPr/>
          </p:nvSpPr>
          <p:spPr bwMode="auto">
            <a:xfrm rot="2745231">
              <a:off x="3598" y="1403"/>
              <a:ext cx="649" cy="4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Holography Reconstruction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550863" y="1646238"/>
            <a:ext cx="7404100" cy="4291012"/>
            <a:chOff x="347" y="1037"/>
            <a:chExt cx="4664" cy="2703"/>
          </a:xfrm>
        </p:grpSpPr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2880" y="1312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2880" y="1408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2880" y="1504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2880" y="1604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10"/>
            <p:cNvSpPr>
              <a:spLocks noChangeShapeType="1"/>
            </p:cNvSpPr>
            <p:nvPr/>
          </p:nvSpPr>
          <p:spPr bwMode="auto">
            <a:xfrm>
              <a:off x="1718" y="1311"/>
              <a:ext cx="20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Line 11"/>
            <p:cNvSpPr>
              <a:spLocks noChangeShapeType="1"/>
            </p:cNvSpPr>
            <p:nvPr/>
          </p:nvSpPr>
          <p:spPr bwMode="auto">
            <a:xfrm>
              <a:off x="1716" y="1407"/>
              <a:ext cx="2176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Line 12"/>
            <p:cNvSpPr>
              <a:spLocks noChangeShapeType="1"/>
            </p:cNvSpPr>
            <p:nvPr/>
          </p:nvSpPr>
          <p:spPr bwMode="auto">
            <a:xfrm>
              <a:off x="1715" y="1503"/>
              <a:ext cx="225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3"/>
            <p:cNvSpPr>
              <a:spLocks noChangeShapeType="1"/>
            </p:cNvSpPr>
            <p:nvPr/>
          </p:nvSpPr>
          <p:spPr bwMode="auto">
            <a:xfrm>
              <a:off x="1731" y="1599"/>
              <a:ext cx="2359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Rectangle 14"/>
            <p:cNvSpPr>
              <a:spLocks noChangeArrowheads="1"/>
            </p:cNvSpPr>
            <p:nvPr/>
          </p:nvSpPr>
          <p:spPr bwMode="auto">
            <a:xfrm rot="2745231">
              <a:off x="3598" y="1403"/>
              <a:ext cx="649" cy="4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19"/>
            <p:cNvSpPr>
              <a:spLocks noChangeShapeType="1"/>
            </p:cNvSpPr>
            <p:nvPr/>
          </p:nvSpPr>
          <p:spPr bwMode="auto">
            <a:xfrm rot="-5400000">
              <a:off x="2914" y="2182"/>
              <a:ext cx="171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Line 20"/>
            <p:cNvSpPr>
              <a:spLocks noChangeShapeType="1"/>
            </p:cNvSpPr>
            <p:nvPr/>
          </p:nvSpPr>
          <p:spPr bwMode="auto">
            <a:xfrm rot="-5400000">
              <a:off x="3070" y="2203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21"/>
            <p:cNvSpPr>
              <a:spLocks noChangeShapeType="1"/>
            </p:cNvSpPr>
            <p:nvPr/>
          </p:nvSpPr>
          <p:spPr bwMode="auto">
            <a:xfrm rot="-5400000">
              <a:off x="3285" y="2201"/>
              <a:ext cx="1371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Line 22"/>
            <p:cNvSpPr>
              <a:spLocks noChangeShapeType="1"/>
            </p:cNvSpPr>
            <p:nvPr/>
          </p:nvSpPr>
          <p:spPr bwMode="auto">
            <a:xfrm rot="-5400000">
              <a:off x="3486" y="2177"/>
              <a:ext cx="11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Line 30"/>
            <p:cNvSpPr>
              <a:spLocks noChangeShapeType="1"/>
            </p:cNvSpPr>
            <p:nvPr/>
          </p:nvSpPr>
          <p:spPr bwMode="auto">
            <a:xfrm rot="-5400000">
              <a:off x="3563" y="2191"/>
              <a:ext cx="42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Line 31"/>
            <p:cNvSpPr>
              <a:spLocks noChangeShapeType="1"/>
            </p:cNvSpPr>
            <p:nvPr/>
          </p:nvSpPr>
          <p:spPr bwMode="auto">
            <a:xfrm rot="-5400000">
              <a:off x="3658" y="2191"/>
              <a:ext cx="42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Line 32"/>
            <p:cNvSpPr>
              <a:spLocks noChangeShapeType="1"/>
            </p:cNvSpPr>
            <p:nvPr/>
          </p:nvSpPr>
          <p:spPr bwMode="auto">
            <a:xfrm rot="-5400000">
              <a:off x="3757" y="2191"/>
              <a:ext cx="42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33"/>
            <p:cNvSpPr>
              <a:spLocks noChangeShapeType="1"/>
            </p:cNvSpPr>
            <p:nvPr/>
          </p:nvSpPr>
          <p:spPr bwMode="auto">
            <a:xfrm rot="-5400000">
              <a:off x="3856" y="2191"/>
              <a:ext cx="42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Rectangle 34"/>
            <p:cNvSpPr>
              <a:spLocks noChangeArrowheads="1"/>
            </p:cNvSpPr>
            <p:nvPr/>
          </p:nvSpPr>
          <p:spPr bwMode="auto">
            <a:xfrm rot="7982938">
              <a:off x="3390" y="2850"/>
              <a:ext cx="1135" cy="4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Line 35"/>
            <p:cNvSpPr>
              <a:spLocks noChangeShapeType="1"/>
            </p:cNvSpPr>
            <p:nvPr/>
          </p:nvSpPr>
          <p:spPr bwMode="auto">
            <a:xfrm flipV="1">
              <a:off x="2634" y="2605"/>
              <a:ext cx="1480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Line 36"/>
            <p:cNvSpPr>
              <a:spLocks noChangeShapeType="1"/>
            </p:cNvSpPr>
            <p:nvPr/>
          </p:nvSpPr>
          <p:spPr bwMode="auto">
            <a:xfrm>
              <a:off x="2703" y="2720"/>
              <a:ext cx="1297" cy="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Line 37"/>
            <p:cNvSpPr>
              <a:spLocks noChangeShapeType="1"/>
            </p:cNvSpPr>
            <p:nvPr/>
          </p:nvSpPr>
          <p:spPr bwMode="auto">
            <a:xfrm>
              <a:off x="2687" y="2915"/>
              <a:ext cx="1097" cy="1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Line 38"/>
            <p:cNvSpPr>
              <a:spLocks noChangeShapeType="1"/>
            </p:cNvSpPr>
            <p:nvPr/>
          </p:nvSpPr>
          <p:spPr bwMode="auto">
            <a:xfrm>
              <a:off x="2683" y="2829"/>
              <a:ext cx="1161" cy="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Line 39"/>
            <p:cNvSpPr>
              <a:spLocks noChangeShapeType="1"/>
            </p:cNvSpPr>
            <p:nvPr/>
          </p:nvSpPr>
          <p:spPr bwMode="auto">
            <a:xfrm>
              <a:off x="2717" y="2771"/>
              <a:ext cx="1178" cy="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Text Box 40"/>
            <p:cNvSpPr txBox="1">
              <a:spLocks noChangeArrowheads="1"/>
            </p:cNvSpPr>
            <p:nvPr/>
          </p:nvSpPr>
          <p:spPr bwMode="auto">
            <a:xfrm>
              <a:off x="1119" y="3451"/>
              <a:ext cx="22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Reconstructed Image of Object</a:t>
              </a:r>
            </a:p>
          </p:txBody>
        </p:sp>
        <p:sp>
          <p:nvSpPr>
            <p:cNvPr id="8221" name="Text Box 41"/>
            <p:cNvSpPr txBox="1">
              <a:spLocks noChangeArrowheads="1"/>
            </p:cNvSpPr>
            <p:nvPr/>
          </p:nvSpPr>
          <p:spPr bwMode="auto">
            <a:xfrm>
              <a:off x="3519" y="3336"/>
              <a:ext cx="147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Interference Pattern</a:t>
              </a:r>
            </a:p>
            <a:p>
              <a:r>
                <a:rPr lang="en-US"/>
                <a:t>(Hologram)</a:t>
              </a:r>
            </a:p>
          </p:txBody>
        </p:sp>
        <p:sp>
          <p:nvSpPr>
            <p:cNvPr id="8222" name="Text Box 43"/>
            <p:cNvSpPr txBox="1">
              <a:spLocks noChangeArrowheads="1"/>
            </p:cNvSpPr>
            <p:nvPr/>
          </p:nvSpPr>
          <p:spPr bwMode="auto">
            <a:xfrm>
              <a:off x="4129" y="1037"/>
              <a:ext cx="5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Mirror)</a:t>
              </a:r>
            </a:p>
          </p:txBody>
        </p:sp>
        <p:sp>
          <p:nvSpPr>
            <p:cNvPr id="8223" name="Text Box 44"/>
            <p:cNvSpPr txBox="1">
              <a:spLocks noChangeArrowheads="1"/>
            </p:cNvSpPr>
            <p:nvPr/>
          </p:nvSpPr>
          <p:spPr bwMode="auto">
            <a:xfrm>
              <a:off x="347" y="1179"/>
              <a:ext cx="1301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Light from laser expanded with beam expander</a:t>
              </a:r>
            </a:p>
          </p:txBody>
        </p:sp>
        <p:grpSp>
          <p:nvGrpSpPr>
            <p:cNvPr id="3" name="Group 66"/>
            <p:cNvGrpSpPr>
              <a:grpSpLocks/>
            </p:cNvGrpSpPr>
            <p:nvPr/>
          </p:nvGrpSpPr>
          <p:grpSpPr bwMode="auto">
            <a:xfrm>
              <a:off x="2365" y="2624"/>
              <a:ext cx="461" cy="779"/>
              <a:chOff x="2365" y="2624"/>
              <a:chExt cx="461" cy="779"/>
            </a:xfrm>
          </p:grpSpPr>
          <p:sp>
            <p:nvSpPr>
              <p:cNvPr id="8230" name="AutoShape 45"/>
              <p:cNvSpPr>
                <a:spLocks noChangeAspect="1" noChangeArrowheads="1" noTextEdit="1"/>
              </p:cNvSpPr>
              <p:nvPr/>
            </p:nvSpPr>
            <p:spPr bwMode="auto">
              <a:xfrm>
                <a:off x="2365" y="2624"/>
                <a:ext cx="461" cy="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1" name="Freeform 47"/>
              <p:cNvSpPr>
                <a:spLocks/>
              </p:cNvSpPr>
              <p:nvPr/>
            </p:nvSpPr>
            <p:spPr bwMode="auto">
              <a:xfrm>
                <a:off x="2394" y="2640"/>
                <a:ext cx="414" cy="687"/>
              </a:xfrm>
              <a:custGeom>
                <a:avLst/>
                <a:gdLst>
                  <a:gd name="T0" fmla="*/ 90 w 829"/>
                  <a:gd name="T1" fmla="*/ 1051 h 1373"/>
                  <a:gd name="T2" fmla="*/ 129 w 829"/>
                  <a:gd name="T3" fmla="*/ 1015 h 1373"/>
                  <a:gd name="T4" fmla="*/ 158 w 829"/>
                  <a:gd name="T5" fmla="*/ 916 h 1373"/>
                  <a:gd name="T6" fmla="*/ 197 w 829"/>
                  <a:gd name="T7" fmla="*/ 895 h 1373"/>
                  <a:gd name="T8" fmla="*/ 234 w 829"/>
                  <a:gd name="T9" fmla="*/ 881 h 1373"/>
                  <a:gd name="T10" fmla="*/ 228 w 829"/>
                  <a:gd name="T11" fmla="*/ 849 h 1373"/>
                  <a:gd name="T12" fmla="*/ 228 w 829"/>
                  <a:gd name="T13" fmla="*/ 816 h 1373"/>
                  <a:gd name="T14" fmla="*/ 246 w 829"/>
                  <a:gd name="T15" fmla="*/ 772 h 1373"/>
                  <a:gd name="T16" fmla="*/ 276 w 829"/>
                  <a:gd name="T17" fmla="*/ 723 h 1373"/>
                  <a:gd name="T18" fmla="*/ 297 w 829"/>
                  <a:gd name="T19" fmla="*/ 676 h 1373"/>
                  <a:gd name="T20" fmla="*/ 309 w 829"/>
                  <a:gd name="T21" fmla="*/ 640 h 1373"/>
                  <a:gd name="T22" fmla="*/ 318 w 829"/>
                  <a:gd name="T23" fmla="*/ 609 h 1373"/>
                  <a:gd name="T24" fmla="*/ 328 w 829"/>
                  <a:gd name="T25" fmla="*/ 567 h 1373"/>
                  <a:gd name="T26" fmla="*/ 337 w 829"/>
                  <a:gd name="T27" fmla="*/ 504 h 1373"/>
                  <a:gd name="T28" fmla="*/ 338 w 829"/>
                  <a:gd name="T29" fmla="*/ 434 h 1373"/>
                  <a:gd name="T30" fmla="*/ 331 w 829"/>
                  <a:gd name="T31" fmla="*/ 387 h 1373"/>
                  <a:gd name="T32" fmla="*/ 326 w 829"/>
                  <a:gd name="T33" fmla="*/ 342 h 1373"/>
                  <a:gd name="T34" fmla="*/ 318 w 829"/>
                  <a:gd name="T35" fmla="*/ 312 h 1373"/>
                  <a:gd name="T36" fmla="*/ 282 w 829"/>
                  <a:gd name="T37" fmla="*/ 301 h 1373"/>
                  <a:gd name="T38" fmla="*/ 248 w 829"/>
                  <a:gd name="T39" fmla="*/ 285 h 1373"/>
                  <a:gd name="T40" fmla="*/ 265 w 829"/>
                  <a:gd name="T41" fmla="*/ 248 h 1373"/>
                  <a:gd name="T42" fmla="*/ 296 w 829"/>
                  <a:gd name="T43" fmla="*/ 237 h 1373"/>
                  <a:gd name="T44" fmla="*/ 330 w 829"/>
                  <a:gd name="T45" fmla="*/ 230 h 1373"/>
                  <a:gd name="T46" fmla="*/ 331 w 829"/>
                  <a:gd name="T47" fmla="*/ 215 h 1373"/>
                  <a:gd name="T48" fmla="*/ 303 w 829"/>
                  <a:gd name="T49" fmla="*/ 177 h 1373"/>
                  <a:gd name="T50" fmla="*/ 288 w 829"/>
                  <a:gd name="T51" fmla="*/ 137 h 1373"/>
                  <a:gd name="T52" fmla="*/ 289 w 829"/>
                  <a:gd name="T53" fmla="*/ 90 h 1373"/>
                  <a:gd name="T54" fmla="*/ 311 w 829"/>
                  <a:gd name="T55" fmla="*/ 51 h 1373"/>
                  <a:gd name="T56" fmla="*/ 344 w 829"/>
                  <a:gd name="T57" fmla="*/ 22 h 1373"/>
                  <a:gd name="T58" fmla="*/ 379 w 829"/>
                  <a:gd name="T59" fmla="*/ 4 h 1373"/>
                  <a:gd name="T60" fmla="*/ 418 w 829"/>
                  <a:gd name="T61" fmla="*/ 0 h 1373"/>
                  <a:gd name="T62" fmla="*/ 452 w 829"/>
                  <a:gd name="T63" fmla="*/ 7 h 1373"/>
                  <a:gd name="T64" fmla="*/ 488 w 829"/>
                  <a:gd name="T65" fmla="*/ 29 h 1373"/>
                  <a:gd name="T66" fmla="*/ 516 w 829"/>
                  <a:gd name="T67" fmla="*/ 73 h 1373"/>
                  <a:gd name="T68" fmla="*/ 463 w 829"/>
                  <a:gd name="T69" fmla="*/ 220 h 1373"/>
                  <a:gd name="T70" fmla="*/ 508 w 829"/>
                  <a:gd name="T71" fmla="*/ 224 h 1373"/>
                  <a:gd name="T72" fmla="*/ 538 w 829"/>
                  <a:gd name="T73" fmla="*/ 250 h 1373"/>
                  <a:gd name="T74" fmla="*/ 537 w 829"/>
                  <a:gd name="T75" fmla="*/ 288 h 1373"/>
                  <a:gd name="T76" fmla="*/ 499 w 829"/>
                  <a:gd name="T77" fmla="*/ 306 h 1373"/>
                  <a:gd name="T78" fmla="*/ 450 w 829"/>
                  <a:gd name="T79" fmla="*/ 342 h 1373"/>
                  <a:gd name="T80" fmla="*/ 448 w 829"/>
                  <a:gd name="T81" fmla="*/ 404 h 1373"/>
                  <a:gd name="T82" fmla="*/ 448 w 829"/>
                  <a:gd name="T83" fmla="*/ 484 h 1373"/>
                  <a:gd name="T84" fmla="*/ 454 w 829"/>
                  <a:gd name="T85" fmla="*/ 558 h 1373"/>
                  <a:gd name="T86" fmla="*/ 469 w 829"/>
                  <a:gd name="T87" fmla="*/ 606 h 1373"/>
                  <a:gd name="T88" fmla="*/ 484 w 829"/>
                  <a:gd name="T89" fmla="*/ 645 h 1373"/>
                  <a:gd name="T90" fmla="*/ 504 w 829"/>
                  <a:gd name="T91" fmla="*/ 681 h 1373"/>
                  <a:gd name="T92" fmla="*/ 534 w 829"/>
                  <a:gd name="T93" fmla="*/ 713 h 1373"/>
                  <a:gd name="T94" fmla="*/ 558 w 829"/>
                  <a:gd name="T95" fmla="*/ 746 h 1373"/>
                  <a:gd name="T96" fmla="*/ 575 w 829"/>
                  <a:gd name="T97" fmla="*/ 786 h 1373"/>
                  <a:gd name="T98" fmla="*/ 568 w 829"/>
                  <a:gd name="T99" fmla="*/ 849 h 1373"/>
                  <a:gd name="T100" fmla="*/ 608 w 829"/>
                  <a:gd name="T101" fmla="*/ 854 h 1373"/>
                  <a:gd name="T102" fmla="*/ 640 w 829"/>
                  <a:gd name="T103" fmla="*/ 866 h 1373"/>
                  <a:gd name="T104" fmla="*/ 662 w 829"/>
                  <a:gd name="T105" fmla="*/ 900 h 1373"/>
                  <a:gd name="T106" fmla="*/ 664 w 829"/>
                  <a:gd name="T107" fmla="*/ 935 h 1373"/>
                  <a:gd name="T108" fmla="*/ 703 w 829"/>
                  <a:gd name="T109" fmla="*/ 972 h 1373"/>
                  <a:gd name="T110" fmla="*/ 736 w 829"/>
                  <a:gd name="T111" fmla="*/ 979 h 1373"/>
                  <a:gd name="T112" fmla="*/ 767 w 829"/>
                  <a:gd name="T113" fmla="*/ 1003 h 1373"/>
                  <a:gd name="T114" fmla="*/ 801 w 829"/>
                  <a:gd name="T115" fmla="*/ 1248 h 1373"/>
                  <a:gd name="T116" fmla="*/ 689 w 829"/>
                  <a:gd name="T117" fmla="*/ 1287 h 1373"/>
                  <a:gd name="T118" fmla="*/ 557 w 829"/>
                  <a:gd name="T119" fmla="*/ 1323 h 1373"/>
                  <a:gd name="T120" fmla="*/ 435 w 829"/>
                  <a:gd name="T121" fmla="*/ 1352 h 1373"/>
                  <a:gd name="T122" fmla="*/ 10 w 829"/>
                  <a:gd name="T123" fmla="*/ 1241 h 137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29"/>
                  <a:gd name="T187" fmla="*/ 0 h 1373"/>
                  <a:gd name="T188" fmla="*/ 829 w 829"/>
                  <a:gd name="T189" fmla="*/ 1373 h 137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29" h="1373">
                    <a:moveTo>
                      <a:pt x="72" y="1082"/>
                    </a:moveTo>
                    <a:lnTo>
                      <a:pt x="72" y="1081"/>
                    </a:lnTo>
                    <a:lnTo>
                      <a:pt x="73" y="1079"/>
                    </a:lnTo>
                    <a:lnTo>
                      <a:pt x="74" y="1078"/>
                    </a:lnTo>
                    <a:lnTo>
                      <a:pt x="74" y="1076"/>
                    </a:lnTo>
                    <a:lnTo>
                      <a:pt x="75" y="1074"/>
                    </a:lnTo>
                    <a:lnTo>
                      <a:pt x="76" y="1072"/>
                    </a:lnTo>
                    <a:lnTo>
                      <a:pt x="77" y="1069"/>
                    </a:lnTo>
                    <a:lnTo>
                      <a:pt x="79" y="1067"/>
                    </a:lnTo>
                    <a:lnTo>
                      <a:pt x="80" y="1065"/>
                    </a:lnTo>
                    <a:lnTo>
                      <a:pt x="82" y="1062"/>
                    </a:lnTo>
                    <a:lnTo>
                      <a:pt x="83" y="1060"/>
                    </a:lnTo>
                    <a:lnTo>
                      <a:pt x="85" y="1057"/>
                    </a:lnTo>
                    <a:lnTo>
                      <a:pt x="87" y="1054"/>
                    </a:lnTo>
                    <a:lnTo>
                      <a:pt x="90" y="1051"/>
                    </a:lnTo>
                    <a:lnTo>
                      <a:pt x="92" y="1047"/>
                    </a:lnTo>
                    <a:lnTo>
                      <a:pt x="95" y="1044"/>
                    </a:lnTo>
                    <a:lnTo>
                      <a:pt x="98" y="1041"/>
                    </a:lnTo>
                    <a:lnTo>
                      <a:pt x="101" y="1038"/>
                    </a:lnTo>
                    <a:lnTo>
                      <a:pt x="104" y="1035"/>
                    </a:lnTo>
                    <a:lnTo>
                      <a:pt x="107" y="1032"/>
                    </a:lnTo>
                    <a:lnTo>
                      <a:pt x="111" y="1029"/>
                    </a:lnTo>
                    <a:lnTo>
                      <a:pt x="115" y="1026"/>
                    </a:lnTo>
                    <a:lnTo>
                      <a:pt x="116" y="1024"/>
                    </a:lnTo>
                    <a:lnTo>
                      <a:pt x="118" y="1023"/>
                    </a:lnTo>
                    <a:lnTo>
                      <a:pt x="120" y="1022"/>
                    </a:lnTo>
                    <a:lnTo>
                      <a:pt x="122" y="1019"/>
                    </a:lnTo>
                    <a:lnTo>
                      <a:pt x="125" y="1018"/>
                    </a:lnTo>
                    <a:lnTo>
                      <a:pt x="127" y="1017"/>
                    </a:lnTo>
                    <a:lnTo>
                      <a:pt x="129" y="1015"/>
                    </a:lnTo>
                    <a:lnTo>
                      <a:pt x="131" y="1014"/>
                    </a:lnTo>
                    <a:lnTo>
                      <a:pt x="134" y="1013"/>
                    </a:lnTo>
                    <a:lnTo>
                      <a:pt x="136" y="1012"/>
                    </a:lnTo>
                    <a:lnTo>
                      <a:pt x="138" y="1011"/>
                    </a:lnTo>
                    <a:lnTo>
                      <a:pt x="140" y="1010"/>
                    </a:lnTo>
                    <a:lnTo>
                      <a:pt x="143" y="1009"/>
                    </a:lnTo>
                    <a:lnTo>
                      <a:pt x="145" y="1008"/>
                    </a:lnTo>
                    <a:lnTo>
                      <a:pt x="148" y="1007"/>
                    </a:lnTo>
                    <a:lnTo>
                      <a:pt x="150" y="1006"/>
                    </a:lnTo>
                    <a:lnTo>
                      <a:pt x="149" y="921"/>
                    </a:lnTo>
                    <a:lnTo>
                      <a:pt x="150" y="921"/>
                    </a:lnTo>
                    <a:lnTo>
                      <a:pt x="153" y="919"/>
                    </a:lnTo>
                    <a:lnTo>
                      <a:pt x="154" y="918"/>
                    </a:lnTo>
                    <a:lnTo>
                      <a:pt x="156" y="917"/>
                    </a:lnTo>
                    <a:lnTo>
                      <a:pt x="158" y="916"/>
                    </a:lnTo>
                    <a:lnTo>
                      <a:pt x="161" y="915"/>
                    </a:lnTo>
                    <a:lnTo>
                      <a:pt x="163" y="913"/>
                    </a:lnTo>
                    <a:lnTo>
                      <a:pt x="166" y="912"/>
                    </a:lnTo>
                    <a:lnTo>
                      <a:pt x="168" y="909"/>
                    </a:lnTo>
                    <a:lnTo>
                      <a:pt x="172" y="908"/>
                    </a:lnTo>
                    <a:lnTo>
                      <a:pt x="175" y="906"/>
                    </a:lnTo>
                    <a:lnTo>
                      <a:pt x="178" y="905"/>
                    </a:lnTo>
                    <a:lnTo>
                      <a:pt x="181" y="904"/>
                    </a:lnTo>
                    <a:lnTo>
                      <a:pt x="183" y="903"/>
                    </a:lnTo>
                    <a:lnTo>
                      <a:pt x="185" y="902"/>
                    </a:lnTo>
                    <a:lnTo>
                      <a:pt x="187" y="901"/>
                    </a:lnTo>
                    <a:lnTo>
                      <a:pt x="190" y="899"/>
                    </a:lnTo>
                    <a:lnTo>
                      <a:pt x="194" y="897"/>
                    </a:lnTo>
                    <a:lnTo>
                      <a:pt x="196" y="896"/>
                    </a:lnTo>
                    <a:lnTo>
                      <a:pt x="197" y="895"/>
                    </a:lnTo>
                    <a:lnTo>
                      <a:pt x="199" y="894"/>
                    </a:lnTo>
                    <a:lnTo>
                      <a:pt x="201" y="894"/>
                    </a:lnTo>
                    <a:lnTo>
                      <a:pt x="203" y="893"/>
                    </a:lnTo>
                    <a:lnTo>
                      <a:pt x="205" y="892"/>
                    </a:lnTo>
                    <a:lnTo>
                      <a:pt x="208" y="891"/>
                    </a:lnTo>
                    <a:lnTo>
                      <a:pt x="210" y="890"/>
                    </a:lnTo>
                    <a:lnTo>
                      <a:pt x="211" y="889"/>
                    </a:lnTo>
                    <a:lnTo>
                      <a:pt x="214" y="889"/>
                    </a:lnTo>
                    <a:lnTo>
                      <a:pt x="215" y="888"/>
                    </a:lnTo>
                    <a:lnTo>
                      <a:pt x="217" y="888"/>
                    </a:lnTo>
                    <a:lnTo>
                      <a:pt x="221" y="886"/>
                    </a:lnTo>
                    <a:lnTo>
                      <a:pt x="224" y="885"/>
                    </a:lnTo>
                    <a:lnTo>
                      <a:pt x="227" y="883"/>
                    </a:lnTo>
                    <a:lnTo>
                      <a:pt x="230" y="882"/>
                    </a:lnTo>
                    <a:lnTo>
                      <a:pt x="234" y="881"/>
                    </a:lnTo>
                    <a:lnTo>
                      <a:pt x="238" y="880"/>
                    </a:lnTo>
                    <a:lnTo>
                      <a:pt x="240" y="880"/>
                    </a:lnTo>
                    <a:lnTo>
                      <a:pt x="243" y="880"/>
                    </a:lnTo>
                    <a:lnTo>
                      <a:pt x="242" y="879"/>
                    </a:lnTo>
                    <a:lnTo>
                      <a:pt x="241" y="878"/>
                    </a:lnTo>
                    <a:lnTo>
                      <a:pt x="239" y="875"/>
                    </a:lnTo>
                    <a:lnTo>
                      <a:pt x="237" y="872"/>
                    </a:lnTo>
                    <a:lnTo>
                      <a:pt x="236" y="870"/>
                    </a:lnTo>
                    <a:lnTo>
                      <a:pt x="234" y="868"/>
                    </a:lnTo>
                    <a:lnTo>
                      <a:pt x="233" y="865"/>
                    </a:lnTo>
                    <a:lnTo>
                      <a:pt x="232" y="862"/>
                    </a:lnTo>
                    <a:lnTo>
                      <a:pt x="231" y="859"/>
                    </a:lnTo>
                    <a:lnTo>
                      <a:pt x="230" y="857"/>
                    </a:lnTo>
                    <a:lnTo>
                      <a:pt x="229" y="852"/>
                    </a:lnTo>
                    <a:lnTo>
                      <a:pt x="228" y="849"/>
                    </a:lnTo>
                    <a:lnTo>
                      <a:pt x="228" y="847"/>
                    </a:lnTo>
                    <a:lnTo>
                      <a:pt x="227" y="845"/>
                    </a:lnTo>
                    <a:lnTo>
                      <a:pt x="227" y="843"/>
                    </a:lnTo>
                    <a:lnTo>
                      <a:pt x="227" y="841"/>
                    </a:lnTo>
                    <a:lnTo>
                      <a:pt x="227" y="840"/>
                    </a:lnTo>
                    <a:lnTo>
                      <a:pt x="227" y="837"/>
                    </a:lnTo>
                    <a:lnTo>
                      <a:pt x="227" y="835"/>
                    </a:lnTo>
                    <a:lnTo>
                      <a:pt x="227" y="833"/>
                    </a:lnTo>
                    <a:lnTo>
                      <a:pt x="227" y="831"/>
                    </a:lnTo>
                    <a:lnTo>
                      <a:pt x="227" y="828"/>
                    </a:lnTo>
                    <a:lnTo>
                      <a:pt x="227" y="825"/>
                    </a:lnTo>
                    <a:lnTo>
                      <a:pt x="227" y="823"/>
                    </a:lnTo>
                    <a:lnTo>
                      <a:pt x="227" y="821"/>
                    </a:lnTo>
                    <a:lnTo>
                      <a:pt x="228" y="818"/>
                    </a:lnTo>
                    <a:lnTo>
                      <a:pt x="228" y="816"/>
                    </a:lnTo>
                    <a:lnTo>
                      <a:pt x="229" y="814"/>
                    </a:lnTo>
                    <a:lnTo>
                      <a:pt x="229" y="811"/>
                    </a:lnTo>
                    <a:lnTo>
                      <a:pt x="230" y="808"/>
                    </a:lnTo>
                    <a:lnTo>
                      <a:pt x="231" y="805"/>
                    </a:lnTo>
                    <a:lnTo>
                      <a:pt x="232" y="803"/>
                    </a:lnTo>
                    <a:lnTo>
                      <a:pt x="232" y="799"/>
                    </a:lnTo>
                    <a:lnTo>
                      <a:pt x="234" y="796"/>
                    </a:lnTo>
                    <a:lnTo>
                      <a:pt x="236" y="794"/>
                    </a:lnTo>
                    <a:lnTo>
                      <a:pt x="237" y="791"/>
                    </a:lnTo>
                    <a:lnTo>
                      <a:pt x="238" y="788"/>
                    </a:lnTo>
                    <a:lnTo>
                      <a:pt x="240" y="785"/>
                    </a:lnTo>
                    <a:lnTo>
                      <a:pt x="241" y="782"/>
                    </a:lnTo>
                    <a:lnTo>
                      <a:pt x="243" y="779"/>
                    </a:lnTo>
                    <a:lnTo>
                      <a:pt x="245" y="776"/>
                    </a:lnTo>
                    <a:lnTo>
                      <a:pt x="246" y="772"/>
                    </a:lnTo>
                    <a:lnTo>
                      <a:pt x="248" y="769"/>
                    </a:lnTo>
                    <a:lnTo>
                      <a:pt x="251" y="766"/>
                    </a:lnTo>
                    <a:lnTo>
                      <a:pt x="253" y="763"/>
                    </a:lnTo>
                    <a:lnTo>
                      <a:pt x="255" y="759"/>
                    </a:lnTo>
                    <a:lnTo>
                      <a:pt x="257" y="756"/>
                    </a:lnTo>
                    <a:lnTo>
                      <a:pt x="259" y="753"/>
                    </a:lnTo>
                    <a:lnTo>
                      <a:pt x="261" y="749"/>
                    </a:lnTo>
                    <a:lnTo>
                      <a:pt x="264" y="745"/>
                    </a:lnTo>
                    <a:lnTo>
                      <a:pt x="265" y="742"/>
                    </a:lnTo>
                    <a:lnTo>
                      <a:pt x="267" y="739"/>
                    </a:lnTo>
                    <a:lnTo>
                      <a:pt x="269" y="735"/>
                    </a:lnTo>
                    <a:lnTo>
                      <a:pt x="271" y="732"/>
                    </a:lnTo>
                    <a:lnTo>
                      <a:pt x="272" y="729"/>
                    </a:lnTo>
                    <a:lnTo>
                      <a:pt x="275" y="726"/>
                    </a:lnTo>
                    <a:lnTo>
                      <a:pt x="276" y="723"/>
                    </a:lnTo>
                    <a:lnTo>
                      <a:pt x="278" y="719"/>
                    </a:lnTo>
                    <a:lnTo>
                      <a:pt x="279" y="716"/>
                    </a:lnTo>
                    <a:lnTo>
                      <a:pt x="281" y="713"/>
                    </a:lnTo>
                    <a:lnTo>
                      <a:pt x="282" y="710"/>
                    </a:lnTo>
                    <a:lnTo>
                      <a:pt x="284" y="707"/>
                    </a:lnTo>
                    <a:lnTo>
                      <a:pt x="285" y="703"/>
                    </a:lnTo>
                    <a:lnTo>
                      <a:pt x="286" y="700"/>
                    </a:lnTo>
                    <a:lnTo>
                      <a:pt x="287" y="697"/>
                    </a:lnTo>
                    <a:lnTo>
                      <a:pt x="289" y="694"/>
                    </a:lnTo>
                    <a:lnTo>
                      <a:pt x="290" y="691"/>
                    </a:lnTo>
                    <a:lnTo>
                      <a:pt x="292" y="688"/>
                    </a:lnTo>
                    <a:lnTo>
                      <a:pt x="293" y="685"/>
                    </a:lnTo>
                    <a:lnTo>
                      <a:pt x="294" y="682"/>
                    </a:lnTo>
                    <a:lnTo>
                      <a:pt x="296" y="679"/>
                    </a:lnTo>
                    <a:lnTo>
                      <a:pt x="297" y="676"/>
                    </a:lnTo>
                    <a:lnTo>
                      <a:pt x="298" y="674"/>
                    </a:lnTo>
                    <a:lnTo>
                      <a:pt x="299" y="671"/>
                    </a:lnTo>
                    <a:lnTo>
                      <a:pt x="300" y="669"/>
                    </a:lnTo>
                    <a:lnTo>
                      <a:pt x="301" y="666"/>
                    </a:lnTo>
                    <a:lnTo>
                      <a:pt x="302" y="662"/>
                    </a:lnTo>
                    <a:lnTo>
                      <a:pt x="303" y="660"/>
                    </a:lnTo>
                    <a:lnTo>
                      <a:pt x="303" y="657"/>
                    </a:lnTo>
                    <a:lnTo>
                      <a:pt x="304" y="655"/>
                    </a:lnTo>
                    <a:lnTo>
                      <a:pt x="305" y="653"/>
                    </a:lnTo>
                    <a:lnTo>
                      <a:pt x="306" y="651"/>
                    </a:lnTo>
                    <a:lnTo>
                      <a:pt x="307" y="649"/>
                    </a:lnTo>
                    <a:lnTo>
                      <a:pt x="308" y="646"/>
                    </a:lnTo>
                    <a:lnTo>
                      <a:pt x="308" y="644"/>
                    </a:lnTo>
                    <a:lnTo>
                      <a:pt x="309" y="642"/>
                    </a:lnTo>
                    <a:lnTo>
                      <a:pt x="309" y="640"/>
                    </a:lnTo>
                    <a:lnTo>
                      <a:pt x="310" y="639"/>
                    </a:lnTo>
                    <a:lnTo>
                      <a:pt x="311" y="634"/>
                    </a:lnTo>
                    <a:lnTo>
                      <a:pt x="312" y="631"/>
                    </a:lnTo>
                    <a:lnTo>
                      <a:pt x="313" y="628"/>
                    </a:lnTo>
                    <a:lnTo>
                      <a:pt x="313" y="626"/>
                    </a:lnTo>
                    <a:lnTo>
                      <a:pt x="314" y="623"/>
                    </a:lnTo>
                    <a:lnTo>
                      <a:pt x="314" y="622"/>
                    </a:lnTo>
                    <a:lnTo>
                      <a:pt x="315" y="620"/>
                    </a:lnTo>
                    <a:lnTo>
                      <a:pt x="316" y="619"/>
                    </a:lnTo>
                    <a:lnTo>
                      <a:pt x="316" y="618"/>
                    </a:lnTo>
                    <a:lnTo>
                      <a:pt x="316" y="617"/>
                    </a:lnTo>
                    <a:lnTo>
                      <a:pt x="316" y="615"/>
                    </a:lnTo>
                    <a:lnTo>
                      <a:pt x="317" y="613"/>
                    </a:lnTo>
                    <a:lnTo>
                      <a:pt x="317" y="611"/>
                    </a:lnTo>
                    <a:lnTo>
                      <a:pt x="318" y="609"/>
                    </a:lnTo>
                    <a:lnTo>
                      <a:pt x="318" y="606"/>
                    </a:lnTo>
                    <a:lnTo>
                      <a:pt x="318" y="605"/>
                    </a:lnTo>
                    <a:lnTo>
                      <a:pt x="320" y="603"/>
                    </a:lnTo>
                    <a:lnTo>
                      <a:pt x="320" y="601"/>
                    </a:lnTo>
                    <a:lnTo>
                      <a:pt x="321" y="598"/>
                    </a:lnTo>
                    <a:lnTo>
                      <a:pt x="322" y="596"/>
                    </a:lnTo>
                    <a:lnTo>
                      <a:pt x="322" y="593"/>
                    </a:lnTo>
                    <a:lnTo>
                      <a:pt x="323" y="590"/>
                    </a:lnTo>
                    <a:lnTo>
                      <a:pt x="324" y="587"/>
                    </a:lnTo>
                    <a:lnTo>
                      <a:pt x="324" y="584"/>
                    </a:lnTo>
                    <a:lnTo>
                      <a:pt x="325" y="580"/>
                    </a:lnTo>
                    <a:lnTo>
                      <a:pt x="326" y="577"/>
                    </a:lnTo>
                    <a:lnTo>
                      <a:pt x="326" y="574"/>
                    </a:lnTo>
                    <a:lnTo>
                      <a:pt x="327" y="571"/>
                    </a:lnTo>
                    <a:lnTo>
                      <a:pt x="328" y="567"/>
                    </a:lnTo>
                    <a:lnTo>
                      <a:pt x="328" y="563"/>
                    </a:lnTo>
                    <a:lnTo>
                      <a:pt x="329" y="559"/>
                    </a:lnTo>
                    <a:lnTo>
                      <a:pt x="330" y="555"/>
                    </a:lnTo>
                    <a:lnTo>
                      <a:pt x="331" y="551"/>
                    </a:lnTo>
                    <a:lnTo>
                      <a:pt x="331" y="547"/>
                    </a:lnTo>
                    <a:lnTo>
                      <a:pt x="332" y="543"/>
                    </a:lnTo>
                    <a:lnTo>
                      <a:pt x="333" y="540"/>
                    </a:lnTo>
                    <a:lnTo>
                      <a:pt x="333" y="535"/>
                    </a:lnTo>
                    <a:lnTo>
                      <a:pt x="334" y="531"/>
                    </a:lnTo>
                    <a:lnTo>
                      <a:pt x="334" y="526"/>
                    </a:lnTo>
                    <a:lnTo>
                      <a:pt x="335" y="522"/>
                    </a:lnTo>
                    <a:lnTo>
                      <a:pt x="336" y="517"/>
                    </a:lnTo>
                    <a:lnTo>
                      <a:pt x="336" y="513"/>
                    </a:lnTo>
                    <a:lnTo>
                      <a:pt x="337" y="508"/>
                    </a:lnTo>
                    <a:lnTo>
                      <a:pt x="337" y="504"/>
                    </a:lnTo>
                    <a:lnTo>
                      <a:pt x="337" y="499"/>
                    </a:lnTo>
                    <a:lnTo>
                      <a:pt x="338" y="494"/>
                    </a:lnTo>
                    <a:lnTo>
                      <a:pt x="338" y="490"/>
                    </a:lnTo>
                    <a:lnTo>
                      <a:pt x="338" y="485"/>
                    </a:lnTo>
                    <a:lnTo>
                      <a:pt x="338" y="481"/>
                    </a:lnTo>
                    <a:lnTo>
                      <a:pt x="339" y="477"/>
                    </a:lnTo>
                    <a:lnTo>
                      <a:pt x="339" y="471"/>
                    </a:lnTo>
                    <a:lnTo>
                      <a:pt x="339" y="467"/>
                    </a:lnTo>
                    <a:lnTo>
                      <a:pt x="339" y="462"/>
                    </a:lnTo>
                    <a:lnTo>
                      <a:pt x="339" y="458"/>
                    </a:lnTo>
                    <a:lnTo>
                      <a:pt x="339" y="453"/>
                    </a:lnTo>
                    <a:lnTo>
                      <a:pt x="339" y="449"/>
                    </a:lnTo>
                    <a:lnTo>
                      <a:pt x="339" y="443"/>
                    </a:lnTo>
                    <a:lnTo>
                      <a:pt x="338" y="439"/>
                    </a:lnTo>
                    <a:lnTo>
                      <a:pt x="338" y="434"/>
                    </a:lnTo>
                    <a:lnTo>
                      <a:pt x="338" y="430"/>
                    </a:lnTo>
                    <a:lnTo>
                      <a:pt x="337" y="426"/>
                    </a:lnTo>
                    <a:lnTo>
                      <a:pt x="337" y="422"/>
                    </a:lnTo>
                    <a:lnTo>
                      <a:pt x="336" y="417"/>
                    </a:lnTo>
                    <a:lnTo>
                      <a:pt x="336" y="413"/>
                    </a:lnTo>
                    <a:lnTo>
                      <a:pt x="335" y="409"/>
                    </a:lnTo>
                    <a:lnTo>
                      <a:pt x="334" y="405"/>
                    </a:lnTo>
                    <a:lnTo>
                      <a:pt x="333" y="401"/>
                    </a:lnTo>
                    <a:lnTo>
                      <a:pt x="333" y="397"/>
                    </a:lnTo>
                    <a:lnTo>
                      <a:pt x="332" y="396"/>
                    </a:lnTo>
                    <a:lnTo>
                      <a:pt x="332" y="395"/>
                    </a:lnTo>
                    <a:lnTo>
                      <a:pt x="332" y="394"/>
                    </a:lnTo>
                    <a:lnTo>
                      <a:pt x="332" y="391"/>
                    </a:lnTo>
                    <a:lnTo>
                      <a:pt x="331" y="389"/>
                    </a:lnTo>
                    <a:lnTo>
                      <a:pt x="331" y="387"/>
                    </a:lnTo>
                    <a:lnTo>
                      <a:pt x="331" y="384"/>
                    </a:lnTo>
                    <a:lnTo>
                      <a:pt x="331" y="382"/>
                    </a:lnTo>
                    <a:lnTo>
                      <a:pt x="330" y="378"/>
                    </a:lnTo>
                    <a:lnTo>
                      <a:pt x="330" y="375"/>
                    </a:lnTo>
                    <a:lnTo>
                      <a:pt x="329" y="372"/>
                    </a:lnTo>
                    <a:lnTo>
                      <a:pt x="329" y="368"/>
                    </a:lnTo>
                    <a:lnTo>
                      <a:pt x="328" y="365"/>
                    </a:lnTo>
                    <a:lnTo>
                      <a:pt x="328" y="360"/>
                    </a:lnTo>
                    <a:lnTo>
                      <a:pt x="328" y="356"/>
                    </a:lnTo>
                    <a:lnTo>
                      <a:pt x="328" y="353"/>
                    </a:lnTo>
                    <a:lnTo>
                      <a:pt x="327" y="351"/>
                    </a:lnTo>
                    <a:lnTo>
                      <a:pt x="327" y="349"/>
                    </a:lnTo>
                    <a:lnTo>
                      <a:pt x="327" y="347"/>
                    </a:lnTo>
                    <a:lnTo>
                      <a:pt x="327" y="346"/>
                    </a:lnTo>
                    <a:lnTo>
                      <a:pt x="326" y="342"/>
                    </a:lnTo>
                    <a:lnTo>
                      <a:pt x="326" y="338"/>
                    </a:lnTo>
                    <a:lnTo>
                      <a:pt x="325" y="334"/>
                    </a:lnTo>
                    <a:lnTo>
                      <a:pt x="325" y="331"/>
                    </a:lnTo>
                    <a:lnTo>
                      <a:pt x="325" y="328"/>
                    </a:lnTo>
                    <a:lnTo>
                      <a:pt x="325" y="325"/>
                    </a:lnTo>
                    <a:lnTo>
                      <a:pt x="324" y="322"/>
                    </a:lnTo>
                    <a:lnTo>
                      <a:pt x="324" y="320"/>
                    </a:lnTo>
                    <a:lnTo>
                      <a:pt x="324" y="318"/>
                    </a:lnTo>
                    <a:lnTo>
                      <a:pt x="324" y="316"/>
                    </a:lnTo>
                    <a:lnTo>
                      <a:pt x="324" y="314"/>
                    </a:lnTo>
                    <a:lnTo>
                      <a:pt x="324" y="313"/>
                    </a:lnTo>
                    <a:lnTo>
                      <a:pt x="323" y="313"/>
                    </a:lnTo>
                    <a:lnTo>
                      <a:pt x="322" y="313"/>
                    </a:lnTo>
                    <a:lnTo>
                      <a:pt x="321" y="313"/>
                    </a:lnTo>
                    <a:lnTo>
                      <a:pt x="318" y="312"/>
                    </a:lnTo>
                    <a:lnTo>
                      <a:pt x="316" y="312"/>
                    </a:lnTo>
                    <a:lnTo>
                      <a:pt x="313" y="311"/>
                    </a:lnTo>
                    <a:lnTo>
                      <a:pt x="310" y="309"/>
                    </a:lnTo>
                    <a:lnTo>
                      <a:pt x="308" y="309"/>
                    </a:lnTo>
                    <a:lnTo>
                      <a:pt x="304" y="308"/>
                    </a:lnTo>
                    <a:lnTo>
                      <a:pt x="301" y="307"/>
                    </a:lnTo>
                    <a:lnTo>
                      <a:pt x="299" y="306"/>
                    </a:lnTo>
                    <a:lnTo>
                      <a:pt x="297" y="306"/>
                    </a:lnTo>
                    <a:lnTo>
                      <a:pt x="294" y="305"/>
                    </a:lnTo>
                    <a:lnTo>
                      <a:pt x="293" y="305"/>
                    </a:lnTo>
                    <a:lnTo>
                      <a:pt x="290" y="304"/>
                    </a:lnTo>
                    <a:lnTo>
                      <a:pt x="288" y="303"/>
                    </a:lnTo>
                    <a:lnTo>
                      <a:pt x="286" y="303"/>
                    </a:lnTo>
                    <a:lnTo>
                      <a:pt x="284" y="302"/>
                    </a:lnTo>
                    <a:lnTo>
                      <a:pt x="282" y="301"/>
                    </a:lnTo>
                    <a:lnTo>
                      <a:pt x="280" y="301"/>
                    </a:lnTo>
                    <a:lnTo>
                      <a:pt x="278" y="300"/>
                    </a:lnTo>
                    <a:lnTo>
                      <a:pt x="276" y="299"/>
                    </a:lnTo>
                    <a:lnTo>
                      <a:pt x="274" y="298"/>
                    </a:lnTo>
                    <a:lnTo>
                      <a:pt x="272" y="298"/>
                    </a:lnTo>
                    <a:lnTo>
                      <a:pt x="270" y="297"/>
                    </a:lnTo>
                    <a:lnTo>
                      <a:pt x="268" y="296"/>
                    </a:lnTo>
                    <a:lnTo>
                      <a:pt x="266" y="295"/>
                    </a:lnTo>
                    <a:lnTo>
                      <a:pt x="264" y="294"/>
                    </a:lnTo>
                    <a:lnTo>
                      <a:pt x="261" y="293"/>
                    </a:lnTo>
                    <a:lnTo>
                      <a:pt x="259" y="292"/>
                    </a:lnTo>
                    <a:lnTo>
                      <a:pt x="256" y="290"/>
                    </a:lnTo>
                    <a:lnTo>
                      <a:pt x="253" y="288"/>
                    </a:lnTo>
                    <a:lnTo>
                      <a:pt x="250" y="286"/>
                    </a:lnTo>
                    <a:lnTo>
                      <a:pt x="248" y="285"/>
                    </a:lnTo>
                    <a:lnTo>
                      <a:pt x="245" y="281"/>
                    </a:lnTo>
                    <a:lnTo>
                      <a:pt x="244" y="279"/>
                    </a:lnTo>
                    <a:lnTo>
                      <a:pt x="243" y="276"/>
                    </a:lnTo>
                    <a:lnTo>
                      <a:pt x="242" y="274"/>
                    </a:lnTo>
                    <a:lnTo>
                      <a:pt x="242" y="271"/>
                    </a:lnTo>
                    <a:lnTo>
                      <a:pt x="242" y="269"/>
                    </a:lnTo>
                    <a:lnTo>
                      <a:pt x="243" y="266"/>
                    </a:lnTo>
                    <a:lnTo>
                      <a:pt x="245" y="264"/>
                    </a:lnTo>
                    <a:lnTo>
                      <a:pt x="247" y="261"/>
                    </a:lnTo>
                    <a:lnTo>
                      <a:pt x="250" y="258"/>
                    </a:lnTo>
                    <a:lnTo>
                      <a:pt x="252" y="256"/>
                    </a:lnTo>
                    <a:lnTo>
                      <a:pt x="256" y="253"/>
                    </a:lnTo>
                    <a:lnTo>
                      <a:pt x="259" y="251"/>
                    </a:lnTo>
                    <a:lnTo>
                      <a:pt x="262" y="249"/>
                    </a:lnTo>
                    <a:lnTo>
                      <a:pt x="265" y="248"/>
                    </a:lnTo>
                    <a:lnTo>
                      <a:pt x="266" y="247"/>
                    </a:lnTo>
                    <a:lnTo>
                      <a:pt x="268" y="246"/>
                    </a:lnTo>
                    <a:lnTo>
                      <a:pt x="270" y="245"/>
                    </a:lnTo>
                    <a:lnTo>
                      <a:pt x="272" y="244"/>
                    </a:lnTo>
                    <a:lnTo>
                      <a:pt x="274" y="243"/>
                    </a:lnTo>
                    <a:lnTo>
                      <a:pt x="276" y="242"/>
                    </a:lnTo>
                    <a:lnTo>
                      <a:pt x="278" y="242"/>
                    </a:lnTo>
                    <a:lnTo>
                      <a:pt x="280" y="241"/>
                    </a:lnTo>
                    <a:lnTo>
                      <a:pt x="282" y="240"/>
                    </a:lnTo>
                    <a:lnTo>
                      <a:pt x="284" y="239"/>
                    </a:lnTo>
                    <a:lnTo>
                      <a:pt x="286" y="239"/>
                    </a:lnTo>
                    <a:lnTo>
                      <a:pt x="288" y="238"/>
                    </a:lnTo>
                    <a:lnTo>
                      <a:pt x="290" y="238"/>
                    </a:lnTo>
                    <a:lnTo>
                      <a:pt x="293" y="237"/>
                    </a:lnTo>
                    <a:lnTo>
                      <a:pt x="296" y="237"/>
                    </a:lnTo>
                    <a:lnTo>
                      <a:pt x="298" y="236"/>
                    </a:lnTo>
                    <a:lnTo>
                      <a:pt x="300" y="236"/>
                    </a:lnTo>
                    <a:lnTo>
                      <a:pt x="302" y="235"/>
                    </a:lnTo>
                    <a:lnTo>
                      <a:pt x="304" y="235"/>
                    </a:lnTo>
                    <a:lnTo>
                      <a:pt x="306" y="234"/>
                    </a:lnTo>
                    <a:lnTo>
                      <a:pt x="308" y="234"/>
                    </a:lnTo>
                    <a:lnTo>
                      <a:pt x="310" y="233"/>
                    </a:lnTo>
                    <a:lnTo>
                      <a:pt x="312" y="233"/>
                    </a:lnTo>
                    <a:lnTo>
                      <a:pt x="313" y="233"/>
                    </a:lnTo>
                    <a:lnTo>
                      <a:pt x="316" y="232"/>
                    </a:lnTo>
                    <a:lnTo>
                      <a:pt x="317" y="232"/>
                    </a:lnTo>
                    <a:lnTo>
                      <a:pt x="320" y="232"/>
                    </a:lnTo>
                    <a:lnTo>
                      <a:pt x="324" y="231"/>
                    </a:lnTo>
                    <a:lnTo>
                      <a:pt x="327" y="231"/>
                    </a:lnTo>
                    <a:lnTo>
                      <a:pt x="330" y="230"/>
                    </a:lnTo>
                    <a:lnTo>
                      <a:pt x="333" y="230"/>
                    </a:lnTo>
                    <a:lnTo>
                      <a:pt x="336" y="230"/>
                    </a:lnTo>
                    <a:lnTo>
                      <a:pt x="338" y="229"/>
                    </a:lnTo>
                    <a:lnTo>
                      <a:pt x="340" y="229"/>
                    </a:lnTo>
                    <a:lnTo>
                      <a:pt x="342" y="229"/>
                    </a:lnTo>
                    <a:lnTo>
                      <a:pt x="345" y="229"/>
                    </a:lnTo>
                    <a:lnTo>
                      <a:pt x="346" y="229"/>
                    </a:lnTo>
                    <a:lnTo>
                      <a:pt x="345" y="229"/>
                    </a:lnTo>
                    <a:lnTo>
                      <a:pt x="343" y="226"/>
                    </a:lnTo>
                    <a:lnTo>
                      <a:pt x="341" y="224"/>
                    </a:lnTo>
                    <a:lnTo>
                      <a:pt x="340" y="223"/>
                    </a:lnTo>
                    <a:lnTo>
                      <a:pt x="338" y="221"/>
                    </a:lnTo>
                    <a:lnTo>
                      <a:pt x="336" y="220"/>
                    </a:lnTo>
                    <a:lnTo>
                      <a:pt x="334" y="217"/>
                    </a:lnTo>
                    <a:lnTo>
                      <a:pt x="331" y="215"/>
                    </a:lnTo>
                    <a:lnTo>
                      <a:pt x="329" y="213"/>
                    </a:lnTo>
                    <a:lnTo>
                      <a:pt x="327" y="210"/>
                    </a:lnTo>
                    <a:lnTo>
                      <a:pt x="324" y="207"/>
                    </a:lnTo>
                    <a:lnTo>
                      <a:pt x="321" y="204"/>
                    </a:lnTo>
                    <a:lnTo>
                      <a:pt x="318" y="199"/>
                    </a:lnTo>
                    <a:lnTo>
                      <a:pt x="315" y="196"/>
                    </a:lnTo>
                    <a:lnTo>
                      <a:pt x="313" y="194"/>
                    </a:lnTo>
                    <a:lnTo>
                      <a:pt x="312" y="192"/>
                    </a:lnTo>
                    <a:lnTo>
                      <a:pt x="311" y="190"/>
                    </a:lnTo>
                    <a:lnTo>
                      <a:pt x="309" y="188"/>
                    </a:lnTo>
                    <a:lnTo>
                      <a:pt x="308" y="186"/>
                    </a:lnTo>
                    <a:lnTo>
                      <a:pt x="307" y="184"/>
                    </a:lnTo>
                    <a:lnTo>
                      <a:pt x="305" y="182"/>
                    </a:lnTo>
                    <a:lnTo>
                      <a:pt x="304" y="180"/>
                    </a:lnTo>
                    <a:lnTo>
                      <a:pt x="303" y="177"/>
                    </a:lnTo>
                    <a:lnTo>
                      <a:pt x="302" y="175"/>
                    </a:lnTo>
                    <a:lnTo>
                      <a:pt x="300" y="172"/>
                    </a:lnTo>
                    <a:lnTo>
                      <a:pt x="299" y="169"/>
                    </a:lnTo>
                    <a:lnTo>
                      <a:pt x="298" y="167"/>
                    </a:lnTo>
                    <a:lnTo>
                      <a:pt x="297" y="164"/>
                    </a:lnTo>
                    <a:lnTo>
                      <a:pt x="296" y="162"/>
                    </a:lnTo>
                    <a:lnTo>
                      <a:pt x="295" y="160"/>
                    </a:lnTo>
                    <a:lnTo>
                      <a:pt x="294" y="157"/>
                    </a:lnTo>
                    <a:lnTo>
                      <a:pt x="293" y="154"/>
                    </a:lnTo>
                    <a:lnTo>
                      <a:pt x="292" y="152"/>
                    </a:lnTo>
                    <a:lnTo>
                      <a:pt x="290" y="149"/>
                    </a:lnTo>
                    <a:lnTo>
                      <a:pt x="289" y="145"/>
                    </a:lnTo>
                    <a:lnTo>
                      <a:pt x="289" y="142"/>
                    </a:lnTo>
                    <a:lnTo>
                      <a:pt x="288" y="140"/>
                    </a:lnTo>
                    <a:lnTo>
                      <a:pt x="288" y="137"/>
                    </a:lnTo>
                    <a:lnTo>
                      <a:pt x="287" y="134"/>
                    </a:lnTo>
                    <a:lnTo>
                      <a:pt x="287" y="131"/>
                    </a:lnTo>
                    <a:lnTo>
                      <a:pt x="286" y="128"/>
                    </a:lnTo>
                    <a:lnTo>
                      <a:pt x="286" y="125"/>
                    </a:lnTo>
                    <a:lnTo>
                      <a:pt x="286" y="122"/>
                    </a:lnTo>
                    <a:lnTo>
                      <a:pt x="286" y="119"/>
                    </a:lnTo>
                    <a:lnTo>
                      <a:pt x="286" y="115"/>
                    </a:lnTo>
                    <a:lnTo>
                      <a:pt x="286" y="113"/>
                    </a:lnTo>
                    <a:lnTo>
                      <a:pt x="286" y="109"/>
                    </a:lnTo>
                    <a:lnTo>
                      <a:pt x="286" y="106"/>
                    </a:lnTo>
                    <a:lnTo>
                      <a:pt x="287" y="103"/>
                    </a:lnTo>
                    <a:lnTo>
                      <a:pt x="287" y="100"/>
                    </a:lnTo>
                    <a:lnTo>
                      <a:pt x="287" y="97"/>
                    </a:lnTo>
                    <a:lnTo>
                      <a:pt x="288" y="94"/>
                    </a:lnTo>
                    <a:lnTo>
                      <a:pt x="289" y="90"/>
                    </a:lnTo>
                    <a:lnTo>
                      <a:pt x="290" y="87"/>
                    </a:lnTo>
                    <a:lnTo>
                      <a:pt x="292" y="84"/>
                    </a:lnTo>
                    <a:lnTo>
                      <a:pt x="293" y="82"/>
                    </a:lnTo>
                    <a:lnTo>
                      <a:pt x="294" y="79"/>
                    </a:lnTo>
                    <a:lnTo>
                      <a:pt x="295" y="76"/>
                    </a:lnTo>
                    <a:lnTo>
                      <a:pt x="296" y="74"/>
                    </a:lnTo>
                    <a:lnTo>
                      <a:pt x="298" y="71"/>
                    </a:lnTo>
                    <a:lnTo>
                      <a:pt x="299" y="68"/>
                    </a:lnTo>
                    <a:lnTo>
                      <a:pt x="301" y="66"/>
                    </a:lnTo>
                    <a:lnTo>
                      <a:pt x="302" y="63"/>
                    </a:lnTo>
                    <a:lnTo>
                      <a:pt x="304" y="60"/>
                    </a:lnTo>
                    <a:lnTo>
                      <a:pt x="305" y="58"/>
                    </a:lnTo>
                    <a:lnTo>
                      <a:pt x="307" y="56"/>
                    </a:lnTo>
                    <a:lnTo>
                      <a:pt x="309" y="54"/>
                    </a:lnTo>
                    <a:lnTo>
                      <a:pt x="311" y="51"/>
                    </a:lnTo>
                    <a:lnTo>
                      <a:pt x="313" y="49"/>
                    </a:lnTo>
                    <a:lnTo>
                      <a:pt x="315" y="47"/>
                    </a:lnTo>
                    <a:lnTo>
                      <a:pt x="317" y="45"/>
                    </a:lnTo>
                    <a:lnTo>
                      <a:pt x="320" y="43"/>
                    </a:lnTo>
                    <a:lnTo>
                      <a:pt x="322" y="41"/>
                    </a:lnTo>
                    <a:lnTo>
                      <a:pt x="324" y="39"/>
                    </a:lnTo>
                    <a:lnTo>
                      <a:pt x="326" y="37"/>
                    </a:lnTo>
                    <a:lnTo>
                      <a:pt x="328" y="34"/>
                    </a:lnTo>
                    <a:lnTo>
                      <a:pt x="331" y="32"/>
                    </a:lnTo>
                    <a:lnTo>
                      <a:pt x="333" y="31"/>
                    </a:lnTo>
                    <a:lnTo>
                      <a:pt x="335" y="29"/>
                    </a:lnTo>
                    <a:lnTo>
                      <a:pt x="337" y="27"/>
                    </a:lnTo>
                    <a:lnTo>
                      <a:pt x="339" y="25"/>
                    </a:lnTo>
                    <a:lnTo>
                      <a:pt x="342" y="24"/>
                    </a:lnTo>
                    <a:lnTo>
                      <a:pt x="344" y="22"/>
                    </a:lnTo>
                    <a:lnTo>
                      <a:pt x="346" y="21"/>
                    </a:lnTo>
                    <a:lnTo>
                      <a:pt x="350" y="19"/>
                    </a:lnTo>
                    <a:lnTo>
                      <a:pt x="352" y="18"/>
                    </a:lnTo>
                    <a:lnTo>
                      <a:pt x="354" y="17"/>
                    </a:lnTo>
                    <a:lnTo>
                      <a:pt x="356" y="15"/>
                    </a:lnTo>
                    <a:lnTo>
                      <a:pt x="358" y="14"/>
                    </a:lnTo>
                    <a:lnTo>
                      <a:pt x="361" y="13"/>
                    </a:lnTo>
                    <a:lnTo>
                      <a:pt x="363" y="12"/>
                    </a:lnTo>
                    <a:lnTo>
                      <a:pt x="365" y="11"/>
                    </a:lnTo>
                    <a:lnTo>
                      <a:pt x="367" y="10"/>
                    </a:lnTo>
                    <a:lnTo>
                      <a:pt x="370" y="8"/>
                    </a:lnTo>
                    <a:lnTo>
                      <a:pt x="372" y="7"/>
                    </a:lnTo>
                    <a:lnTo>
                      <a:pt x="374" y="6"/>
                    </a:lnTo>
                    <a:lnTo>
                      <a:pt x="377" y="5"/>
                    </a:lnTo>
                    <a:lnTo>
                      <a:pt x="379" y="4"/>
                    </a:lnTo>
                    <a:lnTo>
                      <a:pt x="380" y="3"/>
                    </a:lnTo>
                    <a:lnTo>
                      <a:pt x="383" y="3"/>
                    </a:lnTo>
                    <a:lnTo>
                      <a:pt x="385" y="2"/>
                    </a:lnTo>
                    <a:lnTo>
                      <a:pt x="387" y="2"/>
                    </a:lnTo>
                    <a:lnTo>
                      <a:pt x="390" y="1"/>
                    </a:lnTo>
                    <a:lnTo>
                      <a:pt x="393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2" y="0"/>
                    </a:lnTo>
                    <a:lnTo>
                      <a:pt x="406" y="0"/>
                    </a:lnTo>
                    <a:lnTo>
                      <a:pt x="409" y="0"/>
                    </a:lnTo>
                    <a:lnTo>
                      <a:pt x="412" y="0"/>
                    </a:lnTo>
                    <a:lnTo>
                      <a:pt x="414" y="0"/>
                    </a:lnTo>
                    <a:lnTo>
                      <a:pt x="416" y="0"/>
                    </a:lnTo>
                    <a:lnTo>
                      <a:pt x="418" y="0"/>
                    </a:lnTo>
                    <a:lnTo>
                      <a:pt x="420" y="0"/>
                    </a:lnTo>
                    <a:lnTo>
                      <a:pt x="422" y="0"/>
                    </a:lnTo>
                    <a:lnTo>
                      <a:pt x="424" y="1"/>
                    </a:lnTo>
                    <a:lnTo>
                      <a:pt x="426" y="1"/>
                    </a:lnTo>
                    <a:lnTo>
                      <a:pt x="429" y="2"/>
                    </a:lnTo>
                    <a:lnTo>
                      <a:pt x="432" y="2"/>
                    </a:lnTo>
                    <a:lnTo>
                      <a:pt x="434" y="2"/>
                    </a:lnTo>
                    <a:lnTo>
                      <a:pt x="436" y="3"/>
                    </a:lnTo>
                    <a:lnTo>
                      <a:pt x="438" y="3"/>
                    </a:lnTo>
                    <a:lnTo>
                      <a:pt x="440" y="4"/>
                    </a:lnTo>
                    <a:lnTo>
                      <a:pt x="443" y="4"/>
                    </a:lnTo>
                    <a:lnTo>
                      <a:pt x="445" y="5"/>
                    </a:lnTo>
                    <a:lnTo>
                      <a:pt x="448" y="6"/>
                    </a:lnTo>
                    <a:lnTo>
                      <a:pt x="450" y="7"/>
                    </a:lnTo>
                    <a:lnTo>
                      <a:pt x="452" y="7"/>
                    </a:lnTo>
                    <a:lnTo>
                      <a:pt x="454" y="8"/>
                    </a:lnTo>
                    <a:lnTo>
                      <a:pt x="457" y="10"/>
                    </a:lnTo>
                    <a:lnTo>
                      <a:pt x="460" y="11"/>
                    </a:lnTo>
                    <a:lnTo>
                      <a:pt x="462" y="12"/>
                    </a:lnTo>
                    <a:lnTo>
                      <a:pt x="465" y="14"/>
                    </a:lnTo>
                    <a:lnTo>
                      <a:pt x="468" y="15"/>
                    </a:lnTo>
                    <a:lnTo>
                      <a:pt x="470" y="16"/>
                    </a:lnTo>
                    <a:lnTo>
                      <a:pt x="472" y="18"/>
                    </a:lnTo>
                    <a:lnTo>
                      <a:pt x="474" y="19"/>
                    </a:lnTo>
                    <a:lnTo>
                      <a:pt x="476" y="21"/>
                    </a:lnTo>
                    <a:lnTo>
                      <a:pt x="478" y="22"/>
                    </a:lnTo>
                    <a:lnTo>
                      <a:pt x="481" y="24"/>
                    </a:lnTo>
                    <a:lnTo>
                      <a:pt x="483" y="26"/>
                    </a:lnTo>
                    <a:lnTo>
                      <a:pt x="485" y="28"/>
                    </a:lnTo>
                    <a:lnTo>
                      <a:pt x="488" y="29"/>
                    </a:lnTo>
                    <a:lnTo>
                      <a:pt x="490" y="31"/>
                    </a:lnTo>
                    <a:lnTo>
                      <a:pt x="492" y="33"/>
                    </a:lnTo>
                    <a:lnTo>
                      <a:pt x="494" y="37"/>
                    </a:lnTo>
                    <a:lnTo>
                      <a:pt x="496" y="39"/>
                    </a:lnTo>
                    <a:lnTo>
                      <a:pt x="498" y="42"/>
                    </a:lnTo>
                    <a:lnTo>
                      <a:pt x="500" y="44"/>
                    </a:lnTo>
                    <a:lnTo>
                      <a:pt x="502" y="47"/>
                    </a:lnTo>
                    <a:lnTo>
                      <a:pt x="504" y="49"/>
                    </a:lnTo>
                    <a:lnTo>
                      <a:pt x="506" y="52"/>
                    </a:lnTo>
                    <a:lnTo>
                      <a:pt x="507" y="56"/>
                    </a:lnTo>
                    <a:lnTo>
                      <a:pt x="509" y="59"/>
                    </a:lnTo>
                    <a:lnTo>
                      <a:pt x="511" y="62"/>
                    </a:lnTo>
                    <a:lnTo>
                      <a:pt x="512" y="66"/>
                    </a:lnTo>
                    <a:lnTo>
                      <a:pt x="513" y="69"/>
                    </a:lnTo>
                    <a:lnTo>
                      <a:pt x="516" y="73"/>
                    </a:lnTo>
                    <a:lnTo>
                      <a:pt x="517" y="77"/>
                    </a:lnTo>
                    <a:lnTo>
                      <a:pt x="518" y="80"/>
                    </a:lnTo>
                    <a:lnTo>
                      <a:pt x="519" y="84"/>
                    </a:lnTo>
                    <a:lnTo>
                      <a:pt x="521" y="88"/>
                    </a:lnTo>
                    <a:lnTo>
                      <a:pt x="521" y="94"/>
                    </a:lnTo>
                    <a:lnTo>
                      <a:pt x="522" y="98"/>
                    </a:lnTo>
                    <a:lnTo>
                      <a:pt x="523" y="102"/>
                    </a:lnTo>
                    <a:lnTo>
                      <a:pt x="524" y="107"/>
                    </a:lnTo>
                    <a:lnTo>
                      <a:pt x="489" y="187"/>
                    </a:lnTo>
                    <a:lnTo>
                      <a:pt x="455" y="220"/>
                    </a:lnTo>
                    <a:lnTo>
                      <a:pt x="457" y="220"/>
                    </a:lnTo>
                    <a:lnTo>
                      <a:pt x="458" y="220"/>
                    </a:lnTo>
                    <a:lnTo>
                      <a:pt x="461" y="220"/>
                    </a:lnTo>
                    <a:lnTo>
                      <a:pt x="463" y="220"/>
                    </a:lnTo>
                    <a:lnTo>
                      <a:pt x="465" y="220"/>
                    </a:lnTo>
                    <a:lnTo>
                      <a:pt x="467" y="220"/>
                    </a:lnTo>
                    <a:lnTo>
                      <a:pt x="470" y="220"/>
                    </a:lnTo>
                    <a:lnTo>
                      <a:pt x="472" y="220"/>
                    </a:lnTo>
                    <a:lnTo>
                      <a:pt x="475" y="220"/>
                    </a:lnTo>
                    <a:lnTo>
                      <a:pt x="478" y="220"/>
                    </a:lnTo>
                    <a:lnTo>
                      <a:pt x="481" y="220"/>
                    </a:lnTo>
                    <a:lnTo>
                      <a:pt x="485" y="220"/>
                    </a:lnTo>
                    <a:lnTo>
                      <a:pt x="489" y="221"/>
                    </a:lnTo>
                    <a:lnTo>
                      <a:pt x="492" y="221"/>
                    </a:lnTo>
                    <a:lnTo>
                      <a:pt x="495" y="221"/>
                    </a:lnTo>
                    <a:lnTo>
                      <a:pt x="498" y="222"/>
                    </a:lnTo>
                    <a:lnTo>
                      <a:pt x="501" y="223"/>
                    </a:lnTo>
                    <a:lnTo>
                      <a:pt x="505" y="223"/>
                    </a:lnTo>
                    <a:lnTo>
                      <a:pt x="508" y="224"/>
                    </a:lnTo>
                    <a:lnTo>
                      <a:pt x="511" y="225"/>
                    </a:lnTo>
                    <a:lnTo>
                      <a:pt x="514" y="226"/>
                    </a:lnTo>
                    <a:lnTo>
                      <a:pt x="518" y="227"/>
                    </a:lnTo>
                    <a:lnTo>
                      <a:pt x="520" y="229"/>
                    </a:lnTo>
                    <a:lnTo>
                      <a:pt x="523" y="231"/>
                    </a:lnTo>
                    <a:lnTo>
                      <a:pt x="526" y="233"/>
                    </a:lnTo>
                    <a:lnTo>
                      <a:pt x="528" y="234"/>
                    </a:lnTo>
                    <a:lnTo>
                      <a:pt x="530" y="236"/>
                    </a:lnTo>
                    <a:lnTo>
                      <a:pt x="531" y="238"/>
                    </a:lnTo>
                    <a:lnTo>
                      <a:pt x="533" y="240"/>
                    </a:lnTo>
                    <a:lnTo>
                      <a:pt x="534" y="242"/>
                    </a:lnTo>
                    <a:lnTo>
                      <a:pt x="536" y="244"/>
                    </a:lnTo>
                    <a:lnTo>
                      <a:pt x="537" y="246"/>
                    </a:lnTo>
                    <a:lnTo>
                      <a:pt x="538" y="248"/>
                    </a:lnTo>
                    <a:lnTo>
                      <a:pt x="538" y="250"/>
                    </a:lnTo>
                    <a:lnTo>
                      <a:pt x="539" y="252"/>
                    </a:lnTo>
                    <a:lnTo>
                      <a:pt x="540" y="253"/>
                    </a:lnTo>
                    <a:lnTo>
                      <a:pt x="541" y="256"/>
                    </a:lnTo>
                    <a:lnTo>
                      <a:pt x="541" y="260"/>
                    </a:lnTo>
                    <a:lnTo>
                      <a:pt x="542" y="263"/>
                    </a:lnTo>
                    <a:lnTo>
                      <a:pt x="544" y="266"/>
                    </a:lnTo>
                    <a:lnTo>
                      <a:pt x="544" y="270"/>
                    </a:lnTo>
                    <a:lnTo>
                      <a:pt x="544" y="272"/>
                    </a:lnTo>
                    <a:lnTo>
                      <a:pt x="542" y="275"/>
                    </a:lnTo>
                    <a:lnTo>
                      <a:pt x="542" y="277"/>
                    </a:lnTo>
                    <a:lnTo>
                      <a:pt x="542" y="279"/>
                    </a:lnTo>
                    <a:lnTo>
                      <a:pt x="541" y="283"/>
                    </a:lnTo>
                    <a:lnTo>
                      <a:pt x="540" y="286"/>
                    </a:lnTo>
                    <a:lnTo>
                      <a:pt x="539" y="287"/>
                    </a:lnTo>
                    <a:lnTo>
                      <a:pt x="537" y="288"/>
                    </a:lnTo>
                    <a:lnTo>
                      <a:pt x="534" y="289"/>
                    </a:lnTo>
                    <a:lnTo>
                      <a:pt x="532" y="291"/>
                    </a:lnTo>
                    <a:lnTo>
                      <a:pt x="528" y="292"/>
                    </a:lnTo>
                    <a:lnTo>
                      <a:pt x="525" y="294"/>
                    </a:lnTo>
                    <a:lnTo>
                      <a:pt x="523" y="295"/>
                    </a:lnTo>
                    <a:lnTo>
                      <a:pt x="521" y="296"/>
                    </a:lnTo>
                    <a:lnTo>
                      <a:pt x="519" y="297"/>
                    </a:lnTo>
                    <a:lnTo>
                      <a:pt x="517" y="298"/>
                    </a:lnTo>
                    <a:lnTo>
                      <a:pt x="514" y="299"/>
                    </a:lnTo>
                    <a:lnTo>
                      <a:pt x="512" y="300"/>
                    </a:lnTo>
                    <a:lnTo>
                      <a:pt x="510" y="300"/>
                    </a:lnTo>
                    <a:lnTo>
                      <a:pt x="509" y="301"/>
                    </a:lnTo>
                    <a:lnTo>
                      <a:pt x="505" y="303"/>
                    </a:lnTo>
                    <a:lnTo>
                      <a:pt x="502" y="305"/>
                    </a:lnTo>
                    <a:lnTo>
                      <a:pt x="499" y="306"/>
                    </a:lnTo>
                    <a:lnTo>
                      <a:pt x="497" y="307"/>
                    </a:lnTo>
                    <a:lnTo>
                      <a:pt x="496" y="307"/>
                    </a:lnTo>
                    <a:lnTo>
                      <a:pt x="496" y="308"/>
                    </a:lnTo>
                    <a:lnTo>
                      <a:pt x="451" y="321"/>
                    </a:lnTo>
                    <a:lnTo>
                      <a:pt x="451" y="322"/>
                    </a:lnTo>
                    <a:lnTo>
                      <a:pt x="451" y="323"/>
                    </a:lnTo>
                    <a:lnTo>
                      <a:pt x="451" y="324"/>
                    </a:lnTo>
                    <a:lnTo>
                      <a:pt x="451" y="326"/>
                    </a:lnTo>
                    <a:lnTo>
                      <a:pt x="451" y="327"/>
                    </a:lnTo>
                    <a:lnTo>
                      <a:pt x="451" y="329"/>
                    </a:lnTo>
                    <a:lnTo>
                      <a:pt x="450" y="331"/>
                    </a:lnTo>
                    <a:lnTo>
                      <a:pt x="450" y="333"/>
                    </a:lnTo>
                    <a:lnTo>
                      <a:pt x="450" y="335"/>
                    </a:lnTo>
                    <a:lnTo>
                      <a:pt x="450" y="339"/>
                    </a:lnTo>
                    <a:lnTo>
                      <a:pt x="450" y="342"/>
                    </a:lnTo>
                    <a:lnTo>
                      <a:pt x="450" y="345"/>
                    </a:lnTo>
                    <a:lnTo>
                      <a:pt x="450" y="348"/>
                    </a:lnTo>
                    <a:lnTo>
                      <a:pt x="450" y="352"/>
                    </a:lnTo>
                    <a:lnTo>
                      <a:pt x="449" y="355"/>
                    </a:lnTo>
                    <a:lnTo>
                      <a:pt x="449" y="358"/>
                    </a:lnTo>
                    <a:lnTo>
                      <a:pt x="449" y="362"/>
                    </a:lnTo>
                    <a:lnTo>
                      <a:pt x="449" y="367"/>
                    </a:lnTo>
                    <a:lnTo>
                      <a:pt x="448" y="371"/>
                    </a:lnTo>
                    <a:lnTo>
                      <a:pt x="448" y="375"/>
                    </a:lnTo>
                    <a:lnTo>
                      <a:pt x="448" y="380"/>
                    </a:lnTo>
                    <a:lnTo>
                      <a:pt x="448" y="384"/>
                    </a:lnTo>
                    <a:lnTo>
                      <a:pt x="448" y="388"/>
                    </a:lnTo>
                    <a:lnTo>
                      <a:pt x="448" y="394"/>
                    </a:lnTo>
                    <a:lnTo>
                      <a:pt x="448" y="399"/>
                    </a:lnTo>
                    <a:lnTo>
                      <a:pt x="448" y="404"/>
                    </a:lnTo>
                    <a:lnTo>
                      <a:pt x="448" y="409"/>
                    </a:lnTo>
                    <a:lnTo>
                      <a:pt x="448" y="414"/>
                    </a:lnTo>
                    <a:lnTo>
                      <a:pt x="448" y="420"/>
                    </a:lnTo>
                    <a:lnTo>
                      <a:pt x="448" y="425"/>
                    </a:lnTo>
                    <a:lnTo>
                      <a:pt x="447" y="430"/>
                    </a:lnTo>
                    <a:lnTo>
                      <a:pt x="447" y="435"/>
                    </a:lnTo>
                    <a:lnTo>
                      <a:pt x="447" y="440"/>
                    </a:lnTo>
                    <a:lnTo>
                      <a:pt x="447" y="445"/>
                    </a:lnTo>
                    <a:lnTo>
                      <a:pt x="447" y="451"/>
                    </a:lnTo>
                    <a:lnTo>
                      <a:pt x="447" y="457"/>
                    </a:lnTo>
                    <a:lnTo>
                      <a:pt x="447" y="462"/>
                    </a:lnTo>
                    <a:lnTo>
                      <a:pt x="448" y="467"/>
                    </a:lnTo>
                    <a:lnTo>
                      <a:pt x="448" y="472"/>
                    </a:lnTo>
                    <a:lnTo>
                      <a:pt x="448" y="479"/>
                    </a:lnTo>
                    <a:lnTo>
                      <a:pt x="448" y="484"/>
                    </a:lnTo>
                    <a:lnTo>
                      <a:pt x="448" y="489"/>
                    </a:lnTo>
                    <a:lnTo>
                      <a:pt x="448" y="494"/>
                    </a:lnTo>
                    <a:lnTo>
                      <a:pt x="448" y="499"/>
                    </a:lnTo>
                    <a:lnTo>
                      <a:pt x="449" y="505"/>
                    </a:lnTo>
                    <a:lnTo>
                      <a:pt x="449" y="510"/>
                    </a:lnTo>
                    <a:lnTo>
                      <a:pt x="449" y="515"/>
                    </a:lnTo>
                    <a:lnTo>
                      <a:pt x="450" y="520"/>
                    </a:lnTo>
                    <a:lnTo>
                      <a:pt x="450" y="525"/>
                    </a:lnTo>
                    <a:lnTo>
                      <a:pt x="451" y="530"/>
                    </a:lnTo>
                    <a:lnTo>
                      <a:pt x="451" y="535"/>
                    </a:lnTo>
                    <a:lnTo>
                      <a:pt x="452" y="540"/>
                    </a:lnTo>
                    <a:lnTo>
                      <a:pt x="452" y="544"/>
                    </a:lnTo>
                    <a:lnTo>
                      <a:pt x="453" y="548"/>
                    </a:lnTo>
                    <a:lnTo>
                      <a:pt x="453" y="553"/>
                    </a:lnTo>
                    <a:lnTo>
                      <a:pt x="454" y="558"/>
                    </a:lnTo>
                    <a:lnTo>
                      <a:pt x="455" y="561"/>
                    </a:lnTo>
                    <a:lnTo>
                      <a:pt x="456" y="565"/>
                    </a:lnTo>
                    <a:lnTo>
                      <a:pt x="456" y="569"/>
                    </a:lnTo>
                    <a:lnTo>
                      <a:pt x="457" y="573"/>
                    </a:lnTo>
                    <a:lnTo>
                      <a:pt x="458" y="576"/>
                    </a:lnTo>
                    <a:lnTo>
                      <a:pt x="460" y="580"/>
                    </a:lnTo>
                    <a:lnTo>
                      <a:pt x="461" y="582"/>
                    </a:lnTo>
                    <a:lnTo>
                      <a:pt x="462" y="586"/>
                    </a:lnTo>
                    <a:lnTo>
                      <a:pt x="463" y="589"/>
                    </a:lnTo>
                    <a:lnTo>
                      <a:pt x="464" y="593"/>
                    </a:lnTo>
                    <a:lnTo>
                      <a:pt x="465" y="595"/>
                    </a:lnTo>
                    <a:lnTo>
                      <a:pt x="466" y="598"/>
                    </a:lnTo>
                    <a:lnTo>
                      <a:pt x="467" y="601"/>
                    </a:lnTo>
                    <a:lnTo>
                      <a:pt x="468" y="604"/>
                    </a:lnTo>
                    <a:lnTo>
                      <a:pt x="469" y="606"/>
                    </a:lnTo>
                    <a:lnTo>
                      <a:pt x="470" y="611"/>
                    </a:lnTo>
                    <a:lnTo>
                      <a:pt x="471" y="613"/>
                    </a:lnTo>
                    <a:lnTo>
                      <a:pt x="472" y="616"/>
                    </a:lnTo>
                    <a:lnTo>
                      <a:pt x="473" y="618"/>
                    </a:lnTo>
                    <a:lnTo>
                      <a:pt x="474" y="621"/>
                    </a:lnTo>
                    <a:lnTo>
                      <a:pt x="475" y="623"/>
                    </a:lnTo>
                    <a:lnTo>
                      <a:pt x="476" y="626"/>
                    </a:lnTo>
                    <a:lnTo>
                      <a:pt x="477" y="628"/>
                    </a:lnTo>
                    <a:lnTo>
                      <a:pt x="478" y="631"/>
                    </a:lnTo>
                    <a:lnTo>
                      <a:pt x="479" y="633"/>
                    </a:lnTo>
                    <a:lnTo>
                      <a:pt x="480" y="635"/>
                    </a:lnTo>
                    <a:lnTo>
                      <a:pt x="481" y="637"/>
                    </a:lnTo>
                    <a:lnTo>
                      <a:pt x="482" y="641"/>
                    </a:lnTo>
                    <a:lnTo>
                      <a:pt x="483" y="643"/>
                    </a:lnTo>
                    <a:lnTo>
                      <a:pt x="484" y="645"/>
                    </a:lnTo>
                    <a:lnTo>
                      <a:pt x="485" y="647"/>
                    </a:lnTo>
                    <a:lnTo>
                      <a:pt x="486" y="649"/>
                    </a:lnTo>
                    <a:lnTo>
                      <a:pt x="488" y="651"/>
                    </a:lnTo>
                    <a:lnTo>
                      <a:pt x="489" y="653"/>
                    </a:lnTo>
                    <a:lnTo>
                      <a:pt x="490" y="655"/>
                    </a:lnTo>
                    <a:lnTo>
                      <a:pt x="491" y="657"/>
                    </a:lnTo>
                    <a:lnTo>
                      <a:pt x="492" y="659"/>
                    </a:lnTo>
                    <a:lnTo>
                      <a:pt x="493" y="661"/>
                    </a:lnTo>
                    <a:lnTo>
                      <a:pt x="495" y="664"/>
                    </a:lnTo>
                    <a:lnTo>
                      <a:pt x="496" y="668"/>
                    </a:lnTo>
                    <a:lnTo>
                      <a:pt x="498" y="671"/>
                    </a:lnTo>
                    <a:lnTo>
                      <a:pt x="500" y="674"/>
                    </a:lnTo>
                    <a:lnTo>
                      <a:pt x="501" y="676"/>
                    </a:lnTo>
                    <a:lnTo>
                      <a:pt x="503" y="679"/>
                    </a:lnTo>
                    <a:lnTo>
                      <a:pt x="504" y="681"/>
                    </a:lnTo>
                    <a:lnTo>
                      <a:pt x="506" y="683"/>
                    </a:lnTo>
                    <a:lnTo>
                      <a:pt x="507" y="686"/>
                    </a:lnTo>
                    <a:lnTo>
                      <a:pt x="509" y="688"/>
                    </a:lnTo>
                    <a:lnTo>
                      <a:pt x="510" y="690"/>
                    </a:lnTo>
                    <a:lnTo>
                      <a:pt x="511" y="690"/>
                    </a:lnTo>
                    <a:lnTo>
                      <a:pt x="511" y="691"/>
                    </a:lnTo>
                    <a:lnTo>
                      <a:pt x="513" y="694"/>
                    </a:lnTo>
                    <a:lnTo>
                      <a:pt x="516" y="695"/>
                    </a:lnTo>
                    <a:lnTo>
                      <a:pt x="518" y="697"/>
                    </a:lnTo>
                    <a:lnTo>
                      <a:pt x="520" y="699"/>
                    </a:lnTo>
                    <a:lnTo>
                      <a:pt x="522" y="701"/>
                    </a:lnTo>
                    <a:lnTo>
                      <a:pt x="525" y="704"/>
                    </a:lnTo>
                    <a:lnTo>
                      <a:pt x="528" y="707"/>
                    </a:lnTo>
                    <a:lnTo>
                      <a:pt x="531" y="710"/>
                    </a:lnTo>
                    <a:lnTo>
                      <a:pt x="534" y="713"/>
                    </a:lnTo>
                    <a:lnTo>
                      <a:pt x="535" y="715"/>
                    </a:lnTo>
                    <a:lnTo>
                      <a:pt x="537" y="717"/>
                    </a:lnTo>
                    <a:lnTo>
                      <a:pt x="538" y="719"/>
                    </a:lnTo>
                    <a:lnTo>
                      <a:pt x="540" y="722"/>
                    </a:lnTo>
                    <a:lnTo>
                      <a:pt x="541" y="724"/>
                    </a:lnTo>
                    <a:lnTo>
                      <a:pt x="544" y="726"/>
                    </a:lnTo>
                    <a:lnTo>
                      <a:pt x="546" y="728"/>
                    </a:lnTo>
                    <a:lnTo>
                      <a:pt x="548" y="730"/>
                    </a:lnTo>
                    <a:lnTo>
                      <a:pt x="549" y="732"/>
                    </a:lnTo>
                    <a:lnTo>
                      <a:pt x="550" y="734"/>
                    </a:lnTo>
                    <a:lnTo>
                      <a:pt x="552" y="736"/>
                    </a:lnTo>
                    <a:lnTo>
                      <a:pt x="553" y="739"/>
                    </a:lnTo>
                    <a:lnTo>
                      <a:pt x="555" y="741"/>
                    </a:lnTo>
                    <a:lnTo>
                      <a:pt x="556" y="743"/>
                    </a:lnTo>
                    <a:lnTo>
                      <a:pt x="558" y="746"/>
                    </a:lnTo>
                    <a:lnTo>
                      <a:pt x="559" y="749"/>
                    </a:lnTo>
                    <a:lnTo>
                      <a:pt x="561" y="751"/>
                    </a:lnTo>
                    <a:lnTo>
                      <a:pt x="562" y="754"/>
                    </a:lnTo>
                    <a:lnTo>
                      <a:pt x="563" y="756"/>
                    </a:lnTo>
                    <a:lnTo>
                      <a:pt x="565" y="759"/>
                    </a:lnTo>
                    <a:lnTo>
                      <a:pt x="566" y="761"/>
                    </a:lnTo>
                    <a:lnTo>
                      <a:pt x="567" y="764"/>
                    </a:lnTo>
                    <a:lnTo>
                      <a:pt x="568" y="766"/>
                    </a:lnTo>
                    <a:lnTo>
                      <a:pt x="570" y="769"/>
                    </a:lnTo>
                    <a:lnTo>
                      <a:pt x="570" y="772"/>
                    </a:lnTo>
                    <a:lnTo>
                      <a:pt x="572" y="775"/>
                    </a:lnTo>
                    <a:lnTo>
                      <a:pt x="573" y="778"/>
                    </a:lnTo>
                    <a:lnTo>
                      <a:pt x="574" y="780"/>
                    </a:lnTo>
                    <a:lnTo>
                      <a:pt x="575" y="783"/>
                    </a:lnTo>
                    <a:lnTo>
                      <a:pt x="575" y="786"/>
                    </a:lnTo>
                    <a:lnTo>
                      <a:pt x="576" y="788"/>
                    </a:lnTo>
                    <a:lnTo>
                      <a:pt x="577" y="791"/>
                    </a:lnTo>
                    <a:lnTo>
                      <a:pt x="577" y="794"/>
                    </a:lnTo>
                    <a:lnTo>
                      <a:pt x="577" y="797"/>
                    </a:lnTo>
                    <a:lnTo>
                      <a:pt x="577" y="799"/>
                    </a:lnTo>
                    <a:lnTo>
                      <a:pt x="577" y="803"/>
                    </a:lnTo>
                    <a:lnTo>
                      <a:pt x="577" y="806"/>
                    </a:lnTo>
                    <a:lnTo>
                      <a:pt x="577" y="809"/>
                    </a:lnTo>
                    <a:lnTo>
                      <a:pt x="577" y="811"/>
                    </a:lnTo>
                    <a:lnTo>
                      <a:pt x="577" y="814"/>
                    </a:lnTo>
                    <a:lnTo>
                      <a:pt x="561" y="849"/>
                    </a:lnTo>
                    <a:lnTo>
                      <a:pt x="564" y="849"/>
                    </a:lnTo>
                    <a:lnTo>
                      <a:pt x="565" y="849"/>
                    </a:lnTo>
                    <a:lnTo>
                      <a:pt x="568" y="849"/>
                    </a:lnTo>
                    <a:lnTo>
                      <a:pt x="570" y="849"/>
                    </a:lnTo>
                    <a:lnTo>
                      <a:pt x="574" y="850"/>
                    </a:lnTo>
                    <a:lnTo>
                      <a:pt x="576" y="850"/>
                    </a:lnTo>
                    <a:lnTo>
                      <a:pt x="579" y="850"/>
                    </a:lnTo>
                    <a:lnTo>
                      <a:pt x="582" y="850"/>
                    </a:lnTo>
                    <a:lnTo>
                      <a:pt x="586" y="851"/>
                    </a:lnTo>
                    <a:lnTo>
                      <a:pt x="590" y="851"/>
                    </a:lnTo>
                    <a:lnTo>
                      <a:pt x="593" y="852"/>
                    </a:lnTo>
                    <a:lnTo>
                      <a:pt x="595" y="852"/>
                    </a:lnTo>
                    <a:lnTo>
                      <a:pt x="597" y="853"/>
                    </a:lnTo>
                    <a:lnTo>
                      <a:pt x="600" y="853"/>
                    </a:lnTo>
                    <a:lnTo>
                      <a:pt x="602" y="854"/>
                    </a:lnTo>
                    <a:lnTo>
                      <a:pt x="604" y="854"/>
                    </a:lnTo>
                    <a:lnTo>
                      <a:pt x="606" y="854"/>
                    </a:lnTo>
                    <a:lnTo>
                      <a:pt x="608" y="854"/>
                    </a:lnTo>
                    <a:lnTo>
                      <a:pt x="610" y="855"/>
                    </a:lnTo>
                    <a:lnTo>
                      <a:pt x="612" y="855"/>
                    </a:lnTo>
                    <a:lnTo>
                      <a:pt x="614" y="857"/>
                    </a:lnTo>
                    <a:lnTo>
                      <a:pt x="616" y="857"/>
                    </a:lnTo>
                    <a:lnTo>
                      <a:pt x="618" y="858"/>
                    </a:lnTo>
                    <a:lnTo>
                      <a:pt x="619" y="859"/>
                    </a:lnTo>
                    <a:lnTo>
                      <a:pt x="621" y="859"/>
                    </a:lnTo>
                    <a:lnTo>
                      <a:pt x="623" y="859"/>
                    </a:lnTo>
                    <a:lnTo>
                      <a:pt x="625" y="860"/>
                    </a:lnTo>
                    <a:lnTo>
                      <a:pt x="628" y="861"/>
                    </a:lnTo>
                    <a:lnTo>
                      <a:pt x="630" y="861"/>
                    </a:lnTo>
                    <a:lnTo>
                      <a:pt x="632" y="862"/>
                    </a:lnTo>
                    <a:lnTo>
                      <a:pt x="634" y="863"/>
                    </a:lnTo>
                    <a:lnTo>
                      <a:pt x="637" y="864"/>
                    </a:lnTo>
                    <a:lnTo>
                      <a:pt x="640" y="866"/>
                    </a:lnTo>
                    <a:lnTo>
                      <a:pt x="642" y="868"/>
                    </a:lnTo>
                    <a:lnTo>
                      <a:pt x="645" y="870"/>
                    </a:lnTo>
                    <a:lnTo>
                      <a:pt x="648" y="871"/>
                    </a:lnTo>
                    <a:lnTo>
                      <a:pt x="650" y="873"/>
                    </a:lnTo>
                    <a:lnTo>
                      <a:pt x="652" y="876"/>
                    </a:lnTo>
                    <a:lnTo>
                      <a:pt x="655" y="878"/>
                    </a:lnTo>
                    <a:lnTo>
                      <a:pt x="656" y="880"/>
                    </a:lnTo>
                    <a:lnTo>
                      <a:pt x="657" y="883"/>
                    </a:lnTo>
                    <a:lnTo>
                      <a:pt x="658" y="886"/>
                    </a:lnTo>
                    <a:lnTo>
                      <a:pt x="659" y="888"/>
                    </a:lnTo>
                    <a:lnTo>
                      <a:pt x="659" y="891"/>
                    </a:lnTo>
                    <a:lnTo>
                      <a:pt x="660" y="893"/>
                    </a:lnTo>
                    <a:lnTo>
                      <a:pt x="661" y="895"/>
                    </a:lnTo>
                    <a:lnTo>
                      <a:pt x="661" y="898"/>
                    </a:lnTo>
                    <a:lnTo>
                      <a:pt x="662" y="900"/>
                    </a:lnTo>
                    <a:lnTo>
                      <a:pt x="662" y="903"/>
                    </a:lnTo>
                    <a:lnTo>
                      <a:pt x="662" y="905"/>
                    </a:lnTo>
                    <a:lnTo>
                      <a:pt x="663" y="907"/>
                    </a:lnTo>
                    <a:lnTo>
                      <a:pt x="663" y="909"/>
                    </a:lnTo>
                    <a:lnTo>
                      <a:pt x="663" y="913"/>
                    </a:lnTo>
                    <a:lnTo>
                      <a:pt x="664" y="915"/>
                    </a:lnTo>
                    <a:lnTo>
                      <a:pt x="664" y="917"/>
                    </a:lnTo>
                    <a:lnTo>
                      <a:pt x="664" y="919"/>
                    </a:lnTo>
                    <a:lnTo>
                      <a:pt x="664" y="921"/>
                    </a:lnTo>
                    <a:lnTo>
                      <a:pt x="664" y="923"/>
                    </a:lnTo>
                    <a:lnTo>
                      <a:pt x="664" y="925"/>
                    </a:lnTo>
                    <a:lnTo>
                      <a:pt x="664" y="928"/>
                    </a:lnTo>
                    <a:lnTo>
                      <a:pt x="664" y="931"/>
                    </a:lnTo>
                    <a:lnTo>
                      <a:pt x="664" y="933"/>
                    </a:lnTo>
                    <a:lnTo>
                      <a:pt x="664" y="935"/>
                    </a:lnTo>
                    <a:lnTo>
                      <a:pt x="664" y="936"/>
                    </a:lnTo>
                    <a:lnTo>
                      <a:pt x="674" y="974"/>
                    </a:lnTo>
                    <a:lnTo>
                      <a:pt x="677" y="973"/>
                    </a:lnTo>
                    <a:lnTo>
                      <a:pt x="678" y="973"/>
                    </a:lnTo>
                    <a:lnTo>
                      <a:pt x="681" y="972"/>
                    </a:lnTo>
                    <a:lnTo>
                      <a:pt x="684" y="972"/>
                    </a:lnTo>
                    <a:lnTo>
                      <a:pt x="687" y="972"/>
                    </a:lnTo>
                    <a:lnTo>
                      <a:pt x="690" y="972"/>
                    </a:lnTo>
                    <a:lnTo>
                      <a:pt x="693" y="972"/>
                    </a:lnTo>
                    <a:lnTo>
                      <a:pt x="696" y="972"/>
                    </a:lnTo>
                    <a:lnTo>
                      <a:pt x="700" y="972"/>
                    </a:lnTo>
                    <a:lnTo>
                      <a:pt x="701" y="972"/>
                    </a:lnTo>
                    <a:lnTo>
                      <a:pt x="703" y="972"/>
                    </a:lnTo>
                    <a:lnTo>
                      <a:pt x="705" y="972"/>
                    </a:lnTo>
                    <a:lnTo>
                      <a:pt x="707" y="972"/>
                    </a:lnTo>
                    <a:lnTo>
                      <a:pt x="709" y="972"/>
                    </a:lnTo>
                    <a:lnTo>
                      <a:pt x="712" y="973"/>
                    </a:lnTo>
                    <a:lnTo>
                      <a:pt x="714" y="973"/>
                    </a:lnTo>
                    <a:lnTo>
                      <a:pt x="717" y="974"/>
                    </a:lnTo>
                    <a:lnTo>
                      <a:pt x="719" y="974"/>
                    </a:lnTo>
                    <a:lnTo>
                      <a:pt x="721" y="974"/>
                    </a:lnTo>
                    <a:lnTo>
                      <a:pt x="723" y="975"/>
                    </a:lnTo>
                    <a:lnTo>
                      <a:pt x="725" y="975"/>
                    </a:lnTo>
                    <a:lnTo>
                      <a:pt x="727" y="976"/>
                    </a:lnTo>
                    <a:lnTo>
                      <a:pt x="729" y="976"/>
                    </a:lnTo>
                    <a:lnTo>
                      <a:pt x="731" y="977"/>
                    </a:lnTo>
                    <a:lnTo>
                      <a:pt x="734" y="979"/>
                    </a:lnTo>
                    <a:lnTo>
                      <a:pt x="736" y="979"/>
                    </a:lnTo>
                    <a:lnTo>
                      <a:pt x="739" y="980"/>
                    </a:lnTo>
                    <a:lnTo>
                      <a:pt x="741" y="981"/>
                    </a:lnTo>
                    <a:lnTo>
                      <a:pt x="743" y="982"/>
                    </a:lnTo>
                    <a:lnTo>
                      <a:pt x="745" y="983"/>
                    </a:lnTo>
                    <a:lnTo>
                      <a:pt x="747" y="984"/>
                    </a:lnTo>
                    <a:lnTo>
                      <a:pt x="749" y="986"/>
                    </a:lnTo>
                    <a:lnTo>
                      <a:pt x="751" y="987"/>
                    </a:lnTo>
                    <a:lnTo>
                      <a:pt x="753" y="988"/>
                    </a:lnTo>
                    <a:lnTo>
                      <a:pt x="755" y="990"/>
                    </a:lnTo>
                    <a:lnTo>
                      <a:pt x="757" y="991"/>
                    </a:lnTo>
                    <a:lnTo>
                      <a:pt x="759" y="994"/>
                    </a:lnTo>
                    <a:lnTo>
                      <a:pt x="760" y="996"/>
                    </a:lnTo>
                    <a:lnTo>
                      <a:pt x="762" y="998"/>
                    </a:lnTo>
                    <a:lnTo>
                      <a:pt x="764" y="1000"/>
                    </a:lnTo>
                    <a:lnTo>
                      <a:pt x="767" y="1003"/>
                    </a:lnTo>
                    <a:lnTo>
                      <a:pt x="768" y="1005"/>
                    </a:lnTo>
                    <a:lnTo>
                      <a:pt x="770" y="1007"/>
                    </a:lnTo>
                    <a:lnTo>
                      <a:pt x="771" y="1009"/>
                    </a:lnTo>
                    <a:lnTo>
                      <a:pt x="773" y="1012"/>
                    </a:lnTo>
                    <a:lnTo>
                      <a:pt x="774" y="1015"/>
                    </a:lnTo>
                    <a:lnTo>
                      <a:pt x="776" y="1018"/>
                    </a:lnTo>
                    <a:lnTo>
                      <a:pt x="777" y="1022"/>
                    </a:lnTo>
                    <a:lnTo>
                      <a:pt x="779" y="1025"/>
                    </a:lnTo>
                    <a:lnTo>
                      <a:pt x="826" y="1053"/>
                    </a:lnTo>
                    <a:lnTo>
                      <a:pt x="829" y="1234"/>
                    </a:lnTo>
                    <a:lnTo>
                      <a:pt x="824" y="1236"/>
                    </a:lnTo>
                    <a:lnTo>
                      <a:pt x="818" y="1240"/>
                    </a:lnTo>
                    <a:lnTo>
                      <a:pt x="812" y="1242"/>
                    </a:lnTo>
                    <a:lnTo>
                      <a:pt x="807" y="1245"/>
                    </a:lnTo>
                    <a:lnTo>
                      <a:pt x="801" y="1248"/>
                    </a:lnTo>
                    <a:lnTo>
                      <a:pt x="795" y="1250"/>
                    </a:lnTo>
                    <a:lnTo>
                      <a:pt x="787" y="1253"/>
                    </a:lnTo>
                    <a:lnTo>
                      <a:pt x="781" y="1255"/>
                    </a:lnTo>
                    <a:lnTo>
                      <a:pt x="774" y="1258"/>
                    </a:lnTo>
                    <a:lnTo>
                      <a:pt x="767" y="1260"/>
                    </a:lnTo>
                    <a:lnTo>
                      <a:pt x="759" y="1263"/>
                    </a:lnTo>
                    <a:lnTo>
                      <a:pt x="752" y="1267"/>
                    </a:lnTo>
                    <a:lnTo>
                      <a:pt x="745" y="1269"/>
                    </a:lnTo>
                    <a:lnTo>
                      <a:pt x="737" y="1272"/>
                    </a:lnTo>
                    <a:lnTo>
                      <a:pt x="729" y="1274"/>
                    </a:lnTo>
                    <a:lnTo>
                      <a:pt x="722" y="1277"/>
                    </a:lnTo>
                    <a:lnTo>
                      <a:pt x="714" y="1279"/>
                    </a:lnTo>
                    <a:lnTo>
                      <a:pt x="705" y="1281"/>
                    </a:lnTo>
                    <a:lnTo>
                      <a:pt x="697" y="1284"/>
                    </a:lnTo>
                    <a:lnTo>
                      <a:pt x="689" y="1287"/>
                    </a:lnTo>
                    <a:lnTo>
                      <a:pt x="679" y="1289"/>
                    </a:lnTo>
                    <a:lnTo>
                      <a:pt x="671" y="1291"/>
                    </a:lnTo>
                    <a:lnTo>
                      <a:pt x="663" y="1293"/>
                    </a:lnTo>
                    <a:lnTo>
                      <a:pt x="655" y="1297"/>
                    </a:lnTo>
                    <a:lnTo>
                      <a:pt x="645" y="1299"/>
                    </a:lnTo>
                    <a:lnTo>
                      <a:pt x="636" y="1301"/>
                    </a:lnTo>
                    <a:lnTo>
                      <a:pt x="628" y="1304"/>
                    </a:lnTo>
                    <a:lnTo>
                      <a:pt x="618" y="1306"/>
                    </a:lnTo>
                    <a:lnTo>
                      <a:pt x="610" y="1309"/>
                    </a:lnTo>
                    <a:lnTo>
                      <a:pt x="601" y="1311"/>
                    </a:lnTo>
                    <a:lnTo>
                      <a:pt x="592" y="1313"/>
                    </a:lnTo>
                    <a:lnTo>
                      <a:pt x="583" y="1316"/>
                    </a:lnTo>
                    <a:lnTo>
                      <a:pt x="575" y="1318"/>
                    </a:lnTo>
                    <a:lnTo>
                      <a:pt x="565" y="1320"/>
                    </a:lnTo>
                    <a:lnTo>
                      <a:pt x="557" y="1323"/>
                    </a:lnTo>
                    <a:lnTo>
                      <a:pt x="548" y="1325"/>
                    </a:lnTo>
                    <a:lnTo>
                      <a:pt x="539" y="1327"/>
                    </a:lnTo>
                    <a:lnTo>
                      <a:pt x="531" y="1329"/>
                    </a:lnTo>
                    <a:lnTo>
                      <a:pt x="522" y="1331"/>
                    </a:lnTo>
                    <a:lnTo>
                      <a:pt x="513" y="1333"/>
                    </a:lnTo>
                    <a:lnTo>
                      <a:pt x="505" y="1335"/>
                    </a:lnTo>
                    <a:lnTo>
                      <a:pt x="497" y="1337"/>
                    </a:lnTo>
                    <a:lnTo>
                      <a:pt x="489" y="1339"/>
                    </a:lnTo>
                    <a:lnTo>
                      <a:pt x="480" y="1341"/>
                    </a:lnTo>
                    <a:lnTo>
                      <a:pt x="473" y="1343"/>
                    </a:lnTo>
                    <a:lnTo>
                      <a:pt x="465" y="1345"/>
                    </a:lnTo>
                    <a:lnTo>
                      <a:pt x="457" y="1346"/>
                    </a:lnTo>
                    <a:lnTo>
                      <a:pt x="450" y="1349"/>
                    </a:lnTo>
                    <a:lnTo>
                      <a:pt x="442" y="1351"/>
                    </a:lnTo>
                    <a:lnTo>
                      <a:pt x="435" y="1352"/>
                    </a:lnTo>
                    <a:lnTo>
                      <a:pt x="427" y="1354"/>
                    </a:lnTo>
                    <a:lnTo>
                      <a:pt x="421" y="1356"/>
                    </a:lnTo>
                    <a:lnTo>
                      <a:pt x="414" y="1357"/>
                    </a:lnTo>
                    <a:lnTo>
                      <a:pt x="408" y="1359"/>
                    </a:lnTo>
                    <a:lnTo>
                      <a:pt x="401" y="1360"/>
                    </a:lnTo>
                    <a:lnTo>
                      <a:pt x="395" y="1362"/>
                    </a:lnTo>
                    <a:lnTo>
                      <a:pt x="389" y="1363"/>
                    </a:lnTo>
                    <a:lnTo>
                      <a:pt x="384" y="1365"/>
                    </a:lnTo>
                    <a:lnTo>
                      <a:pt x="379" y="1366"/>
                    </a:lnTo>
                    <a:lnTo>
                      <a:pt x="373" y="1368"/>
                    </a:lnTo>
                    <a:lnTo>
                      <a:pt x="368" y="1369"/>
                    </a:lnTo>
                    <a:lnTo>
                      <a:pt x="364" y="1370"/>
                    </a:lnTo>
                    <a:lnTo>
                      <a:pt x="360" y="1371"/>
                    </a:lnTo>
                    <a:lnTo>
                      <a:pt x="356" y="1373"/>
                    </a:lnTo>
                    <a:lnTo>
                      <a:pt x="10" y="1241"/>
                    </a:lnTo>
                    <a:lnTo>
                      <a:pt x="0" y="1092"/>
                    </a:lnTo>
                    <a:lnTo>
                      <a:pt x="72" y="108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2" name="Freeform 48"/>
              <p:cNvSpPr>
                <a:spLocks/>
              </p:cNvSpPr>
              <p:nvPr/>
            </p:nvSpPr>
            <p:spPr bwMode="auto">
              <a:xfrm>
                <a:off x="2546" y="2649"/>
                <a:ext cx="100" cy="94"/>
              </a:xfrm>
              <a:custGeom>
                <a:avLst/>
                <a:gdLst>
                  <a:gd name="T0" fmla="*/ 132 w 198"/>
                  <a:gd name="T1" fmla="*/ 169 h 187"/>
                  <a:gd name="T2" fmla="*/ 120 w 198"/>
                  <a:gd name="T3" fmla="*/ 175 h 187"/>
                  <a:gd name="T4" fmla="*/ 108 w 198"/>
                  <a:gd name="T5" fmla="*/ 180 h 187"/>
                  <a:gd name="T6" fmla="*/ 100 w 198"/>
                  <a:gd name="T7" fmla="*/ 183 h 187"/>
                  <a:gd name="T8" fmla="*/ 90 w 198"/>
                  <a:gd name="T9" fmla="*/ 185 h 187"/>
                  <a:gd name="T10" fmla="*/ 81 w 198"/>
                  <a:gd name="T11" fmla="*/ 186 h 187"/>
                  <a:gd name="T12" fmla="*/ 71 w 198"/>
                  <a:gd name="T13" fmla="*/ 187 h 187"/>
                  <a:gd name="T14" fmla="*/ 61 w 198"/>
                  <a:gd name="T15" fmla="*/ 185 h 187"/>
                  <a:gd name="T16" fmla="*/ 51 w 198"/>
                  <a:gd name="T17" fmla="*/ 183 h 187"/>
                  <a:gd name="T18" fmla="*/ 41 w 198"/>
                  <a:gd name="T19" fmla="*/ 177 h 187"/>
                  <a:gd name="T20" fmla="*/ 32 w 198"/>
                  <a:gd name="T21" fmla="*/ 171 h 187"/>
                  <a:gd name="T22" fmla="*/ 24 w 198"/>
                  <a:gd name="T23" fmla="*/ 162 h 187"/>
                  <a:gd name="T24" fmla="*/ 16 w 198"/>
                  <a:gd name="T25" fmla="*/ 151 h 187"/>
                  <a:gd name="T26" fmla="*/ 8 w 198"/>
                  <a:gd name="T27" fmla="*/ 138 h 187"/>
                  <a:gd name="T28" fmla="*/ 4 w 198"/>
                  <a:gd name="T29" fmla="*/ 126 h 187"/>
                  <a:gd name="T30" fmla="*/ 1 w 198"/>
                  <a:gd name="T31" fmla="*/ 115 h 187"/>
                  <a:gd name="T32" fmla="*/ 0 w 198"/>
                  <a:gd name="T33" fmla="*/ 104 h 187"/>
                  <a:gd name="T34" fmla="*/ 1 w 198"/>
                  <a:gd name="T35" fmla="*/ 93 h 187"/>
                  <a:gd name="T36" fmla="*/ 2 w 198"/>
                  <a:gd name="T37" fmla="*/ 84 h 187"/>
                  <a:gd name="T38" fmla="*/ 4 w 198"/>
                  <a:gd name="T39" fmla="*/ 75 h 187"/>
                  <a:gd name="T40" fmla="*/ 8 w 198"/>
                  <a:gd name="T41" fmla="*/ 66 h 187"/>
                  <a:gd name="T42" fmla="*/ 12 w 198"/>
                  <a:gd name="T43" fmla="*/ 56 h 187"/>
                  <a:gd name="T44" fmla="*/ 21 w 198"/>
                  <a:gd name="T45" fmla="*/ 43 h 187"/>
                  <a:gd name="T46" fmla="*/ 30 w 198"/>
                  <a:gd name="T47" fmla="*/ 33 h 187"/>
                  <a:gd name="T48" fmla="*/ 39 w 198"/>
                  <a:gd name="T49" fmla="*/ 25 h 187"/>
                  <a:gd name="T50" fmla="*/ 48 w 198"/>
                  <a:gd name="T51" fmla="*/ 20 h 187"/>
                  <a:gd name="T52" fmla="*/ 59 w 198"/>
                  <a:gd name="T53" fmla="*/ 13 h 187"/>
                  <a:gd name="T54" fmla="*/ 66 w 198"/>
                  <a:gd name="T55" fmla="*/ 10 h 187"/>
                  <a:gd name="T56" fmla="*/ 75 w 198"/>
                  <a:gd name="T57" fmla="*/ 7 h 187"/>
                  <a:gd name="T58" fmla="*/ 84 w 198"/>
                  <a:gd name="T59" fmla="*/ 4 h 187"/>
                  <a:gd name="T60" fmla="*/ 94 w 198"/>
                  <a:gd name="T61" fmla="*/ 2 h 187"/>
                  <a:gd name="T62" fmla="*/ 105 w 198"/>
                  <a:gd name="T63" fmla="*/ 1 h 187"/>
                  <a:gd name="T64" fmla="*/ 115 w 198"/>
                  <a:gd name="T65" fmla="*/ 0 h 187"/>
                  <a:gd name="T66" fmla="*/ 125 w 198"/>
                  <a:gd name="T67" fmla="*/ 1 h 187"/>
                  <a:gd name="T68" fmla="*/ 137 w 198"/>
                  <a:gd name="T69" fmla="*/ 3 h 187"/>
                  <a:gd name="T70" fmla="*/ 147 w 198"/>
                  <a:gd name="T71" fmla="*/ 6 h 187"/>
                  <a:gd name="T72" fmla="*/ 159 w 198"/>
                  <a:gd name="T73" fmla="*/ 11 h 187"/>
                  <a:gd name="T74" fmla="*/ 169 w 198"/>
                  <a:gd name="T75" fmla="*/ 19 h 187"/>
                  <a:gd name="T76" fmla="*/ 179 w 198"/>
                  <a:gd name="T77" fmla="*/ 28 h 187"/>
                  <a:gd name="T78" fmla="*/ 188 w 198"/>
                  <a:gd name="T79" fmla="*/ 38 h 187"/>
                  <a:gd name="T80" fmla="*/ 193 w 198"/>
                  <a:gd name="T81" fmla="*/ 48 h 187"/>
                  <a:gd name="T82" fmla="*/ 196 w 198"/>
                  <a:gd name="T83" fmla="*/ 58 h 187"/>
                  <a:gd name="T84" fmla="*/ 197 w 198"/>
                  <a:gd name="T85" fmla="*/ 68 h 187"/>
                  <a:gd name="T86" fmla="*/ 197 w 198"/>
                  <a:gd name="T87" fmla="*/ 79 h 187"/>
                  <a:gd name="T88" fmla="*/ 195 w 198"/>
                  <a:gd name="T89" fmla="*/ 88 h 187"/>
                  <a:gd name="T90" fmla="*/ 192 w 198"/>
                  <a:gd name="T91" fmla="*/ 98 h 187"/>
                  <a:gd name="T92" fmla="*/ 188 w 198"/>
                  <a:gd name="T93" fmla="*/ 108 h 187"/>
                  <a:gd name="T94" fmla="*/ 184 w 198"/>
                  <a:gd name="T95" fmla="*/ 116 h 187"/>
                  <a:gd name="T96" fmla="*/ 177 w 198"/>
                  <a:gd name="T97" fmla="*/ 125 h 187"/>
                  <a:gd name="T98" fmla="*/ 168 w 198"/>
                  <a:gd name="T99" fmla="*/ 137 h 187"/>
                  <a:gd name="T100" fmla="*/ 162 w 198"/>
                  <a:gd name="T101" fmla="*/ 145 h 18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98"/>
                  <a:gd name="T154" fmla="*/ 0 h 187"/>
                  <a:gd name="T155" fmla="*/ 198 w 198"/>
                  <a:gd name="T156" fmla="*/ 187 h 18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98" h="187">
                    <a:moveTo>
                      <a:pt x="137" y="166"/>
                    </a:moveTo>
                    <a:lnTo>
                      <a:pt x="136" y="167"/>
                    </a:lnTo>
                    <a:lnTo>
                      <a:pt x="134" y="168"/>
                    </a:lnTo>
                    <a:lnTo>
                      <a:pt x="132" y="169"/>
                    </a:lnTo>
                    <a:lnTo>
                      <a:pt x="130" y="170"/>
                    </a:lnTo>
                    <a:lnTo>
                      <a:pt x="127" y="172"/>
                    </a:lnTo>
                    <a:lnTo>
                      <a:pt x="124" y="173"/>
                    </a:lnTo>
                    <a:lnTo>
                      <a:pt x="120" y="175"/>
                    </a:lnTo>
                    <a:lnTo>
                      <a:pt x="117" y="176"/>
                    </a:lnTo>
                    <a:lnTo>
                      <a:pt x="113" y="178"/>
                    </a:lnTo>
                    <a:lnTo>
                      <a:pt x="110" y="179"/>
                    </a:lnTo>
                    <a:lnTo>
                      <a:pt x="108" y="180"/>
                    </a:lnTo>
                    <a:lnTo>
                      <a:pt x="106" y="180"/>
                    </a:lnTo>
                    <a:lnTo>
                      <a:pt x="104" y="182"/>
                    </a:lnTo>
                    <a:lnTo>
                      <a:pt x="102" y="183"/>
                    </a:lnTo>
                    <a:lnTo>
                      <a:pt x="100" y="183"/>
                    </a:lnTo>
                    <a:lnTo>
                      <a:pt x="97" y="184"/>
                    </a:lnTo>
                    <a:lnTo>
                      <a:pt x="95" y="185"/>
                    </a:lnTo>
                    <a:lnTo>
                      <a:pt x="93" y="185"/>
                    </a:lnTo>
                    <a:lnTo>
                      <a:pt x="90" y="185"/>
                    </a:lnTo>
                    <a:lnTo>
                      <a:pt x="88" y="186"/>
                    </a:lnTo>
                    <a:lnTo>
                      <a:pt x="86" y="186"/>
                    </a:lnTo>
                    <a:lnTo>
                      <a:pt x="83" y="186"/>
                    </a:lnTo>
                    <a:lnTo>
                      <a:pt x="81" y="186"/>
                    </a:lnTo>
                    <a:lnTo>
                      <a:pt x="79" y="187"/>
                    </a:lnTo>
                    <a:lnTo>
                      <a:pt x="76" y="187"/>
                    </a:lnTo>
                    <a:lnTo>
                      <a:pt x="74" y="187"/>
                    </a:lnTo>
                    <a:lnTo>
                      <a:pt x="71" y="187"/>
                    </a:lnTo>
                    <a:lnTo>
                      <a:pt x="68" y="186"/>
                    </a:lnTo>
                    <a:lnTo>
                      <a:pt x="66" y="186"/>
                    </a:lnTo>
                    <a:lnTo>
                      <a:pt x="63" y="186"/>
                    </a:lnTo>
                    <a:lnTo>
                      <a:pt x="61" y="185"/>
                    </a:lnTo>
                    <a:lnTo>
                      <a:pt x="59" y="185"/>
                    </a:lnTo>
                    <a:lnTo>
                      <a:pt x="56" y="184"/>
                    </a:lnTo>
                    <a:lnTo>
                      <a:pt x="54" y="184"/>
                    </a:lnTo>
                    <a:lnTo>
                      <a:pt x="51" y="183"/>
                    </a:lnTo>
                    <a:lnTo>
                      <a:pt x="49" y="182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1" y="177"/>
                    </a:lnTo>
                    <a:lnTo>
                      <a:pt x="39" y="176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1"/>
                    </a:lnTo>
                    <a:lnTo>
                      <a:pt x="30" y="169"/>
                    </a:lnTo>
                    <a:lnTo>
                      <a:pt x="28" y="167"/>
                    </a:lnTo>
                    <a:lnTo>
                      <a:pt x="26" y="165"/>
                    </a:lnTo>
                    <a:lnTo>
                      <a:pt x="24" y="162"/>
                    </a:lnTo>
                    <a:lnTo>
                      <a:pt x="22" y="160"/>
                    </a:lnTo>
                    <a:lnTo>
                      <a:pt x="20" y="157"/>
                    </a:lnTo>
                    <a:lnTo>
                      <a:pt x="18" y="155"/>
                    </a:lnTo>
                    <a:lnTo>
                      <a:pt x="16" y="151"/>
                    </a:lnTo>
                    <a:lnTo>
                      <a:pt x="13" y="147"/>
                    </a:lnTo>
                    <a:lnTo>
                      <a:pt x="11" y="144"/>
                    </a:lnTo>
                    <a:lnTo>
                      <a:pt x="10" y="141"/>
                    </a:lnTo>
                    <a:lnTo>
                      <a:pt x="8" y="138"/>
                    </a:lnTo>
                    <a:lnTo>
                      <a:pt x="7" y="135"/>
                    </a:lnTo>
                    <a:lnTo>
                      <a:pt x="6" y="133"/>
                    </a:lnTo>
                    <a:lnTo>
                      <a:pt x="5" y="130"/>
                    </a:lnTo>
                    <a:lnTo>
                      <a:pt x="4" y="126"/>
                    </a:lnTo>
                    <a:lnTo>
                      <a:pt x="3" y="123"/>
                    </a:lnTo>
                    <a:lnTo>
                      <a:pt x="2" y="120"/>
                    </a:lnTo>
                    <a:lnTo>
                      <a:pt x="2" y="118"/>
                    </a:lnTo>
                    <a:lnTo>
                      <a:pt x="1" y="115"/>
                    </a:lnTo>
                    <a:lnTo>
                      <a:pt x="1" y="112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98"/>
                    </a:lnTo>
                    <a:lnTo>
                      <a:pt x="1" y="96"/>
                    </a:lnTo>
                    <a:lnTo>
                      <a:pt x="1" y="93"/>
                    </a:lnTo>
                    <a:lnTo>
                      <a:pt x="1" y="91"/>
                    </a:lnTo>
                    <a:lnTo>
                      <a:pt x="1" y="88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3" y="81"/>
                    </a:lnTo>
                    <a:lnTo>
                      <a:pt x="3" y="79"/>
                    </a:lnTo>
                    <a:lnTo>
                      <a:pt x="4" y="77"/>
                    </a:lnTo>
                    <a:lnTo>
                      <a:pt x="4" y="75"/>
                    </a:lnTo>
                    <a:lnTo>
                      <a:pt x="5" y="73"/>
                    </a:lnTo>
                    <a:lnTo>
                      <a:pt x="6" y="70"/>
                    </a:lnTo>
                    <a:lnTo>
                      <a:pt x="7" y="68"/>
                    </a:lnTo>
                    <a:lnTo>
                      <a:pt x="8" y="66"/>
                    </a:lnTo>
                    <a:lnTo>
                      <a:pt x="8" y="64"/>
                    </a:lnTo>
                    <a:lnTo>
                      <a:pt x="9" y="62"/>
                    </a:lnTo>
                    <a:lnTo>
                      <a:pt x="10" y="60"/>
                    </a:lnTo>
                    <a:lnTo>
                      <a:pt x="12" y="56"/>
                    </a:lnTo>
                    <a:lnTo>
                      <a:pt x="15" y="53"/>
                    </a:lnTo>
                    <a:lnTo>
                      <a:pt x="17" y="49"/>
                    </a:lnTo>
                    <a:lnTo>
                      <a:pt x="19" y="47"/>
                    </a:lnTo>
                    <a:lnTo>
                      <a:pt x="21" y="43"/>
                    </a:lnTo>
                    <a:lnTo>
                      <a:pt x="24" y="40"/>
                    </a:lnTo>
                    <a:lnTo>
                      <a:pt x="26" y="37"/>
                    </a:lnTo>
                    <a:lnTo>
                      <a:pt x="28" y="35"/>
                    </a:lnTo>
                    <a:lnTo>
                      <a:pt x="30" y="33"/>
                    </a:lnTo>
                    <a:lnTo>
                      <a:pt x="32" y="31"/>
                    </a:lnTo>
                    <a:lnTo>
                      <a:pt x="35" y="28"/>
                    </a:lnTo>
                    <a:lnTo>
                      <a:pt x="38" y="27"/>
                    </a:lnTo>
                    <a:lnTo>
                      <a:pt x="39" y="25"/>
                    </a:lnTo>
                    <a:lnTo>
                      <a:pt x="40" y="24"/>
                    </a:lnTo>
                    <a:lnTo>
                      <a:pt x="43" y="23"/>
                    </a:lnTo>
                    <a:lnTo>
                      <a:pt x="45" y="22"/>
                    </a:lnTo>
                    <a:lnTo>
                      <a:pt x="48" y="20"/>
                    </a:lnTo>
                    <a:lnTo>
                      <a:pt x="51" y="19"/>
                    </a:lnTo>
                    <a:lnTo>
                      <a:pt x="53" y="16"/>
                    </a:lnTo>
                    <a:lnTo>
                      <a:pt x="57" y="14"/>
                    </a:lnTo>
                    <a:lnTo>
                      <a:pt x="59" y="13"/>
                    </a:lnTo>
                    <a:lnTo>
                      <a:pt x="60" y="12"/>
                    </a:lnTo>
                    <a:lnTo>
                      <a:pt x="62" y="12"/>
                    </a:lnTo>
                    <a:lnTo>
                      <a:pt x="64" y="11"/>
                    </a:lnTo>
                    <a:lnTo>
                      <a:pt x="66" y="10"/>
                    </a:lnTo>
                    <a:lnTo>
                      <a:pt x="68" y="9"/>
                    </a:lnTo>
                    <a:lnTo>
                      <a:pt x="71" y="9"/>
                    </a:lnTo>
                    <a:lnTo>
                      <a:pt x="73" y="8"/>
                    </a:lnTo>
                    <a:lnTo>
                      <a:pt x="75" y="7"/>
                    </a:lnTo>
                    <a:lnTo>
                      <a:pt x="78" y="6"/>
                    </a:lnTo>
                    <a:lnTo>
                      <a:pt x="80" y="6"/>
                    </a:lnTo>
                    <a:lnTo>
                      <a:pt x="82" y="5"/>
                    </a:lnTo>
                    <a:lnTo>
                      <a:pt x="84" y="4"/>
                    </a:lnTo>
                    <a:lnTo>
                      <a:pt x="87" y="4"/>
                    </a:lnTo>
                    <a:lnTo>
                      <a:pt x="89" y="3"/>
                    </a:lnTo>
                    <a:lnTo>
                      <a:pt x="92" y="3"/>
                    </a:lnTo>
                    <a:lnTo>
                      <a:pt x="94" y="2"/>
                    </a:lnTo>
                    <a:lnTo>
                      <a:pt x="97" y="2"/>
                    </a:lnTo>
                    <a:lnTo>
                      <a:pt x="100" y="1"/>
                    </a:lnTo>
                    <a:lnTo>
                      <a:pt x="102" y="1"/>
                    </a:lnTo>
                    <a:lnTo>
                      <a:pt x="105" y="1"/>
                    </a:lnTo>
                    <a:lnTo>
                      <a:pt x="107" y="0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5" y="0"/>
                    </a:lnTo>
                    <a:lnTo>
                      <a:pt x="118" y="0"/>
                    </a:lnTo>
                    <a:lnTo>
                      <a:pt x="120" y="0"/>
                    </a:lnTo>
                    <a:lnTo>
                      <a:pt x="123" y="1"/>
                    </a:lnTo>
                    <a:lnTo>
                      <a:pt x="125" y="1"/>
                    </a:lnTo>
                    <a:lnTo>
                      <a:pt x="129" y="1"/>
                    </a:lnTo>
                    <a:lnTo>
                      <a:pt x="132" y="1"/>
                    </a:lnTo>
                    <a:lnTo>
                      <a:pt x="135" y="2"/>
                    </a:lnTo>
                    <a:lnTo>
                      <a:pt x="137" y="3"/>
                    </a:lnTo>
                    <a:lnTo>
                      <a:pt x="140" y="3"/>
                    </a:lnTo>
                    <a:lnTo>
                      <a:pt x="142" y="4"/>
                    </a:lnTo>
                    <a:lnTo>
                      <a:pt x="145" y="5"/>
                    </a:lnTo>
                    <a:lnTo>
                      <a:pt x="147" y="6"/>
                    </a:lnTo>
                    <a:lnTo>
                      <a:pt x="150" y="7"/>
                    </a:lnTo>
                    <a:lnTo>
                      <a:pt x="153" y="8"/>
                    </a:lnTo>
                    <a:lnTo>
                      <a:pt x="156" y="10"/>
                    </a:lnTo>
                    <a:lnTo>
                      <a:pt x="159" y="11"/>
                    </a:lnTo>
                    <a:lnTo>
                      <a:pt x="162" y="12"/>
                    </a:lnTo>
                    <a:lnTo>
                      <a:pt x="164" y="14"/>
                    </a:lnTo>
                    <a:lnTo>
                      <a:pt x="167" y="16"/>
                    </a:lnTo>
                    <a:lnTo>
                      <a:pt x="169" y="19"/>
                    </a:lnTo>
                    <a:lnTo>
                      <a:pt x="172" y="21"/>
                    </a:lnTo>
                    <a:lnTo>
                      <a:pt x="174" y="23"/>
                    </a:lnTo>
                    <a:lnTo>
                      <a:pt x="177" y="26"/>
                    </a:lnTo>
                    <a:lnTo>
                      <a:pt x="179" y="28"/>
                    </a:lnTo>
                    <a:lnTo>
                      <a:pt x="181" y="30"/>
                    </a:lnTo>
                    <a:lnTo>
                      <a:pt x="184" y="33"/>
                    </a:lnTo>
                    <a:lnTo>
                      <a:pt x="186" y="35"/>
                    </a:lnTo>
                    <a:lnTo>
                      <a:pt x="188" y="38"/>
                    </a:lnTo>
                    <a:lnTo>
                      <a:pt x="189" y="40"/>
                    </a:lnTo>
                    <a:lnTo>
                      <a:pt x="191" y="42"/>
                    </a:lnTo>
                    <a:lnTo>
                      <a:pt x="192" y="46"/>
                    </a:lnTo>
                    <a:lnTo>
                      <a:pt x="193" y="48"/>
                    </a:lnTo>
                    <a:lnTo>
                      <a:pt x="194" y="51"/>
                    </a:lnTo>
                    <a:lnTo>
                      <a:pt x="195" y="53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7" y="61"/>
                    </a:lnTo>
                    <a:lnTo>
                      <a:pt x="197" y="63"/>
                    </a:lnTo>
                    <a:lnTo>
                      <a:pt x="198" y="66"/>
                    </a:lnTo>
                    <a:lnTo>
                      <a:pt x="197" y="68"/>
                    </a:lnTo>
                    <a:lnTo>
                      <a:pt x="197" y="71"/>
                    </a:lnTo>
                    <a:lnTo>
                      <a:pt x="197" y="74"/>
                    </a:lnTo>
                    <a:lnTo>
                      <a:pt x="197" y="77"/>
                    </a:lnTo>
                    <a:lnTo>
                      <a:pt x="197" y="79"/>
                    </a:lnTo>
                    <a:lnTo>
                      <a:pt x="197" y="81"/>
                    </a:lnTo>
                    <a:lnTo>
                      <a:pt x="196" y="84"/>
                    </a:lnTo>
                    <a:lnTo>
                      <a:pt x="196" y="86"/>
                    </a:lnTo>
                    <a:lnTo>
                      <a:pt x="195" y="88"/>
                    </a:lnTo>
                    <a:lnTo>
                      <a:pt x="194" y="91"/>
                    </a:lnTo>
                    <a:lnTo>
                      <a:pt x="194" y="93"/>
                    </a:lnTo>
                    <a:lnTo>
                      <a:pt x="193" y="96"/>
                    </a:lnTo>
                    <a:lnTo>
                      <a:pt x="192" y="98"/>
                    </a:lnTo>
                    <a:lnTo>
                      <a:pt x="191" y="101"/>
                    </a:lnTo>
                    <a:lnTo>
                      <a:pt x="190" y="103"/>
                    </a:lnTo>
                    <a:lnTo>
                      <a:pt x="190" y="106"/>
                    </a:lnTo>
                    <a:lnTo>
                      <a:pt x="188" y="108"/>
                    </a:lnTo>
                    <a:lnTo>
                      <a:pt x="187" y="110"/>
                    </a:lnTo>
                    <a:lnTo>
                      <a:pt x="186" y="112"/>
                    </a:lnTo>
                    <a:lnTo>
                      <a:pt x="185" y="114"/>
                    </a:lnTo>
                    <a:lnTo>
                      <a:pt x="184" y="116"/>
                    </a:lnTo>
                    <a:lnTo>
                      <a:pt x="183" y="118"/>
                    </a:lnTo>
                    <a:lnTo>
                      <a:pt x="181" y="119"/>
                    </a:lnTo>
                    <a:lnTo>
                      <a:pt x="180" y="121"/>
                    </a:lnTo>
                    <a:lnTo>
                      <a:pt x="177" y="125"/>
                    </a:lnTo>
                    <a:lnTo>
                      <a:pt x="175" y="129"/>
                    </a:lnTo>
                    <a:lnTo>
                      <a:pt x="173" y="132"/>
                    </a:lnTo>
                    <a:lnTo>
                      <a:pt x="171" y="135"/>
                    </a:lnTo>
                    <a:lnTo>
                      <a:pt x="168" y="137"/>
                    </a:lnTo>
                    <a:lnTo>
                      <a:pt x="167" y="140"/>
                    </a:lnTo>
                    <a:lnTo>
                      <a:pt x="165" y="141"/>
                    </a:lnTo>
                    <a:lnTo>
                      <a:pt x="164" y="143"/>
                    </a:lnTo>
                    <a:lnTo>
                      <a:pt x="162" y="145"/>
                    </a:lnTo>
                    <a:lnTo>
                      <a:pt x="161" y="146"/>
                    </a:lnTo>
                    <a:lnTo>
                      <a:pt x="137" y="166"/>
                    </a:lnTo>
                    <a:close/>
                  </a:path>
                </a:pathLst>
              </a:custGeom>
              <a:solidFill>
                <a:srgbClr val="FF99CC">
                  <a:alpha val="5098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3" name="Freeform 49"/>
              <p:cNvSpPr>
                <a:spLocks/>
              </p:cNvSpPr>
              <p:nvPr/>
            </p:nvSpPr>
            <p:spPr bwMode="auto">
              <a:xfrm>
                <a:off x="2517" y="2809"/>
                <a:ext cx="154" cy="277"/>
              </a:xfrm>
              <a:custGeom>
                <a:avLst/>
                <a:gdLst>
                  <a:gd name="T0" fmla="*/ 288 w 308"/>
                  <a:gd name="T1" fmla="*/ 422 h 555"/>
                  <a:gd name="T2" fmla="*/ 299 w 308"/>
                  <a:gd name="T3" fmla="*/ 434 h 555"/>
                  <a:gd name="T4" fmla="*/ 307 w 308"/>
                  <a:gd name="T5" fmla="*/ 450 h 555"/>
                  <a:gd name="T6" fmla="*/ 307 w 308"/>
                  <a:gd name="T7" fmla="*/ 468 h 555"/>
                  <a:gd name="T8" fmla="*/ 298 w 308"/>
                  <a:gd name="T9" fmla="*/ 487 h 555"/>
                  <a:gd name="T10" fmla="*/ 278 w 308"/>
                  <a:gd name="T11" fmla="*/ 504 h 555"/>
                  <a:gd name="T12" fmla="*/ 262 w 308"/>
                  <a:gd name="T13" fmla="*/ 515 h 555"/>
                  <a:gd name="T14" fmla="*/ 247 w 308"/>
                  <a:gd name="T15" fmla="*/ 524 h 555"/>
                  <a:gd name="T16" fmla="*/ 227 w 308"/>
                  <a:gd name="T17" fmla="*/ 534 h 555"/>
                  <a:gd name="T18" fmla="*/ 216 w 308"/>
                  <a:gd name="T19" fmla="*/ 539 h 555"/>
                  <a:gd name="T20" fmla="*/ 203 w 308"/>
                  <a:gd name="T21" fmla="*/ 542 h 555"/>
                  <a:gd name="T22" fmla="*/ 190 w 308"/>
                  <a:gd name="T23" fmla="*/ 545 h 555"/>
                  <a:gd name="T24" fmla="*/ 172 w 308"/>
                  <a:gd name="T25" fmla="*/ 549 h 555"/>
                  <a:gd name="T26" fmla="*/ 151 w 308"/>
                  <a:gd name="T27" fmla="*/ 552 h 555"/>
                  <a:gd name="T28" fmla="*/ 130 w 308"/>
                  <a:gd name="T29" fmla="*/ 555 h 555"/>
                  <a:gd name="T30" fmla="*/ 106 w 308"/>
                  <a:gd name="T31" fmla="*/ 555 h 555"/>
                  <a:gd name="T32" fmla="*/ 83 w 308"/>
                  <a:gd name="T33" fmla="*/ 554 h 555"/>
                  <a:gd name="T34" fmla="*/ 59 w 308"/>
                  <a:gd name="T35" fmla="*/ 550 h 555"/>
                  <a:gd name="T36" fmla="*/ 38 w 308"/>
                  <a:gd name="T37" fmla="*/ 542 h 555"/>
                  <a:gd name="T38" fmla="*/ 20 w 308"/>
                  <a:gd name="T39" fmla="*/ 532 h 555"/>
                  <a:gd name="T40" fmla="*/ 7 w 308"/>
                  <a:gd name="T41" fmla="*/ 519 h 555"/>
                  <a:gd name="T42" fmla="*/ 1 w 308"/>
                  <a:gd name="T43" fmla="*/ 503 h 555"/>
                  <a:gd name="T44" fmla="*/ 0 w 308"/>
                  <a:gd name="T45" fmla="*/ 488 h 555"/>
                  <a:gd name="T46" fmla="*/ 3 w 308"/>
                  <a:gd name="T47" fmla="*/ 472 h 555"/>
                  <a:gd name="T48" fmla="*/ 8 w 308"/>
                  <a:gd name="T49" fmla="*/ 457 h 555"/>
                  <a:gd name="T50" fmla="*/ 15 w 308"/>
                  <a:gd name="T51" fmla="*/ 443 h 555"/>
                  <a:gd name="T52" fmla="*/ 23 w 308"/>
                  <a:gd name="T53" fmla="*/ 430 h 555"/>
                  <a:gd name="T54" fmla="*/ 32 w 308"/>
                  <a:gd name="T55" fmla="*/ 418 h 555"/>
                  <a:gd name="T56" fmla="*/ 42 w 308"/>
                  <a:gd name="T57" fmla="*/ 406 h 555"/>
                  <a:gd name="T58" fmla="*/ 52 w 308"/>
                  <a:gd name="T59" fmla="*/ 392 h 555"/>
                  <a:gd name="T60" fmla="*/ 59 w 308"/>
                  <a:gd name="T61" fmla="*/ 379 h 555"/>
                  <a:gd name="T62" fmla="*/ 68 w 308"/>
                  <a:gd name="T63" fmla="*/ 362 h 555"/>
                  <a:gd name="T64" fmla="*/ 77 w 308"/>
                  <a:gd name="T65" fmla="*/ 342 h 555"/>
                  <a:gd name="T66" fmla="*/ 85 w 308"/>
                  <a:gd name="T67" fmla="*/ 317 h 555"/>
                  <a:gd name="T68" fmla="*/ 93 w 308"/>
                  <a:gd name="T69" fmla="*/ 291 h 555"/>
                  <a:gd name="T70" fmla="*/ 98 w 308"/>
                  <a:gd name="T71" fmla="*/ 260 h 555"/>
                  <a:gd name="T72" fmla="*/ 103 w 308"/>
                  <a:gd name="T73" fmla="*/ 227 h 555"/>
                  <a:gd name="T74" fmla="*/ 104 w 308"/>
                  <a:gd name="T75" fmla="*/ 189 h 555"/>
                  <a:gd name="T76" fmla="*/ 104 w 308"/>
                  <a:gd name="T77" fmla="*/ 155 h 555"/>
                  <a:gd name="T78" fmla="*/ 103 w 308"/>
                  <a:gd name="T79" fmla="*/ 124 h 555"/>
                  <a:gd name="T80" fmla="*/ 103 w 308"/>
                  <a:gd name="T81" fmla="*/ 97 h 555"/>
                  <a:gd name="T82" fmla="*/ 102 w 308"/>
                  <a:gd name="T83" fmla="*/ 73 h 555"/>
                  <a:gd name="T84" fmla="*/ 100 w 308"/>
                  <a:gd name="T85" fmla="*/ 53 h 555"/>
                  <a:gd name="T86" fmla="*/ 99 w 308"/>
                  <a:gd name="T87" fmla="*/ 36 h 555"/>
                  <a:gd name="T88" fmla="*/ 98 w 308"/>
                  <a:gd name="T89" fmla="*/ 23 h 555"/>
                  <a:gd name="T90" fmla="*/ 96 w 308"/>
                  <a:gd name="T91" fmla="*/ 7 h 555"/>
                  <a:gd name="T92" fmla="*/ 187 w 308"/>
                  <a:gd name="T93" fmla="*/ 4 h 555"/>
                  <a:gd name="T94" fmla="*/ 186 w 308"/>
                  <a:gd name="T95" fmla="*/ 18 h 555"/>
                  <a:gd name="T96" fmla="*/ 184 w 308"/>
                  <a:gd name="T97" fmla="*/ 39 h 555"/>
                  <a:gd name="T98" fmla="*/ 183 w 308"/>
                  <a:gd name="T99" fmla="*/ 65 h 555"/>
                  <a:gd name="T100" fmla="*/ 183 w 308"/>
                  <a:gd name="T101" fmla="*/ 96 h 555"/>
                  <a:gd name="T102" fmla="*/ 183 w 308"/>
                  <a:gd name="T103" fmla="*/ 129 h 555"/>
                  <a:gd name="T104" fmla="*/ 184 w 308"/>
                  <a:gd name="T105" fmla="*/ 165 h 555"/>
                  <a:gd name="T106" fmla="*/ 188 w 308"/>
                  <a:gd name="T107" fmla="*/ 202 h 555"/>
                  <a:gd name="T108" fmla="*/ 193 w 308"/>
                  <a:gd name="T109" fmla="*/ 237 h 555"/>
                  <a:gd name="T110" fmla="*/ 201 w 308"/>
                  <a:gd name="T111" fmla="*/ 273 h 555"/>
                  <a:gd name="T112" fmla="*/ 210 w 308"/>
                  <a:gd name="T113" fmla="*/ 304 h 555"/>
                  <a:gd name="T114" fmla="*/ 221 w 308"/>
                  <a:gd name="T115" fmla="*/ 331 h 555"/>
                  <a:gd name="T116" fmla="*/ 229 w 308"/>
                  <a:gd name="T117" fmla="*/ 352 h 555"/>
                  <a:gd name="T118" fmla="*/ 236 w 308"/>
                  <a:gd name="T119" fmla="*/ 369 h 555"/>
                  <a:gd name="T120" fmla="*/ 245 w 308"/>
                  <a:gd name="T121" fmla="*/ 383 h 555"/>
                  <a:gd name="T122" fmla="*/ 256 w 308"/>
                  <a:gd name="T123" fmla="*/ 398 h 555"/>
                  <a:gd name="T124" fmla="*/ 267 w 308"/>
                  <a:gd name="T125" fmla="*/ 408 h 55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08"/>
                  <a:gd name="T190" fmla="*/ 0 h 555"/>
                  <a:gd name="T191" fmla="*/ 308 w 308"/>
                  <a:gd name="T192" fmla="*/ 555 h 55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08" h="555">
                    <a:moveTo>
                      <a:pt x="275" y="413"/>
                    </a:moveTo>
                    <a:lnTo>
                      <a:pt x="277" y="414"/>
                    </a:lnTo>
                    <a:lnTo>
                      <a:pt x="279" y="415"/>
                    </a:lnTo>
                    <a:lnTo>
                      <a:pt x="282" y="417"/>
                    </a:lnTo>
                    <a:lnTo>
                      <a:pt x="285" y="419"/>
                    </a:lnTo>
                    <a:lnTo>
                      <a:pt x="288" y="422"/>
                    </a:lnTo>
                    <a:lnTo>
                      <a:pt x="290" y="424"/>
                    </a:lnTo>
                    <a:lnTo>
                      <a:pt x="291" y="426"/>
                    </a:lnTo>
                    <a:lnTo>
                      <a:pt x="293" y="428"/>
                    </a:lnTo>
                    <a:lnTo>
                      <a:pt x="295" y="430"/>
                    </a:lnTo>
                    <a:lnTo>
                      <a:pt x="296" y="432"/>
                    </a:lnTo>
                    <a:lnTo>
                      <a:pt x="299" y="434"/>
                    </a:lnTo>
                    <a:lnTo>
                      <a:pt x="301" y="437"/>
                    </a:lnTo>
                    <a:lnTo>
                      <a:pt x="302" y="439"/>
                    </a:lnTo>
                    <a:lnTo>
                      <a:pt x="303" y="441"/>
                    </a:lnTo>
                    <a:lnTo>
                      <a:pt x="305" y="444"/>
                    </a:lnTo>
                    <a:lnTo>
                      <a:pt x="306" y="447"/>
                    </a:lnTo>
                    <a:lnTo>
                      <a:pt x="307" y="450"/>
                    </a:lnTo>
                    <a:lnTo>
                      <a:pt x="307" y="452"/>
                    </a:lnTo>
                    <a:lnTo>
                      <a:pt x="308" y="455"/>
                    </a:lnTo>
                    <a:lnTo>
                      <a:pt x="308" y="458"/>
                    </a:lnTo>
                    <a:lnTo>
                      <a:pt x="308" y="461"/>
                    </a:lnTo>
                    <a:lnTo>
                      <a:pt x="308" y="465"/>
                    </a:lnTo>
                    <a:lnTo>
                      <a:pt x="307" y="468"/>
                    </a:lnTo>
                    <a:lnTo>
                      <a:pt x="306" y="471"/>
                    </a:lnTo>
                    <a:lnTo>
                      <a:pt x="306" y="474"/>
                    </a:lnTo>
                    <a:lnTo>
                      <a:pt x="304" y="477"/>
                    </a:lnTo>
                    <a:lnTo>
                      <a:pt x="302" y="480"/>
                    </a:lnTo>
                    <a:lnTo>
                      <a:pt x="300" y="484"/>
                    </a:lnTo>
                    <a:lnTo>
                      <a:pt x="298" y="487"/>
                    </a:lnTo>
                    <a:lnTo>
                      <a:pt x="294" y="489"/>
                    </a:lnTo>
                    <a:lnTo>
                      <a:pt x="291" y="493"/>
                    </a:lnTo>
                    <a:lnTo>
                      <a:pt x="288" y="496"/>
                    </a:lnTo>
                    <a:lnTo>
                      <a:pt x="285" y="499"/>
                    </a:lnTo>
                    <a:lnTo>
                      <a:pt x="282" y="502"/>
                    </a:lnTo>
                    <a:lnTo>
                      <a:pt x="278" y="504"/>
                    </a:lnTo>
                    <a:lnTo>
                      <a:pt x="274" y="507"/>
                    </a:lnTo>
                    <a:lnTo>
                      <a:pt x="271" y="510"/>
                    </a:lnTo>
                    <a:lnTo>
                      <a:pt x="268" y="511"/>
                    </a:lnTo>
                    <a:lnTo>
                      <a:pt x="266" y="512"/>
                    </a:lnTo>
                    <a:lnTo>
                      <a:pt x="264" y="513"/>
                    </a:lnTo>
                    <a:lnTo>
                      <a:pt x="262" y="515"/>
                    </a:lnTo>
                    <a:lnTo>
                      <a:pt x="259" y="517"/>
                    </a:lnTo>
                    <a:lnTo>
                      <a:pt x="255" y="521"/>
                    </a:lnTo>
                    <a:lnTo>
                      <a:pt x="253" y="521"/>
                    </a:lnTo>
                    <a:lnTo>
                      <a:pt x="251" y="522"/>
                    </a:lnTo>
                    <a:lnTo>
                      <a:pt x="249" y="523"/>
                    </a:lnTo>
                    <a:lnTo>
                      <a:pt x="247" y="524"/>
                    </a:lnTo>
                    <a:lnTo>
                      <a:pt x="244" y="526"/>
                    </a:lnTo>
                    <a:lnTo>
                      <a:pt x="240" y="528"/>
                    </a:lnTo>
                    <a:lnTo>
                      <a:pt x="236" y="529"/>
                    </a:lnTo>
                    <a:lnTo>
                      <a:pt x="233" y="531"/>
                    </a:lnTo>
                    <a:lnTo>
                      <a:pt x="230" y="532"/>
                    </a:lnTo>
                    <a:lnTo>
                      <a:pt x="227" y="534"/>
                    </a:lnTo>
                    <a:lnTo>
                      <a:pt x="225" y="535"/>
                    </a:lnTo>
                    <a:lnTo>
                      <a:pt x="223" y="536"/>
                    </a:lnTo>
                    <a:lnTo>
                      <a:pt x="221" y="536"/>
                    </a:lnTo>
                    <a:lnTo>
                      <a:pt x="219" y="537"/>
                    </a:lnTo>
                    <a:lnTo>
                      <a:pt x="217" y="538"/>
                    </a:lnTo>
                    <a:lnTo>
                      <a:pt x="216" y="539"/>
                    </a:lnTo>
                    <a:lnTo>
                      <a:pt x="215" y="539"/>
                    </a:lnTo>
                    <a:lnTo>
                      <a:pt x="214" y="539"/>
                    </a:lnTo>
                    <a:lnTo>
                      <a:pt x="212" y="539"/>
                    </a:lnTo>
                    <a:lnTo>
                      <a:pt x="210" y="540"/>
                    </a:lnTo>
                    <a:lnTo>
                      <a:pt x="206" y="541"/>
                    </a:lnTo>
                    <a:lnTo>
                      <a:pt x="203" y="542"/>
                    </a:lnTo>
                    <a:lnTo>
                      <a:pt x="201" y="542"/>
                    </a:lnTo>
                    <a:lnTo>
                      <a:pt x="199" y="543"/>
                    </a:lnTo>
                    <a:lnTo>
                      <a:pt x="197" y="543"/>
                    </a:lnTo>
                    <a:lnTo>
                      <a:pt x="195" y="544"/>
                    </a:lnTo>
                    <a:lnTo>
                      <a:pt x="192" y="545"/>
                    </a:lnTo>
                    <a:lnTo>
                      <a:pt x="190" y="545"/>
                    </a:lnTo>
                    <a:lnTo>
                      <a:pt x="187" y="547"/>
                    </a:lnTo>
                    <a:lnTo>
                      <a:pt x="184" y="547"/>
                    </a:lnTo>
                    <a:lnTo>
                      <a:pt x="181" y="548"/>
                    </a:lnTo>
                    <a:lnTo>
                      <a:pt x="178" y="548"/>
                    </a:lnTo>
                    <a:lnTo>
                      <a:pt x="175" y="549"/>
                    </a:lnTo>
                    <a:lnTo>
                      <a:pt x="172" y="549"/>
                    </a:lnTo>
                    <a:lnTo>
                      <a:pt x="169" y="550"/>
                    </a:lnTo>
                    <a:lnTo>
                      <a:pt x="166" y="550"/>
                    </a:lnTo>
                    <a:lnTo>
                      <a:pt x="162" y="551"/>
                    </a:lnTo>
                    <a:lnTo>
                      <a:pt x="159" y="551"/>
                    </a:lnTo>
                    <a:lnTo>
                      <a:pt x="155" y="552"/>
                    </a:lnTo>
                    <a:lnTo>
                      <a:pt x="151" y="552"/>
                    </a:lnTo>
                    <a:lnTo>
                      <a:pt x="148" y="553"/>
                    </a:lnTo>
                    <a:lnTo>
                      <a:pt x="145" y="554"/>
                    </a:lnTo>
                    <a:lnTo>
                      <a:pt x="141" y="554"/>
                    </a:lnTo>
                    <a:lnTo>
                      <a:pt x="137" y="554"/>
                    </a:lnTo>
                    <a:lnTo>
                      <a:pt x="133" y="554"/>
                    </a:lnTo>
                    <a:lnTo>
                      <a:pt x="130" y="555"/>
                    </a:lnTo>
                    <a:lnTo>
                      <a:pt x="125" y="555"/>
                    </a:lnTo>
                    <a:lnTo>
                      <a:pt x="121" y="555"/>
                    </a:lnTo>
                    <a:lnTo>
                      <a:pt x="118" y="555"/>
                    </a:lnTo>
                    <a:lnTo>
                      <a:pt x="114" y="555"/>
                    </a:lnTo>
                    <a:lnTo>
                      <a:pt x="110" y="555"/>
                    </a:lnTo>
                    <a:lnTo>
                      <a:pt x="106" y="555"/>
                    </a:lnTo>
                    <a:lnTo>
                      <a:pt x="102" y="555"/>
                    </a:lnTo>
                    <a:lnTo>
                      <a:pt x="98" y="555"/>
                    </a:lnTo>
                    <a:lnTo>
                      <a:pt x="93" y="555"/>
                    </a:lnTo>
                    <a:lnTo>
                      <a:pt x="90" y="555"/>
                    </a:lnTo>
                    <a:lnTo>
                      <a:pt x="86" y="554"/>
                    </a:lnTo>
                    <a:lnTo>
                      <a:pt x="83" y="554"/>
                    </a:lnTo>
                    <a:lnTo>
                      <a:pt x="79" y="554"/>
                    </a:lnTo>
                    <a:lnTo>
                      <a:pt x="75" y="553"/>
                    </a:lnTo>
                    <a:lnTo>
                      <a:pt x="70" y="552"/>
                    </a:lnTo>
                    <a:lnTo>
                      <a:pt x="66" y="552"/>
                    </a:lnTo>
                    <a:lnTo>
                      <a:pt x="63" y="551"/>
                    </a:lnTo>
                    <a:lnTo>
                      <a:pt x="59" y="550"/>
                    </a:lnTo>
                    <a:lnTo>
                      <a:pt x="56" y="549"/>
                    </a:lnTo>
                    <a:lnTo>
                      <a:pt x="52" y="548"/>
                    </a:lnTo>
                    <a:lnTo>
                      <a:pt x="48" y="547"/>
                    </a:lnTo>
                    <a:lnTo>
                      <a:pt x="44" y="545"/>
                    </a:lnTo>
                    <a:lnTo>
                      <a:pt x="41" y="544"/>
                    </a:lnTo>
                    <a:lnTo>
                      <a:pt x="38" y="542"/>
                    </a:lnTo>
                    <a:lnTo>
                      <a:pt x="35" y="540"/>
                    </a:lnTo>
                    <a:lnTo>
                      <a:pt x="32" y="539"/>
                    </a:lnTo>
                    <a:lnTo>
                      <a:pt x="29" y="537"/>
                    </a:lnTo>
                    <a:lnTo>
                      <a:pt x="26" y="536"/>
                    </a:lnTo>
                    <a:lnTo>
                      <a:pt x="23" y="534"/>
                    </a:lnTo>
                    <a:lnTo>
                      <a:pt x="20" y="532"/>
                    </a:lnTo>
                    <a:lnTo>
                      <a:pt x="18" y="530"/>
                    </a:lnTo>
                    <a:lnTo>
                      <a:pt x="15" y="528"/>
                    </a:lnTo>
                    <a:lnTo>
                      <a:pt x="12" y="525"/>
                    </a:lnTo>
                    <a:lnTo>
                      <a:pt x="11" y="523"/>
                    </a:lnTo>
                    <a:lnTo>
                      <a:pt x="9" y="521"/>
                    </a:lnTo>
                    <a:lnTo>
                      <a:pt x="7" y="519"/>
                    </a:lnTo>
                    <a:lnTo>
                      <a:pt x="6" y="515"/>
                    </a:lnTo>
                    <a:lnTo>
                      <a:pt x="4" y="513"/>
                    </a:lnTo>
                    <a:lnTo>
                      <a:pt x="3" y="510"/>
                    </a:lnTo>
                    <a:lnTo>
                      <a:pt x="3" y="508"/>
                    </a:lnTo>
                    <a:lnTo>
                      <a:pt x="2" y="506"/>
                    </a:lnTo>
                    <a:lnTo>
                      <a:pt x="1" y="503"/>
                    </a:lnTo>
                    <a:lnTo>
                      <a:pt x="1" y="501"/>
                    </a:lnTo>
                    <a:lnTo>
                      <a:pt x="1" y="499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0"/>
                    </a:lnTo>
                    <a:lnTo>
                      <a:pt x="0" y="488"/>
                    </a:lnTo>
                    <a:lnTo>
                      <a:pt x="0" y="485"/>
                    </a:lnTo>
                    <a:lnTo>
                      <a:pt x="1" y="483"/>
                    </a:lnTo>
                    <a:lnTo>
                      <a:pt x="1" y="480"/>
                    </a:lnTo>
                    <a:lnTo>
                      <a:pt x="2" y="477"/>
                    </a:lnTo>
                    <a:lnTo>
                      <a:pt x="2" y="475"/>
                    </a:lnTo>
                    <a:lnTo>
                      <a:pt x="3" y="472"/>
                    </a:lnTo>
                    <a:lnTo>
                      <a:pt x="3" y="470"/>
                    </a:lnTo>
                    <a:lnTo>
                      <a:pt x="4" y="467"/>
                    </a:lnTo>
                    <a:lnTo>
                      <a:pt x="5" y="465"/>
                    </a:lnTo>
                    <a:lnTo>
                      <a:pt x="6" y="461"/>
                    </a:lnTo>
                    <a:lnTo>
                      <a:pt x="7" y="459"/>
                    </a:lnTo>
                    <a:lnTo>
                      <a:pt x="8" y="457"/>
                    </a:lnTo>
                    <a:lnTo>
                      <a:pt x="9" y="454"/>
                    </a:lnTo>
                    <a:lnTo>
                      <a:pt x="10" y="452"/>
                    </a:lnTo>
                    <a:lnTo>
                      <a:pt x="11" y="450"/>
                    </a:lnTo>
                    <a:lnTo>
                      <a:pt x="12" y="448"/>
                    </a:lnTo>
                    <a:lnTo>
                      <a:pt x="13" y="445"/>
                    </a:lnTo>
                    <a:lnTo>
                      <a:pt x="15" y="443"/>
                    </a:lnTo>
                    <a:lnTo>
                      <a:pt x="16" y="441"/>
                    </a:lnTo>
                    <a:lnTo>
                      <a:pt x="18" y="439"/>
                    </a:lnTo>
                    <a:lnTo>
                      <a:pt x="19" y="437"/>
                    </a:lnTo>
                    <a:lnTo>
                      <a:pt x="21" y="434"/>
                    </a:lnTo>
                    <a:lnTo>
                      <a:pt x="22" y="432"/>
                    </a:lnTo>
                    <a:lnTo>
                      <a:pt x="23" y="430"/>
                    </a:lnTo>
                    <a:lnTo>
                      <a:pt x="24" y="428"/>
                    </a:lnTo>
                    <a:lnTo>
                      <a:pt x="25" y="427"/>
                    </a:lnTo>
                    <a:lnTo>
                      <a:pt x="27" y="425"/>
                    </a:lnTo>
                    <a:lnTo>
                      <a:pt x="28" y="423"/>
                    </a:lnTo>
                    <a:lnTo>
                      <a:pt x="30" y="420"/>
                    </a:lnTo>
                    <a:lnTo>
                      <a:pt x="32" y="418"/>
                    </a:lnTo>
                    <a:lnTo>
                      <a:pt x="34" y="416"/>
                    </a:lnTo>
                    <a:lnTo>
                      <a:pt x="36" y="414"/>
                    </a:lnTo>
                    <a:lnTo>
                      <a:pt x="38" y="411"/>
                    </a:lnTo>
                    <a:lnTo>
                      <a:pt x="39" y="411"/>
                    </a:lnTo>
                    <a:lnTo>
                      <a:pt x="40" y="410"/>
                    </a:lnTo>
                    <a:lnTo>
                      <a:pt x="42" y="406"/>
                    </a:lnTo>
                    <a:lnTo>
                      <a:pt x="43" y="404"/>
                    </a:lnTo>
                    <a:lnTo>
                      <a:pt x="46" y="402"/>
                    </a:lnTo>
                    <a:lnTo>
                      <a:pt x="47" y="399"/>
                    </a:lnTo>
                    <a:lnTo>
                      <a:pt x="50" y="396"/>
                    </a:lnTo>
                    <a:lnTo>
                      <a:pt x="51" y="394"/>
                    </a:lnTo>
                    <a:lnTo>
                      <a:pt x="52" y="392"/>
                    </a:lnTo>
                    <a:lnTo>
                      <a:pt x="53" y="390"/>
                    </a:lnTo>
                    <a:lnTo>
                      <a:pt x="54" y="389"/>
                    </a:lnTo>
                    <a:lnTo>
                      <a:pt x="55" y="386"/>
                    </a:lnTo>
                    <a:lnTo>
                      <a:pt x="57" y="384"/>
                    </a:lnTo>
                    <a:lnTo>
                      <a:pt x="58" y="381"/>
                    </a:lnTo>
                    <a:lnTo>
                      <a:pt x="59" y="379"/>
                    </a:lnTo>
                    <a:lnTo>
                      <a:pt x="60" y="376"/>
                    </a:lnTo>
                    <a:lnTo>
                      <a:pt x="62" y="373"/>
                    </a:lnTo>
                    <a:lnTo>
                      <a:pt x="63" y="371"/>
                    </a:lnTo>
                    <a:lnTo>
                      <a:pt x="65" y="368"/>
                    </a:lnTo>
                    <a:lnTo>
                      <a:pt x="66" y="365"/>
                    </a:lnTo>
                    <a:lnTo>
                      <a:pt x="68" y="362"/>
                    </a:lnTo>
                    <a:lnTo>
                      <a:pt x="69" y="359"/>
                    </a:lnTo>
                    <a:lnTo>
                      <a:pt x="71" y="356"/>
                    </a:lnTo>
                    <a:lnTo>
                      <a:pt x="72" y="352"/>
                    </a:lnTo>
                    <a:lnTo>
                      <a:pt x="74" y="349"/>
                    </a:lnTo>
                    <a:lnTo>
                      <a:pt x="76" y="345"/>
                    </a:lnTo>
                    <a:lnTo>
                      <a:pt x="77" y="342"/>
                    </a:lnTo>
                    <a:lnTo>
                      <a:pt x="78" y="338"/>
                    </a:lnTo>
                    <a:lnTo>
                      <a:pt x="80" y="334"/>
                    </a:lnTo>
                    <a:lnTo>
                      <a:pt x="81" y="331"/>
                    </a:lnTo>
                    <a:lnTo>
                      <a:pt x="83" y="326"/>
                    </a:lnTo>
                    <a:lnTo>
                      <a:pt x="84" y="321"/>
                    </a:lnTo>
                    <a:lnTo>
                      <a:pt x="85" y="317"/>
                    </a:lnTo>
                    <a:lnTo>
                      <a:pt x="86" y="313"/>
                    </a:lnTo>
                    <a:lnTo>
                      <a:pt x="88" y="309"/>
                    </a:lnTo>
                    <a:lnTo>
                      <a:pt x="89" y="305"/>
                    </a:lnTo>
                    <a:lnTo>
                      <a:pt x="90" y="299"/>
                    </a:lnTo>
                    <a:lnTo>
                      <a:pt x="91" y="295"/>
                    </a:lnTo>
                    <a:lnTo>
                      <a:pt x="93" y="291"/>
                    </a:lnTo>
                    <a:lnTo>
                      <a:pt x="93" y="285"/>
                    </a:lnTo>
                    <a:lnTo>
                      <a:pt x="95" y="281"/>
                    </a:lnTo>
                    <a:lnTo>
                      <a:pt x="96" y="276"/>
                    </a:lnTo>
                    <a:lnTo>
                      <a:pt x="97" y="270"/>
                    </a:lnTo>
                    <a:lnTo>
                      <a:pt x="97" y="265"/>
                    </a:lnTo>
                    <a:lnTo>
                      <a:pt x="98" y="260"/>
                    </a:lnTo>
                    <a:lnTo>
                      <a:pt x="99" y="255"/>
                    </a:lnTo>
                    <a:lnTo>
                      <a:pt x="100" y="249"/>
                    </a:lnTo>
                    <a:lnTo>
                      <a:pt x="100" y="243"/>
                    </a:lnTo>
                    <a:lnTo>
                      <a:pt x="102" y="238"/>
                    </a:lnTo>
                    <a:lnTo>
                      <a:pt x="102" y="232"/>
                    </a:lnTo>
                    <a:lnTo>
                      <a:pt x="103" y="227"/>
                    </a:lnTo>
                    <a:lnTo>
                      <a:pt x="103" y="221"/>
                    </a:lnTo>
                    <a:lnTo>
                      <a:pt x="103" y="214"/>
                    </a:lnTo>
                    <a:lnTo>
                      <a:pt x="104" y="208"/>
                    </a:lnTo>
                    <a:lnTo>
                      <a:pt x="104" y="203"/>
                    </a:lnTo>
                    <a:lnTo>
                      <a:pt x="104" y="197"/>
                    </a:lnTo>
                    <a:lnTo>
                      <a:pt x="104" y="189"/>
                    </a:lnTo>
                    <a:lnTo>
                      <a:pt x="104" y="184"/>
                    </a:lnTo>
                    <a:lnTo>
                      <a:pt x="104" y="178"/>
                    </a:lnTo>
                    <a:lnTo>
                      <a:pt x="104" y="172"/>
                    </a:lnTo>
                    <a:lnTo>
                      <a:pt x="104" y="167"/>
                    </a:lnTo>
                    <a:lnTo>
                      <a:pt x="104" y="161"/>
                    </a:lnTo>
                    <a:lnTo>
                      <a:pt x="104" y="155"/>
                    </a:lnTo>
                    <a:lnTo>
                      <a:pt x="104" y="150"/>
                    </a:lnTo>
                    <a:lnTo>
                      <a:pt x="104" y="145"/>
                    </a:lnTo>
                    <a:lnTo>
                      <a:pt x="104" y="140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4"/>
                    </a:lnTo>
                    <a:lnTo>
                      <a:pt x="103" y="120"/>
                    </a:lnTo>
                    <a:lnTo>
                      <a:pt x="103" y="115"/>
                    </a:lnTo>
                    <a:lnTo>
                      <a:pt x="103" y="111"/>
                    </a:lnTo>
                    <a:lnTo>
                      <a:pt x="103" y="105"/>
                    </a:lnTo>
                    <a:lnTo>
                      <a:pt x="103" y="101"/>
                    </a:lnTo>
                    <a:lnTo>
                      <a:pt x="103" y="97"/>
                    </a:lnTo>
                    <a:lnTo>
                      <a:pt x="102" y="93"/>
                    </a:lnTo>
                    <a:lnTo>
                      <a:pt x="102" y="89"/>
                    </a:lnTo>
                    <a:lnTo>
                      <a:pt x="102" y="85"/>
                    </a:lnTo>
                    <a:lnTo>
                      <a:pt x="102" y="82"/>
                    </a:lnTo>
                    <a:lnTo>
                      <a:pt x="102" y="76"/>
                    </a:lnTo>
                    <a:lnTo>
                      <a:pt x="102" y="73"/>
                    </a:lnTo>
                    <a:lnTo>
                      <a:pt x="102" y="69"/>
                    </a:lnTo>
                    <a:lnTo>
                      <a:pt x="102" y="66"/>
                    </a:lnTo>
                    <a:lnTo>
                      <a:pt x="100" y="63"/>
                    </a:lnTo>
                    <a:lnTo>
                      <a:pt x="100" y="59"/>
                    </a:lnTo>
                    <a:lnTo>
                      <a:pt x="100" y="56"/>
                    </a:lnTo>
                    <a:lnTo>
                      <a:pt x="100" y="53"/>
                    </a:lnTo>
                    <a:lnTo>
                      <a:pt x="100" y="50"/>
                    </a:lnTo>
                    <a:lnTo>
                      <a:pt x="99" y="47"/>
                    </a:lnTo>
                    <a:lnTo>
                      <a:pt x="99" y="44"/>
                    </a:lnTo>
                    <a:lnTo>
                      <a:pt x="99" y="41"/>
                    </a:lnTo>
                    <a:lnTo>
                      <a:pt x="99" y="38"/>
                    </a:lnTo>
                    <a:lnTo>
                      <a:pt x="99" y="36"/>
                    </a:lnTo>
                    <a:lnTo>
                      <a:pt x="98" y="34"/>
                    </a:lnTo>
                    <a:lnTo>
                      <a:pt x="98" y="32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98" y="24"/>
                    </a:lnTo>
                    <a:lnTo>
                      <a:pt x="98" y="23"/>
                    </a:lnTo>
                    <a:lnTo>
                      <a:pt x="97" y="19"/>
                    </a:lnTo>
                    <a:lnTo>
                      <a:pt x="97" y="16"/>
                    </a:lnTo>
                    <a:lnTo>
                      <a:pt x="97" y="13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6" y="7"/>
                    </a:lnTo>
                    <a:lnTo>
                      <a:pt x="96" y="5"/>
                    </a:lnTo>
                    <a:lnTo>
                      <a:pt x="188" y="0"/>
                    </a:lnTo>
                    <a:lnTo>
                      <a:pt x="188" y="1"/>
                    </a:lnTo>
                    <a:lnTo>
                      <a:pt x="187" y="4"/>
                    </a:lnTo>
                    <a:lnTo>
                      <a:pt x="187" y="7"/>
                    </a:lnTo>
                    <a:lnTo>
                      <a:pt x="187" y="9"/>
                    </a:lnTo>
                    <a:lnTo>
                      <a:pt x="186" y="11"/>
                    </a:lnTo>
                    <a:lnTo>
                      <a:pt x="186" y="13"/>
                    </a:lnTo>
                    <a:lnTo>
                      <a:pt x="186" y="16"/>
                    </a:lnTo>
                    <a:lnTo>
                      <a:pt x="186" y="18"/>
                    </a:lnTo>
                    <a:lnTo>
                      <a:pt x="186" y="21"/>
                    </a:lnTo>
                    <a:lnTo>
                      <a:pt x="186" y="24"/>
                    </a:lnTo>
                    <a:lnTo>
                      <a:pt x="186" y="29"/>
                    </a:lnTo>
                    <a:lnTo>
                      <a:pt x="184" y="32"/>
                    </a:lnTo>
                    <a:lnTo>
                      <a:pt x="184" y="35"/>
                    </a:lnTo>
                    <a:lnTo>
                      <a:pt x="184" y="39"/>
                    </a:lnTo>
                    <a:lnTo>
                      <a:pt x="184" y="43"/>
                    </a:lnTo>
                    <a:lnTo>
                      <a:pt x="183" y="47"/>
                    </a:lnTo>
                    <a:lnTo>
                      <a:pt x="183" y="51"/>
                    </a:lnTo>
                    <a:lnTo>
                      <a:pt x="183" y="56"/>
                    </a:lnTo>
                    <a:lnTo>
                      <a:pt x="183" y="61"/>
                    </a:lnTo>
                    <a:lnTo>
                      <a:pt x="183" y="65"/>
                    </a:lnTo>
                    <a:lnTo>
                      <a:pt x="183" y="70"/>
                    </a:lnTo>
                    <a:lnTo>
                      <a:pt x="183" y="74"/>
                    </a:lnTo>
                    <a:lnTo>
                      <a:pt x="183" y="80"/>
                    </a:lnTo>
                    <a:lnTo>
                      <a:pt x="183" y="85"/>
                    </a:lnTo>
                    <a:lnTo>
                      <a:pt x="183" y="90"/>
                    </a:lnTo>
                    <a:lnTo>
                      <a:pt x="183" y="96"/>
                    </a:lnTo>
                    <a:lnTo>
                      <a:pt x="183" y="101"/>
                    </a:lnTo>
                    <a:lnTo>
                      <a:pt x="183" y="106"/>
                    </a:lnTo>
                    <a:lnTo>
                      <a:pt x="183" y="112"/>
                    </a:lnTo>
                    <a:lnTo>
                      <a:pt x="183" y="118"/>
                    </a:lnTo>
                    <a:lnTo>
                      <a:pt x="183" y="124"/>
                    </a:lnTo>
                    <a:lnTo>
                      <a:pt x="183" y="129"/>
                    </a:lnTo>
                    <a:lnTo>
                      <a:pt x="183" y="134"/>
                    </a:lnTo>
                    <a:lnTo>
                      <a:pt x="183" y="141"/>
                    </a:lnTo>
                    <a:lnTo>
                      <a:pt x="183" y="147"/>
                    </a:lnTo>
                    <a:lnTo>
                      <a:pt x="183" y="152"/>
                    </a:lnTo>
                    <a:lnTo>
                      <a:pt x="184" y="158"/>
                    </a:lnTo>
                    <a:lnTo>
                      <a:pt x="184" y="165"/>
                    </a:lnTo>
                    <a:lnTo>
                      <a:pt x="186" y="171"/>
                    </a:lnTo>
                    <a:lnTo>
                      <a:pt x="186" y="177"/>
                    </a:lnTo>
                    <a:lnTo>
                      <a:pt x="187" y="183"/>
                    </a:lnTo>
                    <a:lnTo>
                      <a:pt x="187" y="189"/>
                    </a:lnTo>
                    <a:lnTo>
                      <a:pt x="188" y="196"/>
                    </a:lnTo>
                    <a:lnTo>
                      <a:pt x="188" y="202"/>
                    </a:lnTo>
                    <a:lnTo>
                      <a:pt x="189" y="207"/>
                    </a:lnTo>
                    <a:lnTo>
                      <a:pt x="190" y="213"/>
                    </a:lnTo>
                    <a:lnTo>
                      <a:pt x="191" y="220"/>
                    </a:lnTo>
                    <a:lnTo>
                      <a:pt x="191" y="226"/>
                    </a:lnTo>
                    <a:lnTo>
                      <a:pt x="192" y="231"/>
                    </a:lnTo>
                    <a:lnTo>
                      <a:pt x="193" y="237"/>
                    </a:lnTo>
                    <a:lnTo>
                      <a:pt x="195" y="243"/>
                    </a:lnTo>
                    <a:lnTo>
                      <a:pt x="196" y="250"/>
                    </a:lnTo>
                    <a:lnTo>
                      <a:pt x="197" y="256"/>
                    </a:lnTo>
                    <a:lnTo>
                      <a:pt x="198" y="261"/>
                    </a:lnTo>
                    <a:lnTo>
                      <a:pt x="200" y="267"/>
                    </a:lnTo>
                    <a:lnTo>
                      <a:pt x="201" y="273"/>
                    </a:lnTo>
                    <a:lnTo>
                      <a:pt x="203" y="278"/>
                    </a:lnTo>
                    <a:lnTo>
                      <a:pt x="204" y="284"/>
                    </a:lnTo>
                    <a:lnTo>
                      <a:pt x="206" y="289"/>
                    </a:lnTo>
                    <a:lnTo>
                      <a:pt x="207" y="294"/>
                    </a:lnTo>
                    <a:lnTo>
                      <a:pt x="209" y="299"/>
                    </a:lnTo>
                    <a:lnTo>
                      <a:pt x="210" y="304"/>
                    </a:lnTo>
                    <a:lnTo>
                      <a:pt x="212" y="309"/>
                    </a:lnTo>
                    <a:lnTo>
                      <a:pt x="214" y="313"/>
                    </a:lnTo>
                    <a:lnTo>
                      <a:pt x="216" y="318"/>
                    </a:lnTo>
                    <a:lnTo>
                      <a:pt x="218" y="322"/>
                    </a:lnTo>
                    <a:lnTo>
                      <a:pt x="219" y="326"/>
                    </a:lnTo>
                    <a:lnTo>
                      <a:pt x="221" y="331"/>
                    </a:lnTo>
                    <a:lnTo>
                      <a:pt x="222" y="335"/>
                    </a:lnTo>
                    <a:lnTo>
                      <a:pt x="223" y="338"/>
                    </a:lnTo>
                    <a:lnTo>
                      <a:pt x="225" y="342"/>
                    </a:lnTo>
                    <a:lnTo>
                      <a:pt x="226" y="345"/>
                    </a:lnTo>
                    <a:lnTo>
                      <a:pt x="228" y="349"/>
                    </a:lnTo>
                    <a:lnTo>
                      <a:pt x="229" y="352"/>
                    </a:lnTo>
                    <a:lnTo>
                      <a:pt x="231" y="356"/>
                    </a:lnTo>
                    <a:lnTo>
                      <a:pt x="232" y="359"/>
                    </a:lnTo>
                    <a:lnTo>
                      <a:pt x="233" y="361"/>
                    </a:lnTo>
                    <a:lnTo>
                      <a:pt x="234" y="364"/>
                    </a:lnTo>
                    <a:lnTo>
                      <a:pt x="235" y="366"/>
                    </a:lnTo>
                    <a:lnTo>
                      <a:pt x="236" y="369"/>
                    </a:lnTo>
                    <a:lnTo>
                      <a:pt x="238" y="371"/>
                    </a:lnTo>
                    <a:lnTo>
                      <a:pt x="239" y="374"/>
                    </a:lnTo>
                    <a:lnTo>
                      <a:pt x="242" y="376"/>
                    </a:lnTo>
                    <a:lnTo>
                      <a:pt x="243" y="378"/>
                    </a:lnTo>
                    <a:lnTo>
                      <a:pt x="244" y="380"/>
                    </a:lnTo>
                    <a:lnTo>
                      <a:pt x="245" y="383"/>
                    </a:lnTo>
                    <a:lnTo>
                      <a:pt x="246" y="385"/>
                    </a:lnTo>
                    <a:lnTo>
                      <a:pt x="248" y="388"/>
                    </a:lnTo>
                    <a:lnTo>
                      <a:pt x="251" y="392"/>
                    </a:lnTo>
                    <a:lnTo>
                      <a:pt x="252" y="394"/>
                    </a:lnTo>
                    <a:lnTo>
                      <a:pt x="254" y="396"/>
                    </a:lnTo>
                    <a:lnTo>
                      <a:pt x="256" y="398"/>
                    </a:lnTo>
                    <a:lnTo>
                      <a:pt x="258" y="400"/>
                    </a:lnTo>
                    <a:lnTo>
                      <a:pt x="260" y="402"/>
                    </a:lnTo>
                    <a:lnTo>
                      <a:pt x="261" y="404"/>
                    </a:lnTo>
                    <a:lnTo>
                      <a:pt x="263" y="405"/>
                    </a:lnTo>
                    <a:lnTo>
                      <a:pt x="265" y="407"/>
                    </a:lnTo>
                    <a:lnTo>
                      <a:pt x="267" y="408"/>
                    </a:lnTo>
                    <a:lnTo>
                      <a:pt x="271" y="411"/>
                    </a:lnTo>
                    <a:lnTo>
                      <a:pt x="273" y="412"/>
                    </a:lnTo>
                    <a:lnTo>
                      <a:pt x="275" y="413"/>
                    </a:lnTo>
                    <a:close/>
                  </a:path>
                </a:pathLst>
              </a:custGeom>
              <a:solidFill>
                <a:srgbClr val="FF99CC">
                  <a:alpha val="54117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4" name="Freeform 50"/>
              <p:cNvSpPr>
                <a:spLocks/>
              </p:cNvSpPr>
              <p:nvPr/>
            </p:nvSpPr>
            <p:spPr bwMode="auto">
              <a:xfrm>
                <a:off x="2455" y="3064"/>
                <a:ext cx="285" cy="85"/>
              </a:xfrm>
              <a:custGeom>
                <a:avLst/>
                <a:gdLst>
                  <a:gd name="T0" fmla="*/ 458 w 571"/>
                  <a:gd name="T1" fmla="*/ 0 h 171"/>
                  <a:gd name="T2" fmla="*/ 475 w 571"/>
                  <a:gd name="T3" fmla="*/ 2 h 171"/>
                  <a:gd name="T4" fmla="*/ 496 w 571"/>
                  <a:gd name="T5" fmla="*/ 5 h 171"/>
                  <a:gd name="T6" fmla="*/ 518 w 571"/>
                  <a:gd name="T7" fmla="*/ 11 h 171"/>
                  <a:gd name="T8" fmla="*/ 538 w 571"/>
                  <a:gd name="T9" fmla="*/ 18 h 171"/>
                  <a:gd name="T10" fmla="*/ 556 w 571"/>
                  <a:gd name="T11" fmla="*/ 27 h 171"/>
                  <a:gd name="T12" fmla="*/ 568 w 571"/>
                  <a:gd name="T13" fmla="*/ 40 h 171"/>
                  <a:gd name="T14" fmla="*/ 571 w 571"/>
                  <a:gd name="T15" fmla="*/ 55 h 171"/>
                  <a:gd name="T16" fmla="*/ 563 w 571"/>
                  <a:gd name="T17" fmla="*/ 74 h 171"/>
                  <a:gd name="T18" fmla="*/ 540 w 571"/>
                  <a:gd name="T19" fmla="*/ 93 h 171"/>
                  <a:gd name="T20" fmla="*/ 503 w 571"/>
                  <a:gd name="T21" fmla="*/ 110 h 171"/>
                  <a:gd name="T22" fmla="*/ 458 w 571"/>
                  <a:gd name="T23" fmla="*/ 128 h 171"/>
                  <a:gd name="T24" fmla="*/ 405 w 571"/>
                  <a:gd name="T25" fmla="*/ 143 h 171"/>
                  <a:gd name="T26" fmla="*/ 347 w 571"/>
                  <a:gd name="T27" fmla="*/ 156 h 171"/>
                  <a:gd name="T28" fmla="*/ 289 w 571"/>
                  <a:gd name="T29" fmla="*/ 165 h 171"/>
                  <a:gd name="T30" fmla="*/ 231 w 571"/>
                  <a:gd name="T31" fmla="*/ 170 h 171"/>
                  <a:gd name="T32" fmla="*/ 178 w 571"/>
                  <a:gd name="T33" fmla="*/ 170 h 171"/>
                  <a:gd name="T34" fmla="*/ 131 w 571"/>
                  <a:gd name="T35" fmla="*/ 166 h 171"/>
                  <a:gd name="T36" fmla="*/ 94 w 571"/>
                  <a:gd name="T37" fmla="*/ 160 h 171"/>
                  <a:gd name="T38" fmla="*/ 64 w 571"/>
                  <a:gd name="T39" fmla="*/ 153 h 171"/>
                  <a:gd name="T40" fmla="*/ 40 w 571"/>
                  <a:gd name="T41" fmla="*/ 145 h 171"/>
                  <a:gd name="T42" fmla="*/ 23 w 571"/>
                  <a:gd name="T43" fmla="*/ 137 h 171"/>
                  <a:gd name="T44" fmla="*/ 7 w 571"/>
                  <a:gd name="T45" fmla="*/ 124 h 171"/>
                  <a:gd name="T46" fmla="*/ 0 w 571"/>
                  <a:gd name="T47" fmla="*/ 103 h 171"/>
                  <a:gd name="T48" fmla="*/ 6 w 571"/>
                  <a:gd name="T49" fmla="*/ 82 h 171"/>
                  <a:gd name="T50" fmla="*/ 24 w 571"/>
                  <a:gd name="T51" fmla="*/ 67 h 171"/>
                  <a:gd name="T52" fmla="*/ 40 w 571"/>
                  <a:gd name="T53" fmla="*/ 59 h 171"/>
                  <a:gd name="T54" fmla="*/ 56 w 571"/>
                  <a:gd name="T55" fmla="*/ 52 h 171"/>
                  <a:gd name="T56" fmla="*/ 72 w 571"/>
                  <a:gd name="T57" fmla="*/ 46 h 171"/>
                  <a:gd name="T58" fmla="*/ 90 w 571"/>
                  <a:gd name="T59" fmla="*/ 41 h 171"/>
                  <a:gd name="T60" fmla="*/ 104 w 571"/>
                  <a:gd name="T61" fmla="*/ 38 h 171"/>
                  <a:gd name="T62" fmla="*/ 85 w 571"/>
                  <a:gd name="T63" fmla="*/ 46 h 171"/>
                  <a:gd name="T64" fmla="*/ 64 w 571"/>
                  <a:gd name="T65" fmla="*/ 61 h 171"/>
                  <a:gd name="T66" fmla="*/ 48 w 571"/>
                  <a:gd name="T67" fmla="*/ 82 h 171"/>
                  <a:gd name="T68" fmla="*/ 53 w 571"/>
                  <a:gd name="T69" fmla="*/ 105 h 171"/>
                  <a:gd name="T70" fmla="*/ 71 w 571"/>
                  <a:gd name="T71" fmla="*/ 122 h 171"/>
                  <a:gd name="T72" fmla="*/ 87 w 571"/>
                  <a:gd name="T73" fmla="*/ 130 h 171"/>
                  <a:gd name="T74" fmla="*/ 104 w 571"/>
                  <a:gd name="T75" fmla="*/ 138 h 171"/>
                  <a:gd name="T76" fmla="*/ 126 w 571"/>
                  <a:gd name="T77" fmla="*/ 144 h 171"/>
                  <a:gd name="T78" fmla="*/ 150 w 571"/>
                  <a:gd name="T79" fmla="*/ 150 h 171"/>
                  <a:gd name="T80" fmla="*/ 179 w 571"/>
                  <a:gd name="T81" fmla="*/ 153 h 171"/>
                  <a:gd name="T82" fmla="*/ 211 w 571"/>
                  <a:gd name="T83" fmla="*/ 155 h 171"/>
                  <a:gd name="T84" fmla="*/ 248 w 571"/>
                  <a:gd name="T85" fmla="*/ 154 h 171"/>
                  <a:gd name="T86" fmla="*/ 291 w 571"/>
                  <a:gd name="T87" fmla="*/ 153 h 171"/>
                  <a:gd name="T88" fmla="*/ 333 w 571"/>
                  <a:gd name="T89" fmla="*/ 147 h 171"/>
                  <a:gd name="T90" fmla="*/ 374 w 571"/>
                  <a:gd name="T91" fmla="*/ 139 h 171"/>
                  <a:gd name="T92" fmla="*/ 411 w 571"/>
                  <a:gd name="T93" fmla="*/ 129 h 171"/>
                  <a:gd name="T94" fmla="*/ 443 w 571"/>
                  <a:gd name="T95" fmla="*/ 117 h 171"/>
                  <a:gd name="T96" fmla="*/ 471 w 571"/>
                  <a:gd name="T97" fmla="*/ 105 h 171"/>
                  <a:gd name="T98" fmla="*/ 493 w 571"/>
                  <a:gd name="T99" fmla="*/ 92 h 171"/>
                  <a:gd name="T100" fmla="*/ 511 w 571"/>
                  <a:gd name="T101" fmla="*/ 77 h 171"/>
                  <a:gd name="T102" fmla="*/ 520 w 571"/>
                  <a:gd name="T103" fmla="*/ 54 h 171"/>
                  <a:gd name="T104" fmla="*/ 509 w 571"/>
                  <a:gd name="T105" fmla="*/ 35 h 171"/>
                  <a:gd name="T106" fmla="*/ 493 w 571"/>
                  <a:gd name="T107" fmla="*/ 23 h 171"/>
                  <a:gd name="T108" fmla="*/ 479 w 571"/>
                  <a:gd name="T109" fmla="*/ 15 h 171"/>
                  <a:gd name="T110" fmla="*/ 443 w 571"/>
                  <a:gd name="T111" fmla="*/ 0 h 17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1"/>
                  <a:gd name="T169" fmla="*/ 0 h 171"/>
                  <a:gd name="T170" fmla="*/ 571 w 571"/>
                  <a:gd name="T171" fmla="*/ 171 h 17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1" h="171">
                    <a:moveTo>
                      <a:pt x="443" y="0"/>
                    </a:moveTo>
                    <a:lnTo>
                      <a:pt x="445" y="0"/>
                    </a:lnTo>
                    <a:lnTo>
                      <a:pt x="446" y="0"/>
                    </a:lnTo>
                    <a:lnTo>
                      <a:pt x="449" y="0"/>
                    </a:lnTo>
                    <a:lnTo>
                      <a:pt x="452" y="0"/>
                    </a:lnTo>
                    <a:lnTo>
                      <a:pt x="456" y="0"/>
                    </a:lnTo>
                    <a:lnTo>
                      <a:pt x="458" y="0"/>
                    </a:lnTo>
                    <a:lnTo>
                      <a:pt x="460" y="1"/>
                    </a:lnTo>
                    <a:lnTo>
                      <a:pt x="462" y="1"/>
                    </a:lnTo>
                    <a:lnTo>
                      <a:pt x="465" y="1"/>
                    </a:lnTo>
                    <a:lnTo>
                      <a:pt x="467" y="1"/>
                    </a:lnTo>
                    <a:lnTo>
                      <a:pt x="469" y="2"/>
                    </a:lnTo>
                    <a:lnTo>
                      <a:pt x="472" y="2"/>
                    </a:lnTo>
                    <a:lnTo>
                      <a:pt x="475" y="2"/>
                    </a:lnTo>
                    <a:lnTo>
                      <a:pt x="477" y="2"/>
                    </a:lnTo>
                    <a:lnTo>
                      <a:pt x="481" y="3"/>
                    </a:lnTo>
                    <a:lnTo>
                      <a:pt x="484" y="3"/>
                    </a:lnTo>
                    <a:lnTo>
                      <a:pt x="487" y="4"/>
                    </a:lnTo>
                    <a:lnTo>
                      <a:pt x="490" y="4"/>
                    </a:lnTo>
                    <a:lnTo>
                      <a:pt x="493" y="5"/>
                    </a:lnTo>
                    <a:lnTo>
                      <a:pt x="496" y="5"/>
                    </a:lnTo>
                    <a:lnTo>
                      <a:pt x="499" y="6"/>
                    </a:lnTo>
                    <a:lnTo>
                      <a:pt x="502" y="6"/>
                    </a:lnTo>
                    <a:lnTo>
                      <a:pt x="505" y="7"/>
                    </a:lnTo>
                    <a:lnTo>
                      <a:pt x="509" y="8"/>
                    </a:lnTo>
                    <a:lnTo>
                      <a:pt x="512" y="10"/>
                    </a:lnTo>
                    <a:lnTo>
                      <a:pt x="515" y="10"/>
                    </a:lnTo>
                    <a:lnTo>
                      <a:pt x="518" y="11"/>
                    </a:lnTo>
                    <a:lnTo>
                      <a:pt x="520" y="12"/>
                    </a:lnTo>
                    <a:lnTo>
                      <a:pt x="523" y="12"/>
                    </a:lnTo>
                    <a:lnTo>
                      <a:pt x="526" y="13"/>
                    </a:lnTo>
                    <a:lnTo>
                      <a:pt x="529" y="14"/>
                    </a:lnTo>
                    <a:lnTo>
                      <a:pt x="532" y="15"/>
                    </a:lnTo>
                    <a:lnTo>
                      <a:pt x="536" y="17"/>
                    </a:lnTo>
                    <a:lnTo>
                      <a:pt x="538" y="18"/>
                    </a:lnTo>
                    <a:lnTo>
                      <a:pt x="541" y="19"/>
                    </a:lnTo>
                    <a:lnTo>
                      <a:pt x="543" y="20"/>
                    </a:lnTo>
                    <a:lnTo>
                      <a:pt x="546" y="21"/>
                    </a:lnTo>
                    <a:lnTo>
                      <a:pt x="549" y="22"/>
                    </a:lnTo>
                    <a:lnTo>
                      <a:pt x="551" y="24"/>
                    </a:lnTo>
                    <a:lnTo>
                      <a:pt x="553" y="25"/>
                    </a:lnTo>
                    <a:lnTo>
                      <a:pt x="556" y="27"/>
                    </a:lnTo>
                    <a:lnTo>
                      <a:pt x="557" y="28"/>
                    </a:lnTo>
                    <a:lnTo>
                      <a:pt x="559" y="30"/>
                    </a:lnTo>
                    <a:lnTo>
                      <a:pt x="562" y="31"/>
                    </a:lnTo>
                    <a:lnTo>
                      <a:pt x="564" y="33"/>
                    </a:lnTo>
                    <a:lnTo>
                      <a:pt x="565" y="35"/>
                    </a:lnTo>
                    <a:lnTo>
                      <a:pt x="567" y="38"/>
                    </a:lnTo>
                    <a:lnTo>
                      <a:pt x="568" y="40"/>
                    </a:lnTo>
                    <a:lnTo>
                      <a:pt x="569" y="42"/>
                    </a:lnTo>
                    <a:lnTo>
                      <a:pt x="570" y="44"/>
                    </a:lnTo>
                    <a:lnTo>
                      <a:pt x="570" y="46"/>
                    </a:lnTo>
                    <a:lnTo>
                      <a:pt x="571" y="48"/>
                    </a:lnTo>
                    <a:lnTo>
                      <a:pt x="571" y="50"/>
                    </a:lnTo>
                    <a:lnTo>
                      <a:pt x="571" y="52"/>
                    </a:lnTo>
                    <a:lnTo>
                      <a:pt x="571" y="55"/>
                    </a:lnTo>
                    <a:lnTo>
                      <a:pt x="571" y="57"/>
                    </a:lnTo>
                    <a:lnTo>
                      <a:pt x="571" y="60"/>
                    </a:lnTo>
                    <a:lnTo>
                      <a:pt x="570" y="63"/>
                    </a:lnTo>
                    <a:lnTo>
                      <a:pt x="569" y="66"/>
                    </a:lnTo>
                    <a:lnTo>
                      <a:pt x="567" y="69"/>
                    </a:lnTo>
                    <a:lnTo>
                      <a:pt x="566" y="71"/>
                    </a:lnTo>
                    <a:lnTo>
                      <a:pt x="563" y="74"/>
                    </a:lnTo>
                    <a:lnTo>
                      <a:pt x="560" y="77"/>
                    </a:lnTo>
                    <a:lnTo>
                      <a:pt x="557" y="79"/>
                    </a:lnTo>
                    <a:lnTo>
                      <a:pt x="555" y="82"/>
                    </a:lnTo>
                    <a:lnTo>
                      <a:pt x="551" y="84"/>
                    </a:lnTo>
                    <a:lnTo>
                      <a:pt x="548" y="87"/>
                    </a:lnTo>
                    <a:lnTo>
                      <a:pt x="544" y="89"/>
                    </a:lnTo>
                    <a:lnTo>
                      <a:pt x="540" y="93"/>
                    </a:lnTo>
                    <a:lnTo>
                      <a:pt x="536" y="95"/>
                    </a:lnTo>
                    <a:lnTo>
                      <a:pt x="530" y="98"/>
                    </a:lnTo>
                    <a:lnTo>
                      <a:pt x="526" y="101"/>
                    </a:lnTo>
                    <a:lnTo>
                      <a:pt x="521" y="103"/>
                    </a:lnTo>
                    <a:lnTo>
                      <a:pt x="515" y="106"/>
                    </a:lnTo>
                    <a:lnTo>
                      <a:pt x="510" y="108"/>
                    </a:lnTo>
                    <a:lnTo>
                      <a:pt x="503" y="110"/>
                    </a:lnTo>
                    <a:lnTo>
                      <a:pt x="498" y="113"/>
                    </a:lnTo>
                    <a:lnTo>
                      <a:pt x="491" y="115"/>
                    </a:lnTo>
                    <a:lnTo>
                      <a:pt x="485" y="118"/>
                    </a:lnTo>
                    <a:lnTo>
                      <a:pt x="479" y="121"/>
                    </a:lnTo>
                    <a:lnTo>
                      <a:pt x="472" y="124"/>
                    </a:lnTo>
                    <a:lnTo>
                      <a:pt x="465" y="126"/>
                    </a:lnTo>
                    <a:lnTo>
                      <a:pt x="458" y="128"/>
                    </a:lnTo>
                    <a:lnTo>
                      <a:pt x="451" y="130"/>
                    </a:lnTo>
                    <a:lnTo>
                      <a:pt x="443" y="133"/>
                    </a:lnTo>
                    <a:lnTo>
                      <a:pt x="435" y="135"/>
                    </a:lnTo>
                    <a:lnTo>
                      <a:pt x="428" y="137"/>
                    </a:lnTo>
                    <a:lnTo>
                      <a:pt x="420" y="139"/>
                    </a:lnTo>
                    <a:lnTo>
                      <a:pt x="413" y="141"/>
                    </a:lnTo>
                    <a:lnTo>
                      <a:pt x="405" y="143"/>
                    </a:lnTo>
                    <a:lnTo>
                      <a:pt x="397" y="145"/>
                    </a:lnTo>
                    <a:lnTo>
                      <a:pt x="388" y="147"/>
                    </a:lnTo>
                    <a:lnTo>
                      <a:pt x="380" y="149"/>
                    </a:lnTo>
                    <a:lnTo>
                      <a:pt x="372" y="151"/>
                    </a:lnTo>
                    <a:lnTo>
                      <a:pt x="363" y="153"/>
                    </a:lnTo>
                    <a:lnTo>
                      <a:pt x="355" y="155"/>
                    </a:lnTo>
                    <a:lnTo>
                      <a:pt x="347" y="156"/>
                    </a:lnTo>
                    <a:lnTo>
                      <a:pt x="339" y="157"/>
                    </a:lnTo>
                    <a:lnTo>
                      <a:pt x="330" y="159"/>
                    </a:lnTo>
                    <a:lnTo>
                      <a:pt x="322" y="160"/>
                    </a:lnTo>
                    <a:lnTo>
                      <a:pt x="314" y="161"/>
                    </a:lnTo>
                    <a:lnTo>
                      <a:pt x="305" y="162"/>
                    </a:lnTo>
                    <a:lnTo>
                      <a:pt x="297" y="164"/>
                    </a:lnTo>
                    <a:lnTo>
                      <a:pt x="289" y="165"/>
                    </a:lnTo>
                    <a:lnTo>
                      <a:pt x="280" y="166"/>
                    </a:lnTo>
                    <a:lnTo>
                      <a:pt x="272" y="167"/>
                    </a:lnTo>
                    <a:lnTo>
                      <a:pt x="264" y="167"/>
                    </a:lnTo>
                    <a:lnTo>
                      <a:pt x="255" y="168"/>
                    </a:lnTo>
                    <a:lnTo>
                      <a:pt x="247" y="169"/>
                    </a:lnTo>
                    <a:lnTo>
                      <a:pt x="238" y="169"/>
                    </a:lnTo>
                    <a:lnTo>
                      <a:pt x="231" y="170"/>
                    </a:lnTo>
                    <a:lnTo>
                      <a:pt x="222" y="170"/>
                    </a:lnTo>
                    <a:lnTo>
                      <a:pt x="215" y="171"/>
                    </a:lnTo>
                    <a:lnTo>
                      <a:pt x="207" y="170"/>
                    </a:lnTo>
                    <a:lnTo>
                      <a:pt x="200" y="170"/>
                    </a:lnTo>
                    <a:lnTo>
                      <a:pt x="192" y="170"/>
                    </a:lnTo>
                    <a:lnTo>
                      <a:pt x="185" y="170"/>
                    </a:lnTo>
                    <a:lnTo>
                      <a:pt x="178" y="170"/>
                    </a:lnTo>
                    <a:lnTo>
                      <a:pt x="171" y="170"/>
                    </a:lnTo>
                    <a:lnTo>
                      <a:pt x="163" y="169"/>
                    </a:lnTo>
                    <a:lnTo>
                      <a:pt x="157" y="169"/>
                    </a:lnTo>
                    <a:lnTo>
                      <a:pt x="150" y="168"/>
                    </a:lnTo>
                    <a:lnTo>
                      <a:pt x="144" y="167"/>
                    </a:lnTo>
                    <a:lnTo>
                      <a:pt x="137" y="166"/>
                    </a:lnTo>
                    <a:lnTo>
                      <a:pt x="131" y="166"/>
                    </a:lnTo>
                    <a:lnTo>
                      <a:pt x="125" y="165"/>
                    </a:lnTo>
                    <a:lnTo>
                      <a:pt x="120" y="164"/>
                    </a:lnTo>
                    <a:lnTo>
                      <a:pt x="115" y="163"/>
                    </a:lnTo>
                    <a:lnTo>
                      <a:pt x="109" y="163"/>
                    </a:lnTo>
                    <a:lnTo>
                      <a:pt x="103" y="162"/>
                    </a:lnTo>
                    <a:lnTo>
                      <a:pt x="98" y="161"/>
                    </a:lnTo>
                    <a:lnTo>
                      <a:pt x="94" y="160"/>
                    </a:lnTo>
                    <a:lnTo>
                      <a:pt x="89" y="159"/>
                    </a:lnTo>
                    <a:lnTo>
                      <a:pt x="84" y="158"/>
                    </a:lnTo>
                    <a:lnTo>
                      <a:pt x="79" y="157"/>
                    </a:lnTo>
                    <a:lnTo>
                      <a:pt x="75" y="156"/>
                    </a:lnTo>
                    <a:lnTo>
                      <a:pt x="71" y="156"/>
                    </a:lnTo>
                    <a:lnTo>
                      <a:pt x="67" y="154"/>
                    </a:lnTo>
                    <a:lnTo>
                      <a:pt x="64" y="153"/>
                    </a:lnTo>
                    <a:lnTo>
                      <a:pt x="60" y="152"/>
                    </a:lnTo>
                    <a:lnTo>
                      <a:pt x="56" y="151"/>
                    </a:lnTo>
                    <a:lnTo>
                      <a:pt x="52" y="150"/>
                    </a:lnTo>
                    <a:lnTo>
                      <a:pt x="49" y="149"/>
                    </a:lnTo>
                    <a:lnTo>
                      <a:pt x="46" y="148"/>
                    </a:lnTo>
                    <a:lnTo>
                      <a:pt x="43" y="147"/>
                    </a:lnTo>
                    <a:lnTo>
                      <a:pt x="40" y="145"/>
                    </a:lnTo>
                    <a:lnTo>
                      <a:pt x="37" y="144"/>
                    </a:lnTo>
                    <a:lnTo>
                      <a:pt x="35" y="142"/>
                    </a:lnTo>
                    <a:lnTo>
                      <a:pt x="32" y="141"/>
                    </a:lnTo>
                    <a:lnTo>
                      <a:pt x="29" y="140"/>
                    </a:lnTo>
                    <a:lnTo>
                      <a:pt x="26" y="139"/>
                    </a:lnTo>
                    <a:lnTo>
                      <a:pt x="24" y="138"/>
                    </a:lnTo>
                    <a:lnTo>
                      <a:pt x="23" y="137"/>
                    </a:lnTo>
                    <a:lnTo>
                      <a:pt x="21" y="136"/>
                    </a:lnTo>
                    <a:lnTo>
                      <a:pt x="19" y="134"/>
                    </a:lnTo>
                    <a:lnTo>
                      <a:pt x="17" y="133"/>
                    </a:lnTo>
                    <a:lnTo>
                      <a:pt x="15" y="132"/>
                    </a:lnTo>
                    <a:lnTo>
                      <a:pt x="12" y="129"/>
                    </a:lnTo>
                    <a:lnTo>
                      <a:pt x="10" y="127"/>
                    </a:lnTo>
                    <a:lnTo>
                      <a:pt x="7" y="124"/>
                    </a:lnTo>
                    <a:lnTo>
                      <a:pt x="6" y="121"/>
                    </a:lnTo>
                    <a:lnTo>
                      <a:pt x="4" y="117"/>
                    </a:lnTo>
                    <a:lnTo>
                      <a:pt x="2" y="115"/>
                    </a:lnTo>
                    <a:lnTo>
                      <a:pt x="1" y="112"/>
                    </a:lnTo>
                    <a:lnTo>
                      <a:pt x="0" y="109"/>
                    </a:lnTo>
                    <a:lnTo>
                      <a:pt x="0" y="106"/>
                    </a:lnTo>
                    <a:lnTo>
                      <a:pt x="0" y="103"/>
                    </a:lnTo>
                    <a:lnTo>
                      <a:pt x="0" y="100"/>
                    </a:lnTo>
                    <a:lnTo>
                      <a:pt x="0" y="98"/>
                    </a:lnTo>
                    <a:lnTo>
                      <a:pt x="0" y="95"/>
                    </a:lnTo>
                    <a:lnTo>
                      <a:pt x="1" y="92"/>
                    </a:lnTo>
                    <a:lnTo>
                      <a:pt x="2" y="88"/>
                    </a:lnTo>
                    <a:lnTo>
                      <a:pt x="4" y="85"/>
                    </a:lnTo>
                    <a:lnTo>
                      <a:pt x="6" y="82"/>
                    </a:lnTo>
                    <a:lnTo>
                      <a:pt x="9" y="80"/>
                    </a:lnTo>
                    <a:lnTo>
                      <a:pt x="11" y="77"/>
                    </a:lnTo>
                    <a:lnTo>
                      <a:pt x="14" y="74"/>
                    </a:lnTo>
                    <a:lnTo>
                      <a:pt x="17" y="71"/>
                    </a:lnTo>
                    <a:lnTo>
                      <a:pt x="21" y="69"/>
                    </a:lnTo>
                    <a:lnTo>
                      <a:pt x="23" y="68"/>
                    </a:lnTo>
                    <a:lnTo>
                      <a:pt x="24" y="67"/>
                    </a:lnTo>
                    <a:lnTo>
                      <a:pt x="26" y="66"/>
                    </a:lnTo>
                    <a:lnTo>
                      <a:pt x="28" y="65"/>
                    </a:lnTo>
                    <a:lnTo>
                      <a:pt x="32" y="63"/>
                    </a:lnTo>
                    <a:lnTo>
                      <a:pt x="34" y="62"/>
                    </a:lnTo>
                    <a:lnTo>
                      <a:pt x="36" y="61"/>
                    </a:lnTo>
                    <a:lnTo>
                      <a:pt x="38" y="60"/>
                    </a:lnTo>
                    <a:lnTo>
                      <a:pt x="40" y="59"/>
                    </a:lnTo>
                    <a:lnTo>
                      <a:pt x="42" y="58"/>
                    </a:lnTo>
                    <a:lnTo>
                      <a:pt x="45" y="57"/>
                    </a:lnTo>
                    <a:lnTo>
                      <a:pt x="47" y="56"/>
                    </a:lnTo>
                    <a:lnTo>
                      <a:pt x="49" y="55"/>
                    </a:lnTo>
                    <a:lnTo>
                      <a:pt x="52" y="53"/>
                    </a:lnTo>
                    <a:lnTo>
                      <a:pt x="54" y="53"/>
                    </a:lnTo>
                    <a:lnTo>
                      <a:pt x="56" y="52"/>
                    </a:lnTo>
                    <a:lnTo>
                      <a:pt x="59" y="51"/>
                    </a:lnTo>
                    <a:lnTo>
                      <a:pt x="61" y="50"/>
                    </a:lnTo>
                    <a:lnTo>
                      <a:pt x="63" y="49"/>
                    </a:lnTo>
                    <a:lnTo>
                      <a:pt x="66" y="48"/>
                    </a:lnTo>
                    <a:lnTo>
                      <a:pt x="68" y="47"/>
                    </a:lnTo>
                    <a:lnTo>
                      <a:pt x="70" y="47"/>
                    </a:lnTo>
                    <a:lnTo>
                      <a:pt x="72" y="46"/>
                    </a:lnTo>
                    <a:lnTo>
                      <a:pt x="74" y="46"/>
                    </a:lnTo>
                    <a:lnTo>
                      <a:pt x="76" y="45"/>
                    </a:lnTo>
                    <a:lnTo>
                      <a:pt x="78" y="44"/>
                    </a:lnTo>
                    <a:lnTo>
                      <a:pt x="80" y="43"/>
                    </a:lnTo>
                    <a:lnTo>
                      <a:pt x="82" y="43"/>
                    </a:lnTo>
                    <a:lnTo>
                      <a:pt x="87" y="42"/>
                    </a:lnTo>
                    <a:lnTo>
                      <a:pt x="90" y="41"/>
                    </a:lnTo>
                    <a:lnTo>
                      <a:pt x="93" y="40"/>
                    </a:lnTo>
                    <a:lnTo>
                      <a:pt x="96" y="39"/>
                    </a:lnTo>
                    <a:lnTo>
                      <a:pt x="99" y="39"/>
                    </a:lnTo>
                    <a:lnTo>
                      <a:pt x="101" y="38"/>
                    </a:lnTo>
                    <a:lnTo>
                      <a:pt x="104" y="38"/>
                    </a:lnTo>
                    <a:lnTo>
                      <a:pt x="105" y="38"/>
                    </a:lnTo>
                    <a:lnTo>
                      <a:pt x="104" y="38"/>
                    </a:lnTo>
                    <a:lnTo>
                      <a:pt x="101" y="39"/>
                    </a:lnTo>
                    <a:lnTo>
                      <a:pt x="99" y="40"/>
                    </a:lnTo>
                    <a:lnTo>
                      <a:pt x="97" y="41"/>
                    </a:lnTo>
                    <a:lnTo>
                      <a:pt x="95" y="42"/>
                    </a:lnTo>
                    <a:lnTo>
                      <a:pt x="93" y="43"/>
                    </a:lnTo>
                    <a:lnTo>
                      <a:pt x="89" y="44"/>
                    </a:lnTo>
                    <a:lnTo>
                      <a:pt x="85" y="46"/>
                    </a:lnTo>
                    <a:lnTo>
                      <a:pt x="82" y="48"/>
                    </a:lnTo>
                    <a:lnTo>
                      <a:pt x="80" y="50"/>
                    </a:lnTo>
                    <a:lnTo>
                      <a:pt x="76" y="51"/>
                    </a:lnTo>
                    <a:lnTo>
                      <a:pt x="73" y="53"/>
                    </a:lnTo>
                    <a:lnTo>
                      <a:pt x="70" y="56"/>
                    </a:lnTo>
                    <a:lnTo>
                      <a:pt x="67" y="59"/>
                    </a:lnTo>
                    <a:lnTo>
                      <a:pt x="64" y="61"/>
                    </a:lnTo>
                    <a:lnTo>
                      <a:pt x="61" y="63"/>
                    </a:lnTo>
                    <a:lnTo>
                      <a:pt x="57" y="67"/>
                    </a:lnTo>
                    <a:lnTo>
                      <a:pt x="55" y="70"/>
                    </a:lnTo>
                    <a:lnTo>
                      <a:pt x="53" y="72"/>
                    </a:lnTo>
                    <a:lnTo>
                      <a:pt x="51" y="76"/>
                    </a:lnTo>
                    <a:lnTo>
                      <a:pt x="49" y="79"/>
                    </a:lnTo>
                    <a:lnTo>
                      <a:pt x="48" y="82"/>
                    </a:lnTo>
                    <a:lnTo>
                      <a:pt x="47" y="85"/>
                    </a:lnTo>
                    <a:lnTo>
                      <a:pt x="47" y="88"/>
                    </a:lnTo>
                    <a:lnTo>
                      <a:pt x="47" y="92"/>
                    </a:lnTo>
                    <a:lnTo>
                      <a:pt x="47" y="95"/>
                    </a:lnTo>
                    <a:lnTo>
                      <a:pt x="48" y="98"/>
                    </a:lnTo>
                    <a:lnTo>
                      <a:pt x="50" y="102"/>
                    </a:lnTo>
                    <a:lnTo>
                      <a:pt x="53" y="105"/>
                    </a:lnTo>
                    <a:lnTo>
                      <a:pt x="56" y="109"/>
                    </a:lnTo>
                    <a:lnTo>
                      <a:pt x="60" y="112"/>
                    </a:lnTo>
                    <a:lnTo>
                      <a:pt x="64" y="115"/>
                    </a:lnTo>
                    <a:lnTo>
                      <a:pt x="65" y="116"/>
                    </a:lnTo>
                    <a:lnTo>
                      <a:pt x="67" y="118"/>
                    </a:lnTo>
                    <a:lnTo>
                      <a:pt x="69" y="120"/>
                    </a:lnTo>
                    <a:lnTo>
                      <a:pt x="71" y="122"/>
                    </a:lnTo>
                    <a:lnTo>
                      <a:pt x="73" y="123"/>
                    </a:lnTo>
                    <a:lnTo>
                      <a:pt x="75" y="124"/>
                    </a:lnTo>
                    <a:lnTo>
                      <a:pt x="77" y="125"/>
                    </a:lnTo>
                    <a:lnTo>
                      <a:pt x="79" y="127"/>
                    </a:lnTo>
                    <a:lnTo>
                      <a:pt x="81" y="128"/>
                    </a:lnTo>
                    <a:lnTo>
                      <a:pt x="83" y="129"/>
                    </a:lnTo>
                    <a:lnTo>
                      <a:pt x="87" y="130"/>
                    </a:lnTo>
                    <a:lnTo>
                      <a:pt x="89" y="132"/>
                    </a:lnTo>
                    <a:lnTo>
                      <a:pt x="91" y="133"/>
                    </a:lnTo>
                    <a:lnTo>
                      <a:pt x="94" y="134"/>
                    </a:lnTo>
                    <a:lnTo>
                      <a:pt x="96" y="135"/>
                    </a:lnTo>
                    <a:lnTo>
                      <a:pt x="99" y="136"/>
                    </a:lnTo>
                    <a:lnTo>
                      <a:pt x="101" y="137"/>
                    </a:lnTo>
                    <a:lnTo>
                      <a:pt x="104" y="138"/>
                    </a:lnTo>
                    <a:lnTo>
                      <a:pt x="107" y="139"/>
                    </a:lnTo>
                    <a:lnTo>
                      <a:pt x="110" y="140"/>
                    </a:lnTo>
                    <a:lnTo>
                      <a:pt x="113" y="141"/>
                    </a:lnTo>
                    <a:lnTo>
                      <a:pt x="117" y="142"/>
                    </a:lnTo>
                    <a:lnTo>
                      <a:pt x="120" y="143"/>
                    </a:lnTo>
                    <a:lnTo>
                      <a:pt x="123" y="144"/>
                    </a:lnTo>
                    <a:lnTo>
                      <a:pt x="126" y="144"/>
                    </a:lnTo>
                    <a:lnTo>
                      <a:pt x="129" y="145"/>
                    </a:lnTo>
                    <a:lnTo>
                      <a:pt x="132" y="147"/>
                    </a:lnTo>
                    <a:lnTo>
                      <a:pt x="136" y="148"/>
                    </a:lnTo>
                    <a:lnTo>
                      <a:pt x="139" y="148"/>
                    </a:lnTo>
                    <a:lnTo>
                      <a:pt x="143" y="149"/>
                    </a:lnTo>
                    <a:lnTo>
                      <a:pt x="147" y="149"/>
                    </a:lnTo>
                    <a:lnTo>
                      <a:pt x="150" y="150"/>
                    </a:lnTo>
                    <a:lnTo>
                      <a:pt x="154" y="151"/>
                    </a:lnTo>
                    <a:lnTo>
                      <a:pt x="158" y="151"/>
                    </a:lnTo>
                    <a:lnTo>
                      <a:pt x="162" y="152"/>
                    </a:lnTo>
                    <a:lnTo>
                      <a:pt x="166" y="153"/>
                    </a:lnTo>
                    <a:lnTo>
                      <a:pt x="169" y="153"/>
                    </a:lnTo>
                    <a:lnTo>
                      <a:pt x="175" y="153"/>
                    </a:lnTo>
                    <a:lnTo>
                      <a:pt x="179" y="153"/>
                    </a:lnTo>
                    <a:lnTo>
                      <a:pt x="183" y="154"/>
                    </a:lnTo>
                    <a:lnTo>
                      <a:pt x="187" y="154"/>
                    </a:lnTo>
                    <a:lnTo>
                      <a:pt x="192" y="154"/>
                    </a:lnTo>
                    <a:lnTo>
                      <a:pt x="196" y="155"/>
                    </a:lnTo>
                    <a:lnTo>
                      <a:pt x="202" y="155"/>
                    </a:lnTo>
                    <a:lnTo>
                      <a:pt x="206" y="155"/>
                    </a:lnTo>
                    <a:lnTo>
                      <a:pt x="211" y="155"/>
                    </a:lnTo>
                    <a:lnTo>
                      <a:pt x="216" y="155"/>
                    </a:lnTo>
                    <a:lnTo>
                      <a:pt x="221" y="155"/>
                    </a:lnTo>
                    <a:lnTo>
                      <a:pt x="227" y="155"/>
                    </a:lnTo>
                    <a:lnTo>
                      <a:pt x="232" y="155"/>
                    </a:lnTo>
                    <a:lnTo>
                      <a:pt x="237" y="155"/>
                    </a:lnTo>
                    <a:lnTo>
                      <a:pt x="243" y="155"/>
                    </a:lnTo>
                    <a:lnTo>
                      <a:pt x="248" y="154"/>
                    </a:lnTo>
                    <a:lnTo>
                      <a:pt x="253" y="154"/>
                    </a:lnTo>
                    <a:lnTo>
                      <a:pt x="260" y="154"/>
                    </a:lnTo>
                    <a:lnTo>
                      <a:pt x="266" y="154"/>
                    </a:lnTo>
                    <a:lnTo>
                      <a:pt x="272" y="153"/>
                    </a:lnTo>
                    <a:lnTo>
                      <a:pt x="277" y="153"/>
                    </a:lnTo>
                    <a:lnTo>
                      <a:pt x="285" y="153"/>
                    </a:lnTo>
                    <a:lnTo>
                      <a:pt x="291" y="153"/>
                    </a:lnTo>
                    <a:lnTo>
                      <a:pt x="297" y="152"/>
                    </a:lnTo>
                    <a:lnTo>
                      <a:pt x="303" y="151"/>
                    </a:lnTo>
                    <a:lnTo>
                      <a:pt x="309" y="151"/>
                    </a:lnTo>
                    <a:lnTo>
                      <a:pt x="316" y="150"/>
                    </a:lnTo>
                    <a:lnTo>
                      <a:pt x="322" y="149"/>
                    </a:lnTo>
                    <a:lnTo>
                      <a:pt x="327" y="148"/>
                    </a:lnTo>
                    <a:lnTo>
                      <a:pt x="333" y="147"/>
                    </a:lnTo>
                    <a:lnTo>
                      <a:pt x="340" y="145"/>
                    </a:lnTo>
                    <a:lnTo>
                      <a:pt x="346" y="144"/>
                    </a:lnTo>
                    <a:lnTo>
                      <a:pt x="351" y="143"/>
                    </a:lnTo>
                    <a:lnTo>
                      <a:pt x="357" y="142"/>
                    </a:lnTo>
                    <a:lnTo>
                      <a:pt x="363" y="141"/>
                    </a:lnTo>
                    <a:lnTo>
                      <a:pt x="369" y="140"/>
                    </a:lnTo>
                    <a:lnTo>
                      <a:pt x="374" y="139"/>
                    </a:lnTo>
                    <a:lnTo>
                      <a:pt x="380" y="137"/>
                    </a:lnTo>
                    <a:lnTo>
                      <a:pt x="385" y="136"/>
                    </a:lnTo>
                    <a:lnTo>
                      <a:pt x="390" y="135"/>
                    </a:lnTo>
                    <a:lnTo>
                      <a:pt x="396" y="133"/>
                    </a:lnTo>
                    <a:lnTo>
                      <a:pt x="401" y="132"/>
                    </a:lnTo>
                    <a:lnTo>
                      <a:pt x="406" y="130"/>
                    </a:lnTo>
                    <a:lnTo>
                      <a:pt x="411" y="129"/>
                    </a:lnTo>
                    <a:lnTo>
                      <a:pt x="415" y="127"/>
                    </a:lnTo>
                    <a:lnTo>
                      <a:pt x="420" y="126"/>
                    </a:lnTo>
                    <a:lnTo>
                      <a:pt x="426" y="125"/>
                    </a:lnTo>
                    <a:lnTo>
                      <a:pt x="430" y="123"/>
                    </a:lnTo>
                    <a:lnTo>
                      <a:pt x="435" y="121"/>
                    </a:lnTo>
                    <a:lnTo>
                      <a:pt x="439" y="118"/>
                    </a:lnTo>
                    <a:lnTo>
                      <a:pt x="443" y="117"/>
                    </a:lnTo>
                    <a:lnTo>
                      <a:pt x="447" y="115"/>
                    </a:lnTo>
                    <a:lnTo>
                      <a:pt x="452" y="114"/>
                    </a:lnTo>
                    <a:lnTo>
                      <a:pt x="456" y="112"/>
                    </a:lnTo>
                    <a:lnTo>
                      <a:pt x="460" y="110"/>
                    </a:lnTo>
                    <a:lnTo>
                      <a:pt x="464" y="108"/>
                    </a:lnTo>
                    <a:lnTo>
                      <a:pt x="467" y="107"/>
                    </a:lnTo>
                    <a:lnTo>
                      <a:pt x="471" y="105"/>
                    </a:lnTo>
                    <a:lnTo>
                      <a:pt x="474" y="103"/>
                    </a:lnTo>
                    <a:lnTo>
                      <a:pt x="477" y="101"/>
                    </a:lnTo>
                    <a:lnTo>
                      <a:pt x="481" y="100"/>
                    </a:lnTo>
                    <a:lnTo>
                      <a:pt x="484" y="98"/>
                    </a:lnTo>
                    <a:lnTo>
                      <a:pt x="488" y="96"/>
                    </a:lnTo>
                    <a:lnTo>
                      <a:pt x="491" y="94"/>
                    </a:lnTo>
                    <a:lnTo>
                      <a:pt x="493" y="92"/>
                    </a:lnTo>
                    <a:lnTo>
                      <a:pt x="496" y="90"/>
                    </a:lnTo>
                    <a:lnTo>
                      <a:pt x="498" y="88"/>
                    </a:lnTo>
                    <a:lnTo>
                      <a:pt x="500" y="86"/>
                    </a:lnTo>
                    <a:lnTo>
                      <a:pt x="503" y="84"/>
                    </a:lnTo>
                    <a:lnTo>
                      <a:pt x="505" y="83"/>
                    </a:lnTo>
                    <a:lnTo>
                      <a:pt x="508" y="81"/>
                    </a:lnTo>
                    <a:lnTo>
                      <a:pt x="511" y="77"/>
                    </a:lnTo>
                    <a:lnTo>
                      <a:pt x="514" y="74"/>
                    </a:lnTo>
                    <a:lnTo>
                      <a:pt x="516" y="70"/>
                    </a:lnTo>
                    <a:lnTo>
                      <a:pt x="518" y="67"/>
                    </a:lnTo>
                    <a:lnTo>
                      <a:pt x="519" y="63"/>
                    </a:lnTo>
                    <a:lnTo>
                      <a:pt x="520" y="60"/>
                    </a:lnTo>
                    <a:lnTo>
                      <a:pt x="520" y="57"/>
                    </a:lnTo>
                    <a:lnTo>
                      <a:pt x="520" y="54"/>
                    </a:lnTo>
                    <a:lnTo>
                      <a:pt x="518" y="51"/>
                    </a:lnTo>
                    <a:lnTo>
                      <a:pt x="517" y="48"/>
                    </a:lnTo>
                    <a:lnTo>
                      <a:pt x="515" y="45"/>
                    </a:lnTo>
                    <a:lnTo>
                      <a:pt x="514" y="43"/>
                    </a:lnTo>
                    <a:lnTo>
                      <a:pt x="512" y="40"/>
                    </a:lnTo>
                    <a:lnTo>
                      <a:pt x="510" y="38"/>
                    </a:lnTo>
                    <a:lnTo>
                      <a:pt x="509" y="35"/>
                    </a:lnTo>
                    <a:lnTo>
                      <a:pt x="507" y="33"/>
                    </a:lnTo>
                    <a:lnTo>
                      <a:pt x="503" y="31"/>
                    </a:lnTo>
                    <a:lnTo>
                      <a:pt x="501" y="29"/>
                    </a:lnTo>
                    <a:lnTo>
                      <a:pt x="499" y="27"/>
                    </a:lnTo>
                    <a:lnTo>
                      <a:pt x="497" y="26"/>
                    </a:lnTo>
                    <a:lnTo>
                      <a:pt x="495" y="24"/>
                    </a:lnTo>
                    <a:lnTo>
                      <a:pt x="493" y="23"/>
                    </a:lnTo>
                    <a:lnTo>
                      <a:pt x="491" y="21"/>
                    </a:lnTo>
                    <a:lnTo>
                      <a:pt x="489" y="20"/>
                    </a:lnTo>
                    <a:lnTo>
                      <a:pt x="487" y="19"/>
                    </a:lnTo>
                    <a:lnTo>
                      <a:pt x="484" y="18"/>
                    </a:lnTo>
                    <a:lnTo>
                      <a:pt x="482" y="17"/>
                    </a:lnTo>
                    <a:lnTo>
                      <a:pt x="481" y="16"/>
                    </a:lnTo>
                    <a:lnTo>
                      <a:pt x="479" y="15"/>
                    </a:lnTo>
                    <a:lnTo>
                      <a:pt x="476" y="14"/>
                    </a:lnTo>
                    <a:lnTo>
                      <a:pt x="474" y="13"/>
                    </a:lnTo>
                    <a:lnTo>
                      <a:pt x="473" y="13"/>
                    </a:lnTo>
                    <a:lnTo>
                      <a:pt x="470" y="12"/>
                    </a:lnTo>
                    <a:lnTo>
                      <a:pt x="468" y="12"/>
                    </a:lnTo>
                    <a:lnTo>
                      <a:pt x="467" y="11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5" name="Freeform 51"/>
              <p:cNvSpPr>
                <a:spLocks/>
              </p:cNvSpPr>
              <p:nvPr/>
            </p:nvSpPr>
            <p:spPr bwMode="auto">
              <a:xfrm>
                <a:off x="2719" y="3089"/>
                <a:ext cx="38" cy="100"/>
              </a:xfrm>
              <a:custGeom>
                <a:avLst/>
                <a:gdLst>
                  <a:gd name="T0" fmla="*/ 23 w 76"/>
                  <a:gd name="T1" fmla="*/ 4 h 199"/>
                  <a:gd name="T2" fmla="*/ 24 w 76"/>
                  <a:gd name="T3" fmla="*/ 11 h 199"/>
                  <a:gd name="T4" fmla="*/ 24 w 76"/>
                  <a:gd name="T5" fmla="*/ 18 h 199"/>
                  <a:gd name="T6" fmla="*/ 24 w 76"/>
                  <a:gd name="T7" fmla="*/ 25 h 199"/>
                  <a:gd name="T8" fmla="*/ 26 w 76"/>
                  <a:gd name="T9" fmla="*/ 32 h 199"/>
                  <a:gd name="T10" fmla="*/ 26 w 76"/>
                  <a:gd name="T11" fmla="*/ 38 h 199"/>
                  <a:gd name="T12" fmla="*/ 28 w 76"/>
                  <a:gd name="T13" fmla="*/ 48 h 199"/>
                  <a:gd name="T14" fmla="*/ 30 w 76"/>
                  <a:gd name="T15" fmla="*/ 56 h 199"/>
                  <a:gd name="T16" fmla="*/ 33 w 76"/>
                  <a:gd name="T17" fmla="*/ 65 h 199"/>
                  <a:gd name="T18" fmla="*/ 35 w 76"/>
                  <a:gd name="T19" fmla="*/ 75 h 199"/>
                  <a:gd name="T20" fmla="*/ 38 w 76"/>
                  <a:gd name="T21" fmla="*/ 84 h 199"/>
                  <a:gd name="T22" fmla="*/ 41 w 76"/>
                  <a:gd name="T23" fmla="*/ 94 h 199"/>
                  <a:gd name="T24" fmla="*/ 45 w 76"/>
                  <a:gd name="T25" fmla="*/ 105 h 199"/>
                  <a:gd name="T26" fmla="*/ 49 w 76"/>
                  <a:gd name="T27" fmla="*/ 115 h 199"/>
                  <a:gd name="T28" fmla="*/ 54 w 76"/>
                  <a:gd name="T29" fmla="*/ 126 h 199"/>
                  <a:gd name="T30" fmla="*/ 61 w 76"/>
                  <a:gd name="T31" fmla="*/ 136 h 199"/>
                  <a:gd name="T32" fmla="*/ 67 w 76"/>
                  <a:gd name="T33" fmla="*/ 146 h 199"/>
                  <a:gd name="T34" fmla="*/ 74 w 76"/>
                  <a:gd name="T35" fmla="*/ 158 h 199"/>
                  <a:gd name="T36" fmla="*/ 76 w 76"/>
                  <a:gd name="T37" fmla="*/ 162 h 199"/>
                  <a:gd name="T38" fmla="*/ 75 w 76"/>
                  <a:gd name="T39" fmla="*/ 169 h 199"/>
                  <a:gd name="T40" fmla="*/ 72 w 76"/>
                  <a:gd name="T41" fmla="*/ 181 h 199"/>
                  <a:gd name="T42" fmla="*/ 66 w 76"/>
                  <a:gd name="T43" fmla="*/ 191 h 199"/>
                  <a:gd name="T44" fmla="*/ 57 w 76"/>
                  <a:gd name="T45" fmla="*/ 198 h 199"/>
                  <a:gd name="T46" fmla="*/ 51 w 76"/>
                  <a:gd name="T47" fmla="*/ 199 h 199"/>
                  <a:gd name="T48" fmla="*/ 45 w 76"/>
                  <a:gd name="T49" fmla="*/ 197 h 199"/>
                  <a:gd name="T50" fmla="*/ 38 w 76"/>
                  <a:gd name="T51" fmla="*/ 190 h 199"/>
                  <a:gd name="T52" fmla="*/ 34 w 76"/>
                  <a:gd name="T53" fmla="*/ 183 h 199"/>
                  <a:gd name="T54" fmla="*/ 30 w 76"/>
                  <a:gd name="T55" fmla="*/ 176 h 199"/>
                  <a:gd name="T56" fmla="*/ 27 w 76"/>
                  <a:gd name="T57" fmla="*/ 169 h 199"/>
                  <a:gd name="T58" fmla="*/ 24 w 76"/>
                  <a:gd name="T59" fmla="*/ 161 h 199"/>
                  <a:gd name="T60" fmla="*/ 21 w 76"/>
                  <a:gd name="T61" fmla="*/ 153 h 199"/>
                  <a:gd name="T62" fmla="*/ 18 w 76"/>
                  <a:gd name="T63" fmla="*/ 143 h 199"/>
                  <a:gd name="T64" fmla="*/ 15 w 76"/>
                  <a:gd name="T65" fmla="*/ 134 h 199"/>
                  <a:gd name="T66" fmla="*/ 13 w 76"/>
                  <a:gd name="T67" fmla="*/ 124 h 199"/>
                  <a:gd name="T68" fmla="*/ 10 w 76"/>
                  <a:gd name="T69" fmla="*/ 113 h 199"/>
                  <a:gd name="T70" fmla="*/ 8 w 76"/>
                  <a:gd name="T71" fmla="*/ 104 h 199"/>
                  <a:gd name="T72" fmla="*/ 7 w 76"/>
                  <a:gd name="T73" fmla="*/ 93 h 199"/>
                  <a:gd name="T74" fmla="*/ 5 w 76"/>
                  <a:gd name="T75" fmla="*/ 84 h 199"/>
                  <a:gd name="T76" fmla="*/ 3 w 76"/>
                  <a:gd name="T77" fmla="*/ 74 h 199"/>
                  <a:gd name="T78" fmla="*/ 1 w 76"/>
                  <a:gd name="T79" fmla="*/ 64 h 199"/>
                  <a:gd name="T80" fmla="*/ 1 w 76"/>
                  <a:gd name="T81" fmla="*/ 56 h 199"/>
                  <a:gd name="T82" fmla="*/ 0 w 76"/>
                  <a:gd name="T83" fmla="*/ 48 h 199"/>
                  <a:gd name="T84" fmla="*/ 0 w 76"/>
                  <a:gd name="T85" fmla="*/ 41 h 199"/>
                  <a:gd name="T86" fmla="*/ 12 w 76"/>
                  <a:gd name="T87" fmla="*/ 19 h 19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6"/>
                  <a:gd name="T133" fmla="*/ 0 h 199"/>
                  <a:gd name="T134" fmla="*/ 76 w 76"/>
                  <a:gd name="T135" fmla="*/ 199 h 19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6" h="199">
                    <a:moveTo>
                      <a:pt x="24" y="0"/>
                    </a:moveTo>
                    <a:lnTo>
                      <a:pt x="23" y="1"/>
                    </a:lnTo>
                    <a:lnTo>
                      <a:pt x="23" y="4"/>
                    </a:lnTo>
                    <a:lnTo>
                      <a:pt x="23" y="6"/>
                    </a:lnTo>
                    <a:lnTo>
                      <a:pt x="23" y="8"/>
                    </a:lnTo>
                    <a:lnTo>
                      <a:pt x="24" y="11"/>
                    </a:lnTo>
                    <a:lnTo>
                      <a:pt x="24" y="15"/>
                    </a:lnTo>
                    <a:lnTo>
                      <a:pt x="24" y="17"/>
                    </a:lnTo>
                    <a:lnTo>
                      <a:pt x="24" y="18"/>
                    </a:lnTo>
                    <a:lnTo>
                      <a:pt x="24" y="20"/>
                    </a:lnTo>
                    <a:lnTo>
                      <a:pt x="24" y="23"/>
                    </a:lnTo>
                    <a:lnTo>
                      <a:pt x="24" y="25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6" y="32"/>
                    </a:lnTo>
                    <a:lnTo>
                      <a:pt x="26" y="34"/>
                    </a:lnTo>
                    <a:lnTo>
                      <a:pt x="26" y="36"/>
                    </a:lnTo>
                    <a:lnTo>
                      <a:pt x="26" y="38"/>
                    </a:lnTo>
                    <a:lnTo>
                      <a:pt x="27" y="43"/>
                    </a:lnTo>
                    <a:lnTo>
                      <a:pt x="27" y="45"/>
                    </a:lnTo>
                    <a:lnTo>
                      <a:pt x="28" y="48"/>
                    </a:lnTo>
                    <a:lnTo>
                      <a:pt x="28" y="50"/>
                    </a:lnTo>
                    <a:lnTo>
                      <a:pt x="29" y="53"/>
                    </a:lnTo>
                    <a:lnTo>
                      <a:pt x="30" y="56"/>
                    </a:lnTo>
                    <a:lnTo>
                      <a:pt x="30" y="59"/>
                    </a:lnTo>
                    <a:lnTo>
                      <a:pt x="31" y="62"/>
                    </a:lnTo>
                    <a:lnTo>
                      <a:pt x="33" y="65"/>
                    </a:lnTo>
                    <a:lnTo>
                      <a:pt x="33" y="69"/>
                    </a:lnTo>
                    <a:lnTo>
                      <a:pt x="34" y="72"/>
                    </a:lnTo>
                    <a:lnTo>
                      <a:pt x="35" y="75"/>
                    </a:lnTo>
                    <a:lnTo>
                      <a:pt x="36" y="78"/>
                    </a:lnTo>
                    <a:lnTo>
                      <a:pt x="37" y="81"/>
                    </a:lnTo>
                    <a:lnTo>
                      <a:pt x="38" y="84"/>
                    </a:lnTo>
                    <a:lnTo>
                      <a:pt x="39" y="88"/>
                    </a:lnTo>
                    <a:lnTo>
                      <a:pt x="40" y="91"/>
                    </a:lnTo>
                    <a:lnTo>
                      <a:pt x="41" y="94"/>
                    </a:lnTo>
                    <a:lnTo>
                      <a:pt x="42" y="98"/>
                    </a:lnTo>
                    <a:lnTo>
                      <a:pt x="44" y="102"/>
                    </a:lnTo>
                    <a:lnTo>
                      <a:pt x="45" y="105"/>
                    </a:lnTo>
                    <a:lnTo>
                      <a:pt x="46" y="108"/>
                    </a:lnTo>
                    <a:lnTo>
                      <a:pt x="48" y="112"/>
                    </a:lnTo>
                    <a:lnTo>
                      <a:pt x="49" y="115"/>
                    </a:lnTo>
                    <a:lnTo>
                      <a:pt x="51" y="119"/>
                    </a:lnTo>
                    <a:lnTo>
                      <a:pt x="52" y="123"/>
                    </a:lnTo>
                    <a:lnTo>
                      <a:pt x="54" y="126"/>
                    </a:lnTo>
                    <a:lnTo>
                      <a:pt x="56" y="129"/>
                    </a:lnTo>
                    <a:lnTo>
                      <a:pt x="58" y="133"/>
                    </a:lnTo>
                    <a:lnTo>
                      <a:pt x="61" y="136"/>
                    </a:lnTo>
                    <a:lnTo>
                      <a:pt x="63" y="140"/>
                    </a:lnTo>
                    <a:lnTo>
                      <a:pt x="65" y="143"/>
                    </a:lnTo>
                    <a:lnTo>
                      <a:pt x="67" y="146"/>
                    </a:lnTo>
                    <a:lnTo>
                      <a:pt x="69" y="151"/>
                    </a:lnTo>
                    <a:lnTo>
                      <a:pt x="71" y="154"/>
                    </a:lnTo>
                    <a:lnTo>
                      <a:pt x="74" y="158"/>
                    </a:lnTo>
                    <a:lnTo>
                      <a:pt x="76" y="161"/>
                    </a:lnTo>
                    <a:lnTo>
                      <a:pt x="76" y="162"/>
                    </a:lnTo>
                    <a:lnTo>
                      <a:pt x="76" y="164"/>
                    </a:lnTo>
                    <a:lnTo>
                      <a:pt x="75" y="167"/>
                    </a:lnTo>
                    <a:lnTo>
                      <a:pt x="75" y="169"/>
                    </a:lnTo>
                    <a:lnTo>
                      <a:pt x="74" y="173"/>
                    </a:lnTo>
                    <a:lnTo>
                      <a:pt x="73" y="176"/>
                    </a:lnTo>
                    <a:lnTo>
                      <a:pt x="72" y="181"/>
                    </a:lnTo>
                    <a:lnTo>
                      <a:pt x="70" y="184"/>
                    </a:lnTo>
                    <a:lnTo>
                      <a:pt x="68" y="188"/>
                    </a:lnTo>
                    <a:lnTo>
                      <a:pt x="66" y="191"/>
                    </a:lnTo>
                    <a:lnTo>
                      <a:pt x="64" y="194"/>
                    </a:lnTo>
                    <a:lnTo>
                      <a:pt x="61" y="196"/>
                    </a:lnTo>
                    <a:lnTo>
                      <a:pt x="57" y="198"/>
                    </a:lnTo>
                    <a:lnTo>
                      <a:pt x="55" y="198"/>
                    </a:lnTo>
                    <a:lnTo>
                      <a:pt x="53" y="199"/>
                    </a:lnTo>
                    <a:lnTo>
                      <a:pt x="51" y="199"/>
                    </a:lnTo>
                    <a:lnTo>
                      <a:pt x="49" y="199"/>
                    </a:lnTo>
                    <a:lnTo>
                      <a:pt x="47" y="198"/>
                    </a:lnTo>
                    <a:lnTo>
                      <a:pt x="45" y="197"/>
                    </a:lnTo>
                    <a:lnTo>
                      <a:pt x="42" y="196"/>
                    </a:lnTo>
                    <a:lnTo>
                      <a:pt x="40" y="193"/>
                    </a:lnTo>
                    <a:lnTo>
                      <a:pt x="38" y="190"/>
                    </a:lnTo>
                    <a:lnTo>
                      <a:pt x="36" y="187"/>
                    </a:lnTo>
                    <a:lnTo>
                      <a:pt x="35" y="185"/>
                    </a:lnTo>
                    <a:lnTo>
                      <a:pt x="34" y="183"/>
                    </a:lnTo>
                    <a:lnTo>
                      <a:pt x="33" y="181"/>
                    </a:lnTo>
                    <a:lnTo>
                      <a:pt x="31" y="180"/>
                    </a:lnTo>
                    <a:lnTo>
                      <a:pt x="30" y="176"/>
                    </a:lnTo>
                    <a:lnTo>
                      <a:pt x="29" y="174"/>
                    </a:lnTo>
                    <a:lnTo>
                      <a:pt x="28" y="171"/>
                    </a:lnTo>
                    <a:lnTo>
                      <a:pt x="27" y="169"/>
                    </a:lnTo>
                    <a:lnTo>
                      <a:pt x="26" y="166"/>
                    </a:lnTo>
                    <a:lnTo>
                      <a:pt x="25" y="164"/>
                    </a:lnTo>
                    <a:lnTo>
                      <a:pt x="24" y="161"/>
                    </a:lnTo>
                    <a:lnTo>
                      <a:pt x="23" y="159"/>
                    </a:lnTo>
                    <a:lnTo>
                      <a:pt x="22" y="155"/>
                    </a:lnTo>
                    <a:lnTo>
                      <a:pt x="21" y="153"/>
                    </a:lnTo>
                    <a:lnTo>
                      <a:pt x="20" y="149"/>
                    </a:lnTo>
                    <a:lnTo>
                      <a:pt x="19" y="146"/>
                    </a:lnTo>
                    <a:lnTo>
                      <a:pt x="18" y="143"/>
                    </a:lnTo>
                    <a:lnTo>
                      <a:pt x="17" y="140"/>
                    </a:lnTo>
                    <a:lnTo>
                      <a:pt x="16" y="137"/>
                    </a:lnTo>
                    <a:lnTo>
                      <a:pt x="15" y="134"/>
                    </a:lnTo>
                    <a:lnTo>
                      <a:pt x="14" y="131"/>
                    </a:lnTo>
                    <a:lnTo>
                      <a:pt x="13" y="127"/>
                    </a:lnTo>
                    <a:lnTo>
                      <a:pt x="13" y="124"/>
                    </a:lnTo>
                    <a:lnTo>
                      <a:pt x="12" y="120"/>
                    </a:lnTo>
                    <a:lnTo>
                      <a:pt x="11" y="116"/>
                    </a:lnTo>
                    <a:lnTo>
                      <a:pt x="10" y="113"/>
                    </a:lnTo>
                    <a:lnTo>
                      <a:pt x="10" y="110"/>
                    </a:lnTo>
                    <a:lnTo>
                      <a:pt x="9" y="107"/>
                    </a:lnTo>
                    <a:lnTo>
                      <a:pt x="8" y="104"/>
                    </a:lnTo>
                    <a:lnTo>
                      <a:pt x="8" y="100"/>
                    </a:lnTo>
                    <a:lnTo>
                      <a:pt x="7" y="97"/>
                    </a:lnTo>
                    <a:lnTo>
                      <a:pt x="7" y="93"/>
                    </a:lnTo>
                    <a:lnTo>
                      <a:pt x="6" y="90"/>
                    </a:lnTo>
                    <a:lnTo>
                      <a:pt x="6" y="87"/>
                    </a:lnTo>
                    <a:lnTo>
                      <a:pt x="5" y="84"/>
                    </a:lnTo>
                    <a:lnTo>
                      <a:pt x="5" y="81"/>
                    </a:lnTo>
                    <a:lnTo>
                      <a:pt x="3" y="77"/>
                    </a:lnTo>
                    <a:lnTo>
                      <a:pt x="3" y="74"/>
                    </a:lnTo>
                    <a:lnTo>
                      <a:pt x="2" y="71"/>
                    </a:lnTo>
                    <a:lnTo>
                      <a:pt x="2" y="67"/>
                    </a:lnTo>
                    <a:lnTo>
                      <a:pt x="1" y="64"/>
                    </a:lnTo>
                    <a:lnTo>
                      <a:pt x="1" y="61"/>
                    </a:lnTo>
                    <a:lnTo>
                      <a:pt x="1" y="58"/>
                    </a:lnTo>
                    <a:lnTo>
                      <a:pt x="1" y="56"/>
                    </a:lnTo>
                    <a:lnTo>
                      <a:pt x="0" y="53"/>
                    </a:lnTo>
                    <a:lnTo>
                      <a:pt x="0" y="50"/>
                    </a:lnTo>
                    <a:lnTo>
                      <a:pt x="0" y="48"/>
                    </a:lnTo>
                    <a:lnTo>
                      <a:pt x="0" y="46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0" y="38"/>
                    </a:lnTo>
                    <a:lnTo>
                      <a:pt x="0" y="36"/>
                    </a:lnTo>
                    <a:lnTo>
                      <a:pt x="12" y="1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6" name="Freeform 52"/>
              <p:cNvSpPr>
                <a:spLocks/>
              </p:cNvSpPr>
              <p:nvPr/>
            </p:nvSpPr>
            <p:spPr bwMode="auto">
              <a:xfrm>
                <a:off x="2462" y="3106"/>
                <a:ext cx="13" cy="103"/>
              </a:xfrm>
              <a:custGeom>
                <a:avLst/>
                <a:gdLst>
                  <a:gd name="T0" fmla="*/ 14 w 27"/>
                  <a:gd name="T1" fmla="*/ 28 h 207"/>
                  <a:gd name="T2" fmla="*/ 17 w 27"/>
                  <a:gd name="T3" fmla="*/ 31 h 207"/>
                  <a:gd name="T4" fmla="*/ 18 w 27"/>
                  <a:gd name="T5" fmla="*/ 36 h 207"/>
                  <a:gd name="T6" fmla="*/ 19 w 27"/>
                  <a:gd name="T7" fmla="*/ 39 h 207"/>
                  <a:gd name="T8" fmla="*/ 20 w 27"/>
                  <a:gd name="T9" fmla="*/ 43 h 207"/>
                  <a:gd name="T10" fmla="*/ 21 w 27"/>
                  <a:gd name="T11" fmla="*/ 47 h 207"/>
                  <a:gd name="T12" fmla="*/ 22 w 27"/>
                  <a:gd name="T13" fmla="*/ 51 h 207"/>
                  <a:gd name="T14" fmla="*/ 22 w 27"/>
                  <a:gd name="T15" fmla="*/ 56 h 207"/>
                  <a:gd name="T16" fmla="*/ 23 w 27"/>
                  <a:gd name="T17" fmla="*/ 61 h 207"/>
                  <a:gd name="T18" fmla="*/ 24 w 27"/>
                  <a:gd name="T19" fmla="*/ 67 h 207"/>
                  <a:gd name="T20" fmla="*/ 25 w 27"/>
                  <a:gd name="T21" fmla="*/ 73 h 207"/>
                  <a:gd name="T22" fmla="*/ 26 w 27"/>
                  <a:gd name="T23" fmla="*/ 78 h 207"/>
                  <a:gd name="T24" fmla="*/ 26 w 27"/>
                  <a:gd name="T25" fmla="*/ 85 h 207"/>
                  <a:gd name="T26" fmla="*/ 27 w 27"/>
                  <a:gd name="T27" fmla="*/ 92 h 207"/>
                  <a:gd name="T28" fmla="*/ 27 w 27"/>
                  <a:gd name="T29" fmla="*/ 98 h 207"/>
                  <a:gd name="T30" fmla="*/ 27 w 27"/>
                  <a:gd name="T31" fmla="*/ 105 h 207"/>
                  <a:gd name="T32" fmla="*/ 27 w 27"/>
                  <a:gd name="T33" fmla="*/ 112 h 207"/>
                  <a:gd name="T34" fmla="*/ 26 w 27"/>
                  <a:gd name="T35" fmla="*/ 120 h 207"/>
                  <a:gd name="T36" fmla="*/ 26 w 27"/>
                  <a:gd name="T37" fmla="*/ 127 h 207"/>
                  <a:gd name="T38" fmla="*/ 25 w 27"/>
                  <a:gd name="T39" fmla="*/ 135 h 207"/>
                  <a:gd name="T40" fmla="*/ 25 w 27"/>
                  <a:gd name="T41" fmla="*/ 143 h 207"/>
                  <a:gd name="T42" fmla="*/ 23 w 27"/>
                  <a:gd name="T43" fmla="*/ 151 h 207"/>
                  <a:gd name="T44" fmla="*/ 22 w 27"/>
                  <a:gd name="T45" fmla="*/ 159 h 207"/>
                  <a:gd name="T46" fmla="*/ 20 w 27"/>
                  <a:gd name="T47" fmla="*/ 166 h 207"/>
                  <a:gd name="T48" fmla="*/ 18 w 27"/>
                  <a:gd name="T49" fmla="*/ 175 h 207"/>
                  <a:gd name="T50" fmla="*/ 14 w 27"/>
                  <a:gd name="T51" fmla="*/ 183 h 207"/>
                  <a:gd name="T52" fmla="*/ 11 w 27"/>
                  <a:gd name="T53" fmla="*/ 191 h 207"/>
                  <a:gd name="T54" fmla="*/ 8 w 27"/>
                  <a:gd name="T55" fmla="*/ 198 h 207"/>
                  <a:gd name="T56" fmla="*/ 4 w 27"/>
                  <a:gd name="T57" fmla="*/ 207 h 207"/>
                  <a:gd name="T58" fmla="*/ 4 w 27"/>
                  <a:gd name="T59" fmla="*/ 206 h 207"/>
                  <a:gd name="T60" fmla="*/ 5 w 27"/>
                  <a:gd name="T61" fmla="*/ 202 h 207"/>
                  <a:gd name="T62" fmla="*/ 5 w 27"/>
                  <a:gd name="T63" fmla="*/ 195 h 207"/>
                  <a:gd name="T64" fmla="*/ 6 w 27"/>
                  <a:gd name="T65" fmla="*/ 192 h 207"/>
                  <a:gd name="T66" fmla="*/ 6 w 27"/>
                  <a:gd name="T67" fmla="*/ 188 h 207"/>
                  <a:gd name="T68" fmla="*/ 7 w 27"/>
                  <a:gd name="T69" fmla="*/ 184 h 207"/>
                  <a:gd name="T70" fmla="*/ 7 w 27"/>
                  <a:gd name="T71" fmla="*/ 179 h 207"/>
                  <a:gd name="T72" fmla="*/ 7 w 27"/>
                  <a:gd name="T73" fmla="*/ 173 h 207"/>
                  <a:gd name="T74" fmla="*/ 8 w 27"/>
                  <a:gd name="T75" fmla="*/ 167 h 207"/>
                  <a:gd name="T76" fmla="*/ 8 w 27"/>
                  <a:gd name="T77" fmla="*/ 161 h 207"/>
                  <a:gd name="T78" fmla="*/ 9 w 27"/>
                  <a:gd name="T79" fmla="*/ 155 h 207"/>
                  <a:gd name="T80" fmla="*/ 9 w 27"/>
                  <a:gd name="T81" fmla="*/ 149 h 207"/>
                  <a:gd name="T82" fmla="*/ 10 w 27"/>
                  <a:gd name="T83" fmla="*/ 142 h 207"/>
                  <a:gd name="T84" fmla="*/ 10 w 27"/>
                  <a:gd name="T85" fmla="*/ 135 h 207"/>
                  <a:gd name="T86" fmla="*/ 10 w 27"/>
                  <a:gd name="T87" fmla="*/ 129 h 207"/>
                  <a:gd name="T88" fmla="*/ 10 w 27"/>
                  <a:gd name="T89" fmla="*/ 121 h 207"/>
                  <a:gd name="T90" fmla="*/ 10 w 27"/>
                  <a:gd name="T91" fmla="*/ 114 h 207"/>
                  <a:gd name="T92" fmla="*/ 10 w 27"/>
                  <a:gd name="T93" fmla="*/ 107 h 207"/>
                  <a:gd name="T94" fmla="*/ 10 w 27"/>
                  <a:gd name="T95" fmla="*/ 99 h 207"/>
                  <a:gd name="T96" fmla="*/ 9 w 27"/>
                  <a:gd name="T97" fmla="*/ 92 h 207"/>
                  <a:gd name="T98" fmla="*/ 9 w 27"/>
                  <a:gd name="T99" fmla="*/ 84 h 207"/>
                  <a:gd name="T100" fmla="*/ 8 w 27"/>
                  <a:gd name="T101" fmla="*/ 77 h 207"/>
                  <a:gd name="T102" fmla="*/ 8 w 27"/>
                  <a:gd name="T103" fmla="*/ 70 h 207"/>
                  <a:gd name="T104" fmla="*/ 7 w 27"/>
                  <a:gd name="T105" fmla="*/ 63 h 207"/>
                  <a:gd name="T106" fmla="*/ 6 w 27"/>
                  <a:gd name="T107" fmla="*/ 56 h 207"/>
                  <a:gd name="T108" fmla="*/ 4 w 27"/>
                  <a:gd name="T109" fmla="*/ 49 h 207"/>
                  <a:gd name="T110" fmla="*/ 3 w 27"/>
                  <a:gd name="T111" fmla="*/ 43 h 207"/>
                  <a:gd name="T112" fmla="*/ 1 w 27"/>
                  <a:gd name="T113" fmla="*/ 37 h 207"/>
                  <a:gd name="T114" fmla="*/ 0 w 27"/>
                  <a:gd name="T115" fmla="*/ 30 h 207"/>
                  <a:gd name="T116" fmla="*/ 17 w 27"/>
                  <a:gd name="T117" fmla="*/ 0 h 207"/>
                  <a:gd name="T118" fmla="*/ 14 w 27"/>
                  <a:gd name="T119" fmla="*/ 26 h 20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"/>
                  <a:gd name="T181" fmla="*/ 0 h 207"/>
                  <a:gd name="T182" fmla="*/ 27 w 27"/>
                  <a:gd name="T183" fmla="*/ 207 h 20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" h="207">
                    <a:moveTo>
                      <a:pt x="14" y="26"/>
                    </a:moveTo>
                    <a:lnTo>
                      <a:pt x="14" y="28"/>
                    </a:lnTo>
                    <a:lnTo>
                      <a:pt x="15" y="29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8" y="36"/>
                    </a:lnTo>
                    <a:lnTo>
                      <a:pt x="18" y="38"/>
                    </a:lnTo>
                    <a:lnTo>
                      <a:pt x="19" y="39"/>
                    </a:lnTo>
                    <a:lnTo>
                      <a:pt x="19" y="41"/>
                    </a:lnTo>
                    <a:lnTo>
                      <a:pt x="20" y="43"/>
                    </a:lnTo>
                    <a:lnTo>
                      <a:pt x="20" y="45"/>
                    </a:lnTo>
                    <a:lnTo>
                      <a:pt x="21" y="47"/>
                    </a:lnTo>
                    <a:lnTo>
                      <a:pt x="21" y="49"/>
                    </a:lnTo>
                    <a:lnTo>
                      <a:pt x="22" y="51"/>
                    </a:lnTo>
                    <a:lnTo>
                      <a:pt x="22" y="53"/>
                    </a:lnTo>
                    <a:lnTo>
                      <a:pt x="22" y="56"/>
                    </a:lnTo>
                    <a:lnTo>
                      <a:pt x="23" y="58"/>
                    </a:lnTo>
                    <a:lnTo>
                      <a:pt x="23" y="61"/>
                    </a:lnTo>
                    <a:lnTo>
                      <a:pt x="24" y="64"/>
                    </a:lnTo>
                    <a:lnTo>
                      <a:pt x="24" y="67"/>
                    </a:lnTo>
                    <a:lnTo>
                      <a:pt x="24" y="70"/>
                    </a:lnTo>
                    <a:lnTo>
                      <a:pt x="25" y="73"/>
                    </a:lnTo>
                    <a:lnTo>
                      <a:pt x="25" y="75"/>
                    </a:lnTo>
                    <a:lnTo>
                      <a:pt x="26" y="78"/>
                    </a:lnTo>
                    <a:lnTo>
                      <a:pt x="26" y="81"/>
                    </a:lnTo>
                    <a:lnTo>
                      <a:pt x="26" y="85"/>
                    </a:lnTo>
                    <a:lnTo>
                      <a:pt x="26" y="88"/>
                    </a:lnTo>
                    <a:lnTo>
                      <a:pt x="27" y="92"/>
                    </a:lnTo>
                    <a:lnTo>
                      <a:pt x="27" y="95"/>
                    </a:lnTo>
                    <a:lnTo>
                      <a:pt x="27" y="98"/>
                    </a:lnTo>
                    <a:lnTo>
                      <a:pt x="27" y="101"/>
                    </a:lnTo>
                    <a:lnTo>
                      <a:pt x="27" y="105"/>
                    </a:lnTo>
                    <a:lnTo>
                      <a:pt x="27" y="109"/>
                    </a:lnTo>
                    <a:lnTo>
                      <a:pt x="27" y="112"/>
                    </a:lnTo>
                    <a:lnTo>
                      <a:pt x="27" y="115"/>
                    </a:lnTo>
                    <a:lnTo>
                      <a:pt x="26" y="120"/>
                    </a:lnTo>
                    <a:lnTo>
                      <a:pt x="26" y="124"/>
                    </a:lnTo>
                    <a:lnTo>
                      <a:pt x="26" y="127"/>
                    </a:lnTo>
                    <a:lnTo>
                      <a:pt x="26" y="131"/>
                    </a:lnTo>
                    <a:lnTo>
                      <a:pt x="25" y="135"/>
                    </a:lnTo>
                    <a:lnTo>
                      <a:pt x="25" y="138"/>
                    </a:lnTo>
                    <a:lnTo>
                      <a:pt x="25" y="143"/>
                    </a:lnTo>
                    <a:lnTo>
                      <a:pt x="24" y="147"/>
                    </a:lnTo>
                    <a:lnTo>
                      <a:pt x="23" y="151"/>
                    </a:lnTo>
                    <a:lnTo>
                      <a:pt x="22" y="155"/>
                    </a:lnTo>
                    <a:lnTo>
                      <a:pt x="22" y="159"/>
                    </a:lnTo>
                    <a:lnTo>
                      <a:pt x="21" y="163"/>
                    </a:lnTo>
                    <a:lnTo>
                      <a:pt x="20" y="166"/>
                    </a:lnTo>
                    <a:lnTo>
                      <a:pt x="19" y="170"/>
                    </a:lnTo>
                    <a:lnTo>
                      <a:pt x="18" y="175"/>
                    </a:lnTo>
                    <a:lnTo>
                      <a:pt x="15" y="179"/>
                    </a:lnTo>
                    <a:lnTo>
                      <a:pt x="14" y="183"/>
                    </a:lnTo>
                    <a:lnTo>
                      <a:pt x="12" y="187"/>
                    </a:lnTo>
                    <a:lnTo>
                      <a:pt x="11" y="191"/>
                    </a:lnTo>
                    <a:lnTo>
                      <a:pt x="9" y="194"/>
                    </a:lnTo>
                    <a:lnTo>
                      <a:pt x="8" y="198"/>
                    </a:lnTo>
                    <a:lnTo>
                      <a:pt x="6" y="203"/>
                    </a:lnTo>
                    <a:lnTo>
                      <a:pt x="4" y="207"/>
                    </a:lnTo>
                    <a:lnTo>
                      <a:pt x="4" y="206"/>
                    </a:lnTo>
                    <a:lnTo>
                      <a:pt x="4" y="204"/>
                    </a:lnTo>
                    <a:lnTo>
                      <a:pt x="5" y="202"/>
                    </a:lnTo>
                    <a:lnTo>
                      <a:pt x="5" y="198"/>
                    </a:lnTo>
                    <a:lnTo>
                      <a:pt x="5" y="195"/>
                    </a:lnTo>
                    <a:lnTo>
                      <a:pt x="5" y="194"/>
                    </a:lnTo>
                    <a:lnTo>
                      <a:pt x="6" y="192"/>
                    </a:lnTo>
                    <a:lnTo>
                      <a:pt x="6" y="190"/>
                    </a:lnTo>
                    <a:lnTo>
                      <a:pt x="6" y="188"/>
                    </a:lnTo>
                    <a:lnTo>
                      <a:pt x="6" y="186"/>
                    </a:lnTo>
                    <a:lnTo>
                      <a:pt x="7" y="184"/>
                    </a:lnTo>
                    <a:lnTo>
                      <a:pt x="7" y="181"/>
                    </a:lnTo>
                    <a:lnTo>
                      <a:pt x="7" y="179"/>
                    </a:lnTo>
                    <a:lnTo>
                      <a:pt x="7" y="176"/>
                    </a:lnTo>
                    <a:lnTo>
                      <a:pt x="7" y="173"/>
                    </a:lnTo>
                    <a:lnTo>
                      <a:pt x="8" y="170"/>
                    </a:lnTo>
                    <a:lnTo>
                      <a:pt x="8" y="167"/>
                    </a:lnTo>
                    <a:lnTo>
                      <a:pt x="8" y="164"/>
                    </a:lnTo>
                    <a:lnTo>
                      <a:pt x="8" y="161"/>
                    </a:lnTo>
                    <a:lnTo>
                      <a:pt x="8" y="158"/>
                    </a:lnTo>
                    <a:lnTo>
                      <a:pt x="9" y="155"/>
                    </a:lnTo>
                    <a:lnTo>
                      <a:pt x="9" y="152"/>
                    </a:lnTo>
                    <a:lnTo>
                      <a:pt x="9" y="149"/>
                    </a:lnTo>
                    <a:lnTo>
                      <a:pt x="9" y="146"/>
                    </a:lnTo>
                    <a:lnTo>
                      <a:pt x="10" y="142"/>
                    </a:lnTo>
                    <a:lnTo>
                      <a:pt x="10" y="138"/>
                    </a:lnTo>
                    <a:lnTo>
                      <a:pt x="10" y="135"/>
                    </a:lnTo>
                    <a:lnTo>
                      <a:pt x="10" y="132"/>
                    </a:lnTo>
                    <a:lnTo>
                      <a:pt x="10" y="129"/>
                    </a:lnTo>
                    <a:lnTo>
                      <a:pt x="10" y="125"/>
                    </a:lnTo>
                    <a:lnTo>
                      <a:pt x="10" y="121"/>
                    </a:lnTo>
                    <a:lnTo>
                      <a:pt x="10" y="118"/>
                    </a:lnTo>
                    <a:lnTo>
                      <a:pt x="10" y="114"/>
                    </a:lnTo>
                    <a:lnTo>
                      <a:pt x="10" y="110"/>
                    </a:lnTo>
                    <a:lnTo>
                      <a:pt x="10" y="107"/>
                    </a:lnTo>
                    <a:lnTo>
                      <a:pt x="10" y="103"/>
                    </a:lnTo>
                    <a:lnTo>
                      <a:pt x="10" y="99"/>
                    </a:lnTo>
                    <a:lnTo>
                      <a:pt x="9" y="96"/>
                    </a:lnTo>
                    <a:lnTo>
                      <a:pt x="9" y="92"/>
                    </a:lnTo>
                    <a:lnTo>
                      <a:pt x="9" y="88"/>
                    </a:lnTo>
                    <a:lnTo>
                      <a:pt x="9" y="84"/>
                    </a:lnTo>
                    <a:lnTo>
                      <a:pt x="9" y="81"/>
                    </a:lnTo>
                    <a:lnTo>
                      <a:pt x="8" y="77"/>
                    </a:lnTo>
                    <a:lnTo>
                      <a:pt x="8" y="74"/>
                    </a:lnTo>
                    <a:lnTo>
                      <a:pt x="8" y="70"/>
                    </a:lnTo>
                    <a:lnTo>
                      <a:pt x="7" y="67"/>
                    </a:lnTo>
                    <a:lnTo>
                      <a:pt x="7" y="63"/>
                    </a:lnTo>
                    <a:lnTo>
                      <a:pt x="6" y="59"/>
                    </a:lnTo>
                    <a:lnTo>
                      <a:pt x="6" y="56"/>
                    </a:lnTo>
                    <a:lnTo>
                      <a:pt x="5" y="53"/>
                    </a:lnTo>
                    <a:lnTo>
                      <a:pt x="4" y="49"/>
                    </a:lnTo>
                    <a:lnTo>
                      <a:pt x="4" y="46"/>
                    </a:lnTo>
                    <a:lnTo>
                      <a:pt x="3" y="43"/>
                    </a:lnTo>
                    <a:lnTo>
                      <a:pt x="2" y="40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30"/>
                    </a:lnTo>
                    <a:lnTo>
                      <a:pt x="1" y="16"/>
                    </a:lnTo>
                    <a:lnTo>
                      <a:pt x="17" y="0"/>
                    </a:ln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7" name="Freeform 53"/>
              <p:cNvSpPr>
                <a:spLocks/>
              </p:cNvSpPr>
              <p:nvPr/>
            </p:nvSpPr>
            <p:spPr bwMode="auto">
              <a:xfrm>
                <a:off x="2460" y="3162"/>
                <a:ext cx="285" cy="75"/>
              </a:xfrm>
              <a:custGeom>
                <a:avLst/>
                <a:gdLst>
                  <a:gd name="T0" fmla="*/ 8 w 570"/>
                  <a:gd name="T1" fmla="*/ 62 h 151"/>
                  <a:gd name="T2" fmla="*/ 22 w 570"/>
                  <a:gd name="T3" fmla="*/ 69 h 151"/>
                  <a:gd name="T4" fmla="*/ 35 w 570"/>
                  <a:gd name="T5" fmla="*/ 75 h 151"/>
                  <a:gd name="T6" fmla="*/ 54 w 570"/>
                  <a:gd name="T7" fmla="*/ 82 h 151"/>
                  <a:gd name="T8" fmla="*/ 77 w 570"/>
                  <a:gd name="T9" fmla="*/ 91 h 151"/>
                  <a:gd name="T10" fmla="*/ 102 w 570"/>
                  <a:gd name="T11" fmla="*/ 98 h 151"/>
                  <a:gd name="T12" fmla="*/ 130 w 570"/>
                  <a:gd name="T13" fmla="*/ 104 h 151"/>
                  <a:gd name="T14" fmla="*/ 163 w 570"/>
                  <a:gd name="T15" fmla="*/ 109 h 151"/>
                  <a:gd name="T16" fmla="*/ 198 w 570"/>
                  <a:gd name="T17" fmla="*/ 112 h 151"/>
                  <a:gd name="T18" fmla="*/ 236 w 570"/>
                  <a:gd name="T19" fmla="*/ 114 h 151"/>
                  <a:gd name="T20" fmla="*/ 277 w 570"/>
                  <a:gd name="T21" fmla="*/ 111 h 151"/>
                  <a:gd name="T22" fmla="*/ 307 w 570"/>
                  <a:gd name="T23" fmla="*/ 108 h 151"/>
                  <a:gd name="T24" fmla="*/ 319 w 570"/>
                  <a:gd name="T25" fmla="*/ 106 h 151"/>
                  <a:gd name="T26" fmla="*/ 332 w 570"/>
                  <a:gd name="T27" fmla="*/ 103 h 151"/>
                  <a:gd name="T28" fmla="*/ 346 w 570"/>
                  <a:gd name="T29" fmla="*/ 101 h 151"/>
                  <a:gd name="T30" fmla="*/ 360 w 570"/>
                  <a:gd name="T31" fmla="*/ 98 h 151"/>
                  <a:gd name="T32" fmla="*/ 374 w 570"/>
                  <a:gd name="T33" fmla="*/ 94 h 151"/>
                  <a:gd name="T34" fmla="*/ 390 w 570"/>
                  <a:gd name="T35" fmla="*/ 91 h 151"/>
                  <a:gd name="T36" fmla="*/ 403 w 570"/>
                  <a:gd name="T37" fmla="*/ 87 h 151"/>
                  <a:gd name="T38" fmla="*/ 417 w 570"/>
                  <a:gd name="T39" fmla="*/ 82 h 151"/>
                  <a:gd name="T40" fmla="*/ 429 w 570"/>
                  <a:gd name="T41" fmla="*/ 78 h 151"/>
                  <a:gd name="T42" fmla="*/ 442 w 570"/>
                  <a:gd name="T43" fmla="*/ 74 h 151"/>
                  <a:gd name="T44" fmla="*/ 453 w 570"/>
                  <a:gd name="T45" fmla="*/ 69 h 151"/>
                  <a:gd name="T46" fmla="*/ 466 w 570"/>
                  <a:gd name="T47" fmla="*/ 62 h 151"/>
                  <a:gd name="T48" fmla="*/ 479 w 570"/>
                  <a:gd name="T49" fmla="*/ 56 h 151"/>
                  <a:gd name="T50" fmla="*/ 496 w 570"/>
                  <a:gd name="T51" fmla="*/ 49 h 151"/>
                  <a:gd name="T52" fmla="*/ 508 w 570"/>
                  <a:gd name="T53" fmla="*/ 43 h 151"/>
                  <a:gd name="T54" fmla="*/ 521 w 570"/>
                  <a:gd name="T55" fmla="*/ 36 h 151"/>
                  <a:gd name="T56" fmla="*/ 536 w 570"/>
                  <a:gd name="T57" fmla="*/ 26 h 151"/>
                  <a:gd name="T58" fmla="*/ 552 w 570"/>
                  <a:gd name="T59" fmla="*/ 13 h 151"/>
                  <a:gd name="T60" fmla="*/ 561 w 570"/>
                  <a:gd name="T61" fmla="*/ 2 h 151"/>
                  <a:gd name="T62" fmla="*/ 566 w 570"/>
                  <a:gd name="T63" fmla="*/ 15 h 151"/>
                  <a:gd name="T64" fmla="*/ 569 w 570"/>
                  <a:gd name="T65" fmla="*/ 25 h 151"/>
                  <a:gd name="T66" fmla="*/ 570 w 570"/>
                  <a:gd name="T67" fmla="*/ 39 h 151"/>
                  <a:gd name="T68" fmla="*/ 567 w 570"/>
                  <a:gd name="T69" fmla="*/ 52 h 151"/>
                  <a:gd name="T70" fmla="*/ 559 w 570"/>
                  <a:gd name="T71" fmla="*/ 65 h 151"/>
                  <a:gd name="T72" fmla="*/ 547 w 570"/>
                  <a:gd name="T73" fmla="*/ 74 h 151"/>
                  <a:gd name="T74" fmla="*/ 534 w 570"/>
                  <a:gd name="T75" fmla="*/ 83 h 151"/>
                  <a:gd name="T76" fmla="*/ 516 w 570"/>
                  <a:gd name="T77" fmla="*/ 94 h 151"/>
                  <a:gd name="T78" fmla="*/ 496 w 570"/>
                  <a:gd name="T79" fmla="*/ 103 h 151"/>
                  <a:gd name="T80" fmla="*/ 472 w 570"/>
                  <a:gd name="T81" fmla="*/ 114 h 151"/>
                  <a:gd name="T82" fmla="*/ 446 w 570"/>
                  <a:gd name="T83" fmla="*/ 123 h 151"/>
                  <a:gd name="T84" fmla="*/ 417 w 570"/>
                  <a:gd name="T85" fmla="*/ 132 h 151"/>
                  <a:gd name="T86" fmla="*/ 385 w 570"/>
                  <a:gd name="T87" fmla="*/ 139 h 151"/>
                  <a:gd name="T88" fmla="*/ 350 w 570"/>
                  <a:gd name="T89" fmla="*/ 146 h 151"/>
                  <a:gd name="T90" fmla="*/ 315 w 570"/>
                  <a:gd name="T91" fmla="*/ 150 h 151"/>
                  <a:gd name="T92" fmla="*/ 278 w 570"/>
                  <a:gd name="T93" fmla="*/ 151 h 151"/>
                  <a:gd name="T94" fmla="*/ 239 w 570"/>
                  <a:gd name="T95" fmla="*/ 150 h 151"/>
                  <a:gd name="T96" fmla="*/ 201 w 570"/>
                  <a:gd name="T97" fmla="*/ 147 h 151"/>
                  <a:gd name="T98" fmla="*/ 167 w 570"/>
                  <a:gd name="T99" fmla="*/ 139 h 151"/>
                  <a:gd name="T100" fmla="*/ 137 w 570"/>
                  <a:gd name="T101" fmla="*/ 132 h 151"/>
                  <a:gd name="T102" fmla="*/ 109 w 570"/>
                  <a:gd name="T103" fmla="*/ 123 h 151"/>
                  <a:gd name="T104" fmla="*/ 85 w 570"/>
                  <a:gd name="T105" fmla="*/ 114 h 151"/>
                  <a:gd name="T106" fmla="*/ 64 w 570"/>
                  <a:gd name="T107" fmla="*/ 103 h 151"/>
                  <a:gd name="T108" fmla="*/ 46 w 570"/>
                  <a:gd name="T109" fmla="*/ 94 h 151"/>
                  <a:gd name="T110" fmla="*/ 31 w 570"/>
                  <a:gd name="T111" fmla="*/ 83 h 151"/>
                  <a:gd name="T112" fmla="*/ 19 w 570"/>
                  <a:gd name="T113" fmla="*/ 75 h 151"/>
                  <a:gd name="T114" fmla="*/ 9 w 570"/>
                  <a:gd name="T115" fmla="*/ 66 h 151"/>
                  <a:gd name="T116" fmla="*/ 0 w 570"/>
                  <a:gd name="T117" fmla="*/ 57 h 15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570"/>
                  <a:gd name="T178" fmla="*/ 0 h 151"/>
                  <a:gd name="T179" fmla="*/ 570 w 570"/>
                  <a:gd name="T180" fmla="*/ 151 h 15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570" h="151">
                    <a:moveTo>
                      <a:pt x="0" y="57"/>
                    </a:moveTo>
                    <a:lnTo>
                      <a:pt x="1" y="57"/>
                    </a:lnTo>
                    <a:lnTo>
                      <a:pt x="3" y="59"/>
                    </a:lnTo>
                    <a:lnTo>
                      <a:pt x="5" y="60"/>
                    </a:lnTo>
                    <a:lnTo>
                      <a:pt x="8" y="62"/>
                    </a:lnTo>
                    <a:lnTo>
                      <a:pt x="11" y="64"/>
                    </a:lnTo>
                    <a:lnTo>
                      <a:pt x="13" y="65"/>
                    </a:lnTo>
                    <a:lnTo>
                      <a:pt x="15" y="66"/>
                    </a:lnTo>
                    <a:lnTo>
                      <a:pt x="18" y="67"/>
                    </a:lnTo>
                    <a:lnTo>
                      <a:pt x="22" y="69"/>
                    </a:lnTo>
                    <a:lnTo>
                      <a:pt x="24" y="70"/>
                    </a:lnTo>
                    <a:lnTo>
                      <a:pt x="26" y="71"/>
                    </a:lnTo>
                    <a:lnTo>
                      <a:pt x="29" y="72"/>
                    </a:lnTo>
                    <a:lnTo>
                      <a:pt x="32" y="73"/>
                    </a:lnTo>
                    <a:lnTo>
                      <a:pt x="35" y="75"/>
                    </a:lnTo>
                    <a:lnTo>
                      <a:pt x="38" y="76"/>
                    </a:lnTo>
                    <a:lnTo>
                      <a:pt x="42" y="78"/>
                    </a:lnTo>
                    <a:lnTo>
                      <a:pt x="46" y="79"/>
                    </a:lnTo>
                    <a:lnTo>
                      <a:pt x="50" y="80"/>
                    </a:lnTo>
                    <a:lnTo>
                      <a:pt x="54" y="82"/>
                    </a:lnTo>
                    <a:lnTo>
                      <a:pt x="58" y="83"/>
                    </a:lnTo>
                    <a:lnTo>
                      <a:pt x="63" y="85"/>
                    </a:lnTo>
                    <a:lnTo>
                      <a:pt x="67" y="88"/>
                    </a:lnTo>
                    <a:lnTo>
                      <a:pt x="71" y="89"/>
                    </a:lnTo>
                    <a:lnTo>
                      <a:pt x="77" y="91"/>
                    </a:lnTo>
                    <a:lnTo>
                      <a:pt x="82" y="92"/>
                    </a:lnTo>
                    <a:lnTo>
                      <a:pt x="86" y="93"/>
                    </a:lnTo>
                    <a:lnTo>
                      <a:pt x="91" y="95"/>
                    </a:lnTo>
                    <a:lnTo>
                      <a:pt x="96" y="96"/>
                    </a:lnTo>
                    <a:lnTo>
                      <a:pt x="102" y="98"/>
                    </a:lnTo>
                    <a:lnTo>
                      <a:pt x="108" y="99"/>
                    </a:lnTo>
                    <a:lnTo>
                      <a:pt x="113" y="100"/>
                    </a:lnTo>
                    <a:lnTo>
                      <a:pt x="118" y="101"/>
                    </a:lnTo>
                    <a:lnTo>
                      <a:pt x="125" y="103"/>
                    </a:lnTo>
                    <a:lnTo>
                      <a:pt x="130" y="104"/>
                    </a:lnTo>
                    <a:lnTo>
                      <a:pt x="137" y="105"/>
                    </a:lnTo>
                    <a:lnTo>
                      <a:pt x="143" y="106"/>
                    </a:lnTo>
                    <a:lnTo>
                      <a:pt x="150" y="107"/>
                    </a:lnTo>
                    <a:lnTo>
                      <a:pt x="156" y="108"/>
                    </a:lnTo>
                    <a:lnTo>
                      <a:pt x="163" y="109"/>
                    </a:lnTo>
                    <a:lnTo>
                      <a:pt x="170" y="110"/>
                    </a:lnTo>
                    <a:lnTo>
                      <a:pt x="177" y="111"/>
                    </a:lnTo>
                    <a:lnTo>
                      <a:pt x="183" y="111"/>
                    </a:lnTo>
                    <a:lnTo>
                      <a:pt x="191" y="111"/>
                    </a:lnTo>
                    <a:lnTo>
                      <a:pt x="198" y="112"/>
                    </a:lnTo>
                    <a:lnTo>
                      <a:pt x="205" y="112"/>
                    </a:lnTo>
                    <a:lnTo>
                      <a:pt x="212" y="114"/>
                    </a:lnTo>
                    <a:lnTo>
                      <a:pt x="221" y="114"/>
                    </a:lnTo>
                    <a:lnTo>
                      <a:pt x="228" y="114"/>
                    </a:lnTo>
                    <a:lnTo>
                      <a:pt x="236" y="114"/>
                    </a:lnTo>
                    <a:lnTo>
                      <a:pt x="244" y="114"/>
                    </a:lnTo>
                    <a:lnTo>
                      <a:pt x="252" y="114"/>
                    </a:lnTo>
                    <a:lnTo>
                      <a:pt x="260" y="112"/>
                    </a:lnTo>
                    <a:lnTo>
                      <a:pt x="268" y="112"/>
                    </a:lnTo>
                    <a:lnTo>
                      <a:pt x="277" y="111"/>
                    </a:lnTo>
                    <a:lnTo>
                      <a:pt x="285" y="111"/>
                    </a:lnTo>
                    <a:lnTo>
                      <a:pt x="294" y="110"/>
                    </a:lnTo>
                    <a:lnTo>
                      <a:pt x="303" y="109"/>
                    </a:lnTo>
                    <a:lnTo>
                      <a:pt x="305" y="108"/>
                    </a:lnTo>
                    <a:lnTo>
                      <a:pt x="307" y="108"/>
                    </a:lnTo>
                    <a:lnTo>
                      <a:pt x="309" y="108"/>
                    </a:lnTo>
                    <a:lnTo>
                      <a:pt x="312" y="107"/>
                    </a:lnTo>
                    <a:lnTo>
                      <a:pt x="314" y="107"/>
                    </a:lnTo>
                    <a:lnTo>
                      <a:pt x="316" y="106"/>
                    </a:lnTo>
                    <a:lnTo>
                      <a:pt x="319" y="106"/>
                    </a:lnTo>
                    <a:lnTo>
                      <a:pt x="321" y="105"/>
                    </a:lnTo>
                    <a:lnTo>
                      <a:pt x="323" y="105"/>
                    </a:lnTo>
                    <a:lnTo>
                      <a:pt x="326" y="104"/>
                    </a:lnTo>
                    <a:lnTo>
                      <a:pt x="329" y="104"/>
                    </a:lnTo>
                    <a:lnTo>
                      <a:pt x="332" y="103"/>
                    </a:lnTo>
                    <a:lnTo>
                      <a:pt x="335" y="103"/>
                    </a:lnTo>
                    <a:lnTo>
                      <a:pt x="338" y="102"/>
                    </a:lnTo>
                    <a:lnTo>
                      <a:pt x="340" y="102"/>
                    </a:lnTo>
                    <a:lnTo>
                      <a:pt x="343" y="101"/>
                    </a:lnTo>
                    <a:lnTo>
                      <a:pt x="346" y="101"/>
                    </a:lnTo>
                    <a:lnTo>
                      <a:pt x="348" y="100"/>
                    </a:lnTo>
                    <a:lnTo>
                      <a:pt x="351" y="99"/>
                    </a:lnTo>
                    <a:lnTo>
                      <a:pt x="354" y="99"/>
                    </a:lnTo>
                    <a:lnTo>
                      <a:pt x="358" y="98"/>
                    </a:lnTo>
                    <a:lnTo>
                      <a:pt x="360" y="98"/>
                    </a:lnTo>
                    <a:lnTo>
                      <a:pt x="363" y="97"/>
                    </a:lnTo>
                    <a:lnTo>
                      <a:pt x="366" y="97"/>
                    </a:lnTo>
                    <a:lnTo>
                      <a:pt x="369" y="96"/>
                    </a:lnTo>
                    <a:lnTo>
                      <a:pt x="372" y="95"/>
                    </a:lnTo>
                    <a:lnTo>
                      <a:pt x="374" y="94"/>
                    </a:lnTo>
                    <a:lnTo>
                      <a:pt x="377" y="94"/>
                    </a:lnTo>
                    <a:lnTo>
                      <a:pt x="380" y="93"/>
                    </a:lnTo>
                    <a:lnTo>
                      <a:pt x="384" y="92"/>
                    </a:lnTo>
                    <a:lnTo>
                      <a:pt x="387" y="92"/>
                    </a:lnTo>
                    <a:lnTo>
                      <a:pt x="390" y="91"/>
                    </a:lnTo>
                    <a:lnTo>
                      <a:pt x="392" y="90"/>
                    </a:lnTo>
                    <a:lnTo>
                      <a:pt x="395" y="90"/>
                    </a:lnTo>
                    <a:lnTo>
                      <a:pt x="398" y="89"/>
                    </a:lnTo>
                    <a:lnTo>
                      <a:pt x="400" y="88"/>
                    </a:lnTo>
                    <a:lnTo>
                      <a:pt x="403" y="87"/>
                    </a:lnTo>
                    <a:lnTo>
                      <a:pt x="406" y="85"/>
                    </a:lnTo>
                    <a:lnTo>
                      <a:pt x="408" y="84"/>
                    </a:lnTo>
                    <a:lnTo>
                      <a:pt x="412" y="84"/>
                    </a:lnTo>
                    <a:lnTo>
                      <a:pt x="415" y="83"/>
                    </a:lnTo>
                    <a:lnTo>
                      <a:pt x="417" y="82"/>
                    </a:lnTo>
                    <a:lnTo>
                      <a:pt x="419" y="81"/>
                    </a:lnTo>
                    <a:lnTo>
                      <a:pt x="422" y="81"/>
                    </a:lnTo>
                    <a:lnTo>
                      <a:pt x="424" y="80"/>
                    </a:lnTo>
                    <a:lnTo>
                      <a:pt x="427" y="79"/>
                    </a:lnTo>
                    <a:lnTo>
                      <a:pt x="429" y="78"/>
                    </a:lnTo>
                    <a:lnTo>
                      <a:pt x="432" y="78"/>
                    </a:lnTo>
                    <a:lnTo>
                      <a:pt x="434" y="77"/>
                    </a:lnTo>
                    <a:lnTo>
                      <a:pt x="436" y="76"/>
                    </a:lnTo>
                    <a:lnTo>
                      <a:pt x="438" y="75"/>
                    </a:lnTo>
                    <a:lnTo>
                      <a:pt x="442" y="74"/>
                    </a:lnTo>
                    <a:lnTo>
                      <a:pt x="444" y="73"/>
                    </a:lnTo>
                    <a:lnTo>
                      <a:pt x="446" y="72"/>
                    </a:lnTo>
                    <a:lnTo>
                      <a:pt x="448" y="72"/>
                    </a:lnTo>
                    <a:lnTo>
                      <a:pt x="450" y="71"/>
                    </a:lnTo>
                    <a:lnTo>
                      <a:pt x="453" y="69"/>
                    </a:lnTo>
                    <a:lnTo>
                      <a:pt x="457" y="67"/>
                    </a:lnTo>
                    <a:lnTo>
                      <a:pt x="460" y="65"/>
                    </a:lnTo>
                    <a:lnTo>
                      <a:pt x="463" y="64"/>
                    </a:lnTo>
                    <a:lnTo>
                      <a:pt x="464" y="63"/>
                    </a:lnTo>
                    <a:lnTo>
                      <a:pt x="466" y="62"/>
                    </a:lnTo>
                    <a:lnTo>
                      <a:pt x="469" y="61"/>
                    </a:lnTo>
                    <a:lnTo>
                      <a:pt x="471" y="60"/>
                    </a:lnTo>
                    <a:lnTo>
                      <a:pt x="473" y="59"/>
                    </a:lnTo>
                    <a:lnTo>
                      <a:pt x="476" y="57"/>
                    </a:lnTo>
                    <a:lnTo>
                      <a:pt x="479" y="56"/>
                    </a:lnTo>
                    <a:lnTo>
                      <a:pt x="482" y="55"/>
                    </a:lnTo>
                    <a:lnTo>
                      <a:pt x="485" y="53"/>
                    </a:lnTo>
                    <a:lnTo>
                      <a:pt x="488" y="52"/>
                    </a:lnTo>
                    <a:lnTo>
                      <a:pt x="491" y="50"/>
                    </a:lnTo>
                    <a:lnTo>
                      <a:pt x="496" y="49"/>
                    </a:lnTo>
                    <a:lnTo>
                      <a:pt x="499" y="47"/>
                    </a:lnTo>
                    <a:lnTo>
                      <a:pt x="503" y="45"/>
                    </a:lnTo>
                    <a:lnTo>
                      <a:pt x="505" y="44"/>
                    </a:lnTo>
                    <a:lnTo>
                      <a:pt x="506" y="44"/>
                    </a:lnTo>
                    <a:lnTo>
                      <a:pt x="508" y="43"/>
                    </a:lnTo>
                    <a:lnTo>
                      <a:pt x="510" y="42"/>
                    </a:lnTo>
                    <a:lnTo>
                      <a:pt x="514" y="40"/>
                    </a:lnTo>
                    <a:lnTo>
                      <a:pt x="518" y="38"/>
                    </a:lnTo>
                    <a:lnTo>
                      <a:pt x="519" y="37"/>
                    </a:lnTo>
                    <a:lnTo>
                      <a:pt x="521" y="36"/>
                    </a:lnTo>
                    <a:lnTo>
                      <a:pt x="524" y="35"/>
                    </a:lnTo>
                    <a:lnTo>
                      <a:pt x="526" y="34"/>
                    </a:lnTo>
                    <a:lnTo>
                      <a:pt x="529" y="32"/>
                    </a:lnTo>
                    <a:lnTo>
                      <a:pt x="533" y="28"/>
                    </a:lnTo>
                    <a:lnTo>
                      <a:pt x="536" y="26"/>
                    </a:lnTo>
                    <a:lnTo>
                      <a:pt x="540" y="24"/>
                    </a:lnTo>
                    <a:lnTo>
                      <a:pt x="542" y="21"/>
                    </a:lnTo>
                    <a:lnTo>
                      <a:pt x="545" y="18"/>
                    </a:lnTo>
                    <a:lnTo>
                      <a:pt x="548" y="16"/>
                    </a:lnTo>
                    <a:lnTo>
                      <a:pt x="552" y="13"/>
                    </a:lnTo>
                    <a:lnTo>
                      <a:pt x="554" y="10"/>
                    </a:lnTo>
                    <a:lnTo>
                      <a:pt x="556" y="7"/>
                    </a:lnTo>
                    <a:lnTo>
                      <a:pt x="558" y="3"/>
                    </a:lnTo>
                    <a:lnTo>
                      <a:pt x="560" y="0"/>
                    </a:lnTo>
                    <a:lnTo>
                      <a:pt x="561" y="2"/>
                    </a:lnTo>
                    <a:lnTo>
                      <a:pt x="562" y="3"/>
                    </a:lnTo>
                    <a:lnTo>
                      <a:pt x="563" y="7"/>
                    </a:lnTo>
                    <a:lnTo>
                      <a:pt x="564" y="9"/>
                    </a:lnTo>
                    <a:lnTo>
                      <a:pt x="566" y="13"/>
                    </a:lnTo>
                    <a:lnTo>
                      <a:pt x="566" y="15"/>
                    </a:lnTo>
                    <a:lnTo>
                      <a:pt x="567" y="17"/>
                    </a:lnTo>
                    <a:lnTo>
                      <a:pt x="567" y="19"/>
                    </a:lnTo>
                    <a:lnTo>
                      <a:pt x="568" y="21"/>
                    </a:lnTo>
                    <a:lnTo>
                      <a:pt x="569" y="23"/>
                    </a:lnTo>
                    <a:lnTo>
                      <a:pt x="569" y="25"/>
                    </a:lnTo>
                    <a:lnTo>
                      <a:pt x="569" y="28"/>
                    </a:lnTo>
                    <a:lnTo>
                      <a:pt x="570" y="32"/>
                    </a:lnTo>
                    <a:lnTo>
                      <a:pt x="570" y="34"/>
                    </a:lnTo>
                    <a:lnTo>
                      <a:pt x="570" y="37"/>
                    </a:lnTo>
                    <a:lnTo>
                      <a:pt x="570" y="39"/>
                    </a:lnTo>
                    <a:lnTo>
                      <a:pt x="570" y="42"/>
                    </a:lnTo>
                    <a:lnTo>
                      <a:pt x="569" y="44"/>
                    </a:lnTo>
                    <a:lnTo>
                      <a:pt x="569" y="47"/>
                    </a:lnTo>
                    <a:lnTo>
                      <a:pt x="568" y="49"/>
                    </a:lnTo>
                    <a:lnTo>
                      <a:pt x="567" y="52"/>
                    </a:lnTo>
                    <a:lnTo>
                      <a:pt x="566" y="54"/>
                    </a:lnTo>
                    <a:lnTo>
                      <a:pt x="565" y="57"/>
                    </a:lnTo>
                    <a:lnTo>
                      <a:pt x="563" y="60"/>
                    </a:lnTo>
                    <a:lnTo>
                      <a:pt x="562" y="63"/>
                    </a:lnTo>
                    <a:lnTo>
                      <a:pt x="559" y="65"/>
                    </a:lnTo>
                    <a:lnTo>
                      <a:pt x="556" y="68"/>
                    </a:lnTo>
                    <a:lnTo>
                      <a:pt x="554" y="69"/>
                    </a:lnTo>
                    <a:lnTo>
                      <a:pt x="552" y="71"/>
                    </a:lnTo>
                    <a:lnTo>
                      <a:pt x="549" y="72"/>
                    </a:lnTo>
                    <a:lnTo>
                      <a:pt x="547" y="74"/>
                    </a:lnTo>
                    <a:lnTo>
                      <a:pt x="545" y="76"/>
                    </a:lnTo>
                    <a:lnTo>
                      <a:pt x="542" y="77"/>
                    </a:lnTo>
                    <a:lnTo>
                      <a:pt x="540" y="79"/>
                    </a:lnTo>
                    <a:lnTo>
                      <a:pt x="537" y="81"/>
                    </a:lnTo>
                    <a:lnTo>
                      <a:pt x="534" y="83"/>
                    </a:lnTo>
                    <a:lnTo>
                      <a:pt x="531" y="85"/>
                    </a:lnTo>
                    <a:lnTo>
                      <a:pt x="528" y="88"/>
                    </a:lnTo>
                    <a:lnTo>
                      <a:pt x="525" y="90"/>
                    </a:lnTo>
                    <a:lnTo>
                      <a:pt x="520" y="92"/>
                    </a:lnTo>
                    <a:lnTo>
                      <a:pt x="516" y="94"/>
                    </a:lnTo>
                    <a:lnTo>
                      <a:pt x="512" y="95"/>
                    </a:lnTo>
                    <a:lnTo>
                      <a:pt x="509" y="97"/>
                    </a:lnTo>
                    <a:lnTo>
                      <a:pt x="505" y="99"/>
                    </a:lnTo>
                    <a:lnTo>
                      <a:pt x="501" y="101"/>
                    </a:lnTo>
                    <a:lnTo>
                      <a:pt x="496" y="103"/>
                    </a:lnTo>
                    <a:lnTo>
                      <a:pt x="491" y="105"/>
                    </a:lnTo>
                    <a:lnTo>
                      <a:pt x="486" y="107"/>
                    </a:lnTo>
                    <a:lnTo>
                      <a:pt x="482" y="109"/>
                    </a:lnTo>
                    <a:lnTo>
                      <a:pt x="477" y="111"/>
                    </a:lnTo>
                    <a:lnTo>
                      <a:pt x="472" y="114"/>
                    </a:lnTo>
                    <a:lnTo>
                      <a:pt x="466" y="116"/>
                    </a:lnTo>
                    <a:lnTo>
                      <a:pt x="461" y="118"/>
                    </a:lnTo>
                    <a:lnTo>
                      <a:pt x="456" y="120"/>
                    </a:lnTo>
                    <a:lnTo>
                      <a:pt x="451" y="122"/>
                    </a:lnTo>
                    <a:lnTo>
                      <a:pt x="446" y="123"/>
                    </a:lnTo>
                    <a:lnTo>
                      <a:pt x="440" y="125"/>
                    </a:lnTo>
                    <a:lnTo>
                      <a:pt x="434" y="127"/>
                    </a:lnTo>
                    <a:lnTo>
                      <a:pt x="428" y="129"/>
                    </a:lnTo>
                    <a:lnTo>
                      <a:pt x="422" y="130"/>
                    </a:lnTo>
                    <a:lnTo>
                      <a:pt x="417" y="132"/>
                    </a:lnTo>
                    <a:lnTo>
                      <a:pt x="409" y="133"/>
                    </a:lnTo>
                    <a:lnTo>
                      <a:pt x="404" y="135"/>
                    </a:lnTo>
                    <a:lnTo>
                      <a:pt x="397" y="136"/>
                    </a:lnTo>
                    <a:lnTo>
                      <a:pt x="391" y="138"/>
                    </a:lnTo>
                    <a:lnTo>
                      <a:pt x="385" y="139"/>
                    </a:lnTo>
                    <a:lnTo>
                      <a:pt x="378" y="141"/>
                    </a:lnTo>
                    <a:lnTo>
                      <a:pt x="371" y="142"/>
                    </a:lnTo>
                    <a:lnTo>
                      <a:pt x="364" y="144"/>
                    </a:lnTo>
                    <a:lnTo>
                      <a:pt x="358" y="145"/>
                    </a:lnTo>
                    <a:lnTo>
                      <a:pt x="350" y="146"/>
                    </a:lnTo>
                    <a:lnTo>
                      <a:pt x="343" y="147"/>
                    </a:lnTo>
                    <a:lnTo>
                      <a:pt x="337" y="148"/>
                    </a:lnTo>
                    <a:lnTo>
                      <a:pt x="330" y="149"/>
                    </a:lnTo>
                    <a:lnTo>
                      <a:pt x="322" y="149"/>
                    </a:lnTo>
                    <a:lnTo>
                      <a:pt x="315" y="150"/>
                    </a:lnTo>
                    <a:lnTo>
                      <a:pt x="308" y="150"/>
                    </a:lnTo>
                    <a:lnTo>
                      <a:pt x="301" y="151"/>
                    </a:lnTo>
                    <a:lnTo>
                      <a:pt x="293" y="151"/>
                    </a:lnTo>
                    <a:lnTo>
                      <a:pt x="285" y="151"/>
                    </a:lnTo>
                    <a:lnTo>
                      <a:pt x="278" y="151"/>
                    </a:lnTo>
                    <a:lnTo>
                      <a:pt x="270" y="151"/>
                    </a:lnTo>
                    <a:lnTo>
                      <a:pt x="262" y="151"/>
                    </a:lnTo>
                    <a:lnTo>
                      <a:pt x="255" y="151"/>
                    </a:lnTo>
                    <a:lnTo>
                      <a:pt x="247" y="151"/>
                    </a:lnTo>
                    <a:lnTo>
                      <a:pt x="239" y="150"/>
                    </a:lnTo>
                    <a:lnTo>
                      <a:pt x="232" y="150"/>
                    </a:lnTo>
                    <a:lnTo>
                      <a:pt x="224" y="149"/>
                    </a:lnTo>
                    <a:lnTo>
                      <a:pt x="217" y="148"/>
                    </a:lnTo>
                    <a:lnTo>
                      <a:pt x="209" y="147"/>
                    </a:lnTo>
                    <a:lnTo>
                      <a:pt x="201" y="147"/>
                    </a:lnTo>
                    <a:lnTo>
                      <a:pt x="194" y="145"/>
                    </a:lnTo>
                    <a:lnTo>
                      <a:pt x="186" y="144"/>
                    </a:lnTo>
                    <a:lnTo>
                      <a:pt x="180" y="143"/>
                    </a:lnTo>
                    <a:lnTo>
                      <a:pt x="174" y="142"/>
                    </a:lnTo>
                    <a:lnTo>
                      <a:pt x="167" y="139"/>
                    </a:lnTo>
                    <a:lnTo>
                      <a:pt x="161" y="138"/>
                    </a:lnTo>
                    <a:lnTo>
                      <a:pt x="154" y="136"/>
                    </a:lnTo>
                    <a:lnTo>
                      <a:pt x="148" y="135"/>
                    </a:lnTo>
                    <a:lnTo>
                      <a:pt x="142" y="133"/>
                    </a:lnTo>
                    <a:lnTo>
                      <a:pt x="137" y="132"/>
                    </a:lnTo>
                    <a:lnTo>
                      <a:pt x="130" y="130"/>
                    </a:lnTo>
                    <a:lnTo>
                      <a:pt x="125" y="129"/>
                    </a:lnTo>
                    <a:lnTo>
                      <a:pt x="119" y="127"/>
                    </a:lnTo>
                    <a:lnTo>
                      <a:pt x="114" y="125"/>
                    </a:lnTo>
                    <a:lnTo>
                      <a:pt x="109" y="123"/>
                    </a:lnTo>
                    <a:lnTo>
                      <a:pt x="104" y="122"/>
                    </a:lnTo>
                    <a:lnTo>
                      <a:pt x="98" y="120"/>
                    </a:lnTo>
                    <a:lnTo>
                      <a:pt x="94" y="118"/>
                    </a:lnTo>
                    <a:lnTo>
                      <a:pt x="89" y="116"/>
                    </a:lnTo>
                    <a:lnTo>
                      <a:pt x="85" y="114"/>
                    </a:lnTo>
                    <a:lnTo>
                      <a:pt x="80" y="111"/>
                    </a:lnTo>
                    <a:lnTo>
                      <a:pt x="76" y="109"/>
                    </a:lnTo>
                    <a:lnTo>
                      <a:pt x="71" y="107"/>
                    </a:lnTo>
                    <a:lnTo>
                      <a:pt x="68" y="105"/>
                    </a:lnTo>
                    <a:lnTo>
                      <a:pt x="64" y="103"/>
                    </a:lnTo>
                    <a:lnTo>
                      <a:pt x="60" y="102"/>
                    </a:lnTo>
                    <a:lnTo>
                      <a:pt x="56" y="100"/>
                    </a:lnTo>
                    <a:lnTo>
                      <a:pt x="53" y="98"/>
                    </a:lnTo>
                    <a:lnTo>
                      <a:pt x="50" y="96"/>
                    </a:lnTo>
                    <a:lnTo>
                      <a:pt x="46" y="94"/>
                    </a:lnTo>
                    <a:lnTo>
                      <a:pt x="43" y="92"/>
                    </a:lnTo>
                    <a:lnTo>
                      <a:pt x="39" y="90"/>
                    </a:lnTo>
                    <a:lnTo>
                      <a:pt x="36" y="88"/>
                    </a:lnTo>
                    <a:lnTo>
                      <a:pt x="34" y="85"/>
                    </a:lnTo>
                    <a:lnTo>
                      <a:pt x="31" y="83"/>
                    </a:lnTo>
                    <a:lnTo>
                      <a:pt x="29" y="82"/>
                    </a:lnTo>
                    <a:lnTo>
                      <a:pt x="26" y="80"/>
                    </a:lnTo>
                    <a:lnTo>
                      <a:pt x="24" y="78"/>
                    </a:lnTo>
                    <a:lnTo>
                      <a:pt x="22" y="76"/>
                    </a:lnTo>
                    <a:lnTo>
                      <a:pt x="19" y="75"/>
                    </a:lnTo>
                    <a:lnTo>
                      <a:pt x="17" y="73"/>
                    </a:lnTo>
                    <a:lnTo>
                      <a:pt x="15" y="72"/>
                    </a:lnTo>
                    <a:lnTo>
                      <a:pt x="14" y="71"/>
                    </a:lnTo>
                    <a:lnTo>
                      <a:pt x="12" y="70"/>
                    </a:lnTo>
                    <a:lnTo>
                      <a:pt x="9" y="66"/>
                    </a:lnTo>
                    <a:lnTo>
                      <a:pt x="7" y="64"/>
                    </a:lnTo>
                    <a:lnTo>
                      <a:pt x="4" y="62"/>
                    </a:lnTo>
                    <a:lnTo>
                      <a:pt x="3" y="61"/>
                    </a:lnTo>
                    <a:lnTo>
                      <a:pt x="1" y="57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8" name="Freeform 54"/>
              <p:cNvSpPr>
                <a:spLocks/>
              </p:cNvSpPr>
              <p:nvPr/>
            </p:nvSpPr>
            <p:spPr bwMode="auto">
              <a:xfrm>
                <a:off x="2422" y="3127"/>
                <a:ext cx="368" cy="130"/>
              </a:xfrm>
              <a:custGeom>
                <a:avLst/>
                <a:gdLst>
                  <a:gd name="T0" fmla="*/ 677 w 737"/>
                  <a:gd name="T1" fmla="*/ 1 h 258"/>
                  <a:gd name="T2" fmla="*/ 696 w 737"/>
                  <a:gd name="T3" fmla="*/ 7 h 258"/>
                  <a:gd name="T4" fmla="*/ 709 w 737"/>
                  <a:gd name="T5" fmla="*/ 13 h 258"/>
                  <a:gd name="T6" fmla="*/ 726 w 737"/>
                  <a:gd name="T7" fmla="*/ 28 h 258"/>
                  <a:gd name="T8" fmla="*/ 734 w 737"/>
                  <a:gd name="T9" fmla="*/ 44 h 258"/>
                  <a:gd name="T10" fmla="*/ 737 w 737"/>
                  <a:gd name="T11" fmla="*/ 66 h 258"/>
                  <a:gd name="T12" fmla="*/ 733 w 737"/>
                  <a:gd name="T13" fmla="*/ 94 h 258"/>
                  <a:gd name="T14" fmla="*/ 719 w 737"/>
                  <a:gd name="T15" fmla="*/ 126 h 258"/>
                  <a:gd name="T16" fmla="*/ 690 w 737"/>
                  <a:gd name="T17" fmla="*/ 158 h 258"/>
                  <a:gd name="T18" fmla="*/ 648 w 737"/>
                  <a:gd name="T19" fmla="*/ 186 h 258"/>
                  <a:gd name="T20" fmla="*/ 595 w 737"/>
                  <a:gd name="T21" fmla="*/ 210 h 258"/>
                  <a:gd name="T22" fmla="*/ 536 w 737"/>
                  <a:gd name="T23" fmla="*/ 229 h 258"/>
                  <a:gd name="T24" fmla="*/ 470 w 737"/>
                  <a:gd name="T25" fmla="*/ 244 h 258"/>
                  <a:gd name="T26" fmla="*/ 401 w 737"/>
                  <a:gd name="T27" fmla="*/ 254 h 258"/>
                  <a:gd name="T28" fmla="*/ 332 w 737"/>
                  <a:gd name="T29" fmla="*/ 258 h 258"/>
                  <a:gd name="T30" fmla="*/ 263 w 737"/>
                  <a:gd name="T31" fmla="*/ 256 h 258"/>
                  <a:gd name="T32" fmla="*/ 200 w 737"/>
                  <a:gd name="T33" fmla="*/ 248 h 258"/>
                  <a:gd name="T34" fmla="*/ 145 w 737"/>
                  <a:gd name="T35" fmla="*/ 235 h 258"/>
                  <a:gd name="T36" fmla="*/ 101 w 737"/>
                  <a:gd name="T37" fmla="*/ 219 h 258"/>
                  <a:gd name="T38" fmla="*/ 64 w 737"/>
                  <a:gd name="T39" fmla="*/ 201 h 258"/>
                  <a:gd name="T40" fmla="*/ 37 w 737"/>
                  <a:gd name="T41" fmla="*/ 180 h 258"/>
                  <a:gd name="T42" fmla="*/ 18 w 737"/>
                  <a:gd name="T43" fmla="*/ 160 h 258"/>
                  <a:gd name="T44" fmla="*/ 5 w 737"/>
                  <a:gd name="T45" fmla="*/ 140 h 258"/>
                  <a:gd name="T46" fmla="*/ 0 w 737"/>
                  <a:gd name="T47" fmla="*/ 120 h 258"/>
                  <a:gd name="T48" fmla="*/ 1 w 737"/>
                  <a:gd name="T49" fmla="*/ 104 h 258"/>
                  <a:gd name="T50" fmla="*/ 7 w 737"/>
                  <a:gd name="T51" fmla="*/ 89 h 258"/>
                  <a:gd name="T52" fmla="*/ 23 w 737"/>
                  <a:gd name="T53" fmla="*/ 69 h 258"/>
                  <a:gd name="T54" fmla="*/ 43 w 737"/>
                  <a:gd name="T55" fmla="*/ 54 h 258"/>
                  <a:gd name="T56" fmla="*/ 63 w 737"/>
                  <a:gd name="T57" fmla="*/ 44 h 258"/>
                  <a:gd name="T58" fmla="*/ 62 w 737"/>
                  <a:gd name="T59" fmla="*/ 49 h 258"/>
                  <a:gd name="T60" fmla="*/ 47 w 737"/>
                  <a:gd name="T61" fmla="*/ 68 h 258"/>
                  <a:gd name="T62" fmla="*/ 39 w 737"/>
                  <a:gd name="T63" fmla="*/ 85 h 258"/>
                  <a:gd name="T64" fmla="*/ 37 w 737"/>
                  <a:gd name="T65" fmla="*/ 102 h 258"/>
                  <a:gd name="T66" fmla="*/ 42 w 737"/>
                  <a:gd name="T67" fmla="*/ 119 h 258"/>
                  <a:gd name="T68" fmla="*/ 51 w 737"/>
                  <a:gd name="T69" fmla="*/ 141 h 258"/>
                  <a:gd name="T70" fmla="*/ 68 w 737"/>
                  <a:gd name="T71" fmla="*/ 163 h 258"/>
                  <a:gd name="T72" fmla="*/ 94 w 737"/>
                  <a:gd name="T73" fmla="*/ 184 h 258"/>
                  <a:gd name="T74" fmla="*/ 129 w 737"/>
                  <a:gd name="T75" fmla="*/ 201 h 258"/>
                  <a:gd name="T76" fmla="*/ 169 w 737"/>
                  <a:gd name="T77" fmla="*/ 215 h 258"/>
                  <a:gd name="T78" fmla="*/ 216 w 737"/>
                  <a:gd name="T79" fmla="*/ 226 h 258"/>
                  <a:gd name="T80" fmla="*/ 267 w 737"/>
                  <a:gd name="T81" fmla="*/ 232 h 258"/>
                  <a:gd name="T82" fmla="*/ 321 w 737"/>
                  <a:gd name="T83" fmla="*/ 235 h 258"/>
                  <a:gd name="T84" fmla="*/ 379 w 737"/>
                  <a:gd name="T85" fmla="*/ 233 h 258"/>
                  <a:gd name="T86" fmla="*/ 438 w 737"/>
                  <a:gd name="T87" fmla="*/ 226 h 258"/>
                  <a:gd name="T88" fmla="*/ 496 w 737"/>
                  <a:gd name="T89" fmla="*/ 214 h 258"/>
                  <a:gd name="T90" fmla="*/ 546 w 737"/>
                  <a:gd name="T91" fmla="*/ 199 h 258"/>
                  <a:gd name="T92" fmla="*/ 589 w 737"/>
                  <a:gd name="T93" fmla="*/ 184 h 258"/>
                  <a:gd name="T94" fmla="*/ 623 w 737"/>
                  <a:gd name="T95" fmla="*/ 167 h 258"/>
                  <a:gd name="T96" fmla="*/ 652 w 737"/>
                  <a:gd name="T97" fmla="*/ 149 h 258"/>
                  <a:gd name="T98" fmla="*/ 673 w 737"/>
                  <a:gd name="T99" fmla="*/ 131 h 258"/>
                  <a:gd name="T100" fmla="*/ 688 w 737"/>
                  <a:gd name="T101" fmla="*/ 113 h 258"/>
                  <a:gd name="T102" fmla="*/ 697 w 737"/>
                  <a:gd name="T103" fmla="*/ 94 h 258"/>
                  <a:gd name="T104" fmla="*/ 701 w 737"/>
                  <a:gd name="T105" fmla="*/ 77 h 258"/>
                  <a:gd name="T106" fmla="*/ 699 w 737"/>
                  <a:gd name="T107" fmla="*/ 59 h 258"/>
                  <a:gd name="T108" fmla="*/ 696 w 737"/>
                  <a:gd name="T109" fmla="*/ 44 h 258"/>
                  <a:gd name="T110" fmla="*/ 689 w 737"/>
                  <a:gd name="T111" fmla="*/ 24 h 258"/>
                  <a:gd name="T112" fmla="*/ 675 w 737"/>
                  <a:gd name="T113" fmla="*/ 7 h 25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737"/>
                  <a:gd name="T172" fmla="*/ 0 h 258"/>
                  <a:gd name="T173" fmla="*/ 737 w 737"/>
                  <a:gd name="T174" fmla="*/ 258 h 25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737" h="258">
                    <a:moveTo>
                      <a:pt x="666" y="0"/>
                    </a:moveTo>
                    <a:lnTo>
                      <a:pt x="667" y="0"/>
                    </a:lnTo>
                    <a:lnTo>
                      <a:pt x="668" y="0"/>
                    </a:lnTo>
                    <a:lnTo>
                      <a:pt x="670" y="0"/>
                    </a:lnTo>
                    <a:lnTo>
                      <a:pt x="672" y="0"/>
                    </a:lnTo>
                    <a:lnTo>
                      <a:pt x="675" y="1"/>
                    </a:lnTo>
                    <a:lnTo>
                      <a:pt x="677" y="1"/>
                    </a:lnTo>
                    <a:lnTo>
                      <a:pt x="681" y="2"/>
                    </a:lnTo>
                    <a:lnTo>
                      <a:pt x="685" y="3"/>
                    </a:lnTo>
                    <a:lnTo>
                      <a:pt x="688" y="4"/>
                    </a:lnTo>
                    <a:lnTo>
                      <a:pt x="690" y="4"/>
                    </a:lnTo>
                    <a:lnTo>
                      <a:pt x="692" y="5"/>
                    </a:lnTo>
                    <a:lnTo>
                      <a:pt x="694" y="6"/>
                    </a:lnTo>
                    <a:lnTo>
                      <a:pt x="696" y="7"/>
                    </a:lnTo>
                    <a:lnTo>
                      <a:pt x="697" y="7"/>
                    </a:lnTo>
                    <a:lnTo>
                      <a:pt x="700" y="8"/>
                    </a:lnTo>
                    <a:lnTo>
                      <a:pt x="702" y="9"/>
                    </a:lnTo>
                    <a:lnTo>
                      <a:pt x="704" y="10"/>
                    </a:lnTo>
                    <a:lnTo>
                      <a:pt x="705" y="11"/>
                    </a:lnTo>
                    <a:lnTo>
                      <a:pt x="707" y="12"/>
                    </a:lnTo>
                    <a:lnTo>
                      <a:pt x="709" y="13"/>
                    </a:lnTo>
                    <a:lnTo>
                      <a:pt x="712" y="15"/>
                    </a:lnTo>
                    <a:lnTo>
                      <a:pt x="716" y="17"/>
                    </a:lnTo>
                    <a:lnTo>
                      <a:pt x="719" y="21"/>
                    </a:lnTo>
                    <a:lnTo>
                      <a:pt x="721" y="23"/>
                    </a:lnTo>
                    <a:lnTo>
                      <a:pt x="722" y="24"/>
                    </a:lnTo>
                    <a:lnTo>
                      <a:pt x="724" y="26"/>
                    </a:lnTo>
                    <a:lnTo>
                      <a:pt x="726" y="28"/>
                    </a:lnTo>
                    <a:lnTo>
                      <a:pt x="727" y="30"/>
                    </a:lnTo>
                    <a:lnTo>
                      <a:pt x="728" y="32"/>
                    </a:lnTo>
                    <a:lnTo>
                      <a:pt x="730" y="34"/>
                    </a:lnTo>
                    <a:lnTo>
                      <a:pt x="731" y="37"/>
                    </a:lnTo>
                    <a:lnTo>
                      <a:pt x="732" y="39"/>
                    </a:lnTo>
                    <a:lnTo>
                      <a:pt x="733" y="42"/>
                    </a:lnTo>
                    <a:lnTo>
                      <a:pt x="734" y="44"/>
                    </a:lnTo>
                    <a:lnTo>
                      <a:pt x="735" y="48"/>
                    </a:lnTo>
                    <a:lnTo>
                      <a:pt x="735" y="50"/>
                    </a:lnTo>
                    <a:lnTo>
                      <a:pt x="736" y="53"/>
                    </a:lnTo>
                    <a:lnTo>
                      <a:pt x="736" y="56"/>
                    </a:lnTo>
                    <a:lnTo>
                      <a:pt x="737" y="59"/>
                    </a:lnTo>
                    <a:lnTo>
                      <a:pt x="737" y="63"/>
                    </a:lnTo>
                    <a:lnTo>
                      <a:pt x="737" y="66"/>
                    </a:lnTo>
                    <a:lnTo>
                      <a:pt x="737" y="69"/>
                    </a:lnTo>
                    <a:lnTo>
                      <a:pt x="737" y="74"/>
                    </a:lnTo>
                    <a:lnTo>
                      <a:pt x="736" y="77"/>
                    </a:lnTo>
                    <a:lnTo>
                      <a:pt x="736" y="81"/>
                    </a:lnTo>
                    <a:lnTo>
                      <a:pt x="735" y="85"/>
                    </a:lnTo>
                    <a:lnTo>
                      <a:pt x="734" y="90"/>
                    </a:lnTo>
                    <a:lnTo>
                      <a:pt x="733" y="94"/>
                    </a:lnTo>
                    <a:lnTo>
                      <a:pt x="732" y="98"/>
                    </a:lnTo>
                    <a:lnTo>
                      <a:pt x="730" y="103"/>
                    </a:lnTo>
                    <a:lnTo>
                      <a:pt x="729" y="108"/>
                    </a:lnTo>
                    <a:lnTo>
                      <a:pt x="727" y="113"/>
                    </a:lnTo>
                    <a:lnTo>
                      <a:pt x="725" y="117"/>
                    </a:lnTo>
                    <a:lnTo>
                      <a:pt x="722" y="122"/>
                    </a:lnTo>
                    <a:lnTo>
                      <a:pt x="719" y="126"/>
                    </a:lnTo>
                    <a:lnTo>
                      <a:pt x="716" y="131"/>
                    </a:lnTo>
                    <a:lnTo>
                      <a:pt x="712" y="136"/>
                    </a:lnTo>
                    <a:lnTo>
                      <a:pt x="708" y="140"/>
                    </a:lnTo>
                    <a:lnTo>
                      <a:pt x="704" y="145"/>
                    </a:lnTo>
                    <a:lnTo>
                      <a:pt x="699" y="149"/>
                    </a:lnTo>
                    <a:lnTo>
                      <a:pt x="695" y="153"/>
                    </a:lnTo>
                    <a:lnTo>
                      <a:pt x="690" y="158"/>
                    </a:lnTo>
                    <a:lnTo>
                      <a:pt x="685" y="162"/>
                    </a:lnTo>
                    <a:lnTo>
                      <a:pt x="679" y="166"/>
                    </a:lnTo>
                    <a:lnTo>
                      <a:pt x="673" y="170"/>
                    </a:lnTo>
                    <a:lnTo>
                      <a:pt x="667" y="174"/>
                    </a:lnTo>
                    <a:lnTo>
                      <a:pt x="662" y="178"/>
                    </a:lnTo>
                    <a:lnTo>
                      <a:pt x="654" y="181"/>
                    </a:lnTo>
                    <a:lnTo>
                      <a:pt x="648" y="186"/>
                    </a:lnTo>
                    <a:lnTo>
                      <a:pt x="641" y="189"/>
                    </a:lnTo>
                    <a:lnTo>
                      <a:pt x="635" y="193"/>
                    </a:lnTo>
                    <a:lnTo>
                      <a:pt x="626" y="196"/>
                    </a:lnTo>
                    <a:lnTo>
                      <a:pt x="619" y="199"/>
                    </a:lnTo>
                    <a:lnTo>
                      <a:pt x="611" y="203"/>
                    </a:lnTo>
                    <a:lnTo>
                      <a:pt x="604" y="206"/>
                    </a:lnTo>
                    <a:lnTo>
                      <a:pt x="595" y="210"/>
                    </a:lnTo>
                    <a:lnTo>
                      <a:pt x="587" y="213"/>
                    </a:lnTo>
                    <a:lnTo>
                      <a:pt x="579" y="216"/>
                    </a:lnTo>
                    <a:lnTo>
                      <a:pt x="571" y="219"/>
                    </a:lnTo>
                    <a:lnTo>
                      <a:pt x="562" y="221"/>
                    </a:lnTo>
                    <a:lnTo>
                      <a:pt x="554" y="224"/>
                    </a:lnTo>
                    <a:lnTo>
                      <a:pt x="545" y="226"/>
                    </a:lnTo>
                    <a:lnTo>
                      <a:pt x="536" y="229"/>
                    </a:lnTo>
                    <a:lnTo>
                      <a:pt x="527" y="231"/>
                    </a:lnTo>
                    <a:lnTo>
                      <a:pt x="518" y="234"/>
                    </a:lnTo>
                    <a:lnTo>
                      <a:pt x="508" y="236"/>
                    </a:lnTo>
                    <a:lnTo>
                      <a:pt x="499" y="239"/>
                    </a:lnTo>
                    <a:lnTo>
                      <a:pt x="489" y="241"/>
                    </a:lnTo>
                    <a:lnTo>
                      <a:pt x="479" y="243"/>
                    </a:lnTo>
                    <a:lnTo>
                      <a:pt x="470" y="244"/>
                    </a:lnTo>
                    <a:lnTo>
                      <a:pt x="461" y="246"/>
                    </a:lnTo>
                    <a:lnTo>
                      <a:pt x="450" y="247"/>
                    </a:lnTo>
                    <a:lnTo>
                      <a:pt x="441" y="249"/>
                    </a:lnTo>
                    <a:lnTo>
                      <a:pt x="430" y="250"/>
                    </a:lnTo>
                    <a:lnTo>
                      <a:pt x="421" y="252"/>
                    </a:lnTo>
                    <a:lnTo>
                      <a:pt x="411" y="253"/>
                    </a:lnTo>
                    <a:lnTo>
                      <a:pt x="401" y="254"/>
                    </a:lnTo>
                    <a:lnTo>
                      <a:pt x="391" y="255"/>
                    </a:lnTo>
                    <a:lnTo>
                      <a:pt x="382" y="256"/>
                    </a:lnTo>
                    <a:lnTo>
                      <a:pt x="371" y="256"/>
                    </a:lnTo>
                    <a:lnTo>
                      <a:pt x="361" y="257"/>
                    </a:lnTo>
                    <a:lnTo>
                      <a:pt x="352" y="257"/>
                    </a:lnTo>
                    <a:lnTo>
                      <a:pt x="341" y="258"/>
                    </a:lnTo>
                    <a:lnTo>
                      <a:pt x="332" y="258"/>
                    </a:lnTo>
                    <a:lnTo>
                      <a:pt x="322" y="258"/>
                    </a:lnTo>
                    <a:lnTo>
                      <a:pt x="312" y="258"/>
                    </a:lnTo>
                    <a:lnTo>
                      <a:pt x="302" y="258"/>
                    </a:lnTo>
                    <a:lnTo>
                      <a:pt x="293" y="257"/>
                    </a:lnTo>
                    <a:lnTo>
                      <a:pt x="282" y="257"/>
                    </a:lnTo>
                    <a:lnTo>
                      <a:pt x="273" y="257"/>
                    </a:lnTo>
                    <a:lnTo>
                      <a:pt x="263" y="256"/>
                    </a:lnTo>
                    <a:lnTo>
                      <a:pt x="254" y="255"/>
                    </a:lnTo>
                    <a:lnTo>
                      <a:pt x="245" y="254"/>
                    </a:lnTo>
                    <a:lnTo>
                      <a:pt x="235" y="253"/>
                    </a:lnTo>
                    <a:lnTo>
                      <a:pt x="227" y="253"/>
                    </a:lnTo>
                    <a:lnTo>
                      <a:pt x="217" y="251"/>
                    </a:lnTo>
                    <a:lnTo>
                      <a:pt x="209" y="249"/>
                    </a:lnTo>
                    <a:lnTo>
                      <a:pt x="200" y="248"/>
                    </a:lnTo>
                    <a:lnTo>
                      <a:pt x="192" y="246"/>
                    </a:lnTo>
                    <a:lnTo>
                      <a:pt x="184" y="245"/>
                    </a:lnTo>
                    <a:lnTo>
                      <a:pt x="175" y="243"/>
                    </a:lnTo>
                    <a:lnTo>
                      <a:pt x="167" y="241"/>
                    </a:lnTo>
                    <a:lnTo>
                      <a:pt x="160" y="240"/>
                    </a:lnTo>
                    <a:lnTo>
                      <a:pt x="153" y="238"/>
                    </a:lnTo>
                    <a:lnTo>
                      <a:pt x="145" y="235"/>
                    </a:lnTo>
                    <a:lnTo>
                      <a:pt x="138" y="233"/>
                    </a:lnTo>
                    <a:lnTo>
                      <a:pt x="132" y="230"/>
                    </a:lnTo>
                    <a:lnTo>
                      <a:pt x="125" y="228"/>
                    </a:lnTo>
                    <a:lnTo>
                      <a:pt x="118" y="226"/>
                    </a:lnTo>
                    <a:lnTo>
                      <a:pt x="112" y="224"/>
                    </a:lnTo>
                    <a:lnTo>
                      <a:pt x="107" y="222"/>
                    </a:lnTo>
                    <a:lnTo>
                      <a:pt x="101" y="219"/>
                    </a:lnTo>
                    <a:lnTo>
                      <a:pt x="94" y="217"/>
                    </a:lnTo>
                    <a:lnTo>
                      <a:pt x="89" y="214"/>
                    </a:lnTo>
                    <a:lnTo>
                      <a:pt x="84" y="212"/>
                    </a:lnTo>
                    <a:lnTo>
                      <a:pt x="79" y="208"/>
                    </a:lnTo>
                    <a:lnTo>
                      <a:pt x="74" y="206"/>
                    </a:lnTo>
                    <a:lnTo>
                      <a:pt x="68" y="203"/>
                    </a:lnTo>
                    <a:lnTo>
                      <a:pt x="64" y="201"/>
                    </a:lnTo>
                    <a:lnTo>
                      <a:pt x="60" y="198"/>
                    </a:lnTo>
                    <a:lnTo>
                      <a:pt x="56" y="195"/>
                    </a:lnTo>
                    <a:lnTo>
                      <a:pt x="52" y="192"/>
                    </a:lnTo>
                    <a:lnTo>
                      <a:pt x="48" y="190"/>
                    </a:lnTo>
                    <a:lnTo>
                      <a:pt x="45" y="187"/>
                    </a:lnTo>
                    <a:lnTo>
                      <a:pt x="40" y="184"/>
                    </a:lnTo>
                    <a:lnTo>
                      <a:pt x="37" y="180"/>
                    </a:lnTo>
                    <a:lnTo>
                      <a:pt x="34" y="178"/>
                    </a:lnTo>
                    <a:lnTo>
                      <a:pt x="31" y="175"/>
                    </a:lnTo>
                    <a:lnTo>
                      <a:pt x="28" y="172"/>
                    </a:lnTo>
                    <a:lnTo>
                      <a:pt x="25" y="169"/>
                    </a:lnTo>
                    <a:lnTo>
                      <a:pt x="23" y="166"/>
                    </a:lnTo>
                    <a:lnTo>
                      <a:pt x="20" y="163"/>
                    </a:lnTo>
                    <a:lnTo>
                      <a:pt x="18" y="160"/>
                    </a:lnTo>
                    <a:lnTo>
                      <a:pt x="16" y="158"/>
                    </a:lnTo>
                    <a:lnTo>
                      <a:pt x="14" y="154"/>
                    </a:lnTo>
                    <a:lnTo>
                      <a:pt x="11" y="151"/>
                    </a:lnTo>
                    <a:lnTo>
                      <a:pt x="9" y="148"/>
                    </a:lnTo>
                    <a:lnTo>
                      <a:pt x="8" y="145"/>
                    </a:lnTo>
                    <a:lnTo>
                      <a:pt x="7" y="143"/>
                    </a:lnTo>
                    <a:lnTo>
                      <a:pt x="5" y="140"/>
                    </a:lnTo>
                    <a:lnTo>
                      <a:pt x="4" y="137"/>
                    </a:lnTo>
                    <a:lnTo>
                      <a:pt x="3" y="134"/>
                    </a:lnTo>
                    <a:lnTo>
                      <a:pt x="3" y="132"/>
                    </a:lnTo>
                    <a:lnTo>
                      <a:pt x="2" y="129"/>
                    </a:lnTo>
                    <a:lnTo>
                      <a:pt x="1" y="125"/>
                    </a:lnTo>
                    <a:lnTo>
                      <a:pt x="0" y="123"/>
                    </a:lnTo>
                    <a:lnTo>
                      <a:pt x="0" y="120"/>
                    </a:lnTo>
                    <a:lnTo>
                      <a:pt x="0" y="118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08"/>
                    </a:lnTo>
                    <a:lnTo>
                      <a:pt x="1" y="106"/>
                    </a:lnTo>
                    <a:lnTo>
                      <a:pt x="1" y="104"/>
                    </a:lnTo>
                    <a:lnTo>
                      <a:pt x="2" y="102"/>
                    </a:lnTo>
                    <a:lnTo>
                      <a:pt x="2" y="99"/>
                    </a:lnTo>
                    <a:lnTo>
                      <a:pt x="3" y="96"/>
                    </a:lnTo>
                    <a:lnTo>
                      <a:pt x="4" y="95"/>
                    </a:lnTo>
                    <a:lnTo>
                      <a:pt x="5" y="93"/>
                    </a:lnTo>
                    <a:lnTo>
                      <a:pt x="6" y="91"/>
                    </a:lnTo>
                    <a:lnTo>
                      <a:pt x="7" y="89"/>
                    </a:lnTo>
                    <a:lnTo>
                      <a:pt x="8" y="87"/>
                    </a:lnTo>
                    <a:lnTo>
                      <a:pt x="9" y="85"/>
                    </a:lnTo>
                    <a:lnTo>
                      <a:pt x="12" y="82"/>
                    </a:lnTo>
                    <a:lnTo>
                      <a:pt x="15" y="79"/>
                    </a:lnTo>
                    <a:lnTo>
                      <a:pt x="18" y="76"/>
                    </a:lnTo>
                    <a:lnTo>
                      <a:pt x="20" y="72"/>
                    </a:lnTo>
                    <a:lnTo>
                      <a:pt x="23" y="69"/>
                    </a:lnTo>
                    <a:lnTo>
                      <a:pt x="26" y="67"/>
                    </a:lnTo>
                    <a:lnTo>
                      <a:pt x="28" y="64"/>
                    </a:lnTo>
                    <a:lnTo>
                      <a:pt x="31" y="62"/>
                    </a:lnTo>
                    <a:lnTo>
                      <a:pt x="34" y="59"/>
                    </a:lnTo>
                    <a:lnTo>
                      <a:pt x="37" y="58"/>
                    </a:lnTo>
                    <a:lnTo>
                      <a:pt x="40" y="56"/>
                    </a:lnTo>
                    <a:lnTo>
                      <a:pt x="43" y="54"/>
                    </a:lnTo>
                    <a:lnTo>
                      <a:pt x="46" y="52"/>
                    </a:lnTo>
                    <a:lnTo>
                      <a:pt x="49" y="51"/>
                    </a:lnTo>
                    <a:lnTo>
                      <a:pt x="51" y="50"/>
                    </a:lnTo>
                    <a:lnTo>
                      <a:pt x="54" y="49"/>
                    </a:lnTo>
                    <a:lnTo>
                      <a:pt x="56" y="48"/>
                    </a:lnTo>
                    <a:lnTo>
                      <a:pt x="59" y="47"/>
                    </a:lnTo>
                    <a:lnTo>
                      <a:pt x="63" y="44"/>
                    </a:lnTo>
                    <a:lnTo>
                      <a:pt x="65" y="43"/>
                    </a:lnTo>
                    <a:lnTo>
                      <a:pt x="72" y="42"/>
                    </a:lnTo>
                    <a:lnTo>
                      <a:pt x="71" y="43"/>
                    </a:lnTo>
                    <a:lnTo>
                      <a:pt x="68" y="44"/>
                    </a:lnTo>
                    <a:lnTo>
                      <a:pt x="66" y="46"/>
                    </a:lnTo>
                    <a:lnTo>
                      <a:pt x="65" y="48"/>
                    </a:lnTo>
                    <a:lnTo>
                      <a:pt x="62" y="49"/>
                    </a:lnTo>
                    <a:lnTo>
                      <a:pt x="60" y="51"/>
                    </a:lnTo>
                    <a:lnTo>
                      <a:pt x="58" y="53"/>
                    </a:lnTo>
                    <a:lnTo>
                      <a:pt x="56" y="56"/>
                    </a:lnTo>
                    <a:lnTo>
                      <a:pt x="53" y="58"/>
                    </a:lnTo>
                    <a:lnTo>
                      <a:pt x="51" y="61"/>
                    </a:lnTo>
                    <a:lnTo>
                      <a:pt x="49" y="64"/>
                    </a:lnTo>
                    <a:lnTo>
                      <a:pt x="47" y="68"/>
                    </a:lnTo>
                    <a:lnTo>
                      <a:pt x="45" y="71"/>
                    </a:lnTo>
                    <a:lnTo>
                      <a:pt x="43" y="75"/>
                    </a:lnTo>
                    <a:lnTo>
                      <a:pt x="42" y="77"/>
                    </a:lnTo>
                    <a:lnTo>
                      <a:pt x="40" y="79"/>
                    </a:lnTo>
                    <a:lnTo>
                      <a:pt x="40" y="81"/>
                    </a:lnTo>
                    <a:lnTo>
                      <a:pt x="39" y="83"/>
                    </a:lnTo>
                    <a:lnTo>
                      <a:pt x="39" y="85"/>
                    </a:lnTo>
                    <a:lnTo>
                      <a:pt x="38" y="87"/>
                    </a:lnTo>
                    <a:lnTo>
                      <a:pt x="38" y="89"/>
                    </a:lnTo>
                    <a:lnTo>
                      <a:pt x="38" y="91"/>
                    </a:lnTo>
                    <a:lnTo>
                      <a:pt x="37" y="93"/>
                    </a:lnTo>
                    <a:lnTo>
                      <a:pt x="37" y="95"/>
                    </a:lnTo>
                    <a:lnTo>
                      <a:pt x="37" y="98"/>
                    </a:lnTo>
                    <a:lnTo>
                      <a:pt x="37" y="102"/>
                    </a:lnTo>
                    <a:lnTo>
                      <a:pt x="37" y="104"/>
                    </a:lnTo>
                    <a:lnTo>
                      <a:pt x="37" y="106"/>
                    </a:lnTo>
                    <a:lnTo>
                      <a:pt x="38" y="109"/>
                    </a:lnTo>
                    <a:lnTo>
                      <a:pt x="38" y="111"/>
                    </a:lnTo>
                    <a:lnTo>
                      <a:pt x="39" y="114"/>
                    </a:lnTo>
                    <a:lnTo>
                      <a:pt x="40" y="116"/>
                    </a:lnTo>
                    <a:lnTo>
                      <a:pt x="42" y="119"/>
                    </a:lnTo>
                    <a:lnTo>
                      <a:pt x="43" y="122"/>
                    </a:lnTo>
                    <a:lnTo>
                      <a:pt x="44" y="125"/>
                    </a:lnTo>
                    <a:lnTo>
                      <a:pt x="45" y="129"/>
                    </a:lnTo>
                    <a:lnTo>
                      <a:pt x="46" y="132"/>
                    </a:lnTo>
                    <a:lnTo>
                      <a:pt x="48" y="135"/>
                    </a:lnTo>
                    <a:lnTo>
                      <a:pt x="49" y="138"/>
                    </a:lnTo>
                    <a:lnTo>
                      <a:pt x="51" y="141"/>
                    </a:lnTo>
                    <a:lnTo>
                      <a:pt x="53" y="144"/>
                    </a:lnTo>
                    <a:lnTo>
                      <a:pt x="55" y="148"/>
                    </a:lnTo>
                    <a:lnTo>
                      <a:pt x="58" y="150"/>
                    </a:lnTo>
                    <a:lnTo>
                      <a:pt x="60" y="153"/>
                    </a:lnTo>
                    <a:lnTo>
                      <a:pt x="62" y="158"/>
                    </a:lnTo>
                    <a:lnTo>
                      <a:pt x="65" y="161"/>
                    </a:lnTo>
                    <a:lnTo>
                      <a:pt x="68" y="163"/>
                    </a:lnTo>
                    <a:lnTo>
                      <a:pt x="72" y="166"/>
                    </a:lnTo>
                    <a:lnTo>
                      <a:pt x="75" y="169"/>
                    </a:lnTo>
                    <a:lnTo>
                      <a:pt x="79" y="172"/>
                    </a:lnTo>
                    <a:lnTo>
                      <a:pt x="83" y="175"/>
                    </a:lnTo>
                    <a:lnTo>
                      <a:pt x="86" y="178"/>
                    </a:lnTo>
                    <a:lnTo>
                      <a:pt x="90" y="180"/>
                    </a:lnTo>
                    <a:lnTo>
                      <a:pt x="94" y="184"/>
                    </a:lnTo>
                    <a:lnTo>
                      <a:pt x="100" y="186"/>
                    </a:lnTo>
                    <a:lnTo>
                      <a:pt x="104" y="189"/>
                    </a:lnTo>
                    <a:lnTo>
                      <a:pt x="108" y="191"/>
                    </a:lnTo>
                    <a:lnTo>
                      <a:pt x="113" y="194"/>
                    </a:lnTo>
                    <a:lnTo>
                      <a:pt x="118" y="196"/>
                    </a:lnTo>
                    <a:lnTo>
                      <a:pt x="123" y="199"/>
                    </a:lnTo>
                    <a:lnTo>
                      <a:pt x="129" y="201"/>
                    </a:lnTo>
                    <a:lnTo>
                      <a:pt x="134" y="203"/>
                    </a:lnTo>
                    <a:lnTo>
                      <a:pt x="140" y="205"/>
                    </a:lnTo>
                    <a:lnTo>
                      <a:pt x="145" y="207"/>
                    </a:lnTo>
                    <a:lnTo>
                      <a:pt x="150" y="210"/>
                    </a:lnTo>
                    <a:lnTo>
                      <a:pt x="157" y="212"/>
                    </a:lnTo>
                    <a:lnTo>
                      <a:pt x="163" y="213"/>
                    </a:lnTo>
                    <a:lnTo>
                      <a:pt x="169" y="215"/>
                    </a:lnTo>
                    <a:lnTo>
                      <a:pt x="175" y="217"/>
                    </a:lnTo>
                    <a:lnTo>
                      <a:pt x="183" y="219"/>
                    </a:lnTo>
                    <a:lnTo>
                      <a:pt x="189" y="220"/>
                    </a:lnTo>
                    <a:lnTo>
                      <a:pt x="195" y="222"/>
                    </a:lnTo>
                    <a:lnTo>
                      <a:pt x="202" y="223"/>
                    </a:lnTo>
                    <a:lnTo>
                      <a:pt x="210" y="225"/>
                    </a:lnTo>
                    <a:lnTo>
                      <a:pt x="216" y="226"/>
                    </a:lnTo>
                    <a:lnTo>
                      <a:pt x="223" y="227"/>
                    </a:lnTo>
                    <a:lnTo>
                      <a:pt x="230" y="228"/>
                    </a:lnTo>
                    <a:lnTo>
                      <a:pt x="238" y="229"/>
                    </a:lnTo>
                    <a:lnTo>
                      <a:pt x="245" y="229"/>
                    </a:lnTo>
                    <a:lnTo>
                      <a:pt x="252" y="230"/>
                    </a:lnTo>
                    <a:lnTo>
                      <a:pt x="259" y="231"/>
                    </a:lnTo>
                    <a:lnTo>
                      <a:pt x="267" y="232"/>
                    </a:lnTo>
                    <a:lnTo>
                      <a:pt x="274" y="233"/>
                    </a:lnTo>
                    <a:lnTo>
                      <a:pt x="282" y="233"/>
                    </a:lnTo>
                    <a:lnTo>
                      <a:pt x="289" y="234"/>
                    </a:lnTo>
                    <a:lnTo>
                      <a:pt x="298" y="234"/>
                    </a:lnTo>
                    <a:lnTo>
                      <a:pt x="305" y="234"/>
                    </a:lnTo>
                    <a:lnTo>
                      <a:pt x="313" y="235"/>
                    </a:lnTo>
                    <a:lnTo>
                      <a:pt x="321" y="235"/>
                    </a:lnTo>
                    <a:lnTo>
                      <a:pt x="330" y="235"/>
                    </a:lnTo>
                    <a:lnTo>
                      <a:pt x="337" y="235"/>
                    </a:lnTo>
                    <a:lnTo>
                      <a:pt x="345" y="235"/>
                    </a:lnTo>
                    <a:lnTo>
                      <a:pt x="354" y="234"/>
                    </a:lnTo>
                    <a:lnTo>
                      <a:pt x="362" y="234"/>
                    </a:lnTo>
                    <a:lnTo>
                      <a:pt x="370" y="233"/>
                    </a:lnTo>
                    <a:lnTo>
                      <a:pt x="379" y="233"/>
                    </a:lnTo>
                    <a:lnTo>
                      <a:pt x="387" y="232"/>
                    </a:lnTo>
                    <a:lnTo>
                      <a:pt x="395" y="231"/>
                    </a:lnTo>
                    <a:lnTo>
                      <a:pt x="403" y="230"/>
                    </a:lnTo>
                    <a:lnTo>
                      <a:pt x="412" y="229"/>
                    </a:lnTo>
                    <a:lnTo>
                      <a:pt x="420" y="228"/>
                    </a:lnTo>
                    <a:lnTo>
                      <a:pt x="429" y="227"/>
                    </a:lnTo>
                    <a:lnTo>
                      <a:pt x="438" y="226"/>
                    </a:lnTo>
                    <a:lnTo>
                      <a:pt x="446" y="224"/>
                    </a:lnTo>
                    <a:lnTo>
                      <a:pt x="454" y="223"/>
                    </a:lnTo>
                    <a:lnTo>
                      <a:pt x="464" y="222"/>
                    </a:lnTo>
                    <a:lnTo>
                      <a:pt x="472" y="220"/>
                    </a:lnTo>
                    <a:lnTo>
                      <a:pt x="479" y="218"/>
                    </a:lnTo>
                    <a:lnTo>
                      <a:pt x="487" y="216"/>
                    </a:lnTo>
                    <a:lnTo>
                      <a:pt x="496" y="214"/>
                    </a:lnTo>
                    <a:lnTo>
                      <a:pt x="503" y="212"/>
                    </a:lnTo>
                    <a:lnTo>
                      <a:pt x="511" y="210"/>
                    </a:lnTo>
                    <a:lnTo>
                      <a:pt x="519" y="207"/>
                    </a:lnTo>
                    <a:lnTo>
                      <a:pt x="526" y="206"/>
                    </a:lnTo>
                    <a:lnTo>
                      <a:pt x="532" y="203"/>
                    </a:lnTo>
                    <a:lnTo>
                      <a:pt x="539" y="201"/>
                    </a:lnTo>
                    <a:lnTo>
                      <a:pt x="546" y="199"/>
                    </a:lnTo>
                    <a:lnTo>
                      <a:pt x="553" y="197"/>
                    </a:lnTo>
                    <a:lnTo>
                      <a:pt x="559" y="195"/>
                    </a:lnTo>
                    <a:lnTo>
                      <a:pt x="565" y="193"/>
                    </a:lnTo>
                    <a:lnTo>
                      <a:pt x="571" y="191"/>
                    </a:lnTo>
                    <a:lnTo>
                      <a:pt x="578" y="189"/>
                    </a:lnTo>
                    <a:lnTo>
                      <a:pt x="583" y="187"/>
                    </a:lnTo>
                    <a:lnTo>
                      <a:pt x="589" y="184"/>
                    </a:lnTo>
                    <a:lnTo>
                      <a:pt x="594" y="181"/>
                    </a:lnTo>
                    <a:lnTo>
                      <a:pt x="600" y="179"/>
                    </a:lnTo>
                    <a:lnTo>
                      <a:pt x="605" y="177"/>
                    </a:lnTo>
                    <a:lnTo>
                      <a:pt x="610" y="174"/>
                    </a:lnTo>
                    <a:lnTo>
                      <a:pt x="615" y="172"/>
                    </a:lnTo>
                    <a:lnTo>
                      <a:pt x="619" y="170"/>
                    </a:lnTo>
                    <a:lnTo>
                      <a:pt x="623" y="167"/>
                    </a:lnTo>
                    <a:lnTo>
                      <a:pt x="629" y="165"/>
                    </a:lnTo>
                    <a:lnTo>
                      <a:pt x="633" y="162"/>
                    </a:lnTo>
                    <a:lnTo>
                      <a:pt x="637" y="160"/>
                    </a:lnTo>
                    <a:lnTo>
                      <a:pt x="641" y="157"/>
                    </a:lnTo>
                    <a:lnTo>
                      <a:pt x="644" y="154"/>
                    </a:lnTo>
                    <a:lnTo>
                      <a:pt x="648" y="151"/>
                    </a:lnTo>
                    <a:lnTo>
                      <a:pt x="652" y="149"/>
                    </a:lnTo>
                    <a:lnTo>
                      <a:pt x="656" y="147"/>
                    </a:lnTo>
                    <a:lnTo>
                      <a:pt x="659" y="144"/>
                    </a:lnTo>
                    <a:lnTo>
                      <a:pt x="662" y="142"/>
                    </a:lnTo>
                    <a:lnTo>
                      <a:pt x="665" y="139"/>
                    </a:lnTo>
                    <a:lnTo>
                      <a:pt x="667" y="136"/>
                    </a:lnTo>
                    <a:lnTo>
                      <a:pt x="670" y="134"/>
                    </a:lnTo>
                    <a:lnTo>
                      <a:pt x="673" y="131"/>
                    </a:lnTo>
                    <a:lnTo>
                      <a:pt x="676" y="129"/>
                    </a:lnTo>
                    <a:lnTo>
                      <a:pt x="678" y="125"/>
                    </a:lnTo>
                    <a:lnTo>
                      <a:pt x="680" y="123"/>
                    </a:lnTo>
                    <a:lnTo>
                      <a:pt x="682" y="120"/>
                    </a:lnTo>
                    <a:lnTo>
                      <a:pt x="685" y="118"/>
                    </a:lnTo>
                    <a:lnTo>
                      <a:pt x="686" y="115"/>
                    </a:lnTo>
                    <a:lnTo>
                      <a:pt x="688" y="113"/>
                    </a:lnTo>
                    <a:lnTo>
                      <a:pt x="690" y="110"/>
                    </a:lnTo>
                    <a:lnTo>
                      <a:pt x="691" y="108"/>
                    </a:lnTo>
                    <a:lnTo>
                      <a:pt x="692" y="105"/>
                    </a:lnTo>
                    <a:lnTo>
                      <a:pt x="694" y="103"/>
                    </a:lnTo>
                    <a:lnTo>
                      <a:pt x="695" y="99"/>
                    </a:lnTo>
                    <a:lnTo>
                      <a:pt x="696" y="97"/>
                    </a:lnTo>
                    <a:lnTo>
                      <a:pt x="697" y="94"/>
                    </a:lnTo>
                    <a:lnTo>
                      <a:pt x="698" y="92"/>
                    </a:lnTo>
                    <a:lnTo>
                      <a:pt x="699" y="89"/>
                    </a:lnTo>
                    <a:lnTo>
                      <a:pt x="699" y="87"/>
                    </a:lnTo>
                    <a:lnTo>
                      <a:pt x="700" y="84"/>
                    </a:lnTo>
                    <a:lnTo>
                      <a:pt x="700" y="82"/>
                    </a:lnTo>
                    <a:lnTo>
                      <a:pt x="700" y="79"/>
                    </a:lnTo>
                    <a:lnTo>
                      <a:pt x="701" y="77"/>
                    </a:lnTo>
                    <a:lnTo>
                      <a:pt x="701" y="74"/>
                    </a:lnTo>
                    <a:lnTo>
                      <a:pt x="701" y="71"/>
                    </a:lnTo>
                    <a:lnTo>
                      <a:pt x="701" y="69"/>
                    </a:lnTo>
                    <a:lnTo>
                      <a:pt x="701" y="67"/>
                    </a:lnTo>
                    <a:lnTo>
                      <a:pt x="700" y="64"/>
                    </a:lnTo>
                    <a:lnTo>
                      <a:pt x="700" y="62"/>
                    </a:lnTo>
                    <a:lnTo>
                      <a:pt x="699" y="59"/>
                    </a:lnTo>
                    <a:lnTo>
                      <a:pt x="699" y="57"/>
                    </a:lnTo>
                    <a:lnTo>
                      <a:pt x="699" y="55"/>
                    </a:lnTo>
                    <a:lnTo>
                      <a:pt x="698" y="53"/>
                    </a:lnTo>
                    <a:lnTo>
                      <a:pt x="698" y="51"/>
                    </a:lnTo>
                    <a:lnTo>
                      <a:pt x="697" y="49"/>
                    </a:lnTo>
                    <a:lnTo>
                      <a:pt x="697" y="47"/>
                    </a:lnTo>
                    <a:lnTo>
                      <a:pt x="696" y="44"/>
                    </a:lnTo>
                    <a:lnTo>
                      <a:pt x="696" y="42"/>
                    </a:lnTo>
                    <a:lnTo>
                      <a:pt x="695" y="40"/>
                    </a:lnTo>
                    <a:lnTo>
                      <a:pt x="694" y="36"/>
                    </a:lnTo>
                    <a:lnTo>
                      <a:pt x="693" y="33"/>
                    </a:lnTo>
                    <a:lnTo>
                      <a:pt x="691" y="30"/>
                    </a:lnTo>
                    <a:lnTo>
                      <a:pt x="690" y="27"/>
                    </a:lnTo>
                    <a:lnTo>
                      <a:pt x="689" y="24"/>
                    </a:lnTo>
                    <a:lnTo>
                      <a:pt x="687" y="22"/>
                    </a:lnTo>
                    <a:lnTo>
                      <a:pt x="686" y="19"/>
                    </a:lnTo>
                    <a:lnTo>
                      <a:pt x="685" y="16"/>
                    </a:lnTo>
                    <a:lnTo>
                      <a:pt x="682" y="14"/>
                    </a:lnTo>
                    <a:lnTo>
                      <a:pt x="681" y="13"/>
                    </a:lnTo>
                    <a:lnTo>
                      <a:pt x="678" y="9"/>
                    </a:lnTo>
                    <a:lnTo>
                      <a:pt x="675" y="7"/>
                    </a:lnTo>
                    <a:lnTo>
                      <a:pt x="673" y="4"/>
                    </a:lnTo>
                    <a:lnTo>
                      <a:pt x="670" y="2"/>
                    </a:lnTo>
                    <a:lnTo>
                      <a:pt x="668" y="1"/>
                    </a:lnTo>
                    <a:lnTo>
                      <a:pt x="667" y="0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9" name="Freeform 55"/>
              <p:cNvSpPr>
                <a:spLocks/>
              </p:cNvSpPr>
              <p:nvPr/>
            </p:nvSpPr>
            <p:spPr bwMode="auto">
              <a:xfrm>
                <a:off x="2533" y="2797"/>
                <a:ext cx="158" cy="302"/>
              </a:xfrm>
              <a:custGeom>
                <a:avLst/>
                <a:gdLst>
                  <a:gd name="T0" fmla="*/ 12 w 315"/>
                  <a:gd name="T1" fmla="*/ 586 h 604"/>
                  <a:gd name="T2" fmla="*/ 42 w 315"/>
                  <a:gd name="T3" fmla="*/ 587 h 604"/>
                  <a:gd name="T4" fmla="*/ 82 w 315"/>
                  <a:gd name="T5" fmla="*/ 586 h 604"/>
                  <a:gd name="T6" fmla="*/ 131 w 315"/>
                  <a:gd name="T7" fmla="*/ 583 h 604"/>
                  <a:gd name="T8" fmla="*/ 179 w 315"/>
                  <a:gd name="T9" fmla="*/ 574 h 604"/>
                  <a:gd name="T10" fmla="*/ 225 w 315"/>
                  <a:gd name="T11" fmla="*/ 558 h 604"/>
                  <a:gd name="T12" fmla="*/ 262 w 315"/>
                  <a:gd name="T13" fmla="*/ 534 h 604"/>
                  <a:gd name="T14" fmla="*/ 285 w 315"/>
                  <a:gd name="T15" fmla="*/ 503 h 604"/>
                  <a:gd name="T16" fmla="*/ 286 w 315"/>
                  <a:gd name="T17" fmla="*/ 483 h 604"/>
                  <a:gd name="T18" fmla="*/ 280 w 315"/>
                  <a:gd name="T19" fmla="*/ 462 h 604"/>
                  <a:gd name="T20" fmla="*/ 262 w 315"/>
                  <a:gd name="T21" fmla="*/ 439 h 604"/>
                  <a:gd name="T22" fmla="*/ 236 w 315"/>
                  <a:gd name="T23" fmla="*/ 414 h 604"/>
                  <a:gd name="T24" fmla="*/ 224 w 315"/>
                  <a:gd name="T25" fmla="*/ 396 h 604"/>
                  <a:gd name="T26" fmla="*/ 214 w 315"/>
                  <a:gd name="T27" fmla="*/ 377 h 604"/>
                  <a:gd name="T28" fmla="*/ 202 w 315"/>
                  <a:gd name="T29" fmla="*/ 356 h 604"/>
                  <a:gd name="T30" fmla="*/ 193 w 315"/>
                  <a:gd name="T31" fmla="*/ 330 h 604"/>
                  <a:gd name="T32" fmla="*/ 184 w 315"/>
                  <a:gd name="T33" fmla="*/ 302 h 604"/>
                  <a:gd name="T34" fmla="*/ 176 w 315"/>
                  <a:gd name="T35" fmla="*/ 271 h 604"/>
                  <a:gd name="T36" fmla="*/ 169 w 315"/>
                  <a:gd name="T37" fmla="*/ 234 h 604"/>
                  <a:gd name="T38" fmla="*/ 164 w 315"/>
                  <a:gd name="T39" fmla="*/ 195 h 604"/>
                  <a:gd name="T40" fmla="*/ 161 w 315"/>
                  <a:gd name="T41" fmla="*/ 153 h 604"/>
                  <a:gd name="T42" fmla="*/ 161 w 315"/>
                  <a:gd name="T43" fmla="*/ 112 h 604"/>
                  <a:gd name="T44" fmla="*/ 161 w 315"/>
                  <a:gd name="T45" fmla="*/ 74 h 604"/>
                  <a:gd name="T46" fmla="*/ 163 w 315"/>
                  <a:gd name="T47" fmla="*/ 41 h 604"/>
                  <a:gd name="T48" fmla="*/ 165 w 315"/>
                  <a:gd name="T49" fmla="*/ 16 h 604"/>
                  <a:gd name="T50" fmla="*/ 166 w 315"/>
                  <a:gd name="T51" fmla="*/ 1 h 604"/>
                  <a:gd name="T52" fmla="*/ 184 w 315"/>
                  <a:gd name="T53" fmla="*/ 6 h 604"/>
                  <a:gd name="T54" fmla="*/ 190 w 315"/>
                  <a:gd name="T55" fmla="*/ 24 h 604"/>
                  <a:gd name="T56" fmla="*/ 187 w 315"/>
                  <a:gd name="T57" fmla="*/ 44 h 604"/>
                  <a:gd name="T58" fmla="*/ 184 w 315"/>
                  <a:gd name="T59" fmla="*/ 71 h 604"/>
                  <a:gd name="T60" fmla="*/ 179 w 315"/>
                  <a:gd name="T61" fmla="*/ 106 h 604"/>
                  <a:gd name="T62" fmla="*/ 177 w 315"/>
                  <a:gd name="T63" fmla="*/ 143 h 604"/>
                  <a:gd name="T64" fmla="*/ 177 w 315"/>
                  <a:gd name="T65" fmla="*/ 183 h 604"/>
                  <a:gd name="T66" fmla="*/ 182 w 315"/>
                  <a:gd name="T67" fmla="*/ 225 h 604"/>
                  <a:gd name="T68" fmla="*/ 193 w 315"/>
                  <a:gd name="T69" fmla="*/ 266 h 604"/>
                  <a:gd name="T70" fmla="*/ 210 w 315"/>
                  <a:gd name="T71" fmla="*/ 305 h 604"/>
                  <a:gd name="T72" fmla="*/ 230 w 315"/>
                  <a:gd name="T73" fmla="*/ 339 h 604"/>
                  <a:gd name="T74" fmla="*/ 252 w 315"/>
                  <a:gd name="T75" fmla="*/ 368 h 604"/>
                  <a:gd name="T76" fmla="*/ 274 w 315"/>
                  <a:gd name="T77" fmla="*/ 397 h 604"/>
                  <a:gd name="T78" fmla="*/ 292 w 315"/>
                  <a:gd name="T79" fmla="*/ 422 h 604"/>
                  <a:gd name="T80" fmla="*/ 307 w 315"/>
                  <a:gd name="T81" fmla="*/ 448 h 604"/>
                  <a:gd name="T82" fmla="*/ 314 w 315"/>
                  <a:gd name="T83" fmla="*/ 475 h 604"/>
                  <a:gd name="T84" fmla="*/ 313 w 315"/>
                  <a:gd name="T85" fmla="*/ 503 h 604"/>
                  <a:gd name="T86" fmla="*/ 302 w 315"/>
                  <a:gd name="T87" fmla="*/ 530 h 604"/>
                  <a:gd name="T88" fmla="*/ 283 w 315"/>
                  <a:gd name="T89" fmla="*/ 552 h 604"/>
                  <a:gd name="T90" fmla="*/ 259 w 315"/>
                  <a:gd name="T91" fmla="*/ 568 h 604"/>
                  <a:gd name="T92" fmla="*/ 232 w 315"/>
                  <a:gd name="T93" fmla="*/ 581 h 604"/>
                  <a:gd name="T94" fmla="*/ 205 w 315"/>
                  <a:gd name="T95" fmla="*/ 591 h 604"/>
                  <a:gd name="T96" fmla="*/ 179 w 315"/>
                  <a:gd name="T97" fmla="*/ 596 h 604"/>
                  <a:gd name="T98" fmla="*/ 160 w 315"/>
                  <a:gd name="T99" fmla="*/ 601 h 604"/>
                  <a:gd name="T100" fmla="*/ 142 w 315"/>
                  <a:gd name="T101" fmla="*/ 603 h 604"/>
                  <a:gd name="T102" fmla="*/ 118 w 315"/>
                  <a:gd name="T103" fmla="*/ 604 h 604"/>
                  <a:gd name="T104" fmla="*/ 99 w 315"/>
                  <a:gd name="T105" fmla="*/ 604 h 604"/>
                  <a:gd name="T106" fmla="*/ 82 w 315"/>
                  <a:gd name="T107" fmla="*/ 604 h 604"/>
                  <a:gd name="T108" fmla="*/ 64 w 315"/>
                  <a:gd name="T109" fmla="*/ 603 h 604"/>
                  <a:gd name="T110" fmla="*/ 38 w 315"/>
                  <a:gd name="T111" fmla="*/ 601 h 604"/>
                  <a:gd name="T112" fmla="*/ 21 w 315"/>
                  <a:gd name="T113" fmla="*/ 596 h 604"/>
                  <a:gd name="T114" fmla="*/ 3 w 315"/>
                  <a:gd name="T115" fmla="*/ 587 h 60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15"/>
                  <a:gd name="T175" fmla="*/ 0 h 604"/>
                  <a:gd name="T176" fmla="*/ 315 w 315"/>
                  <a:gd name="T177" fmla="*/ 604 h 60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15" h="604">
                    <a:moveTo>
                      <a:pt x="0" y="585"/>
                    </a:moveTo>
                    <a:lnTo>
                      <a:pt x="1" y="585"/>
                    </a:lnTo>
                    <a:lnTo>
                      <a:pt x="3" y="585"/>
                    </a:lnTo>
                    <a:lnTo>
                      <a:pt x="4" y="585"/>
                    </a:lnTo>
                    <a:lnTo>
                      <a:pt x="6" y="585"/>
                    </a:lnTo>
                    <a:lnTo>
                      <a:pt x="7" y="585"/>
                    </a:lnTo>
                    <a:lnTo>
                      <a:pt x="10" y="586"/>
                    </a:lnTo>
                    <a:lnTo>
                      <a:pt x="12" y="586"/>
                    </a:lnTo>
                    <a:lnTo>
                      <a:pt x="16" y="586"/>
                    </a:lnTo>
                    <a:lnTo>
                      <a:pt x="19" y="586"/>
                    </a:lnTo>
                    <a:lnTo>
                      <a:pt x="22" y="586"/>
                    </a:lnTo>
                    <a:lnTo>
                      <a:pt x="25" y="586"/>
                    </a:lnTo>
                    <a:lnTo>
                      <a:pt x="29" y="586"/>
                    </a:lnTo>
                    <a:lnTo>
                      <a:pt x="33" y="587"/>
                    </a:lnTo>
                    <a:lnTo>
                      <a:pt x="38" y="587"/>
                    </a:lnTo>
                    <a:lnTo>
                      <a:pt x="42" y="587"/>
                    </a:lnTo>
                    <a:lnTo>
                      <a:pt x="47" y="587"/>
                    </a:lnTo>
                    <a:lnTo>
                      <a:pt x="51" y="587"/>
                    </a:lnTo>
                    <a:lnTo>
                      <a:pt x="56" y="587"/>
                    </a:lnTo>
                    <a:lnTo>
                      <a:pt x="61" y="587"/>
                    </a:lnTo>
                    <a:lnTo>
                      <a:pt x="66" y="587"/>
                    </a:lnTo>
                    <a:lnTo>
                      <a:pt x="72" y="587"/>
                    </a:lnTo>
                    <a:lnTo>
                      <a:pt x="77" y="587"/>
                    </a:lnTo>
                    <a:lnTo>
                      <a:pt x="82" y="586"/>
                    </a:lnTo>
                    <a:lnTo>
                      <a:pt x="88" y="586"/>
                    </a:lnTo>
                    <a:lnTo>
                      <a:pt x="93" y="586"/>
                    </a:lnTo>
                    <a:lnTo>
                      <a:pt x="100" y="586"/>
                    </a:lnTo>
                    <a:lnTo>
                      <a:pt x="106" y="585"/>
                    </a:lnTo>
                    <a:lnTo>
                      <a:pt x="112" y="585"/>
                    </a:lnTo>
                    <a:lnTo>
                      <a:pt x="118" y="584"/>
                    </a:lnTo>
                    <a:lnTo>
                      <a:pt x="124" y="584"/>
                    </a:lnTo>
                    <a:lnTo>
                      <a:pt x="131" y="583"/>
                    </a:lnTo>
                    <a:lnTo>
                      <a:pt x="136" y="582"/>
                    </a:lnTo>
                    <a:lnTo>
                      <a:pt x="142" y="581"/>
                    </a:lnTo>
                    <a:lnTo>
                      <a:pt x="149" y="581"/>
                    </a:lnTo>
                    <a:lnTo>
                      <a:pt x="155" y="579"/>
                    </a:lnTo>
                    <a:lnTo>
                      <a:pt x="161" y="578"/>
                    </a:lnTo>
                    <a:lnTo>
                      <a:pt x="167" y="577"/>
                    </a:lnTo>
                    <a:lnTo>
                      <a:pt x="173" y="576"/>
                    </a:lnTo>
                    <a:lnTo>
                      <a:pt x="179" y="574"/>
                    </a:lnTo>
                    <a:lnTo>
                      <a:pt x="186" y="573"/>
                    </a:lnTo>
                    <a:lnTo>
                      <a:pt x="191" y="571"/>
                    </a:lnTo>
                    <a:lnTo>
                      <a:pt x="197" y="569"/>
                    </a:lnTo>
                    <a:lnTo>
                      <a:pt x="203" y="567"/>
                    </a:lnTo>
                    <a:lnTo>
                      <a:pt x="208" y="565"/>
                    </a:lnTo>
                    <a:lnTo>
                      <a:pt x="215" y="563"/>
                    </a:lnTo>
                    <a:lnTo>
                      <a:pt x="220" y="561"/>
                    </a:lnTo>
                    <a:lnTo>
                      <a:pt x="225" y="558"/>
                    </a:lnTo>
                    <a:lnTo>
                      <a:pt x="230" y="556"/>
                    </a:lnTo>
                    <a:lnTo>
                      <a:pt x="235" y="553"/>
                    </a:lnTo>
                    <a:lnTo>
                      <a:pt x="241" y="551"/>
                    </a:lnTo>
                    <a:lnTo>
                      <a:pt x="245" y="547"/>
                    </a:lnTo>
                    <a:lnTo>
                      <a:pt x="250" y="545"/>
                    </a:lnTo>
                    <a:lnTo>
                      <a:pt x="254" y="540"/>
                    </a:lnTo>
                    <a:lnTo>
                      <a:pt x="259" y="537"/>
                    </a:lnTo>
                    <a:lnTo>
                      <a:pt x="262" y="534"/>
                    </a:lnTo>
                    <a:lnTo>
                      <a:pt x="267" y="530"/>
                    </a:lnTo>
                    <a:lnTo>
                      <a:pt x="271" y="526"/>
                    </a:lnTo>
                    <a:lnTo>
                      <a:pt x="274" y="522"/>
                    </a:lnTo>
                    <a:lnTo>
                      <a:pt x="277" y="518"/>
                    </a:lnTo>
                    <a:lnTo>
                      <a:pt x="280" y="513"/>
                    </a:lnTo>
                    <a:lnTo>
                      <a:pt x="283" y="508"/>
                    </a:lnTo>
                    <a:lnTo>
                      <a:pt x="285" y="504"/>
                    </a:lnTo>
                    <a:lnTo>
                      <a:pt x="285" y="503"/>
                    </a:lnTo>
                    <a:lnTo>
                      <a:pt x="286" y="502"/>
                    </a:lnTo>
                    <a:lnTo>
                      <a:pt x="286" y="500"/>
                    </a:lnTo>
                    <a:lnTo>
                      <a:pt x="287" y="498"/>
                    </a:lnTo>
                    <a:lnTo>
                      <a:pt x="287" y="494"/>
                    </a:lnTo>
                    <a:lnTo>
                      <a:pt x="287" y="491"/>
                    </a:lnTo>
                    <a:lnTo>
                      <a:pt x="287" y="489"/>
                    </a:lnTo>
                    <a:lnTo>
                      <a:pt x="287" y="485"/>
                    </a:lnTo>
                    <a:lnTo>
                      <a:pt x="286" y="483"/>
                    </a:lnTo>
                    <a:lnTo>
                      <a:pt x="286" y="481"/>
                    </a:lnTo>
                    <a:lnTo>
                      <a:pt x="285" y="478"/>
                    </a:lnTo>
                    <a:lnTo>
                      <a:pt x="285" y="476"/>
                    </a:lnTo>
                    <a:lnTo>
                      <a:pt x="284" y="473"/>
                    </a:lnTo>
                    <a:lnTo>
                      <a:pt x="283" y="471"/>
                    </a:lnTo>
                    <a:lnTo>
                      <a:pt x="282" y="468"/>
                    </a:lnTo>
                    <a:lnTo>
                      <a:pt x="281" y="465"/>
                    </a:lnTo>
                    <a:lnTo>
                      <a:pt x="280" y="462"/>
                    </a:lnTo>
                    <a:lnTo>
                      <a:pt x="279" y="459"/>
                    </a:lnTo>
                    <a:lnTo>
                      <a:pt x="277" y="456"/>
                    </a:lnTo>
                    <a:lnTo>
                      <a:pt x="275" y="453"/>
                    </a:lnTo>
                    <a:lnTo>
                      <a:pt x="273" y="450"/>
                    </a:lnTo>
                    <a:lnTo>
                      <a:pt x="271" y="447"/>
                    </a:lnTo>
                    <a:lnTo>
                      <a:pt x="269" y="444"/>
                    </a:lnTo>
                    <a:lnTo>
                      <a:pt x="266" y="442"/>
                    </a:lnTo>
                    <a:lnTo>
                      <a:pt x="262" y="439"/>
                    </a:lnTo>
                    <a:lnTo>
                      <a:pt x="259" y="436"/>
                    </a:lnTo>
                    <a:lnTo>
                      <a:pt x="255" y="432"/>
                    </a:lnTo>
                    <a:lnTo>
                      <a:pt x="252" y="429"/>
                    </a:lnTo>
                    <a:lnTo>
                      <a:pt x="249" y="426"/>
                    </a:lnTo>
                    <a:lnTo>
                      <a:pt x="245" y="423"/>
                    </a:lnTo>
                    <a:lnTo>
                      <a:pt x="242" y="419"/>
                    </a:lnTo>
                    <a:lnTo>
                      <a:pt x="239" y="416"/>
                    </a:lnTo>
                    <a:lnTo>
                      <a:pt x="236" y="414"/>
                    </a:lnTo>
                    <a:lnTo>
                      <a:pt x="235" y="412"/>
                    </a:lnTo>
                    <a:lnTo>
                      <a:pt x="233" y="410"/>
                    </a:lnTo>
                    <a:lnTo>
                      <a:pt x="232" y="408"/>
                    </a:lnTo>
                    <a:lnTo>
                      <a:pt x="231" y="405"/>
                    </a:lnTo>
                    <a:lnTo>
                      <a:pt x="229" y="403"/>
                    </a:lnTo>
                    <a:lnTo>
                      <a:pt x="228" y="401"/>
                    </a:lnTo>
                    <a:lnTo>
                      <a:pt x="226" y="399"/>
                    </a:lnTo>
                    <a:lnTo>
                      <a:pt x="224" y="396"/>
                    </a:lnTo>
                    <a:lnTo>
                      <a:pt x="223" y="394"/>
                    </a:lnTo>
                    <a:lnTo>
                      <a:pt x="221" y="392"/>
                    </a:lnTo>
                    <a:lnTo>
                      <a:pt x="220" y="390"/>
                    </a:lnTo>
                    <a:lnTo>
                      <a:pt x="219" y="387"/>
                    </a:lnTo>
                    <a:lnTo>
                      <a:pt x="217" y="385"/>
                    </a:lnTo>
                    <a:lnTo>
                      <a:pt x="216" y="383"/>
                    </a:lnTo>
                    <a:lnTo>
                      <a:pt x="215" y="381"/>
                    </a:lnTo>
                    <a:lnTo>
                      <a:pt x="214" y="377"/>
                    </a:lnTo>
                    <a:lnTo>
                      <a:pt x="212" y="375"/>
                    </a:lnTo>
                    <a:lnTo>
                      <a:pt x="211" y="372"/>
                    </a:lnTo>
                    <a:lnTo>
                      <a:pt x="210" y="370"/>
                    </a:lnTo>
                    <a:lnTo>
                      <a:pt x="208" y="367"/>
                    </a:lnTo>
                    <a:lnTo>
                      <a:pt x="206" y="364"/>
                    </a:lnTo>
                    <a:lnTo>
                      <a:pt x="205" y="361"/>
                    </a:lnTo>
                    <a:lnTo>
                      <a:pt x="204" y="359"/>
                    </a:lnTo>
                    <a:lnTo>
                      <a:pt x="202" y="356"/>
                    </a:lnTo>
                    <a:lnTo>
                      <a:pt x="201" y="353"/>
                    </a:lnTo>
                    <a:lnTo>
                      <a:pt x="200" y="349"/>
                    </a:lnTo>
                    <a:lnTo>
                      <a:pt x="199" y="346"/>
                    </a:lnTo>
                    <a:lnTo>
                      <a:pt x="197" y="343"/>
                    </a:lnTo>
                    <a:lnTo>
                      <a:pt x="196" y="340"/>
                    </a:lnTo>
                    <a:lnTo>
                      <a:pt x="195" y="337"/>
                    </a:lnTo>
                    <a:lnTo>
                      <a:pt x="194" y="334"/>
                    </a:lnTo>
                    <a:lnTo>
                      <a:pt x="193" y="330"/>
                    </a:lnTo>
                    <a:lnTo>
                      <a:pt x="192" y="327"/>
                    </a:lnTo>
                    <a:lnTo>
                      <a:pt x="191" y="323"/>
                    </a:lnTo>
                    <a:lnTo>
                      <a:pt x="190" y="320"/>
                    </a:lnTo>
                    <a:lnTo>
                      <a:pt x="189" y="316"/>
                    </a:lnTo>
                    <a:lnTo>
                      <a:pt x="188" y="313"/>
                    </a:lnTo>
                    <a:lnTo>
                      <a:pt x="187" y="309"/>
                    </a:lnTo>
                    <a:lnTo>
                      <a:pt x="186" y="306"/>
                    </a:lnTo>
                    <a:lnTo>
                      <a:pt x="184" y="302"/>
                    </a:lnTo>
                    <a:lnTo>
                      <a:pt x="183" y="298"/>
                    </a:lnTo>
                    <a:lnTo>
                      <a:pt x="182" y="293"/>
                    </a:lnTo>
                    <a:lnTo>
                      <a:pt x="180" y="290"/>
                    </a:lnTo>
                    <a:lnTo>
                      <a:pt x="179" y="286"/>
                    </a:lnTo>
                    <a:lnTo>
                      <a:pt x="178" y="282"/>
                    </a:lnTo>
                    <a:lnTo>
                      <a:pt x="177" y="279"/>
                    </a:lnTo>
                    <a:lnTo>
                      <a:pt x="177" y="275"/>
                    </a:lnTo>
                    <a:lnTo>
                      <a:pt x="176" y="271"/>
                    </a:lnTo>
                    <a:lnTo>
                      <a:pt x="175" y="266"/>
                    </a:lnTo>
                    <a:lnTo>
                      <a:pt x="174" y="262"/>
                    </a:lnTo>
                    <a:lnTo>
                      <a:pt x="173" y="258"/>
                    </a:lnTo>
                    <a:lnTo>
                      <a:pt x="172" y="253"/>
                    </a:lnTo>
                    <a:lnTo>
                      <a:pt x="171" y="249"/>
                    </a:lnTo>
                    <a:lnTo>
                      <a:pt x="170" y="244"/>
                    </a:lnTo>
                    <a:lnTo>
                      <a:pt x="170" y="239"/>
                    </a:lnTo>
                    <a:lnTo>
                      <a:pt x="169" y="234"/>
                    </a:lnTo>
                    <a:lnTo>
                      <a:pt x="168" y="229"/>
                    </a:lnTo>
                    <a:lnTo>
                      <a:pt x="167" y="225"/>
                    </a:lnTo>
                    <a:lnTo>
                      <a:pt x="167" y="220"/>
                    </a:lnTo>
                    <a:lnTo>
                      <a:pt x="166" y="215"/>
                    </a:lnTo>
                    <a:lnTo>
                      <a:pt x="166" y="209"/>
                    </a:lnTo>
                    <a:lnTo>
                      <a:pt x="165" y="205"/>
                    </a:lnTo>
                    <a:lnTo>
                      <a:pt x="165" y="200"/>
                    </a:lnTo>
                    <a:lnTo>
                      <a:pt x="164" y="195"/>
                    </a:lnTo>
                    <a:lnTo>
                      <a:pt x="163" y="190"/>
                    </a:lnTo>
                    <a:lnTo>
                      <a:pt x="163" y="184"/>
                    </a:lnTo>
                    <a:lnTo>
                      <a:pt x="163" y="179"/>
                    </a:lnTo>
                    <a:lnTo>
                      <a:pt x="162" y="174"/>
                    </a:lnTo>
                    <a:lnTo>
                      <a:pt x="162" y="169"/>
                    </a:lnTo>
                    <a:lnTo>
                      <a:pt x="162" y="164"/>
                    </a:lnTo>
                    <a:lnTo>
                      <a:pt x="162" y="158"/>
                    </a:lnTo>
                    <a:lnTo>
                      <a:pt x="161" y="153"/>
                    </a:lnTo>
                    <a:lnTo>
                      <a:pt x="161" y="148"/>
                    </a:lnTo>
                    <a:lnTo>
                      <a:pt x="161" y="143"/>
                    </a:lnTo>
                    <a:lnTo>
                      <a:pt x="161" y="138"/>
                    </a:lnTo>
                    <a:lnTo>
                      <a:pt x="161" y="133"/>
                    </a:lnTo>
                    <a:lnTo>
                      <a:pt x="161" y="127"/>
                    </a:lnTo>
                    <a:lnTo>
                      <a:pt x="161" y="122"/>
                    </a:lnTo>
                    <a:lnTo>
                      <a:pt x="161" y="117"/>
                    </a:lnTo>
                    <a:lnTo>
                      <a:pt x="161" y="112"/>
                    </a:lnTo>
                    <a:lnTo>
                      <a:pt x="161" y="108"/>
                    </a:lnTo>
                    <a:lnTo>
                      <a:pt x="161" y="102"/>
                    </a:lnTo>
                    <a:lnTo>
                      <a:pt x="161" y="98"/>
                    </a:lnTo>
                    <a:lnTo>
                      <a:pt x="161" y="93"/>
                    </a:lnTo>
                    <a:lnTo>
                      <a:pt x="161" y="88"/>
                    </a:lnTo>
                    <a:lnTo>
                      <a:pt x="161" y="83"/>
                    </a:lnTo>
                    <a:lnTo>
                      <a:pt x="161" y="79"/>
                    </a:lnTo>
                    <a:lnTo>
                      <a:pt x="161" y="74"/>
                    </a:lnTo>
                    <a:lnTo>
                      <a:pt x="162" y="70"/>
                    </a:lnTo>
                    <a:lnTo>
                      <a:pt x="162" y="66"/>
                    </a:lnTo>
                    <a:lnTo>
                      <a:pt x="162" y="61"/>
                    </a:lnTo>
                    <a:lnTo>
                      <a:pt x="162" y="57"/>
                    </a:lnTo>
                    <a:lnTo>
                      <a:pt x="162" y="53"/>
                    </a:lnTo>
                    <a:lnTo>
                      <a:pt x="162" y="49"/>
                    </a:lnTo>
                    <a:lnTo>
                      <a:pt x="163" y="45"/>
                    </a:lnTo>
                    <a:lnTo>
                      <a:pt x="163" y="41"/>
                    </a:lnTo>
                    <a:lnTo>
                      <a:pt x="163" y="38"/>
                    </a:lnTo>
                    <a:lnTo>
                      <a:pt x="163" y="35"/>
                    </a:lnTo>
                    <a:lnTo>
                      <a:pt x="164" y="32"/>
                    </a:lnTo>
                    <a:lnTo>
                      <a:pt x="164" y="28"/>
                    </a:lnTo>
                    <a:lnTo>
                      <a:pt x="164" y="25"/>
                    </a:lnTo>
                    <a:lnTo>
                      <a:pt x="164" y="21"/>
                    </a:lnTo>
                    <a:lnTo>
                      <a:pt x="165" y="19"/>
                    </a:lnTo>
                    <a:lnTo>
                      <a:pt x="165" y="16"/>
                    </a:lnTo>
                    <a:lnTo>
                      <a:pt x="165" y="14"/>
                    </a:lnTo>
                    <a:lnTo>
                      <a:pt x="165" y="12"/>
                    </a:lnTo>
                    <a:lnTo>
                      <a:pt x="165" y="10"/>
                    </a:lnTo>
                    <a:lnTo>
                      <a:pt x="165" y="8"/>
                    </a:lnTo>
                    <a:lnTo>
                      <a:pt x="166" y="6"/>
                    </a:lnTo>
                    <a:lnTo>
                      <a:pt x="166" y="4"/>
                    </a:lnTo>
                    <a:lnTo>
                      <a:pt x="166" y="3"/>
                    </a:lnTo>
                    <a:lnTo>
                      <a:pt x="166" y="1"/>
                    </a:lnTo>
                    <a:lnTo>
                      <a:pt x="167" y="0"/>
                    </a:lnTo>
                    <a:lnTo>
                      <a:pt x="169" y="0"/>
                    </a:lnTo>
                    <a:lnTo>
                      <a:pt x="172" y="0"/>
                    </a:lnTo>
                    <a:lnTo>
                      <a:pt x="175" y="1"/>
                    </a:lnTo>
                    <a:lnTo>
                      <a:pt x="178" y="2"/>
                    </a:lnTo>
                    <a:lnTo>
                      <a:pt x="183" y="5"/>
                    </a:lnTo>
                    <a:lnTo>
                      <a:pt x="184" y="6"/>
                    </a:lnTo>
                    <a:lnTo>
                      <a:pt x="186" y="9"/>
                    </a:lnTo>
                    <a:lnTo>
                      <a:pt x="188" y="11"/>
                    </a:lnTo>
                    <a:lnTo>
                      <a:pt x="190" y="15"/>
                    </a:lnTo>
                    <a:lnTo>
                      <a:pt x="190" y="16"/>
                    </a:lnTo>
                    <a:lnTo>
                      <a:pt x="190" y="19"/>
                    </a:lnTo>
                    <a:lnTo>
                      <a:pt x="190" y="20"/>
                    </a:lnTo>
                    <a:lnTo>
                      <a:pt x="190" y="22"/>
                    </a:lnTo>
                    <a:lnTo>
                      <a:pt x="190" y="24"/>
                    </a:lnTo>
                    <a:lnTo>
                      <a:pt x="190" y="26"/>
                    </a:lnTo>
                    <a:lnTo>
                      <a:pt x="189" y="29"/>
                    </a:lnTo>
                    <a:lnTo>
                      <a:pt x="189" y="31"/>
                    </a:lnTo>
                    <a:lnTo>
                      <a:pt x="189" y="33"/>
                    </a:lnTo>
                    <a:lnTo>
                      <a:pt x="189" y="36"/>
                    </a:lnTo>
                    <a:lnTo>
                      <a:pt x="188" y="38"/>
                    </a:lnTo>
                    <a:lnTo>
                      <a:pt x="188" y="41"/>
                    </a:lnTo>
                    <a:lnTo>
                      <a:pt x="187" y="44"/>
                    </a:lnTo>
                    <a:lnTo>
                      <a:pt x="187" y="47"/>
                    </a:lnTo>
                    <a:lnTo>
                      <a:pt x="187" y="51"/>
                    </a:lnTo>
                    <a:lnTo>
                      <a:pt x="186" y="54"/>
                    </a:lnTo>
                    <a:lnTo>
                      <a:pt x="186" y="57"/>
                    </a:lnTo>
                    <a:lnTo>
                      <a:pt x="185" y="60"/>
                    </a:lnTo>
                    <a:lnTo>
                      <a:pt x="184" y="63"/>
                    </a:lnTo>
                    <a:lnTo>
                      <a:pt x="184" y="67"/>
                    </a:lnTo>
                    <a:lnTo>
                      <a:pt x="184" y="71"/>
                    </a:lnTo>
                    <a:lnTo>
                      <a:pt x="183" y="75"/>
                    </a:lnTo>
                    <a:lnTo>
                      <a:pt x="183" y="80"/>
                    </a:lnTo>
                    <a:lnTo>
                      <a:pt x="182" y="83"/>
                    </a:lnTo>
                    <a:lnTo>
                      <a:pt x="182" y="88"/>
                    </a:lnTo>
                    <a:lnTo>
                      <a:pt x="180" y="92"/>
                    </a:lnTo>
                    <a:lnTo>
                      <a:pt x="180" y="96"/>
                    </a:lnTo>
                    <a:lnTo>
                      <a:pt x="180" y="100"/>
                    </a:lnTo>
                    <a:lnTo>
                      <a:pt x="179" y="106"/>
                    </a:lnTo>
                    <a:lnTo>
                      <a:pt x="179" y="110"/>
                    </a:lnTo>
                    <a:lnTo>
                      <a:pt x="178" y="114"/>
                    </a:lnTo>
                    <a:lnTo>
                      <a:pt x="178" y="119"/>
                    </a:lnTo>
                    <a:lnTo>
                      <a:pt x="177" y="123"/>
                    </a:lnTo>
                    <a:lnTo>
                      <a:pt x="177" y="128"/>
                    </a:lnTo>
                    <a:lnTo>
                      <a:pt x="177" y="133"/>
                    </a:lnTo>
                    <a:lnTo>
                      <a:pt x="177" y="138"/>
                    </a:lnTo>
                    <a:lnTo>
                      <a:pt x="177" y="143"/>
                    </a:lnTo>
                    <a:lnTo>
                      <a:pt x="177" y="148"/>
                    </a:lnTo>
                    <a:lnTo>
                      <a:pt x="176" y="152"/>
                    </a:lnTo>
                    <a:lnTo>
                      <a:pt x="176" y="157"/>
                    </a:lnTo>
                    <a:lnTo>
                      <a:pt x="176" y="163"/>
                    </a:lnTo>
                    <a:lnTo>
                      <a:pt x="176" y="168"/>
                    </a:lnTo>
                    <a:lnTo>
                      <a:pt x="176" y="173"/>
                    </a:lnTo>
                    <a:lnTo>
                      <a:pt x="176" y="178"/>
                    </a:lnTo>
                    <a:lnTo>
                      <a:pt x="177" y="183"/>
                    </a:lnTo>
                    <a:lnTo>
                      <a:pt x="177" y="189"/>
                    </a:lnTo>
                    <a:lnTo>
                      <a:pt x="177" y="194"/>
                    </a:lnTo>
                    <a:lnTo>
                      <a:pt x="178" y="199"/>
                    </a:lnTo>
                    <a:lnTo>
                      <a:pt x="178" y="204"/>
                    </a:lnTo>
                    <a:lnTo>
                      <a:pt x="179" y="209"/>
                    </a:lnTo>
                    <a:lnTo>
                      <a:pt x="179" y="215"/>
                    </a:lnTo>
                    <a:lnTo>
                      <a:pt x="180" y="220"/>
                    </a:lnTo>
                    <a:lnTo>
                      <a:pt x="182" y="225"/>
                    </a:lnTo>
                    <a:lnTo>
                      <a:pt x="183" y="230"/>
                    </a:lnTo>
                    <a:lnTo>
                      <a:pt x="184" y="235"/>
                    </a:lnTo>
                    <a:lnTo>
                      <a:pt x="186" y="240"/>
                    </a:lnTo>
                    <a:lnTo>
                      <a:pt x="187" y="246"/>
                    </a:lnTo>
                    <a:lnTo>
                      <a:pt x="188" y="251"/>
                    </a:lnTo>
                    <a:lnTo>
                      <a:pt x="190" y="256"/>
                    </a:lnTo>
                    <a:lnTo>
                      <a:pt x="191" y="261"/>
                    </a:lnTo>
                    <a:lnTo>
                      <a:pt x="193" y="266"/>
                    </a:lnTo>
                    <a:lnTo>
                      <a:pt x="195" y="272"/>
                    </a:lnTo>
                    <a:lnTo>
                      <a:pt x="197" y="277"/>
                    </a:lnTo>
                    <a:lnTo>
                      <a:pt x="198" y="281"/>
                    </a:lnTo>
                    <a:lnTo>
                      <a:pt x="200" y="286"/>
                    </a:lnTo>
                    <a:lnTo>
                      <a:pt x="203" y="291"/>
                    </a:lnTo>
                    <a:lnTo>
                      <a:pt x="205" y="295"/>
                    </a:lnTo>
                    <a:lnTo>
                      <a:pt x="207" y="301"/>
                    </a:lnTo>
                    <a:lnTo>
                      <a:pt x="210" y="305"/>
                    </a:lnTo>
                    <a:lnTo>
                      <a:pt x="213" y="309"/>
                    </a:lnTo>
                    <a:lnTo>
                      <a:pt x="215" y="313"/>
                    </a:lnTo>
                    <a:lnTo>
                      <a:pt x="217" y="318"/>
                    </a:lnTo>
                    <a:lnTo>
                      <a:pt x="220" y="322"/>
                    </a:lnTo>
                    <a:lnTo>
                      <a:pt x="222" y="327"/>
                    </a:lnTo>
                    <a:lnTo>
                      <a:pt x="225" y="330"/>
                    </a:lnTo>
                    <a:lnTo>
                      <a:pt x="228" y="335"/>
                    </a:lnTo>
                    <a:lnTo>
                      <a:pt x="230" y="339"/>
                    </a:lnTo>
                    <a:lnTo>
                      <a:pt x="233" y="343"/>
                    </a:lnTo>
                    <a:lnTo>
                      <a:pt x="235" y="346"/>
                    </a:lnTo>
                    <a:lnTo>
                      <a:pt x="239" y="350"/>
                    </a:lnTo>
                    <a:lnTo>
                      <a:pt x="241" y="354"/>
                    </a:lnTo>
                    <a:lnTo>
                      <a:pt x="244" y="358"/>
                    </a:lnTo>
                    <a:lnTo>
                      <a:pt x="247" y="361"/>
                    </a:lnTo>
                    <a:lnTo>
                      <a:pt x="250" y="365"/>
                    </a:lnTo>
                    <a:lnTo>
                      <a:pt x="252" y="368"/>
                    </a:lnTo>
                    <a:lnTo>
                      <a:pt x="255" y="372"/>
                    </a:lnTo>
                    <a:lnTo>
                      <a:pt x="257" y="375"/>
                    </a:lnTo>
                    <a:lnTo>
                      <a:pt x="260" y="380"/>
                    </a:lnTo>
                    <a:lnTo>
                      <a:pt x="263" y="383"/>
                    </a:lnTo>
                    <a:lnTo>
                      <a:pt x="266" y="386"/>
                    </a:lnTo>
                    <a:lnTo>
                      <a:pt x="269" y="390"/>
                    </a:lnTo>
                    <a:lnTo>
                      <a:pt x="272" y="393"/>
                    </a:lnTo>
                    <a:lnTo>
                      <a:pt x="274" y="397"/>
                    </a:lnTo>
                    <a:lnTo>
                      <a:pt x="277" y="400"/>
                    </a:lnTo>
                    <a:lnTo>
                      <a:pt x="279" y="403"/>
                    </a:lnTo>
                    <a:lnTo>
                      <a:pt x="281" y="407"/>
                    </a:lnTo>
                    <a:lnTo>
                      <a:pt x="284" y="410"/>
                    </a:lnTo>
                    <a:lnTo>
                      <a:pt x="286" y="413"/>
                    </a:lnTo>
                    <a:lnTo>
                      <a:pt x="288" y="416"/>
                    </a:lnTo>
                    <a:lnTo>
                      <a:pt x="290" y="419"/>
                    </a:lnTo>
                    <a:lnTo>
                      <a:pt x="292" y="422"/>
                    </a:lnTo>
                    <a:lnTo>
                      <a:pt x="295" y="426"/>
                    </a:lnTo>
                    <a:lnTo>
                      <a:pt x="297" y="429"/>
                    </a:lnTo>
                    <a:lnTo>
                      <a:pt x="299" y="432"/>
                    </a:lnTo>
                    <a:lnTo>
                      <a:pt x="301" y="436"/>
                    </a:lnTo>
                    <a:lnTo>
                      <a:pt x="302" y="439"/>
                    </a:lnTo>
                    <a:lnTo>
                      <a:pt x="304" y="442"/>
                    </a:lnTo>
                    <a:lnTo>
                      <a:pt x="305" y="445"/>
                    </a:lnTo>
                    <a:lnTo>
                      <a:pt x="307" y="448"/>
                    </a:lnTo>
                    <a:lnTo>
                      <a:pt x="309" y="452"/>
                    </a:lnTo>
                    <a:lnTo>
                      <a:pt x="310" y="455"/>
                    </a:lnTo>
                    <a:lnTo>
                      <a:pt x="311" y="458"/>
                    </a:lnTo>
                    <a:lnTo>
                      <a:pt x="312" y="462"/>
                    </a:lnTo>
                    <a:lnTo>
                      <a:pt x="313" y="465"/>
                    </a:lnTo>
                    <a:lnTo>
                      <a:pt x="313" y="468"/>
                    </a:lnTo>
                    <a:lnTo>
                      <a:pt x="314" y="472"/>
                    </a:lnTo>
                    <a:lnTo>
                      <a:pt x="314" y="475"/>
                    </a:lnTo>
                    <a:lnTo>
                      <a:pt x="315" y="478"/>
                    </a:lnTo>
                    <a:lnTo>
                      <a:pt x="315" y="481"/>
                    </a:lnTo>
                    <a:lnTo>
                      <a:pt x="315" y="484"/>
                    </a:lnTo>
                    <a:lnTo>
                      <a:pt x="315" y="489"/>
                    </a:lnTo>
                    <a:lnTo>
                      <a:pt x="315" y="492"/>
                    </a:lnTo>
                    <a:lnTo>
                      <a:pt x="314" y="496"/>
                    </a:lnTo>
                    <a:lnTo>
                      <a:pt x="314" y="499"/>
                    </a:lnTo>
                    <a:lnTo>
                      <a:pt x="313" y="503"/>
                    </a:lnTo>
                    <a:lnTo>
                      <a:pt x="313" y="507"/>
                    </a:lnTo>
                    <a:lnTo>
                      <a:pt x="311" y="509"/>
                    </a:lnTo>
                    <a:lnTo>
                      <a:pt x="310" y="513"/>
                    </a:lnTo>
                    <a:lnTo>
                      <a:pt x="309" y="517"/>
                    </a:lnTo>
                    <a:lnTo>
                      <a:pt x="308" y="521"/>
                    </a:lnTo>
                    <a:lnTo>
                      <a:pt x="306" y="524"/>
                    </a:lnTo>
                    <a:lnTo>
                      <a:pt x="304" y="527"/>
                    </a:lnTo>
                    <a:lnTo>
                      <a:pt x="302" y="530"/>
                    </a:lnTo>
                    <a:lnTo>
                      <a:pt x="301" y="533"/>
                    </a:lnTo>
                    <a:lnTo>
                      <a:pt x="298" y="535"/>
                    </a:lnTo>
                    <a:lnTo>
                      <a:pt x="296" y="538"/>
                    </a:lnTo>
                    <a:lnTo>
                      <a:pt x="294" y="541"/>
                    </a:lnTo>
                    <a:lnTo>
                      <a:pt x="291" y="545"/>
                    </a:lnTo>
                    <a:lnTo>
                      <a:pt x="288" y="547"/>
                    </a:lnTo>
                    <a:lnTo>
                      <a:pt x="286" y="549"/>
                    </a:lnTo>
                    <a:lnTo>
                      <a:pt x="283" y="552"/>
                    </a:lnTo>
                    <a:lnTo>
                      <a:pt x="281" y="554"/>
                    </a:lnTo>
                    <a:lnTo>
                      <a:pt x="278" y="556"/>
                    </a:lnTo>
                    <a:lnTo>
                      <a:pt x="275" y="558"/>
                    </a:lnTo>
                    <a:lnTo>
                      <a:pt x="272" y="560"/>
                    </a:lnTo>
                    <a:lnTo>
                      <a:pt x="269" y="563"/>
                    </a:lnTo>
                    <a:lnTo>
                      <a:pt x="266" y="564"/>
                    </a:lnTo>
                    <a:lnTo>
                      <a:pt x="262" y="566"/>
                    </a:lnTo>
                    <a:lnTo>
                      <a:pt x="259" y="568"/>
                    </a:lnTo>
                    <a:lnTo>
                      <a:pt x="256" y="571"/>
                    </a:lnTo>
                    <a:lnTo>
                      <a:pt x="253" y="573"/>
                    </a:lnTo>
                    <a:lnTo>
                      <a:pt x="250" y="574"/>
                    </a:lnTo>
                    <a:lnTo>
                      <a:pt x="246" y="576"/>
                    </a:lnTo>
                    <a:lnTo>
                      <a:pt x="243" y="577"/>
                    </a:lnTo>
                    <a:lnTo>
                      <a:pt x="240" y="579"/>
                    </a:lnTo>
                    <a:lnTo>
                      <a:pt x="236" y="580"/>
                    </a:lnTo>
                    <a:lnTo>
                      <a:pt x="232" y="581"/>
                    </a:lnTo>
                    <a:lnTo>
                      <a:pt x="229" y="583"/>
                    </a:lnTo>
                    <a:lnTo>
                      <a:pt x="226" y="584"/>
                    </a:lnTo>
                    <a:lnTo>
                      <a:pt x="222" y="585"/>
                    </a:lnTo>
                    <a:lnTo>
                      <a:pt x="219" y="586"/>
                    </a:lnTo>
                    <a:lnTo>
                      <a:pt x="216" y="588"/>
                    </a:lnTo>
                    <a:lnTo>
                      <a:pt x="212" y="589"/>
                    </a:lnTo>
                    <a:lnTo>
                      <a:pt x="208" y="590"/>
                    </a:lnTo>
                    <a:lnTo>
                      <a:pt x="205" y="591"/>
                    </a:lnTo>
                    <a:lnTo>
                      <a:pt x="202" y="592"/>
                    </a:lnTo>
                    <a:lnTo>
                      <a:pt x="198" y="592"/>
                    </a:lnTo>
                    <a:lnTo>
                      <a:pt x="195" y="593"/>
                    </a:lnTo>
                    <a:lnTo>
                      <a:pt x="192" y="594"/>
                    </a:lnTo>
                    <a:lnTo>
                      <a:pt x="189" y="595"/>
                    </a:lnTo>
                    <a:lnTo>
                      <a:pt x="186" y="595"/>
                    </a:lnTo>
                    <a:lnTo>
                      <a:pt x="183" y="596"/>
                    </a:lnTo>
                    <a:lnTo>
                      <a:pt x="179" y="596"/>
                    </a:lnTo>
                    <a:lnTo>
                      <a:pt x="177" y="598"/>
                    </a:lnTo>
                    <a:lnTo>
                      <a:pt x="174" y="599"/>
                    </a:lnTo>
                    <a:lnTo>
                      <a:pt x="171" y="599"/>
                    </a:lnTo>
                    <a:lnTo>
                      <a:pt x="169" y="599"/>
                    </a:lnTo>
                    <a:lnTo>
                      <a:pt x="167" y="600"/>
                    </a:lnTo>
                    <a:lnTo>
                      <a:pt x="164" y="600"/>
                    </a:lnTo>
                    <a:lnTo>
                      <a:pt x="162" y="601"/>
                    </a:lnTo>
                    <a:lnTo>
                      <a:pt x="160" y="601"/>
                    </a:lnTo>
                    <a:lnTo>
                      <a:pt x="158" y="601"/>
                    </a:lnTo>
                    <a:lnTo>
                      <a:pt x="156" y="601"/>
                    </a:lnTo>
                    <a:lnTo>
                      <a:pt x="154" y="602"/>
                    </a:lnTo>
                    <a:lnTo>
                      <a:pt x="151" y="602"/>
                    </a:lnTo>
                    <a:lnTo>
                      <a:pt x="150" y="602"/>
                    </a:lnTo>
                    <a:lnTo>
                      <a:pt x="147" y="603"/>
                    </a:lnTo>
                    <a:lnTo>
                      <a:pt x="145" y="603"/>
                    </a:lnTo>
                    <a:lnTo>
                      <a:pt x="142" y="603"/>
                    </a:lnTo>
                    <a:lnTo>
                      <a:pt x="140" y="603"/>
                    </a:lnTo>
                    <a:lnTo>
                      <a:pt x="138" y="603"/>
                    </a:lnTo>
                    <a:lnTo>
                      <a:pt x="135" y="604"/>
                    </a:lnTo>
                    <a:lnTo>
                      <a:pt x="132" y="604"/>
                    </a:lnTo>
                    <a:lnTo>
                      <a:pt x="129" y="604"/>
                    </a:lnTo>
                    <a:lnTo>
                      <a:pt x="126" y="604"/>
                    </a:lnTo>
                    <a:lnTo>
                      <a:pt x="122" y="604"/>
                    </a:lnTo>
                    <a:lnTo>
                      <a:pt x="118" y="604"/>
                    </a:lnTo>
                    <a:lnTo>
                      <a:pt x="115" y="604"/>
                    </a:lnTo>
                    <a:lnTo>
                      <a:pt x="112" y="604"/>
                    </a:lnTo>
                    <a:lnTo>
                      <a:pt x="108" y="604"/>
                    </a:lnTo>
                    <a:lnTo>
                      <a:pt x="106" y="604"/>
                    </a:lnTo>
                    <a:lnTo>
                      <a:pt x="104" y="604"/>
                    </a:lnTo>
                    <a:lnTo>
                      <a:pt x="102" y="604"/>
                    </a:lnTo>
                    <a:lnTo>
                      <a:pt x="101" y="604"/>
                    </a:lnTo>
                    <a:lnTo>
                      <a:pt x="99" y="604"/>
                    </a:lnTo>
                    <a:lnTo>
                      <a:pt x="96" y="604"/>
                    </a:lnTo>
                    <a:lnTo>
                      <a:pt x="94" y="604"/>
                    </a:lnTo>
                    <a:lnTo>
                      <a:pt x="92" y="604"/>
                    </a:lnTo>
                    <a:lnTo>
                      <a:pt x="90" y="604"/>
                    </a:lnTo>
                    <a:lnTo>
                      <a:pt x="88" y="604"/>
                    </a:lnTo>
                    <a:lnTo>
                      <a:pt x="86" y="604"/>
                    </a:lnTo>
                    <a:lnTo>
                      <a:pt x="84" y="604"/>
                    </a:lnTo>
                    <a:lnTo>
                      <a:pt x="82" y="604"/>
                    </a:lnTo>
                    <a:lnTo>
                      <a:pt x="80" y="604"/>
                    </a:lnTo>
                    <a:lnTo>
                      <a:pt x="78" y="604"/>
                    </a:lnTo>
                    <a:lnTo>
                      <a:pt x="76" y="604"/>
                    </a:lnTo>
                    <a:lnTo>
                      <a:pt x="74" y="604"/>
                    </a:lnTo>
                    <a:lnTo>
                      <a:pt x="72" y="604"/>
                    </a:lnTo>
                    <a:lnTo>
                      <a:pt x="71" y="604"/>
                    </a:lnTo>
                    <a:lnTo>
                      <a:pt x="68" y="604"/>
                    </a:lnTo>
                    <a:lnTo>
                      <a:pt x="64" y="603"/>
                    </a:lnTo>
                    <a:lnTo>
                      <a:pt x="61" y="603"/>
                    </a:lnTo>
                    <a:lnTo>
                      <a:pt x="57" y="603"/>
                    </a:lnTo>
                    <a:lnTo>
                      <a:pt x="54" y="603"/>
                    </a:lnTo>
                    <a:lnTo>
                      <a:pt x="50" y="602"/>
                    </a:lnTo>
                    <a:lnTo>
                      <a:pt x="47" y="602"/>
                    </a:lnTo>
                    <a:lnTo>
                      <a:pt x="44" y="602"/>
                    </a:lnTo>
                    <a:lnTo>
                      <a:pt x="40" y="601"/>
                    </a:lnTo>
                    <a:lnTo>
                      <a:pt x="38" y="601"/>
                    </a:lnTo>
                    <a:lnTo>
                      <a:pt x="36" y="601"/>
                    </a:lnTo>
                    <a:lnTo>
                      <a:pt x="33" y="600"/>
                    </a:lnTo>
                    <a:lnTo>
                      <a:pt x="31" y="599"/>
                    </a:lnTo>
                    <a:lnTo>
                      <a:pt x="28" y="599"/>
                    </a:lnTo>
                    <a:lnTo>
                      <a:pt x="26" y="598"/>
                    </a:lnTo>
                    <a:lnTo>
                      <a:pt x="24" y="598"/>
                    </a:lnTo>
                    <a:lnTo>
                      <a:pt x="22" y="596"/>
                    </a:lnTo>
                    <a:lnTo>
                      <a:pt x="21" y="596"/>
                    </a:lnTo>
                    <a:lnTo>
                      <a:pt x="19" y="595"/>
                    </a:lnTo>
                    <a:lnTo>
                      <a:pt x="15" y="594"/>
                    </a:lnTo>
                    <a:lnTo>
                      <a:pt x="12" y="593"/>
                    </a:lnTo>
                    <a:lnTo>
                      <a:pt x="9" y="592"/>
                    </a:lnTo>
                    <a:lnTo>
                      <a:pt x="7" y="591"/>
                    </a:lnTo>
                    <a:lnTo>
                      <a:pt x="5" y="589"/>
                    </a:lnTo>
                    <a:lnTo>
                      <a:pt x="4" y="588"/>
                    </a:lnTo>
                    <a:lnTo>
                      <a:pt x="3" y="587"/>
                    </a:lnTo>
                    <a:lnTo>
                      <a:pt x="2" y="586"/>
                    </a:lnTo>
                    <a:lnTo>
                      <a:pt x="0" y="585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0" name="Freeform 56"/>
              <p:cNvSpPr>
                <a:spLocks/>
              </p:cNvSpPr>
              <p:nvPr/>
            </p:nvSpPr>
            <p:spPr bwMode="auto">
              <a:xfrm>
                <a:off x="2500" y="2793"/>
                <a:ext cx="65" cy="289"/>
              </a:xfrm>
              <a:custGeom>
                <a:avLst/>
                <a:gdLst>
                  <a:gd name="T0" fmla="*/ 29 w 128"/>
                  <a:gd name="T1" fmla="*/ 574 h 579"/>
                  <a:gd name="T2" fmla="*/ 16 w 128"/>
                  <a:gd name="T3" fmla="*/ 562 h 579"/>
                  <a:gd name="T4" fmla="*/ 9 w 128"/>
                  <a:gd name="T5" fmla="*/ 552 h 579"/>
                  <a:gd name="T6" fmla="*/ 3 w 128"/>
                  <a:gd name="T7" fmla="*/ 538 h 579"/>
                  <a:gd name="T8" fmla="*/ 1 w 128"/>
                  <a:gd name="T9" fmla="*/ 521 h 579"/>
                  <a:gd name="T10" fmla="*/ 1 w 128"/>
                  <a:gd name="T11" fmla="*/ 511 h 579"/>
                  <a:gd name="T12" fmla="*/ 4 w 128"/>
                  <a:gd name="T13" fmla="*/ 499 h 579"/>
                  <a:gd name="T14" fmla="*/ 10 w 128"/>
                  <a:gd name="T15" fmla="*/ 485 h 579"/>
                  <a:gd name="T16" fmla="*/ 18 w 128"/>
                  <a:gd name="T17" fmla="*/ 470 h 579"/>
                  <a:gd name="T18" fmla="*/ 29 w 128"/>
                  <a:gd name="T19" fmla="*/ 452 h 579"/>
                  <a:gd name="T20" fmla="*/ 40 w 128"/>
                  <a:gd name="T21" fmla="*/ 433 h 579"/>
                  <a:gd name="T22" fmla="*/ 52 w 128"/>
                  <a:gd name="T23" fmla="*/ 412 h 579"/>
                  <a:gd name="T24" fmla="*/ 64 w 128"/>
                  <a:gd name="T25" fmla="*/ 390 h 579"/>
                  <a:gd name="T26" fmla="*/ 74 w 128"/>
                  <a:gd name="T27" fmla="*/ 366 h 579"/>
                  <a:gd name="T28" fmla="*/ 86 w 128"/>
                  <a:gd name="T29" fmla="*/ 340 h 579"/>
                  <a:gd name="T30" fmla="*/ 95 w 128"/>
                  <a:gd name="T31" fmla="*/ 312 h 579"/>
                  <a:gd name="T32" fmla="*/ 102 w 128"/>
                  <a:gd name="T33" fmla="*/ 283 h 579"/>
                  <a:gd name="T34" fmla="*/ 108 w 128"/>
                  <a:gd name="T35" fmla="*/ 253 h 579"/>
                  <a:gd name="T36" fmla="*/ 112 w 128"/>
                  <a:gd name="T37" fmla="*/ 221 h 579"/>
                  <a:gd name="T38" fmla="*/ 114 w 128"/>
                  <a:gd name="T39" fmla="*/ 191 h 579"/>
                  <a:gd name="T40" fmla="*/ 115 w 128"/>
                  <a:gd name="T41" fmla="*/ 162 h 579"/>
                  <a:gd name="T42" fmla="*/ 115 w 128"/>
                  <a:gd name="T43" fmla="*/ 134 h 579"/>
                  <a:gd name="T44" fmla="*/ 115 w 128"/>
                  <a:gd name="T45" fmla="*/ 107 h 579"/>
                  <a:gd name="T46" fmla="*/ 114 w 128"/>
                  <a:gd name="T47" fmla="*/ 83 h 579"/>
                  <a:gd name="T48" fmla="*/ 113 w 128"/>
                  <a:gd name="T49" fmla="*/ 62 h 579"/>
                  <a:gd name="T50" fmla="*/ 111 w 128"/>
                  <a:gd name="T51" fmla="*/ 43 h 579"/>
                  <a:gd name="T52" fmla="*/ 110 w 128"/>
                  <a:gd name="T53" fmla="*/ 26 h 579"/>
                  <a:gd name="T54" fmla="*/ 109 w 128"/>
                  <a:gd name="T55" fmla="*/ 14 h 579"/>
                  <a:gd name="T56" fmla="*/ 107 w 128"/>
                  <a:gd name="T57" fmla="*/ 1 h 579"/>
                  <a:gd name="T58" fmla="*/ 110 w 128"/>
                  <a:gd name="T59" fmla="*/ 8 h 579"/>
                  <a:gd name="T60" fmla="*/ 113 w 128"/>
                  <a:gd name="T61" fmla="*/ 19 h 579"/>
                  <a:gd name="T62" fmla="*/ 116 w 128"/>
                  <a:gd name="T63" fmla="*/ 32 h 579"/>
                  <a:gd name="T64" fmla="*/ 119 w 128"/>
                  <a:gd name="T65" fmla="*/ 46 h 579"/>
                  <a:gd name="T66" fmla="*/ 122 w 128"/>
                  <a:gd name="T67" fmla="*/ 66 h 579"/>
                  <a:gd name="T68" fmla="*/ 124 w 128"/>
                  <a:gd name="T69" fmla="*/ 88 h 579"/>
                  <a:gd name="T70" fmla="*/ 126 w 128"/>
                  <a:gd name="T71" fmla="*/ 115 h 579"/>
                  <a:gd name="T72" fmla="*/ 128 w 128"/>
                  <a:gd name="T73" fmla="*/ 145 h 579"/>
                  <a:gd name="T74" fmla="*/ 127 w 128"/>
                  <a:gd name="T75" fmla="*/ 179 h 579"/>
                  <a:gd name="T76" fmla="*/ 125 w 128"/>
                  <a:gd name="T77" fmla="*/ 218 h 579"/>
                  <a:gd name="T78" fmla="*/ 123 w 128"/>
                  <a:gd name="T79" fmla="*/ 262 h 579"/>
                  <a:gd name="T80" fmla="*/ 121 w 128"/>
                  <a:gd name="T81" fmla="*/ 268 h 579"/>
                  <a:gd name="T82" fmla="*/ 118 w 128"/>
                  <a:gd name="T83" fmla="*/ 280 h 579"/>
                  <a:gd name="T84" fmla="*/ 115 w 128"/>
                  <a:gd name="T85" fmla="*/ 291 h 579"/>
                  <a:gd name="T86" fmla="*/ 112 w 128"/>
                  <a:gd name="T87" fmla="*/ 306 h 579"/>
                  <a:gd name="T88" fmla="*/ 107 w 128"/>
                  <a:gd name="T89" fmla="*/ 321 h 579"/>
                  <a:gd name="T90" fmla="*/ 100 w 128"/>
                  <a:gd name="T91" fmla="*/ 339 h 579"/>
                  <a:gd name="T92" fmla="*/ 94 w 128"/>
                  <a:gd name="T93" fmla="*/ 357 h 579"/>
                  <a:gd name="T94" fmla="*/ 86 w 128"/>
                  <a:gd name="T95" fmla="*/ 377 h 579"/>
                  <a:gd name="T96" fmla="*/ 77 w 128"/>
                  <a:gd name="T97" fmla="*/ 397 h 579"/>
                  <a:gd name="T98" fmla="*/ 67 w 128"/>
                  <a:gd name="T99" fmla="*/ 418 h 579"/>
                  <a:gd name="T100" fmla="*/ 56 w 128"/>
                  <a:gd name="T101" fmla="*/ 437 h 579"/>
                  <a:gd name="T102" fmla="*/ 44 w 128"/>
                  <a:gd name="T103" fmla="*/ 457 h 579"/>
                  <a:gd name="T104" fmla="*/ 34 w 128"/>
                  <a:gd name="T105" fmla="*/ 475 h 579"/>
                  <a:gd name="T106" fmla="*/ 28 w 128"/>
                  <a:gd name="T107" fmla="*/ 491 h 579"/>
                  <a:gd name="T108" fmla="*/ 24 w 128"/>
                  <a:gd name="T109" fmla="*/ 507 h 579"/>
                  <a:gd name="T110" fmla="*/ 20 w 128"/>
                  <a:gd name="T111" fmla="*/ 520 h 579"/>
                  <a:gd name="T112" fmla="*/ 20 w 128"/>
                  <a:gd name="T113" fmla="*/ 534 h 579"/>
                  <a:gd name="T114" fmla="*/ 21 w 128"/>
                  <a:gd name="T115" fmla="*/ 544 h 579"/>
                  <a:gd name="T116" fmla="*/ 26 w 128"/>
                  <a:gd name="T117" fmla="*/ 562 h 579"/>
                  <a:gd name="T118" fmla="*/ 31 w 128"/>
                  <a:gd name="T119" fmla="*/ 572 h 579"/>
                  <a:gd name="T120" fmla="*/ 34 w 128"/>
                  <a:gd name="T121" fmla="*/ 579 h 5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28"/>
                  <a:gd name="T184" fmla="*/ 0 h 579"/>
                  <a:gd name="T185" fmla="*/ 128 w 128"/>
                  <a:gd name="T186" fmla="*/ 579 h 57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28" h="579">
                    <a:moveTo>
                      <a:pt x="34" y="579"/>
                    </a:moveTo>
                    <a:lnTo>
                      <a:pt x="33" y="577"/>
                    </a:lnTo>
                    <a:lnTo>
                      <a:pt x="31" y="576"/>
                    </a:lnTo>
                    <a:lnTo>
                      <a:pt x="29" y="574"/>
                    </a:lnTo>
                    <a:lnTo>
                      <a:pt x="27" y="572"/>
                    </a:lnTo>
                    <a:lnTo>
                      <a:pt x="25" y="570"/>
                    </a:lnTo>
                    <a:lnTo>
                      <a:pt x="21" y="567"/>
                    </a:lnTo>
                    <a:lnTo>
                      <a:pt x="18" y="564"/>
                    </a:lnTo>
                    <a:lnTo>
                      <a:pt x="16" y="562"/>
                    </a:lnTo>
                    <a:lnTo>
                      <a:pt x="15" y="561"/>
                    </a:lnTo>
                    <a:lnTo>
                      <a:pt x="13" y="559"/>
                    </a:lnTo>
                    <a:lnTo>
                      <a:pt x="12" y="556"/>
                    </a:lnTo>
                    <a:lnTo>
                      <a:pt x="10" y="554"/>
                    </a:lnTo>
                    <a:lnTo>
                      <a:pt x="9" y="552"/>
                    </a:lnTo>
                    <a:lnTo>
                      <a:pt x="8" y="549"/>
                    </a:lnTo>
                    <a:lnTo>
                      <a:pt x="7" y="546"/>
                    </a:lnTo>
                    <a:lnTo>
                      <a:pt x="6" y="544"/>
                    </a:lnTo>
                    <a:lnTo>
                      <a:pt x="4" y="541"/>
                    </a:lnTo>
                    <a:lnTo>
                      <a:pt x="3" y="538"/>
                    </a:lnTo>
                    <a:lnTo>
                      <a:pt x="3" y="535"/>
                    </a:lnTo>
                    <a:lnTo>
                      <a:pt x="2" y="532"/>
                    </a:lnTo>
                    <a:lnTo>
                      <a:pt x="1" y="529"/>
                    </a:lnTo>
                    <a:lnTo>
                      <a:pt x="1" y="525"/>
                    </a:lnTo>
                    <a:lnTo>
                      <a:pt x="1" y="521"/>
                    </a:lnTo>
                    <a:lnTo>
                      <a:pt x="0" y="519"/>
                    </a:lnTo>
                    <a:lnTo>
                      <a:pt x="0" y="517"/>
                    </a:lnTo>
                    <a:lnTo>
                      <a:pt x="0" y="515"/>
                    </a:lnTo>
                    <a:lnTo>
                      <a:pt x="1" y="513"/>
                    </a:lnTo>
                    <a:lnTo>
                      <a:pt x="1" y="511"/>
                    </a:lnTo>
                    <a:lnTo>
                      <a:pt x="1" y="509"/>
                    </a:lnTo>
                    <a:lnTo>
                      <a:pt x="2" y="506"/>
                    </a:lnTo>
                    <a:lnTo>
                      <a:pt x="3" y="504"/>
                    </a:lnTo>
                    <a:lnTo>
                      <a:pt x="4" y="502"/>
                    </a:lnTo>
                    <a:lnTo>
                      <a:pt x="4" y="499"/>
                    </a:lnTo>
                    <a:lnTo>
                      <a:pt x="5" y="497"/>
                    </a:lnTo>
                    <a:lnTo>
                      <a:pt x="7" y="493"/>
                    </a:lnTo>
                    <a:lnTo>
                      <a:pt x="8" y="490"/>
                    </a:lnTo>
                    <a:lnTo>
                      <a:pt x="9" y="488"/>
                    </a:lnTo>
                    <a:lnTo>
                      <a:pt x="10" y="485"/>
                    </a:lnTo>
                    <a:lnTo>
                      <a:pt x="12" y="483"/>
                    </a:lnTo>
                    <a:lnTo>
                      <a:pt x="13" y="480"/>
                    </a:lnTo>
                    <a:lnTo>
                      <a:pt x="15" y="477"/>
                    </a:lnTo>
                    <a:lnTo>
                      <a:pt x="16" y="473"/>
                    </a:lnTo>
                    <a:lnTo>
                      <a:pt x="18" y="470"/>
                    </a:lnTo>
                    <a:lnTo>
                      <a:pt x="20" y="466"/>
                    </a:lnTo>
                    <a:lnTo>
                      <a:pt x="23" y="463"/>
                    </a:lnTo>
                    <a:lnTo>
                      <a:pt x="25" y="459"/>
                    </a:lnTo>
                    <a:lnTo>
                      <a:pt x="27" y="456"/>
                    </a:lnTo>
                    <a:lnTo>
                      <a:pt x="29" y="452"/>
                    </a:lnTo>
                    <a:lnTo>
                      <a:pt x="31" y="449"/>
                    </a:lnTo>
                    <a:lnTo>
                      <a:pt x="33" y="445"/>
                    </a:lnTo>
                    <a:lnTo>
                      <a:pt x="35" y="442"/>
                    </a:lnTo>
                    <a:lnTo>
                      <a:pt x="37" y="437"/>
                    </a:lnTo>
                    <a:lnTo>
                      <a:pt x="40" y="433"/>
                    </a:lnTo>
                    <a:lnTo>
                      <a:pt x="42" y="429"/>
                    </a:lnTo>
                    <a:lnTo>
                      <a:pt x="45" y="426"/>
                    </a:lnTo>
                    <a:lnTo>
                      <a:pt x="47" y="421"/>
                    </a:lnTo>
                    <a:lnTo>
                      <a:pt x="49" y="417"/>
                    </a:lnTo>
                    <a:lnTo>
                      <a:pt x="52" y="412"/>
                    </a:lnTo>
                    <a:lnTo>
                      <a:pt x="54" y="408"/>
                    </a:lnTo>
                    <a:lnTo>
                      <a:pt x="56" y="404"/>
                    </a:lnTo>
                    <a:lnTo>
                      <a:pt x="59" y="399"/>
                    </a:lnTo>
                    <a:lnTo>
                      <a:pt x="61" y="395"/>
                    </a:lnTo>
                    <a:lnTo>
                      <a:pt x="64" y="390"/>
                    </a:lnTo>
                    <a:lnTo>
                      <a:pt x="66" y="385"/>
                    </a:lnTo>
                    <a:lnTo>
                      <a:pt x="68" y="380"/>
                    </a:lnTo>
                    <a:lnTo>
                      <a:pt x="70" y="375"/>
                    </a:lnTo>
                    <a:lnTo>
                      <a:pt x="72" y="371"/>
                    </a:lnTo>
                    <a:lnTo>
                      <a:pt x="74" y="366"/>
                    </a:lnTo>
                    <a:lnTo>
                      <a:pt x="77" y="361"/>
                    </a:lnTo>
                    <a:lnTo>
                      <a:pt x="80" y="355"/>
                    </a:lnTo>
                    <a:lnTo>
                      <a:pt x="82" y="350"/>
                    </a:lnTo>
                    <a:lnTo>
                      <a:pt x="84" y="345"/>
                    </a:lnTo>
                    <a:lnTo>
                      <a:pt x="86" y="340"/>
                    </a:lnTo>
                    <a:lnTo>
                      <a:pt x="88" y="335"/>
                    </a:lnTo>
                    <a:lnTo>
                      <a:pt x="90" y="329"/>
                    </a:lnTo>
                    <a:lnTo>
                      <a:pt x="91" y="323"/>
                    </a:lnTo>
                    <a:lnTo>
                      <a:pt x="93" y="318"/>
                    </a:lnTo>
                    <a:lnTo>
                      <a:pt x="95" y="312"/>
                    </a:lnTo>
                    <a:lnTo>
                      <a:pt x="97" y="307"/>
                    </a:lnTo>
                    <a:lnTo>
                      <a:pt x="98" y="300"/>
                    </a:lnTo>
                    <a:lnTo>
                      <a:pt x="99" y="295"/>
                    </a:lnTo>
                    <a:lnTo>
                      <a:pt x="101" y="289"/>
                    </a:lnTo>
                    <a:lnTo>
                      <a:pt x="102" y="283"/>
                    </a:lnTo>
                    <a:lnTo>
                      <a:pt x="103" y="276"/>
                    </a:lnTo>
                    <a:lnTo>
                      <a:pt x="105" y="271"/>
                    </a:lnTo>
                    <a:lnTo>
                      <a:pt x="105" y="265"/>
                    </a:lnTo>
                    <a:lnTo>
                      <a:pt x="108" y="259"/>
                    </a:lnTo>
                    <a:lnTo>
                      <a:pt x="108" y="253"/>
                    </a:lnTo>
                    <a:lnTo>
                      <a:pt x="109" y="246"/>
                    </a:lnTo>
                    <a:lnTo>
                      <a:pt x="110" y="240"/>
                    </a:lnTo>
                    <a:lnTo>
                      <a:pt x="111" y="234"/>
                    </a:lnTo>
                    <a:lnTo>
                      <a:pt x="111" y="228"/>
                    </a:lnTo>
                    <a:lnTo>
                      <a:pt x="112" y="221"/>
                    </a:lnTo>
                    <a:lnTo>
                      <a:pt x="112" y="215"/>
                    </a:lnTo>
                    <a:lnTo>
                      <a:pt x="113" y="209"/>
                    </a:lnTo>
                    <a:lnTo>
                      <a:pt x="113" y="203"/>
                    </a:lnTo>
                    <a:lnTo>
                      <a:pt x="114" y="197"/>
                    </a:lnTo>
                    <a:lnTo>
                      <a:pt x="114" y="191"/>
                    </a:lnTo>
                    <a:lnTo>
                      <a:pt x="114" y="185"/>
                    </a:lnTo>
                    <a:lnTo>
                      <a:pt x="114" y="179"/>
                    </a:lnTo>
                    <a:lnTo>
                      <a:pt x="115" y="174"/>
                    </a:lnTo>
                    <a:lnTo>
                      <a:pt x="115" y="167"/>
                    </a:lnTo>
                    <a:lnTo>
                      <a:pt x="115" y="162"/>
                    </a:lnTo>
                    <a:lnTo>
                      <a:pt x="115" y="156"/>
                    </a:lnTo>
                    <a:lnTo>
                      <a:pt x="115" y="151"/>
                    </a:lnTo>
                    <a:lnTo>
                      <a:pt x="115" y="145"/>
                    </a:lnTo>
                    <a:lnTo>
                      <a:pt x="115" y="139"/>
                    </a:lnTo>
                    <a:lnTo>
                      <a:pt x="115" y="134"/>
                    </a:lnTo>
                    <a:lnTo>
                      <a:pt x="115" y="128"/>
                    </a:lnTo>
                    <a:lnTo>
                      <a:pt x="115" y="123"/>
                    </a:lnTo>
                    <a:lnTo>
                      <a:pt x="115" y="119"/>
                    </a:lnTo>
                    <a:lnTo>
                      <a:pt x="115" y="114"/>
                    </a:lnTo>
                    <a:lnTo>
                      <a:pt x="115" y="107"/>
                    </a:lnTo>
                    <a:lnTo>
                      <a:pt x="115" y="103"/>
                    </a:lnTo>
                    <a:lnTo>
                      <a:pt x="115" y="98"/>
                    </a:lnTo>
                    <a:lnTo>
                      <a:pt x="114" y="93"/>
                    </a:lnTo>
                    <a:lnTo>
                      <a:pt x="114" y="89"/>
                    </a:lnTo>
                    <a:lnTo>
                      <a:pt x="114" y="83"/>
                    </a:lnTo>
                    <a:lnTo>
                      <a:pt x="114" y="79"/>
                    </a:lnTo>
                    <a:lnTo>
                      <a:pt x="114" y="75"/>
                    </a:lnTo>
                    <a:lnTo>
                      <a:pt x="114" y="70"/>
                    </a:lnTo>
                    <a:lnTo>
                      <a:pt x="113" y="66"/>
                    </a:lnTo>
                    <a:lnTo>
                      <a:pt x="113" y="62"/>
                    </a:lnTo>
                    <a:lnTo>
                      <a:pt x="113" y="57"/>
                    </a:lnTo>
                    <a:lnTo>
                      <a:pt x="112" y="54"/>
                    </a:lnTo>
                    <a:lnTo>
                      <a:pt x="112" y="50"/>
                    </a:lnTo>
                    <a:lnTo>
                      <a:pt x="112" y="47"/>
                    </a:lnTo>
                    <a:lnTo>
                      <a:pt x="111" y="43"/>
                    </a:lnTo>
                    <a:lnTo>
                      <a:pt x="111" y="40"/>
                    </a:lnTo>
                    <a:lnTo>
                      <a:pt x="111" y="37"/>
                    </a:lnTo>
                    <a:lnTo>
                      <a:pt x="111" y="33"/>
                    </a:lnTo>
                    <a:lnTo>
                      <a:pt x="110" y="29"/>
                    </a:lnTo>
                    <a:lnTo>
                      <a:pt x="110" y="26"/>
                    </a:lnTo>
                    <a:lnTo>
                      <a:pt x="110" y="24"/>
                    </a:lnTo>
                    <a:lnTo>
                      <a:pt x="110" y="22"/>
                    </a:lnTo>
                    <a:lnTo>
                      <a:pt x="109" y="19"/>
                    </a:lnTo>
                    <a:lnTo>
                      <a:pt x="109" y="17"/>
                    </a:lnTo>
                    <a:lnTo>
                      <a:pt x="109" y="14"/>
                    </a:lnTo>
                    <a:lnTo>
                      <a:pt x="109" y="12"/>
                    </a:lnTo>
                    <a:lnTo>
                      <a:pt x="108" y="9"/>
                    </a:lnTo>
                    <a:lnTo>
                      <a:pt x="108" y="6"/>
                    </a:lnTo>
                    <a:lnTo>
                      <a:pt x="107" y="3"/>
                    </a:lnTo>
                    <a:lnTo>
                      <a:pt x="107" y="1"/>
                    </a:lnTo>
                    <a:lnTo>
                      <a:pt x="107" y="0"/>
                    </a:lnTo>
                    <a:lnTo>
                      <a:pt x="109" y="3"/>
                    </a:lnTo>
                    <a:lnTo>
                      <a:pt x="109" y="5"/>
                    </a:lnTo>
                    <a:lnTo>
                      <a:pt x="110" y="8"/>
                    </a:lnTo>
                    <a:lnTo>
                      <a:pt x="111" y="10"/>
                    </a:lnTo>
                    <a:lnTo>
                      <a:pt x="112" y="14"/>
                    </a:lnTo>
                    <a:lnTo>
                      <a:pt x="112" y="15"/>
                    </a:lnTo>
                    <a:lnTo>
                      <a:pt x="113" y="17"/>
                    </a:lnTo>
                    <a:lnTo>
                      <a:pt x="113" y="19"/>
                    </a:lnTo>
                    <a:lnTo>
                      <a:pt x="114" y="21"/>
                    </a:lnTo>
                    <a:lnTo>
                      <a:pt x="114" y="23"/>
                    </a:lnTo>
                    <a:lnTo>
                      <a:pt x="115" y="25"/>
                    </a:lnTo>
                    <a:lnTo>
                      <a:pt x="115" y="28"/>
                    </a:lnTo>
                    <a:lnTo>
                      <a:pt x="116" y="32"/>
                    </a:lnTo>
                    <a:lnTo>
                      <a:pt x="117" y="34"/>
                    </a:lnTo>
                    <a:lnTo>
                      <a:pt x="117" y="37"/>
                    </a:lnTo>
                    <a:lnTo>
                      <a:pt x="118" y="40"/>
                    </a:lnTo>
                    <a:lnTo>
                      <a:pt x="119" y="43"/>
                    </a:lnTo>
                    <a:lnTo>
                      <a:pt x="119" y="46"/>
                    </a:lnTo>
                    <a:lnTo>
                      <a:pt x="120" y="50"/>
                    </a:lnTo>
                    <a:lnTo>
                      <a:pt x="120" y="54"/>
                    </a:lnTo>
                    <a:lnTo>
                      <a:pt x="121" y="59"/>
                    </a:lnTo>
                    <a:lnTo>
                      <a:pt x="122" y="62"/>
                    </a:lnTo>
                    <a:lnTo>
                      <a:pt x="122" y="66"/>
                    </a:lnTo>
                    <a:lnTo>
                      <a:pt x="123" y="70"/>
                    </a:lnTo>
                    <a:lnTo>
                      <a:pt x="123" y="74"/>
                    </a:lnTo>
                    <a:lnTo>
                      <a:pt x="124" y="78"/>
                    </a:lnTo>
                    <a:lnTo>
                      <a:pt x="124" y="83"/>
                    </a:lnTo>
                    <a:lnTo>
                      <a:pt x="124" y="88"/>
                    </a:lnTo>
                    <a:lnTo>
                      <a:pt x="125" y="94"/>
                    </a:lnTo>
                    <a:lnTo>
                      <a:pt x="125" y="98"/>
                    </a:lnTo>
                    <a:lnTo>
                      <a:pt x="126" y="103"/>
                    </a:lnTo>
                    <a:lnTo>
                      <a:pt x="126" y="108"/>
                    </a:lnTo>
                    <a:lnTo>
                      <a:pt x="126" y="115"/>
                    </a:lnTo>
                    <a:lnTo>
                      <a:pt x="126" y="120"/>
                    </a:lnTo>
                    <a:lnTo>
                      <a:pt x="127" y="126"/>
                    </a:lnTo>
                    <a:lnTo>
                      <a:pt x="127" y="132"/>
                    </a:lnTo>
                    <a:lnTo>
                      <a:pt x="128" y="138"/>
                    </a:lnTo>
                    <a:lnTo>
                      <a:pt x="128" y="145"/>
                    </a:lnTo>
                    <a:lnTo>
                      <a:pt x="128" y="151"/>
                    </a:lnTo>
                    <a:lnTo>
                      <a:pt x="128" y="158"/>
                    </a:lnTo>
                    <a:lnTo>
                      <a:pt x="128" y="164"/>
                    </a:lnTo>
                    <a:lnTo>
                      <a:pt x="127" y="172"/>
                    </a:lnTo>
                    <a:lnTo>
                      <a:pt x="127" y="179"/>
                    </a:lnTo>
                    <a:lnTo>
                      <a:pt x="127" y="186"/>
                    </a:lnTo>
                    <a:lnTo>
                      <a:pt x="127" y="194"/>
                    </a:lnTo>
                    <a:lnTo>
                      <a:pt x="126" y="202"/>
                    </a:lnTo>
                    <a:lnTo>
                      <a:pt x="126" y="210"/>
                    </a:lnTo>
                    <a:lnTo>
                      <a:pt x="125" y="218"/>
                    </a:lnTo>
                    <a:lnTo>
                      <a:pt x="125" y="227"/>
                    </a:lnTo>
                    <a:lnTo>
                      <a:pt x="124" y="235"/>
                    </a:lnTo>
                    <a:lnTo>
                      <a:pt x="124" y="243"/>
                    </a:lnTo>
                    <a:lnTo>
                      <a:pt x="123" y="253"/>
                    </a:lnTo>
                    <a:lnTo>
                      <a:pt x="123" y="262"/>
                    </a:lnTo>
                    <a:lnTo>
                      <a:pt x="122" y="262"/>
                    </a:lnTo>
                    <a:lnTo>
                      <a:pt x="122" y="263"/>
                    </a:lnTo>
                    <a:lnTo>
                      <a:pt x="122" y="264"/>
                    </a:lnTo>
                    <a:lnTo>
                      <a:pt x="121" y="266"/>
                    </a:lnTo>
                    <a:lnTo>
                      <a:pt x="121" y="268"/>
                    </a:lnTo>
                    <a:lnTo>
                      <a:pt x="120" y="271"/>
                    </a:lnTo>
                    <a:lnTo>
                      <a:pt x="119" y="273"/>
                    </a:lnTo>
                    <a:lnTo>
                      <a:pt x="119" y="275"/>
                    </a:lnTo>
                    <a:lnTo>
                      <a:pt x="119" y="278"/>
                    </a:lnTo>
                    <a:lnTo>
                      <a:pt x="118" y="280"/>
                    </a:lnTo>
                    <a:lnTo>
                      <a:pt x="118" y="282"/>
                    </a:lnTo>
                    <a:lnTo>
                      <a:pt x="117" y="284"/>
                    </a:lnTo>
                    <a:lnTo>
                      <a:pt x="116" y="286"/>
                    </a:lnTo>
                    <a:lnTo>
                      <a:pt x="116" y="289"/>
                    </a:lnTo>
                    <a:lnTo>
                      <a:pt x="115" y="291"/>
                    </a:lnTo>
                    <a:lnTo>
                      <a:pt x="115" y="293"/>
                    </a:lnTo>
                    <a:lnTo>
                      <a:pt x="114" y="296"/>
                    </a:lnTo>
                    <a:lnTo>
                      <a:pt x="113" y="299"/>
                    </a:lnTo>
                    <a:lnTo>
                      <a:pt x="112" y="301"/>
                    </a:lnTo>
                    <a:lnTo>
                      <a:pt x="112" y="306"/>
                    </a:lnTo>
                    <a:lnTo>
                      <a:pt x="111" y="309"/>
                    </a:lnTo>
                    <a:lnTo>
                      <a:pt x="110" y="312"/>
                    </a:lnTo>
                    <a:lnTo>
                      <a:pt x="109" y="315"/>
                    </a:lnTo>
                    <a:lnTo>
                      <a:pt x="108" y="318"/>
                    </a:lnTo>
                    <a:lnTo>
                      <a:pt x="107" y="321"/>
                    </a:lnTo>
                    <a:lnTo>
                      <a:pt x="105" y="325"/>
                    </a:lnTo>
                    <a:lnTo>
                      <a:pt x="104" y="328"/>
                    </a:lnTo>
                    <a:lnTo>
                      <a:pt x="103" y="331"/>
                    </a:lnTo>
                    <a:lnTo>
                      <a:pt x="101" y="335"/>
                    </a:lnTo>
                    <a:lnTo>
                      <a:pt x="100" y="339"/>
                    </a:lnTo>
                    <a:lnTo>
                      <a:pt x="99" y="342"/>
                    </a:lnTo>
                    <a:lnTo>
                      <a:pt x="98" y="346"/>
                    </a:lnTo>
                    <a:lnTo>
                      <a:pt x="96" y="349"/>
                    </a:lnTo>
                    <a:lnTo>
                      <a:pt x="95" y="353"/>
                    </a:lnTo>
                    <a:lnTo>
                      <a:pt x="94" y="357"/>
                    </a:lnTo>
                    <a:lnTo>
                      <a:pt x="92" y="362"/>
                    </a:lnTo>
                    <a:lnTo>
                      <a:pt x="91" y="365"/>
                    </a:lnTo>
                    <a:lnTo>
                      <a:pt x="89" y="369"/>
                    </a:lnTo>
                    <a:lnTo>
                      <a:pt x="88" y="373"/>
                    </a:lnTo>
                    <a:lnTo>
                      <a:pt x="86" y="377"/>
                    </a:lnTo>
                    <a:lnTo>
                      <a:pt x="85" y="381"/>
                    </a:lnTo>
                    <a:lnTo>
                      <a:pt x="83" y="385"/>
                    </a:lnTo>
                    <a:lnTo>
                      <a:pt x="81" y="390"/>
                    </a:lnTo>
                    <a:lnTo>
                      <a:pt x="79" y="393"/>
                    </a:lnTo>
                    <a:lnTo>
                      <a:pt x="77" y="397"/>
                    </a:lnTo>
                    <a:lnTo>
                      <a:pt x="75" y="401"/>
                    </a:lnTo>
                    <a:lnTo>
                      <a:pt x="73" y="405"/>
                    </a:lnTo>
                    <a:lnTo>
                      <a:pt x="71" y="409"/>
                    </a:lnTo>
                    <a:lnTo>
                      <a:pt x="69" y="413"/>
                    </a:lnTo>
                    <a:lnTo>
                      <a:pt x="67" y="418"/>
                    </a:lnTo>
                    <a:lnTo>
                      <a:pt x="65" y="422"/>
                    </a:lnTo>
                    <a:lnTo>
                      <a:pt x="63" y="426"/>
                    </a:lnTo>
                    <a:lnTo>
                      <a:pt x="61" y="429"/>
                    </a:lnTo>
                    <a:lnTo>
                      <a:pt x="59" y="433"/>
                    </a:lnTo>
                    <a:lnTo>
                      <a:pt x="56" y="437"/>
                    </a:lnTo>
                    <a:lnTo>
                      <a:pt x="54" y="442"/>
                    </a:lnTo>
                    <a:lnTo>
                      <a:pt x="52" y="446"/>
                    </a:lnTo>
                    <a:lnTo>
                      <a:pt x="49" y="450"/>
                    </a:lnTo>
                    <a:lnTo>
                      <a:pt x="46" y="453"/>
                    </a:lnTo>
                    <a:lnTo>
                      <a:pt x="44" y="457"/>
                    </a:lnTo>
                    <a:lnTo>
                      <a:pt x="42" y="461"/>
                    </a:lnTo>
                    <a:lnTo>
                      <a:pt x="40" y="464"/>
                    </a:lnTo>
                    <a:lnTo>
                      <a:pt x="38" y="467"/>
                    </a:lnTo>
                    <a:lnTo>
                      <a:pt x="36" y="472"/>
                    </a:lnTo>
                    <a:lnTo>
                      <a:pt x="34" y="475"/>
                    </a:lnTo>
                    <a:lnTo>
                      <a:pt x="33" y="479"/>
                    </a:lnTo>
                    <a:lnTo>
                      <a:pt x="31" y="482"/>
                    </a:lnTo>
                    <a:lnTo>
                      <a:pt x="30" y="485"/>
                    </a:lnTo>
                    <a:lnTo>
                      <a:pt x="29" y="488"/>
                    </a:lnTo>
                    <a:lnTo>
                      <a:pt x="28" y="491"/>
                    </a:lnTo>
                    <a:lnTo>
                      <a:pt x="27" y="494"/>
                    </a:lnTo>
                    <a:lnTo>
                      <a:pt x="26" y="498"/>
                    </a:lnTo>
                    <a:lnTo>
                      <a:pt x="25" y="501"/>
                    </a:lnTo>
                    <a:lnTo>
                      <a:pt x="25" y="504"/>
                    </a:lnTo>
                    <a:lnTo>
                      <a:pt x="24" y="507"/>
                    </a:lnTo>
                    <a:lnTo>
                      <a:pt x="23" y="510"/>
                    </a:lnTo>
                    <a:lnTo>
                      <a:pt x="21" y="512"/>
                    </a:lnTo>
                    <a:lnTo>
                      <a:pt x="21" y="515"/>
                    </a:lnTo>
                    <a:lnTo>
                      <a:pt x="21" y="517"/>
                    </a:lnTo>
                    <a:lnTo>
                      <a:pt x="20" y="520"/>
                    </a:lnTo>
                    <a:lnTo>
                      <a:pt x="20" y="524"/>
                    </a:lnTo>
                    <a:lnTo>
                      <a:pt x="20" y="526"/>
                    </a:lnTo>
                    <a:lnTo>
                      <a:pt x="20" y="529"/>
                    </a:lnTo>
                    <a:lnTo>
                      <a:pt x="20" y="531"/>
                    </a:lnTo>
                    <a:lnTo>
                      <a:pt x="20" y="534"/>
                    </a:lnTo>
                    <a:lnTo>
                      <a:pt x="20" y="536"/>
                    </a:lnTo>
                    <a:lnTo>
                      <a:pt x="20" y="538"/>
                    </a:lnTo>
                    <a:lnTo>
                      <a:pt x="21" y="540"/>
                    </a:lnTo>
                    <a:lnTo>
                      <a:pt x="21" y="542"/>
                    </a:lnTo>
                    <a:lnTo>
                      <a:pt x="21" y="544"/>
                    </a:lnTo>
                    <a:lnTo>
                      <a:pt x="23" y="548"/>
                    </a:lnTo>
                    <a:lnTo>
                      <a:pt x="23" y="553"/>
                    </a:lnTo>
                    <a:lnTo>
                      <a:pt x="24" y="555"/>
                    </a:lnTo>
                    <a:lnTo>
                      <a:pt x="25" y="559"/>
                    </a:lnTo>
                    <a:lnTo>
                      <a:pt x="26" y="562"/>
                    </a:lnTo>
                    <a:lnTo>
                      <a:pt x="27" y="564"/>
                    </a:lnTo>
                    <a:lnTo>
                      <a:pt x="28" y="567"/>
                    </a:lnTo>
                    <a:lnTo>
                      <a:pt x="29" y="569"/>
                    </a:lnTo>
                    <a:lnTo>
                      <a:pt x="30" y="571"/>
                    </a:lnTo>
                    <a:lnTo>
                      <a:pt x="31" y="572"/>
                    </a:lnTo>
                    <a:lnTo>
                      <a:pt x="31" y="574"/>
                    </a:lnTo>
                    <a:lnTo>
                      <a:pt x="32" y="575"/>
                    </a:lnTo>
                    <a:lnTo>
                      <a:pt x="33" y="577"/>
                    </a:lnTo>
                    <a:lnTo>
                      <a:pt x="34" y="579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1" name="Freeform 57"/>
              <p:cNvSpPr>
                <a:spLocks/>
              </p:cNvSpPr>
              <p:nvPr/>
            </p:nvSpPr>
            <p:spPr bwMode="auto">
              <a:xfrm>
                <a:off x="2504" y="2751"/>
                <a:ext cx="174" cy="54"/>
              </a:xfrm>
              <a:custGeom>
                <a:avLst/>
                <a:gdLst>
                  <a:gd name="T0" fmla="*/ 72 w 346"/>
                  <a:gd name="T1" fmla="*/ 33 h 108"/>
                  <a:gd name="T2" fmla="*/ 59 w 346"/>
                  <a:gd name="T3" fmla="*/ 48 h 108"/>
                  <a:gd name="T4" fmla="*/ 63 w 346"/>
                  <a:gd name="T5" fmla="*/ 62 h 108"/>
                  <a:gd name="T6" fmla="*/ 78 w 346"/>
                  <a:gd name="T7" fmla="*/ 74 h 108"/>
                  <a:gd name="T8" fmla="*/ 89 w 346"/>
                  <a:gd name="T9" fmla="*/ 79 h 108"/>
                  <a:gd name="T10" fmla="*/ 104 w 346"/>
                  <a:gd name="T11" fmla="*/ 84 h 108"/>
                  <a:gd name="T12" fmla="*/ 119 w 346"/>
                  <a:gd name="T13" fmla="*/ 87 h 108"/>
                  <a:gd name="T14" fmla="*/ 136 w 346"/>
                  <a:gd name="T15" fmla="*/ 90 h 108"/>
                  <a:gd name="T16" fmla="*/ 155 w 346"/>
                  <a:gd name="T17" fmla="*/ 91 h 108"/>
                  <a:gd name="T18" fmla="*/ 173 w 346"/>
                  <a:gd name="T19" fmla="*/ 91 h 108"/>
                  <a:gd name="T20" fmla="*/ 193 w 346"/>
                  <a:gd name="T21" fmla="*/ 90 h 108"/>
                  <a:gd name="T22" fmla="*/ 211 w 346"/>
                  <a:gd name="T23" fmla="*/ 88 h 108"/>
                  <a:gd name="T24" fmla="*/ 229 w 346"/>
                  <a:gd name="T25" fmla="*/ 87 h 108"/>
                  <a:gd name="T26" fmla="*/ 246 w 346"/>
                  <a:gd name="T27" fmla="*/ 86 h 108"/>
                  <a:gd name="T28" fmla="*/ 260 w 346"/>
                  <a:gd name="T29" fmla="*/ 83 h 108"/>
                  <a:gd name="T30" fmla="*/ 275 w 346"/>
                  <a:gd name="T31" fmla="*/ 78 h 108"/>
                  <a:gd name="T32" fmla="*/ 292 w 346"/>
                  <a:gd name="T33" fmla="*/ 67 h 108"/>
                  <a:gd name="T34" fmla="*/ 300 w 346"/>
                  <a:gd name="T35" fmla="*/ 52 h 108"/>
                  <a:gd name="T36" fmla="*/ 297 w 346"/>
                  <a:gd name="T37" fmla="*/ 38 h 108"/>
                  <a:gd name="T38" fmla="*/ 283 w 346"/>
                  <a:gd name="T39" fmla="*/ 25 h 108"/>
                  <a:gd name="T40" fmla="*/ 249 w 346"/>
                  <a:gd name="T41" fmla="*/ 13 h 108"/>
                  <a:gd name="T42" fmla="*/ 253 w 346"/>
                  <a:gd name="T43" fmla="*/ 2 h 108"/>
                  <a:gd name="T44" fmla="*/ 269 w 346"/>
                  <a:gd name="T45" fmla="*/ 0 h 108"/>
                  <a:gd name="T46" fmla="*/ 279 w 346"/>
                  <a:gd name="T47" fmla="*/ 0 h 108"/>
                  <a:gd name="T48" fmla="*/ 292 w 346"/>
                  <a:gd name="T49" fmla="*/ 3 h 108"/>
                  <a:gd name="T50" fmla="*/ 305 w 346"/>
                  <a:gd name="T51" fmla="*/ 6 h 108"/>
                  <a:gd name="T52" fmla="*/ 317 w 346"/>
                  <a:gd name="T53" fmla="*/ 11 h 108"/>
                  <a:gd name="T54" fmla="*/ 332 w 346"/>
                  <a:gd name="T55" fmla="*/ 19 h 108"/>
                  <a:gd name="T56" fmla="*/ 345 w 346"/>
                  <a:gd name="T57" fmla="*/ 36 h 108"/>
                  <a:gd name="T58" fmla="*/ 346 w 346"/>
                  <a:gd name="T59" fmla="*/ 49 h 108"/>
                  <a:gd name="T60" fmla="*/ 333 w 346"/>
                  <a:gd name="T61" fmla="*/ 69 h 108"/>
                  <a:gd name="T62" fmla="*/ 320 w 346"/>
                  <a:gd name="T63" fmla="*/ 77 h 108"/>
                  <a:gd name="T64" fmla="*/ 306 w 346"/>
                  <a:gd name="T65" fmla="*/ 85 h 108"/>
                  <a:gd name="T66" fmla="*/ 288 w 346"/>
                  <a:gd name="T67" fmla="*/ 92 h 108"/>
                  <a:gd name="T68" fmla="*/ 269 w 346"/>
                  <a:gd name="T69" fmla="*/ 96 h 108"/>
                  <a:gd name="T70" fmla="*/ 248 w 346"/>
                  <a:gd name="T71" fmla="*/ 100 h 108"/>
                  <a:gd name="T72" fmla="*/ 226 w 346"/>
                  <a:gd name="T73" fmla="*/ 104 h 108"/>
                  <a:gd name="T74" fmla="*/ 204 w 346"/>
                  <a:gd name="T75" fmla="*/ 106 h 108"/>
                  <a:gd name="T76" fmla="*/ 183 w 346"/>
                  <a:gd name="T77" fmla="*/ 107 h 108"/>
                  <a:gd name="T78" fmla="*/ 163 w 346"/>
                  <a:gd name="T79" fmla="*/ 107 h 108"/>
                  <a:gd name="T80" fmla="*/ 148 w 346"/>
                  <a:gd name="T81" fmla="*/ 107 h 108"/>
                  <a:gd name="T82" fmla="*/ 134 w 346"/>
                  <a:gd name="T83" fmla="*/ 107 h 108"/>
                  <a:gd name="T84" fmla="*/ 119 w 346"/>
                  <a:gd name="T85" fmla="*/ 106 h 108"/>
                  <a:gd name="T86" fmla="*/ 105 w 346"/>
                  <a:gd name="T87" fmla="*/ 105 h 108"/>
                  <a:gd name="T88" fmla="*/ 91 w 346"/>
                  <a:gd name="T89" fmla="*/ 104 h 108"/>
                  <a:gd name="T90" fmla="*/ 78 w 346"/>
                  <a:gd name="T91" fmla="*/ 102 h 108"/>
                  <a:gd name="T92" fmla="*/ 65 w 346"/>
                  <a:gd name="T93" fmla="*/ 99 h 108"/>
                  <a:gd name="T94" fmla="*/ 44 w 346"/>
                  <a:gd name="T95" fmla="*/ 92 h 108"/>
                  <a:gd name="T96" fmla="*/ 28 w 346"/>
                  <a:gd name="T97" fmla="*/ 82 h 108"/>
                  <a:gd name="T98" fmla="*/ 15 w 346"/>
                  <a:gd name="T99" fmla="*/ 74 h 108"/>
                  <a:gd name="T100" fmla="*/ 3 w 346"/>
                  <a:gd name="T101" fmla="*/ 64 h 108"/>
                  <a:gd name="T102" fmla="*/ 0 w 346"/>
                  <a:gd name="T103" fmla="*/ 52 h 108"/>
                  <a:gd name="T104" fmla="*/ 9 w 346"/>
                  <a:gd name="T105" fmla="*/ 35 h 108"/>
                  <a:gd name="T106" fmla="*/ 24 w 346"/>
                  <a:gd name="T107" fmla="*/ 25 h 108"/>
                  <a:gd name="T108" fmla="*/ 38 w 346"/>
                  <a:gd name="T109" fmla="*/ 19 h 108"/>
                  <a:gd name="T110" fmla="*/ 54 w 346"/>
                  <a:gd name="T111" fmla="*/ 14 h 108"/>
                  <a:gd name="T112" fmla="*/ 69 w 346"/>
                  <a:gd name="T113" fmla="*/ 11 h 108"/>
                  <a:gd name="T114" fmla="*/ 85 w 346"/>
                  <a:gd name="T115" fmla="*/ 9 h 108"/>
                  <a:gd name="T116" fmla="*/ 99 w 346"/>
                  <a:gd name="T117" fmla="*/ 8 h 108"/>
                  <a:gd name="T118" fmla="*/ 116 w 346"/>
                  <a:gd name="T119" fmla="*/ 8 h 10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346"/>
                  <a:gd name="T181" fmla="*/ 0 h 108"/>
                  <a:gd name="T182" fmla="*/ 346 w 346"/>
                  <a:gd name="T183" fmla="*/ 108 h 10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346" h="108">
                    <a:moveTo>
                      <a:pt x="81" y="30"/>
                    </a:moveTo>
                    <a:lnTo>
                      <a:pt x="80" y="30"/>
                    </a:lnTo>
                    <a:lnTo>
                      <a:pt x="79" y="31"/>
                    </a:lnTo>
                    <a:lnTo>
                      <a:pt x="77" y="31"/>
                    </a:lnTo>
                    <a:lnTo>
                      <a:pt x="75" y="32"/>
                    </a:lnTo>
                    <a:lnTo>
                      <a:pt x="72" y="33"/>
                    </a:lnTo>
                    <a:lnTo>
                      <a:pt x="69" y="36"/>
                    </a:lnTo>
                    <a:lnTo>
                      <a:pt x="66" y="38"/>
                    </a:lnTo>
                    <a:lnTo>
                      <a:pt x="64" y="40"/>
                    </a:lnTo>
                    <a:lnTo>
                      <a:pt x="62" y="42"/>
                    </a:lnTo>
                    <a:lnTo>
                      <a:pt x="60" y="45"/>
                    </a:lnTo>
                    <a:lnTo>
                      <a:pt x="59" y="48"/>
                    </a:lnTo>
                    <a:lnTo>
                      <a:pt x="59" y="52"/>
                    </a:lnTo>
                    <a:lnTo>
                      <a:pt x="59" y="53"/>
                    </a:lnTo>
                    <a:lnTo>
                      <a:pt x="60" y="55"/>
                    </a:lnTo>
                    <a:lnTo>
                      <a:pt x="61" y="57"/>
                    </a:lnTo>
                    <a:lnTo>
                      <a:pt x="62" y="59"/>
                    </a:lnTo>
                    <a:lnTo>
                      <a:pt x="63" y="62"/>
                    </a:lnTo>
                    <a:lnTo>
                      <a:pt x="65" y="64"/>
                    </a:lnTo>
                    <a:lnTo>
                      <a:pt x="67" y="67"/>
                    </a:lnTo>
                    <a:lnTo>
                      <a:pt x="71" y="69"/>
                    </a:lnTo>
                    <a:lnTo>
                      <a:pt x="73" y="71"/>
                    </a:lnTo>
                    <a:lnTo>
                      <a:pt x="76" y="73"/>
                    </a:lnTo>
                    <a:lnTo>
                      <a:pt x="78" y="74"/>
                    </a:lnTo>
                    <a:lnTo>
                      <a:pt x="79" y="75"/>
                    </a:lnTo>
                    <a:lnTo>
                      <a:pt x="81" y="76"/>
                    </a:lnTo>
                    <a:lnTo>
                      <a:pt x="83" y="77"/>
                    </a:lnTo>
                    <a:lnTo>
                      <a:pt x="85" y="78"/>
                    </a:lnTo>
                    <a:lnTo>
                      <a:pt x="87" y="79"/>
                    </a:lnTo>
                    <a:lnTo>
                      <a:pt x="89" y="79"/>
                    </a:lnTo>
                    <a:lnTo>
                      <a:pt x="91" y="80"/>
                    </a:lnTo>
                    <a:lnTo>
                      <a:pt x="93" y="81"/>
                    </a:lnTo>
                    <a:lnTo>
                      <a:pt x="96" y="82"/>
                    </a:lnTo>
                    <a:lnTo>
                      <a:pt x="99" y="83"/>
                    </a:lnTo>
                    <a:lnTo>
                      <a:pt x="102" y="84"/>
                    </a:lnTo>
                    <a:lnTo>
                      <a:pt x="104" y="84"/>
                    </a:lnTo>
                    <a:lnTo>
                      <a:pt x="106" y="85"/>
                    </a:lnTo>
                    <a:lnTo>
                      <a:pt x="108" y="85"/>
                    </a:lnTo>
                    <a:lnTo>
                      <a:pt x="111" y="86"/>
                    </a:lnTo>
                    <a:lnTo>
                      <a:pt x="113" y="86"/>
                    </a:lnTo>
                    <a:lnTo>
                      <a:pt x="116" y="86"/>
                    </a:lnTo>
                    <a:lnTo>
                      <a:pt x="119" y="87"/>
                    </a:lnTo>
                    <a:lnTo>
                      <a:pt x="122" y="87"/>
                    </a:lnTo>
                    <a:lnTo>
                      <a:pt x="124" y="87"/>
                    </a:lnTo>
                    <a:lnTo>
                      <a:pt x="128" y="88"/>
                    </a:lnTo>
                    <a:lnTo>
                      <a:pt x="131" y="88"/>
                    </a:lnTo>
                    <a:lnTo>
                      <a:pt x="134" y="88"/>
                    </a:lnTo>
                    <a:lnTo>
                      <a:pt x="136" y="90"/>
                    </a:lnTo>
                    <a:lnTo>
                      <a:pt x="139" y="90"/>
                    </a:lnTo>
                    <a:lnTo>
                      <a:pt x="143" y="90"/>
                    </a:lnTo>
                    <a:lnTo>
                      <a:pt x="146" y="91"/>
                    </a:lnTo>
                    <a:lnTo>
                      <a:pt x="148" y="91"/>
                    </a:lnTo>
                    <a:lnTo>
                      <a:pt x="151" y="91"/>
                    </a:lnTo>
                    <a:lnTo>
                      <a:pt x="155" y="91"/>
                    </a:lnTo>
                    <a:lnTo>
                      <a:pt x="158" y="91"/>
                    </a:lnTo>
                    <a:lnTo>
                      <a:pt x="161" y="91"/>
                    </a:lnTo>
                    <a:lnTo>
                      <a:pt x="164" y="91"/>
                    </a:lnTo>
                    <a:lnTo>
                      <a:pt x="167" y="91"/>
                    </a:lnTo>
                    <a:lnTo>
                      <a:pt x="170" y="91"/>
                    </a:lnTo>
                    <a:lnTo>
                      <a:pt x="173" y="91"/>
                    </a:lnTo>
                    <a:lnTo>
                      <a:pt x="176" y="91"/>
                    </a:lnTo>
                    <a:lnTo>
                      <a:pt x="179" y="91"/>
                    </a:lnTo>
                    <a:lnTo>
                      <a:pt x="184" y="91"/>
                    </a:lnTo>
                    <a:lnTo>
                      <a:pt x="187" y="90"/>
                    </a:lnTo>
                    <a:lnTo>
                      <a:pt x="190" y="90"/>
                    </a:lnTo>
                    <a:lnTo>
                      <a:pt x="193" y="90"/>
                    </a:lnTo>
                    <a:lnTo>
                      <a:pt x="196" y="90"/>
                    </a:lnTo>
                    <a:lnTo>
                      <a:pt x="198" y="90"/>
                    </a:lnTo>
                    <a:lnTo>
                      <a:pt x="202" y="90"/>
                    </a:lnTo>
                    <a:lnTo>
                      <a:pt x="205" y="90"/>
                    </a:lnTo>
                    <a:lnTo>
                      <a:pt x="208" y="90"/>
                    </a:lnTo>
                    <a:lnTo>
                      <a:pt x="211" y="88"/>
                    </a:lnTo>
                    <a:lnTo>
                      <a:pt x="214" y="88"/>
                    </a:lnTo>
                    <a:lnTo>
                      <a:pt x="217" y="88"/>
                    </a:lnTo>
                    <a:lnTo>
                      <a:pt x="220" y="88"/>
                    </a:lnTo>
                    <a:lnTo>
                      <a:pt x="223" y="88"/>
                    </a:lnTo>
                    <a:lnTo>
                      <a:pt x="226" y="87"/>
                    </a:lnTo>
                    <a:lnTo>
                      <a:pt x="229" y="87"/>
                    </a:lnTo>
                    <a:lnTo>
                      <a:pt x="232" y="87"/>
                    </a:lnTo>
                    <a:lnTo>
                      <a:pt x="234" y="87"/>
                    </a:lnTo>
                    <a:lnTo>
                      <a:pt x="237" y="87"/>
                    </a:lnTo>
                    <a:lnTo>
                      <a:pt x="241" y="87"/>
                    </a:lnTo>
                    <a:lnTo>
                      <a:pt x="244" y="87"/>
                    </a:lnTo>
                    <a:lnTo>
                      <a:pt x="246" y="86"/>
                    </a:lnTo>
                    <a:lnTo>
                      <a:pt x="249" y="86"/>
                    </a:lnTo>
                    <a:lnTo>
                      <a:pt x="251" y="85"/>
                    </a:lnTo>
                    <a:lnTo>
                      <a:pt x="254" y="85"/>
                    </a:lnTo>
                    <a:lnTo>
                      <a:pt x="256" y="84"/>
                    </a:lnTo>
                    <a:lnTo>
                      <a:pt x="258" y="84"/>
                    </a:lnTo>
                    <a:lnTo>
                      <a:pt x="260" y="83"/>
                    </a:lnTo>
                    <a:lnTo>
                      <a:pt x="263" y="83"/>
                    </a:lnTo>
                    <a:lnTo>
                      <a:pt x="265" y="82"/>
                    </a:lnTo>
                    <a:lnTo>
                      <a:pt x="268" y="82"/>
                    </a:lnTo>
                    <a:lnTo>
                      <a:pt x="270" y="81"/>
                    </a:lnTo>
                    <a:lnTo>
                      <a:pt x="272" y="80"/>
                    </a:lnTo>
                    <a:lnTo>
                      <a:pt x="275" y="78"/>
                    </a:lnTo>
                    <a:lnTo>
                      <a:pt x="279" y="77"/>
                    </a:lnTo>
                    <a:lnTo>
                      <a:pt x="282" y="75"/>
                    </a:lnTo>
                    <a:lnTo>
                      <a:pt x="285" y="73"/>
                    </a:lnTo>
                    <a:lnTo>
                      <a:pt x="288" y="71"/>
                    </a:lnTo>
                    <a:lnTo>
                      <a:pt x="290" y="69"/>
                    </a:lnTo>
                    <a:lnTo>
                      <a:pt x="292" y="67"/>
                    </a:lnTo>
                    <a:lnTo>
                      <a:pt x="295" y="65"/>
                    </a:lnTo>
                    <a:lnTo>
                      <a:pt x="297" y="62"/>
                    </a:lnTo>
                    <a:lnTo>
                      <a:pt x="298" y="59"/>
                    </a:lnTo>
                    <a:lnTo>
                      <a:pt x="299" y="57"/>
                    </a:lnTo>
                    <a:lnTo>
                      <a:pt x="300" y="55"/>
                    </a:lnTo>
                    <a:lnTo>
                      <a:pt x="300" y="52"/>
                    </a:lnTo>
                    <a:lnTo>
                      <a:pt x="301" y="50"/>
                    </a:lnTo>
                    <a:lnTo>
                      <a:pt x="300" y="47"/>
                    </a:lnTo>
                    <a:lnTo>
                      <a:pt x="300" y="45"/>
                    </a:lnTo>
                    <a:lnTo>
                      <a:pt x="299" y="42"/>
                    </a:lnTo>
                    <a:lnTo>
                      <a:pt x="299" y="40"/>
                    </a:lnTo>
                    <a:lnTo>
                      <a:pt x="297" y="38"/>
                    </a:lnTo>
                    <a:lnTo>
                      <a:pt x="296" y="36"/>
                    </a:lnTo>
                    <a:lnTo>
                      <a:pt x="293" y="33"/>
                    </a:lnTo>
                    <a:lnTo>
                      <a:pt x="291" y="31"/>
                    </a:lnTo>
                    <a:lnTo>
                      <a:pt x="288" y="29"/>
                    </a:lnTo>
                    <a:lnTo>
                      <a:pt x="286" y="27"/>
                    </a:lnTo>
                    <a:lnTo>
                      <a:pt x="283" y="25"/>
                    </a:lnTo>
                    <a:lnTo>
                      <a:pt x="279" y="24"/>
                    </a:lnTo>
                    <a:lnTo>
                      <a:pt x="257" y="19"/>
                    </a:lnTo>
                    <a:lnTo>
                      <a:pt x="256" y="18"/>
                    </a:lnTo>
                    <a:lnTo>
                      <a:pt x="254" y="17"/>
                    </a:lnTo>
                    <a:lnTo>
                      <a:pt x="251" y="15"/>
                    </a:lnTo>
                    <a:lnTo>
                      <a:pt x="249" y="13"/>
                    </a:lnTo>
                    <a:lnTo>
                      <a:pt x="246" y="11"/>
                    </a:lnTo>
                    <a:lnTo>
                      <a:pt x="246" y="8"/>
                    </a:lnTo>
                    <a:lnTo>
                      <a:pt x="247" y="5"/>
                    </a:lnTo>
                    <a:lnTo>
                      <a:pt x="248" y="4"/>
                    </a:lnTo>
                    <a:lnTo>
                      <a:pt x="250" y="3"/>
                    </a:lnTo>
                    <a:lnTo>
                      <a:pt x="253" y="2"/>
                    </a:lnTo>
                    <a:lnTo>
                      <a:pt x="254" y="1"/>
                    </a:lnTo>
                    <a:lnTo>
                      <a:pt x="257" y="0"/>
                    </a:lnTo>
                    <a:lnTo>
                      <a:pt x="259" y="0"/>
                    </a:lnTo>
                    <a:lnTo>
                      <a:pt x="262" y="0"/>
                    </a:lnTo>
                    <a:lnTo>
                      <a:pt x="265" y="0"/>
                    </a:lnTo>
                    <a:lnTo>
                      <a:pt x="269" y="0"/>
                    </a:lnTo>
                    <a:lnTo>
                      <a:pt x="270" y="0"/>
                    </a:lnTo>
                    <a:lnTo>
                      <a:pt x="272" y="0"/>
                    </a:lnTo>
                    <a:lnTo>
                      <a:pt x="274" y="0"/>
                    </a:lnTo>
                    <a:lnTo>
                      <a:pt x="276" y="0"/>
                    </a:lnTo>
                    <a:lnTo>
                      <a:pt x="278" y="0"/>
                    </a:lnTo>
                    <a:lnTo>
                      <a:pt x="279" y="0"/>
                    </a:lnTo>
                    <a:lnTo>
                      <a:pt x="281" y="1"/>
                    </a:lnTo>
                    <a:lnTo>
                      <a:pt x="284" y="1"/>
                    </a:lnTo>
                    <a:lnTo>
                      <a:pt x="286" y="1"/>
                    </a:lnTo>
                    <a:lnTo>
                      <a:pt x="288" y="2"/>
                    </a:lnTo>
                    <a:lnTo>
                      <a:pt x="290" y="2"/>
                    </a:lnTo>
                    <a:lnTo>
                      <a:pt x="292" y="3"/>
                    </a:lnTo>
                    <a:lnTo>
                      <a:pt x="295" y="3"/>
                    </a:lnTo>
                    <a:lnTo>
                      <a:pt x="297" y="3"/>
                    </a:lnTo>
                    <a:lnTo>
                      <a:pt x="299" y="4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6"/>
                    </a:lnTo>
                    <a:lnTo>
                      <a:pt x="307" y="6"/>
                    </a:lnTo>
                    <a:lnTo>
                      <a:pt x="309" y="8"/>
                    </a:lnTo>
                    <a:lnTo>
                      <a:pt x="311" y="9"/>
                    </a:lnTo>
                    <a:lnTo>
                      <a:pt x="313" y="9"/>
                    </a:lnTo>
                    <a:lnTo>
                      <a:pt x="315" y="10"/>
                    </a:lnTo>
                    <a:lnTo>
                      <a:pt x="317" y="11"/>
                    </a:lnTo>
                    <a:lnTo>
                      <a:pt x="318" y="12"/>
                    </a:lnTo>
                    <a:lnTo>
                      <a:pt x="320" y="13"/>
                    </a:lnTo>
                    <a:lnTo>
                      <a:pt x="323" y="14"/>
                    </a:lnTo>
                    <a:lnTo>
                      <a:pt x="325" y="15"/>
                    </a:lnTo>
                    <a:lnTo>
                      <a:pt x="328" y="17"/>
                    </a:lnTo>
                    <a:lnTo>
                      <a:pt x="332" y="19"/>
                    </a:lnTo>
                    <a:lnTo>
                      <a:pt x="334" y="21"/>
                    </a:lnTo>
                    <a:lnTo>
                      <a:pt x="337" y="23"/>
                    </a:lnTo>
                    <a:lnTo>
                      <a:pt x="339" y="26"/>
                    </a:lnTo>
                    <a:lnTo>
                      <a:pt x="341" y="29"/>
                    </a:lnTo>
                    <a:lnTo>
                      <a:pt x="343" y="32"/>
                    </a:lnTo>
                    <a:lnTo>
                      <a:pt x="345" y="36"/>
                    </a:lnTo>
                    <a:lnTo>
                      <a:pt x="346" y="39"/>
                    </a:lnTo>
                    <a:lnTo>
                      <a:pt x="346" y="42"/>
                    </a:lnTo>
                    <a:lnTo>
                      <a:pt x="346" y="44"/>
                    </a:lnTo>
                    <a:lnTo>
                      <a:pt x="346" y="45"/>
                    </a:lnTo>
                    <a:lnTo>
                      <a:pt x="346" y="47"/>
                    </a:lnTo>
                    <a:lnTo>
                      <a:pt x="346" y="49"/>
                    </a:lnTo>
                    <a:lnTo>
                      <a:pt x="345" y="53"/>
                    </a:lnTo>
                    <a:lnTo>
                      <a:pt x="343" y="56"/>
                    </a:lnTo>
                    <a:lnTo>
                      <a:pt x="341" y="59"/>
                    </a:lnTo>
                    <a:lnTo>
                      <a:pt x="339" y="64"/>
                    </a:lnTo>
                    <a:lnTo>
                      <a:pt x="336" y="66"/>
                    </a:lnTo>
                    <a:lnTo>
                      <a:pt x="333" y="69"/>
                    </a:lnTo>
                    <a:lnTo>
                      <a:pt x="331" y="71"/>
                    </a:lnTo>
                    <a:lnTo>
                      <a:pt x="329" y="72"/>
                    </a:lnTo>
                    <a:lnTo>
                      <a:pt x="327" y="73"/>
                    </a:lnTo>
                    <a:lnTo>
                      <a:pt x="326" y="75"/>
                    </a:lnTo>
                    <a:lnTo>
                      <a:pt x="323" y="76"/>
                    </a:lnTo>
                    <a:lnTo>
                      <a:pt x="320" y="77"/>
                    </a:lnTo>
                    <a:lnTo>
                      <a:pt x="318" y="78"/>
                    </a:lnTo>
                    <a:lnTo>
                      <a:pt x="315" y="80"/>
                    </a:lnTo>
                    <a:lnTo>
                      <a:pt x="313" y="81"/>
                    </a:lnTo>
                    <a:lnTo>
                      <a:pt x="310" y="82"/>
                    </a:lnTo>
                    <a:lnTo>
                      <a:pt x="308" y="83"/>
                    </a:lnTo>
                    <a:lnTo>
                      <a:pt x="306" y="85"/>
                    </a:lnTo>
                    <a:lnTo>
                      <a:pt x="302" y="86"/>
                    </a:lnTo>
                    <a:lnTo>
                      <a:pt x="300" y="87"/>
                    </a:lnTo>
                    <a:lnTo>
                      <a:pt x="297" y="88"/>
                    </a:lnTo>
                    <a:lnTo>
                      <a:pt x="293" y="90"/>
                    </a:lnTo>
                    <a:lnTo>
                      <a:pt x="290" y="91"/>
                    </a:lnTo>
                    <a:lnTo>
                      <a:pt x="288" y="92"/>
                    </a:lnTo>
                    <a:lnTo>
                      <a:pt x="285" y="93"/>
                    </a:lnTo>
                    <a:lnTo>
                      <a:pt x="282" y="94"/>
                    </a:lnTo>
                    <a:lnTo>
                      <a:pt x="278" y="94"/>
                    </a:lnTo>
                    <a:lnTo>
                      <a:pt x="275" y="95"/>
                    </a:lnTo>
                    <a:lnTo>
                      <a:pt x="272" y="96"/>
                    </a:lnTo>
                    <a:lnTo>
                      <a:pt x="269" y="96"/>
                    </a:lnTo>
                    <a:lnTo>
                      <a:pt x="264" y="97"/>
                    </a:lnTo>
                    <a:lnTo>
                      <a:pt x="261" y="98"/>
                    </a:lnTo>
                    <a:lnTo>
                      <a:pt x="258" y="98"/>
                    </a:lnTo>
                    <a:lnTo>
                      <a:pt x="255" y="99"/>
                    </a:lnTo>
                    <a:lnTo>
                      <a:pt x="251" y="100"/>
                    </a:lnTo>
                    <a:lnTo>
                      <a:pt x="248" y="100"/>
                    </a:lnTo>
                    <a:lnTo>
                      <a:pt x="244" y="101"/>
                    </a:lnTo>
                    <a:lnTo>
                      <a:pt x="241" y="102"/>
                    </a:lnTo>
                    <a:lnTo>
                      <a:pt x="236" y="102"/>
                    </a:lnTo>
                    <a:lnTo>
                      <a:pt x="233" y="103"/>
                    </a:lnTo>
                    <a:lnTo>
                      <a:pt x="229" y="103"/>
                    </a:lnTo>
                    <a:lnTo>
                      <a:pt x="226" y="104"/>
                    </a:lnTo>
                    <a:lnTo>
                      <a:pt x="222" y="104"/>
                    </a:lnTo>
                    <a:lnTo>
                      <a:pt x="219" y="105"/>
                    </a:lnTo>
                    <a:lnTo>
                      <a:pt x="215" y="105"/>
                    </a:lnTo>
                    <a:lnTo>
                      <a:pt x="212" y="105"/>
                    </a:lnTo>
                    <a:lnTo>
                      <a:pt x="207" y="105"/>
                    </a:lnTo>
                    <a:lnTo>
                      <a:pt x="204" y="106"/>
                    </a:lnTo>
                    <a:lnTo>
                      <a:pt x="200" y="106"/>
                    </a:lnTo>
                    <a:lnTo>
                      <a:pt x="197" y="106"/>
                    </a:lnTo>
                    <a:lnTo>
                      <a:pt x="193" y="106"/>
                    </a:lnTo>
                    <a:lnTo>
                      <a:pt x="190" y="107"/>
                    </a:lnTo>
                    <a:lnTo>
                      <a:pt x="186" y="107"/>
                    </a:lnTo>
                    <a:lnTo>
                      <a:pt x="183" y="107"/>
                    </a:lnTo>
                    <a:lnTo>
                      <a:pt x="178" y="107"/>
                    </a:lnTo>
                    <a:lnTo>
                      <a:pt x="175" y="107"/>
                    </a:lnTo>
                    <a:lnTo>
                      <a:pt x="171" y="107"/>
                    </a:lnTo>
                    <a:lnTo>
                      <a:pt x="168" y="108"/>
                    </a:lnTo>
                    <a:lnTo>
                      <a:pt x="166" y="107"/>
                    </a:lnTo>
                    <a:lnTo>
                      <a:pt x="163" y="107"/>
                    </a:lnTo>
                    <a:lnTo>
                      <a:pt x="161" y="107"/>
                    </a:lnTo>
                    <a:lnTo>
                      <a:pt x="158" y="107"/>
                    </a:lnTo>
                    <a:lnTo>
                      <a:pt x="156" y="107"/>
                    </a:lnTo>
                    <a:lnTo>
                      <a:pt x="153" y="107"/>
                    </a:lnTo>
                    <a:lnTo>
                      <a:pt x="150" y="107"/>
                    </a:lnTo>
                    <a:lnTo>
                      <a:pt x="148" y="107"/>
                    </a:lnTo>
                    <a:lnTo>
                      <a:pt x="146" y="107"/>
                    </a:lnTo>
                    <a:lnTo>
                      <a:pt x="143" y="107"/>
                    </a:lnTo>
                    <a:lnTo>
                      <a:pt x="141" y="107"/>
                    </a:lnTo>
                    <a:lnTo>
                      <a:pt x="138" y="107"/>
                    </a:lnTo>
                    <a:lnTo>
                      <a:pt x="136" y="107"/>
                    </a:lnTo>
                    <a:lnTo>
                      <a:pt x="134" y="107"/>
                    </a:lnTo>
                    <a:lnTo>
                      <a:pt x="131" y="107"/>
                    </a:lnTo>
                    <a:lnTo>
                      <a:pt x="129" y="107"/>
                    </a:lnTo>
                    <a:lnTo>
                      <a:pt x="127" y="107"/>
                    </a:lnTo>
                    <a:lnTo>
                      <a:pt x="123" y="107"/>
                    </a:lnTo>
                    <a:lnTo>
                      <a:pt x="121" y="106"/>
                    </a:lnTo>
                    <a:lnTo>
                      <a:pt x="119" y="106"/>
                    </a:lnTo>
                    <a:lnTo>
                      <a:pt x="116" y="106"/>
                    </a:lnTo>
                    <a:lnTo>
                      <a:pt x="114" y="106"/>
                    </a:lnTo>
                    <a:lnTo>
                      <a:pt x="112" y="106"/>
                    </a:lnTo>
                    <a:lnTo>
                      <a:pt x="110" y="106"/>
                    </a:lnTo>
                    <a:lnTo>
                      <a:pt x="107" y="106"/>
                    </a:lnTo>
                    <a:lnTo>
                      <a:pt x="105" y="105"/>
                    </a:lnTo>
                    <a:lnTo>
                      <a:pt x="103" y="105"/>
                    </a:lnTo>
                    <a:lnTo>
                      <a:pt x="101" y="105"/>
                    </a:lnTo>
                    <a:lnTo>
                      <a:pt x="97" y="105"/>
                    </a:lnTo>
                    <a:lnTo>
                      <a:pt x="95" y="104"/>
                    </a:lnTo>
                    <a:lnTo>
                      <a:pt x="93" y="104"/>
                    </a:lnTo>
                    <a:lnTo>
                      <a:pt x="91" y="104"/>
                    </a:lnTo>
                    <a:lnTo>
                      <a:pt x="89" y="103"/>
                    </a:lnTo>
                    <a:lnTo>
                      <a:pt x="86" y="103"/>
                    </a:lnTo>
                    <a:lnTo>
                      <a:pt x="84" y="103"/>
                    </a:lnTo>
                    <a:lnTo>
                      <a:pt x="82" y="102"/>
                    </a:lnTo>
                    <a:lnTo>
                      <a:pt x="80" y="102"/>
                    </a:lnTo>
                    <a:lnTo>
                      <a:pt x="78" y="102"/>
                    </a:lnTo>
                    <a:lnTo>
                      <a:pt x="76" y="101"/>
                    </a:lnTo>
                    <a:lnTo>
                      <a:pt x="74" y="101"/>
                    </a:lnTo>
                    <a:lnTo>
                      <a:pt x="72" y="100"/>
                    </a:lnTo>
                    <a:lnTo>
                      <a:pt x="69" y="100"/>
                    </a:lnTo>
                    <a:lnTo>
                      <a:pt x="67" y="99"/>
                    </a:lnTo>
                    <a:lnTo>
                      <a:pt x="65" y="99"/>
                    </a:lnTo>
                    <a:lnTo>
                      <a:pt x="61" y="98"/>
                    </a:lnTo>
                    <a:lnTo>
                      <a:pt x="58" y="97"/>
                    </a:lnTo>
                    <a:lnTo>
                      <a:pt x="54" y="95"/>
                    </a:lnTo>
                    <a:lnTo>
                      <a:pt x="51" y="94"/>
                    </a:lnTo>
                    <a:lnTo>
                      <a:pt x="47" y="93"/>
                    </a:lnTo>
                    <a:lnTo>
                      <a:pt x="44" y="92"/>
                    </a:lnTo>
                    <a:lnTo>
                      <a:pt x="40" y="90"/>
                    </a:lnTo>
                    <a:lnTo>
                      <a:pt x="37" y="88"/>
                    </a:lnTo>
                    <a:lnTo>
                      <a:pt x="35" y="86"/>
                    </a:lnTo>
                    <a:lnTo>
                      <a:pt x="32" y="85"/>
                    </a:lnTo>
                    <a:lnTo>
                      <a:pt x="30" y="83"/>
                    </a:lnTo>
                    <a:lnTo>
                      <a:pt x="28" y="82"/>
                    </a:lnTo>
                    <a:lnTo>
                      <a:pt x="25" y="80"/>
                    </a:lnTo>
                    <a:lnTo>
                      <a:pt x="23" y="79"/>
                    </a:lnTo>
                    <a:lnTo>
                      <a:pt x="21" y="78"/>
                    </a:lnTo>
                    <a:lnTo>
                      <a:pt x="19" y="76"/>
                    </a:lnTo>
                    <a:lnTo>
                      <a:pt x="17" y="75"/>
                    </a:lnTo>
                    <a:lnTo>
                      <a:pt x="15" y="74"/>
                    </a:lnTo>
                    <a:lnTo>
                      <a:pt x="11" y="72"/>
                    </a:lnTo>
                    <a:lnTo>
                      <a:pt x="9" y="71"/>
                    </a:lnTo>
                    <a:lnTo>
                      <a:pt x="7" y="69"/>
                    </a:lnTo>
                    <a:lnTo>
                      <a:pt x="6" y="68"/>
                    </a:lnTo>
                    <a:lnTo>
                      <a:pt x="4" y="66"/>
                    </a:lnTo>
                    <a:lnTo>
                      <a:pt x="3" y="64"/>
                    </a:lnTo>
                    <a:lnTo>
                      <a:pt x="2" y="62"/>
                    </a:lnTo>
                    <a:lnTo>
                      <a:pt x="2" y="59"/>
                    </a:lnTo>
                    <a:lnTo>
                      <a:pt x="1" y="57"/>
                    </a:lnTo>
                    <a:lnTo>
                      <a:pt x="0" y="55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0" y="49"/>
                    </a:lnTo>
                    <a:lnTo>
                      <a:pt x="1" y="46"/>
                    </a:lnTo>
                    <a:lnTo>
                      <a:pt x="2" y="43"/>
                    </a:lnTo>
                    <a:lnTo>
                      <a:pt x="4" y="40"/>
                    </a:lnTo>
                    <a:lnTo>
                      <a:pt x="6" y="37"/>
                    </a:lnTo>
                    <a:lnTo>
                      <a:pt x="9" y="35"/>
                    </a:lnTo>
                    <a:lnTo>
                      <a:pt x="12" y="31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20" y="27"/>
                    </a:lnTo>
                    <a:lnTo>
                      <a:pt x="22" y="26"/>
                    </a:lnTo>
                    <a:lnTo>
                      <a:pt x="24" y="25"/>
                    </a:lnTo>
                    <a:lnTo>
                      <a:pt x="26" y="23"/>
                    </a:lnTo>
                    <a:lnTo>
                      <a:pt x="28" y="22"/>
                    </a:lnTo>
                    <a:lnTo>
                      <a:pt x="31" y="21"/>
                    </a:lnTo>
                    <a:lnTo>
                      <a:pt x="33" y="20"/>
                    </a:lnTo>
                    <a:lnTo>
                      <a:pt x="35" y="19"/>
                    </a:lnTo>
                    <a:lnTo>
                      <a:pt x="38" y="19"/>
                    </a:lnTo>
                    <a:lnTo>
                      <a:pt x="40" y="18"/>
                    </a:lnTo>
                    <a:lnTo>
                      <a:pt x="44" y="17"/>
                    </a:lnTo>
                    <a:lnTo>
                      <a:pt x="46" y="16"/>
                    </a:lnTo>
                    <a:lnTo>
                      <a:pt x="49" y="16"/>
                    </a:lnTo>
                    <a:lnTo>
                      <a:pt x="51" y="15"/>
                    </a:lnTo>
                    <a:lnTo>
                      <a:pt x="54" y="14"/>
                    </a:lnTo>
                    <a:lnTo>
                      <a:pt x="56" y="14"/>
                    </a:lnTo>
                    <a:lnTo>
                      <a:pt x="59" y="13"/>
                    </a:lnTo>
                    <a:lnTo>
                      <a:pt x="61" y="12"/>
                    </a:lnTo>
                    <a:lnTo>
                      <a:pt x="64" y="12"/>
                    </a:lnTo>
                    <a:lnTo>
                      <a:pt x="66" y="11"/>
                    </a:lnTo>
                    <a:lnTo>
                      <a:pt x="69" y="11"/>
                    </a:lnTo>
                    <a:lnTo>
                      <a:pt x="72" y="10"/>
                    </a:lnTo>
                    <a:lnTo>
                      <a:pt x="75" y="10"/>
                    </a:lnTo>
                    <a:lnTo>
                      <a:pt x="78" y="10"/>
                    </a:lnTo>
                    <a:lnTo>
                      <a:pt x="80" y="9"/>
                    </a:lnTo>
                    <a:lnTo>
                      <a:pt x="83" y="9"/>
                    </a:lnTo>
                    <a:lnTo>
                      <a:pt x="85" y="9"/>
                    </a:lnTo>
                    <a:lnTo>
                      <a:pt x="87" y="9"/>
                    </a:lnTo>
                    <a:lnTo>
                      <a:pt x="90" y="8"/>
                    </a:lnTo>
                    <a:lnTo>
                      <a:pt x="92" y="8"/>
                    </a:lnTo>
                    <a:lnTo>
                      <a:pt x="94" y="8"/>
                    </a:lnTo>
                    <a:lnTo>
                      <a:pt x="96" y="8"/>
                    </a:lnTo>
                    <a:lnTo>
                      <a:pt x="99" y="8"/>
                    </a:lnTo>
                    <a:lnTo>
                      <a:pt x="101" y="8"/>
                    </a:lnTo>
                    <a:lnTo>
                      <a:pt x="104" y="8"/>
                    </a:lnTo>
                    <a:lnTo>
                      <a:pt x="107" y="8"/>
                    </a:lnTo>
                    <a:lnTo>
                      <a:pt x="110" y="8"/>
                    </a:lnTo>
                    <a:lnTo>
                      <a:pt x="113" y="8"/>
                    </a:lnTo>
                    <a:lnTo>
                      <a:pt x="116" y="8"/>
                    </a:lnTo>
                    <a:lnTo>
                      <a:pt x="81" y="3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2" name="Freeform 58"/>
              <p:cNvSpPr>
                <a:spLocks/>
              </p:cNvSpPr>
              <p:nvPr/>
            </p:nvSpPr>
            <p:spPr bwMode="auto">
              <a:xfrm>
                <a:off x="2529" y="2634"/>
                <a:ext cx="130" cy="126"/>
              </a:xfrm>
              <a:custGeom>
                <a:avLst/>
                <a:gdLst>
                  <a:gd name="T0" fmla="*/ 229 w 259"/>
                  <a:gd name="T1" fmla="*/ 106 h 252"/>
                  <a:gd name="T2" fmla="*/ 247 w 259"/>
                  <a:gd name="T3" fmla="*/ 94 h 252"/>
                  <a:gd name="T4" fmla="*/ 258 w 259"/>
                  <a:gd name="T5" fmla="*/ 110 h 252"/>
                  <a:gd name="T6" fmla="*/ 258 w 259"/>
                  <a:gd name="T7" fmla="*/ 131 h 252"/>
                  <a:gd name="T8" fmla="*/ 254 w 259"/>
                  <a:gd name="T9" fmla="*/ 152 h 252"/>
                  <a:gd name="T10" fmla="*/ 249 w 259"/>
                  <a:gd name="T11" fmla="*/ 169 h 252"/>
                  <a:gd name="T12" fmla="*/ 241 w 259"/>
                  <a:gd name="T13" fmla="*/ 186 h 252"/>
                  <a:gd name="T14" fmla="*/ 230 w 259"/>
                  <a:gd name="T15" fmla="*/ 203 h 252"/>
                  <a:gd name="T16" fmla="*/ 210 w 259"/>
                  <a:gd name="T17" fmla="*/ 221 h 252"/>
                  <a:gd name="T18" fmla="*/ 192 w 259"/>
                  <a:gd name="T19" fmla="*/ 233 h 252"/>
                  <a:gd name="T20" fmla="*/ 168 w 259"/>
                  <a:gd name="T21" fmla="*/ 244 h 252"/>
                  <a:gd name="T22" fmla="*/ 143 w 259"/>
                  <a:gd name="T23" fmla="*/ 250 h 252"/>
                  <a:gd name="T24" fmla="*/ 117 w 259"/>
                  <a:gd name="T25" fmla="*/ 252 h 252"/>
                  <a:gd name="T26" fmla="*/ 92 w 259"/>
                  <a:gd name="T27" fmla="*/ 250 h 252"/>
                  <a:gd name="T28" fmla="*/ 67 w 259"/>
                  <a:gd name="T29" fmla="*/ 242 h 252"/>
                  <a:gd name="T30" fmla="*/ 46 w 259"/>
                  <a:gd name="T31" fmla="*/ 227 h 252"/>
                  <a:gd name="T32" fmla="*/ 29 w 259"/>
                  <a:gd name="T33" fmla="*/ 208 h 252"/>
                  <a:gd name="T34" fmla="*/ 15 w 259"/>
                  <a:gd name="T35" fmla="*/ 191 h 252"/>
                  <a:gd name="T36" fmla="*/ 7 w 259"/>
                  <a:gd name="T37" fmla="*/ 172 h 252"/>
                  <a:gd name="T38" fmla="*/ 1 w 259"/>
                  <a:gd name="T39" fmla="*/ 153 h 252"/>
                  <a:gd name="T40" fmla="*/ 0 w 259"/>
                  <a:gd name="T41" fmla="*/ 134 h 252"/>
                  <a:gd name="T42" fmla="*/ 2 w 259"/>
                  <a:gd name="T43" fmla="*/ 114 h 252"/>
                  <a:gd name="T44" fmla="*/ 8 w 259"/>
                  <a:gd name="T45" fmla="*/ 93 h 252"/>
                  <a:gd name="T46" fmla="*/ 18 w 259"/>
                  <a:gd name="T47" fmla="*/ 71 h 252"/>
                  <a:gd name="T48" fmla="*/ 33 w 259"/>
                  <a:gd name="T49" fmla="*/ 51 h 252"/>
                  <a:gd name="T50" fmla="*/ 53 w 259"/>
                  <a:gd name="T51" fmla="*/ 32 h 252"/>
                  <a:gd name="T52" fmla="*/ 75 w 259"/>
                  <a:gd name="T53" fmla="*/ 16 h 252"/>
                  <a:gd name="T54" fmla="*/ 101 w 259"/>
                  <a:gd name="T55" fmla="*/ 5 h 252"/>
                  <a:gd name="T56" fmla="*/ 127 w 259"/>
                  <a:gd name="T57" fmla="*/ 0 h 252"/>
                  <a:gd name="T58" fmla="*/ 154 w 259"/>
                  <a:gd name="T59" fmla="*/ 1 h 252"/>
                  <a:gd name="T60" fmla="*/ 179 w 259"/>
                  <a:gd name="T61" fmla="*/ 9 h 252"/>
                  <a:gd name="T62" fmla="*/ 200 w 259"/>
                  <a:gd name="T63" fmla="*/ 25 h 252"/>
                  <a:gd name="T64" fmla="*/ 218 w 259"/>
                  <a:gd name="T65" fmla="*/ 39 h 252"/>
                  <a:gd name="T66" fmla="*/ 229 w 259"/>
                  <a:gd name="T67" fmla="*/ 56 h 252"/>
                  <a:gd name="T68" fmla="*/ 215 w 259"/>
                  <a:gd name="T69" fmla="*/ 45 h 252"/>
                  <a:gd name="T70" fmla="*/ 198 w 259"/>
                  <a:gd name="T71" fmla="*/ 34 h 252"/>
                  <a:gd name="T72" fmla="*/ 178 w 259"/>
                  <a:gd name="T73" fmla="*/ 25 h 252"/>
                  <a:gd name="T74" fmla="*/ 154 w 259"/>
                  <a:gd name="T75" fmla="*/ 19 h 252"/>
                  <a:gd name="T76" fmla="*/ 128 w 259"/>
                  <a:gd name="T77" fmla="*/ 21 h 252"/>
                  <a:gd name="T78" fmla="*/ 100 w 259"/>
                  <a:gd name="T79" fmla="*/ 29 h 252"/>
                  <a:gd name="T80" fmla="*/ 72 w 259"/>
                  <a:gd name="T81" fmla="*/ 48 h 252"/>
                  <a:gd name="T82" fmla="*/ 50 w 259"/>
                  <a:gd name="T83" fmla="*/ 69 h 252"/>
                  <a:gd name="T84" fmla="*/ 35 w 259"/>
                  <a:gd name="T85" fmla="*/ 91 h 252"/>
                  <a:gd name="T86" fmla="*/ 28 w 259"/>
                  <a:gd name="T87" fmla="*/ 113 h 252"/>
                  <a:gd name="T88" fmla="*/ 27 w 259"/>
                  <a:gd name="T89" fmla="*/ 135 h 252"/>
                  <a:gd name="T90" fmla="*/ 29 w 259"/>
                  <a:gd name="T91" fmla="*/ 154 h 252"/>
                  <a:gd name="T92" fmla="*/ 35 w 259"/>
                  <a:gd name="T93" fmla="*/ 173 h 252"/>
                  <a:gd name="T94" fmla="*/ 43 w 259"/>
                  <a:gd name="T95" fmla="*/ 191 h 252"/>
                  <a:gd name="T96" fmla="*/ 58 w 259"/>
                  <a:gd name="T97" fmla="*/ 207 h 252"/>
                  <a:gd name="T98" fmla="*/ 74 w 259"/>
                  <a:gd name="T99" fmla="*/ 219 h 252"/>
                  <a:gd name="T100" fmla="*/ 94 w 259"/>
                  <a:gd name="T101" fmla="*/ 225 h 252"/>
                  <a:gd name="T102" fmla="*/ 118 w 259"/>
                  <a:gd name="T103" fmla="*/ 227 h 252"/>
                  <a:gd name="T104" fmla="*/ 142 w 259"/>
                  <a:gd name="T105" fmla="*/ 224 h 252"/>
                  <a:gd name="T106" fmla="*/ 166 w 259"/>
                  <a:gd name="T107" fmla="*/ 214 h 252"/>
                  <a:gd name="T108" fmla="*/ 189 w 259"/>
                  <a:gd name="T109" fmla="*/ 197 h 252"/>
                  <a:gd name="T110" fmla="*/ 207 w 259"/>
                  <a:gd name="T111" fmla="*/ 173 h 252"/>
                  <a:gd name="T112" fmla="*/ 220 w 259"/>
                  <a:gd name="T113" fmla="*/ 147 h 252"/>
                  <a:gd name="T114" fmla="*/ 225 w 259"/>
                  <a:gd name="T115" fmla="*/ 124 h 25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59"/>
                  <a:gd name="T175" fmla="*/ 0 h 252"/>
                  <a:gd name="T176" fmla="*/ 259 w 259"/>
                  <a:gd name="T177" fmla="*/ 252 h 252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59" h="252">
                    <a:moveTo>
                      <a:pt x="225" y="124"/>
                    </a:moveTo>
                    <a:lnTo>
                      <a:pt x="225" y="123"/>
                    </a:lnTo>
                    <a:lnTo>
                      <a:pt x="225" y="121"/>
                    </a:lnTo>
                    <a:lnTo>
                      <a:pt x="225" y="119"/>
                    </a:lnTo>
                    <a:lnTo>
                      <a:pt x="226" y="116"/>
                    </a:lnTo>
                    <a:lnTo>
                      <a:pt x="227" y="113"/>
                    </a:lnTo>
                    <a:lnTo>
                      <a:pt x="228" y="110"/>
                    </a:lnTo>
                    <a:lnTo>
                      <a:pt x="229" y="106"/>
                    </a:lnTo>
                    <a:lnTo>
                      <a:pt x="230" y="103"/>
                    </a:lnTo>
                    <a:lnTo>
                      <a:pt x="232" y="98"/>
                    </a:lnTo>
                    <a:lnTo>
                      <a:pt x="234" y="96"/>
                    </a:lnTo>
                    <a:lnTo>
                      <a:pt x="236" y="94"/>
                    </a:lnTo>
                    <a:lnTo>
                      <a:pt x="239" y="93"/>
                    </a:lnTo>
                    <a:lnTo>
                      <a:pt x="241" y="92"/>
                    </a:lnTo>
                    <a:lnTo>
                      <a:pt x="246" y="93"/>
                    </a:lnTo>
                    <a:lnTo>
                      <a:pt x="247" y="94"/>
                    </a:lnTo>
                    <a:lnTo>
                      <a:pt x="249" y="95"/>
                    </a:lnTo>
                    <a:lnTo>
                      <a:pt x="251" y="96"/>
                    </a:lnTo>
                    <a:lnTo>
                      <a:pt x="253" y="99"/>
                    </a:lnTo>
                    <a:lnTo>
                      <a:pt x="254" y="100"/>
                    </a:lnTo>
                    <a:lnTo>
                      <a:pt x="256" y="104"/>
                    </a:lnTo>
                    <a:lnTo>
                      <a:pt x="257" y="106"/>
                    </a:lnTo>
                    <a:lnTo>
                      <a:pt x="258" y="108"/>
                    </a:lnTo>
                    <a:lnTo>
                      <a:pt x="258" y="110"/>
                    </a:lnTo>
                    <a:lnTo>
                      <a:pt x="259" y="112"/>
                    </a:lnTo>
                    <a:lnTo>
                      <a:pt x="259" y="114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59" y="122"/>
                    </a:lnTo>
                    <a:lnTo>
                      <a:pt x="258" y="124"/>
                    </a:lnTo>
                    <a:lnTo>
                      <a:pt x="258" y="127"/>
                    </a:lnTo>
                    <a:lnTo>
                      <a:pt x="258" y="131"/>
                    </a:lnTo>
                    <a:lnTo>
                      <a:pt x="257" y="133"/>
                    </a:lnTo>
                    <a:lnTo>
                      <a:pt x="257" y="136"/>
                    </a:lnTo>
                    <a:lnTo>
                      <a:pt x="257" y="139"/>
                    </a:lnTo>
                    <a:lnTo>
                      <a:pt x="256" y="143"/>
                    </a:lnTo>
                    <a:lnTo>
                      <a:pt x="255" y="146"/>
                    </a:lnTo>
                    <a:lnTo>
                      <a:pt x="254" y="148"/>
                    </a:lnTo>
                    <a:lnTo>
                      <a:pt x="254" y="150"/>
                    </a:lnTo>
                    <a:lnTo>
                      <a:pt x="254" y="152"/>
                    </a:lnTo>
                    <a:lnTo>
                      <a:pt x="253" y="154"/>
                    </a:lnTo>
                    <a:lnTo>
                      <a:pt x="252" y="156"/>
                    </a:lnTo>
                    <a:lnTo>
                      <a:pt x="252" y="159"/>
                    </a:lnTo>
                    <a:lnTo>
                      <a:pt x="251" y="161"/>
                    </a:lnTo>
                    <a:lnTo>
                      <a:pt x="251" y="163"/>
                    </a:lnTo>
                    <a:lnTo>
                      <a:pt x="250" y="165"/>
                    </a:lnTo>
                    <a:lnTo>
                      <a:pt x="249" y="167"/>
                    </a:lnTo>
                    <a:lnTo>
                      <a:pt x="249" y="169"/>
                    </a:lnTo>
                    <a:lnTo>
                      <a:pt x="248" y="171"/>
                    </a:lnTo>
                    <a:lnTo>
                      <a:pt x="247" y="173"/>
                    </a:lnTo>
                    <a:lnTo>
                      <a:pt x="246" y="175"/>
                    </a:lnTo>
                    <a:lnTo>
                      <a:pt x="245" y="177"/>
                    </a:lnTo>
                    <a:lnTo>
                      <a:pt x="245" y="179"/>
                    </a:lnTo>
                    <a:lnTo>
                      <a:pt x="243" y="181"/>
                    </a:lnTo>
                    <a:lnTo>
                      <a:pt x="242" y="183"/>
                    </a:lnTo>
                    <a:lnTo>
                      <a:pt x="241" y="186"/>
                    </a:lnTo>
                    <a:lnTo>
                      <a:pt x="240" y="188"/>
                    </a:lnTo>
                    <a:lnTo>
                      <a:pt x="238" y="190"/>
                    </a:lnTo>
                    <a:lnTo>
                      <a:pt x="237" y="192"/>
                    </a:lnTo>
                    <a:lnTo>
                      <a:pt x="236" y="194"/>
                    </a:lnTo>
                    <a:lnTo>
                      <a:pt x="235" y="196"/>
                    </a:lnTo>
                    <a:lnTo>
                      <a:pt x="233" y="199"/>
                    </a:lnTo>
                    <a:lnTo>
                      <a:pt x="231" y="201"/>
                    </a:lnTo>
                    <a:lnTo>
                      <a:pt x="230" y="203"/>
                    </a:lnTo>
                    <a:lnTo>
                      <a:pt x="228" y="205"/>
                    </a:lnTo>
                    <a:lnTo>
                      <a:pt x="225" y="208"/>
                    </a:lnTo>
                    <a:lnTo>
                      <a:pt x="222" y="212"/>
                    </a:lnTo>
                    <a:lnTo>
                      <a:pt x="220" y="214"/>
                    </a:lnTo>
                    <a:lnTo>
                      <a:pt x="218" y="216"/>
                    </a:lnTo>
                    <a:lnTo>
                      <a:pt x="215" y="217"/>
                    </a:lnTo>
                    <a:lnTo>
                      <a:pt x="213" y="219"/>
                    </a:lnTo>
                    <a:lnTo>
                      <a:pt x="210" y="221"/>
                    </a:lnTo>
                    <a:lnTo>
                      <a:pt x="208" y="222"/>
                    </a:lnTo>
                    <a:lnTo>
                      <a:pt x="206" y="224"/>
                    </a:lnTo>
                    <a:lnTo>
                      <a:pt x="204" y="225"/>
                    </a:lnTo>
                    <a:lnTo>
                      <a:pt x="202" y="227"/>
                    </a:lnTo>
                    <a:lnTo>
                      <a:pt x="199" y="228"/>
                    </a:lnTo>
                    <a:lnTo>
                      <a:pt x="197" y="230"/>
                    </a:lnTo>
                    <a:lnTo>
                      <a:pt x="195" y="232"/>
                    </a:lnTo>
                    <a:lnTo>
                      <a:pt x="192" y="233"/>
                    </a:lnTo>
                    <a:lnTo>
                      <a:pt x="189" y="234"/>
                    </a:lnTo>
                    <a:lnTo>
                      <a:pt x="185" y="235"/>
                    </a:lnTo>
                    <a:lnTo>
                      <a:pt x="183" y="237"/>
                    </a:lnTo>
                    <a:lnTo>
                      <a:pt x="180" y="238"/>
                    </a:lnTo>
                    <a:lnTo>
                      <a:pt x="177" y="240"/>
                    </a:lnTo>
                    <a:lnTo>
                      <a:pt x="174" y="241"/>
                    </a:lnTo>
                    <a:lnTo>
                      <a:pt x="172" y="243"/>
                    </a:lnTo>
                    <a:lnTo>
                      <a:pt x="168" y="244"/>
                    </a:lnTo>
                    <a:lnTo>
                      <a:pt x="165" y="245"/>
                    </a:lnTo>
                    <a:lnTo>
                      <a:pt x="162" y="246"/>
                    </a:lnTo>
                    <a:lnTo>
                      <a:pt x="159" y="247"/>
                    </a:lnTo>
                    <a:lnTo>
                      <a:pt x="156" y="247"/>
                    </a:lnTo>
                    <a:lnTo>
                      <a:pt x="153" y="248"/>
                    </a:lnTo>
                    <a:lnTo>
                      <a:pt x="149" y="249"/>
                    </a:lnTo>
                    <a:lnTo>
                      <a:pt x="147" y="250"/>
                    </a:lnTo>
                    <a:lnTo>
                      <a:pt x="143" y="250"/>
                    </a:lnTo>
                    <a:lnTo>
                      <a:pt x="140" y="250"/>
                    </a:lnTo>
                    <a:lnTo>
                      <a:pt x="137" y="251"/>
                    </a:lnTo>
                    <a:lnTo>
                      <a:pt x="134" y="251"/>
                    </a:lnTo>
                    <a:lnTo>
                      <a:pt x="130" y="252"/>
                    </a:lnTo>
                    <a:lnTo>
                      <a:pt x="127" y="252"/>
                    </a:lnTo>
                    <a:lnTo>
                      <a:pt x="124" y="252"/>
                    </a:lnTo>
                    <a:lnTo>
                      <a:pt x="121" y="252"/>
                    </a:lnTo>
                    <a:lnTo>
                      <a:pt x="117" y="252"/>
                    </a:lnTo>
                    <a:lnTo>
                      <a:pt x="114" y="252"/>
                    </a:lnTo>
                    <a:lnTo>
                      <a:pt x="111" y="252"/>
                    </a:lnTo>
                    <a:lnTo>
                      <a:pt x="108" y="252"/>
                    </a:lnTo>
                    <a:lnTo>
                      <a:pt x="105" y="252"/>
                    </a:lnTo>
                    <a:lnTo>
                      <a:pt x="101" y="252"/>
                    </a:lnTo>
                    <a:lnTo>
                      <a:pt x="98" y="251"/>
                    </a:lnTo>
                    <a:lnTo>
                      <a:pt x="95" y="251"/>
                    </a:lnTo>
                    <a:lnTo>
                      <a:pt x="92" y="250"/>
                    </a:lnTo>
                    <a:lnTo>
                      <a:pt x="89" y="249"/>
                    </a:lnTo>
                    <a:lnTo>
                      <a:pt x="86" y="248"/>
                    </a:lnTo>
                    <a:lnTo>
                      <a:pt x="83" y="248"/>
                    </a:lnTo>
                    <a:lnTo>
                      <a:pt x="80" y="247"/>
                    </a:lnTo>
                    <a:lnTo>
                      <a:pt x="77" y="246"/>
                    </a:lnTo>
                    <a:lnTo>
                      <a:pt x="73" y="245"/>
                    </a:lnTo>
                    <a:lnTo>
                      <a:pt x="71" y="244"/>
                    </a:lnTo>
                    <a:lnTo>
                      <a:pt x="67" y="242"/>
                    </a:lnTo>
                    <a:lnTo>
                      <a:pt x="65" y="241"/>
                    </a:lnTo>
                    <a:lnTo>
                      <a:pt x="62" y="238"/>
                    </a:lnTo>
                    <a:lnTo>
                      <a:pt x="60" y="237"/>
                    </a:lnTo>
                    <a:lnTo>
                      <a:pt x="57" y="235"/>
                    </a:lnTo>
                    <a:lnTo>
                      <a:pt x="55" y="233"/>
                    </a:lnTo>
                    <a:lnTo>
                      <a:pt x="52" y="231"/>
                    </a:lnTo>
                    <a:lnTo>
                      <a:pt x="50" y="229"/>
                    </a:lnTo>
                    <a:lnTo>
                      <a:pt x="46" y="227"/>
                    </a:lnTo>
                    <a:lnTo>
                      <a:pt x="44" y="225"/>
                    </a:lnTo>
                    <a:lnTo>
                      <a:pt x="41" y="222"/>
                    </a:lnTo>
                    <a:lnTo>
                      <a:pt x="39" y="220"/>
                    </a:lnTo>
                    <a:lnTo>
                      <a:pt x="37" y="218"/>
                    </a:lnTo>
                    <a:lnTo>
                      <a:pt x="35" y="216"/>
                    </a:lnTo>
                    <a:lnTo>
                      <a:pt x="33" y="214"/>
                    </a:lnTo>
                    <a:lnTo>
                      <a:pt x="31" y="212"/>
                    </a:lnTo>
                    <a:lnTo>
                      <a:pt x="29" y="208"/>
                    </a:lnTo>
                    <a:lnTo>
                      <a:pt x="27" y="206"/>
                    </a:lnTo>
                    <a:lnTo>
                      <a:pt x="26" y="204"/>
                    </a:lnTo>
                    <a:lnTo>
                      <a:pt x="24" y="202"/>
                    </a:lnTo>
                    <a:lnTo>
                      <a:pt x="22" y="199"/>
                    </a:lnTo>
                    <a:lnTo>
                      <a:pt x="21" y="197"/>
                    </a:lnTo>
                    <a:lnTo>
                      <a:pt x="18" y="195"/>
                    </a:lnTo>
                    <a:lnTo>
                      <a:pt x="17" y="193"/>
                    </a:lnTo>
                    <a:lnTo>
                      <a:pt x="15" y="191"/>
                    </a:lnTo>
                    <a:lnTo>
                      <a:pt x="14" y="188"/>
                    </a:lnTo>
                    <a:lnTo>
                      <a:pt x="13" y="186"/>
                    </a:lnTo>
                    <a:lnTo>
                      <a:pt x="12" y="183"/>
                    </a:lnTo>
                    <a:lnTo>
                      <a:pt x="10" y="181"/>
                    </a:lnTo>
                    <a:lnTo>
                      <a:pt x="9" y="178"/>
                    </a:lnTo>
                    <a:lnTo>
                      <a:pt x="8" y="176"/>
                    </a:lnTo>
                    <a:lnTo>
                      <a:pt x="8" y="174"/>
                    </a:lnTo>
                    <a:lnTo>
                      <a:pt x="7" y="172"/>
                    </a:lnTo>
                    <a:lnTo>
                      <a:pt x="6" y="170"/>
                    </a:lnTo>
                    <a:lnTo>
                      <a:pt x="5" y="167"/>
                    </a:lnTo>
                    <a:lnTo>
                      <a:pt x="4" y="165"/>
                    </a:lnTo>
                    <a:lnTo>
                      <a:pt x="3" y="163"/>
                    </a:lnTo>
                    <a:lnTo>
                      <a:pt x="3" y="161"/>
                    </a:lnTo>
                    <a:lnTo>
                      <a:pt x="2" y="158"/>
                    </a:lnTo>
                    <a:lnTo>
                      <a:pt x="2" y="155"/>
                    </a:lnTo>
                    <a:lnTo>
                      <a:pt x="1" y="153"/>
                    </a:lnTo>
                    <a:lnTo>
                      <a:pt x="1" y="151"/>
                    </a:lnTo>
                    <a:lnTo>
                      <a:pt x="0" y="148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1"/>
                    </a:lnTo>
                    <a:lnTo>
                      <a:pt x="0" y="139"/>
                    </a:lnTo>
                    <a:lnTo>
                      <a:pt x="0" y="137"/>
                    </a:lnTo>
                    <a:lnTo>
                      <a:pt x="0" y="134"/>
                    </a:lnTo>
                    <a:lnTo>
                      <a:pt x="0" y="132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3"/>
                    </a:lnTo>
                    <a:lnTo>
                      <a:pt x="1" y="121"/>
                    </a:lnTo>
                    <a:lnTo>
                      <a:pt x="1" y="118"/>
                    </a:lnTo>
                    <a:lnTo>
                      <a:pt x="2" y="116"/>
                    </a:lnTo>
                    <a:lnTo>
                      <a:pt x="2" y="114"/>
                    </a:lnTo>
                    <a:lnTo>
                      <a:pt x="3" y="111"/>
                    </a:lnTo>
                    <a:lnTo>
                      <a:pt x="3" y="109"/>
                    </a:lnTo>
                    <a:lnTo>
                      <a:pt x="4" y="106"/>
                    </a:lnTo>
                    <a:lnTo>
                      <a:pt x="5" y="104"/>
                    </a:lnTo>
                    <a:lnTo>
                      <a:pt x="6" y="100"/>
                    </a:lnTo>
                    <a:lnTo>
                      <a:pt x="7" y="98"/>
                    </a:lnTo>
                    <a:lnTo>
                      <a:pt x="8" y="95"/>
                    </a:lnTo>
                    <a:lnTo>
                      <a:pt x="8" y="93"/>
                    </a:lnTo>
                    <a:lnTo>
                      <a:pt x="9" y="90"/>
                    </a:lnTo>
                    <a:lnTo>
                      <a:pt x="10" y="88"/>
                    </a:lnTo>
                    <a:lnTo>
                      <a:pt x="12" y="85"/>
                    </a:lnTo>
                    <a:lnTo>
                      <a:pt x="13" y="82"/>
                    </a:lnTo>
                    <a:lnTo>
                      <a:pt x="14" y="80"/>
                    </a:lnTo>
                    <a:lnTo>
                      <a:pt x="15" y="77"/>
                    </a:lnTo>
                    <a:lnTo>
                      <a:pt x="17" y="74"/>
                    </a:lnTo>
                    <a:lnTo>
                      <a:pt x="18" y="71"/>
                    </a:lnTo>
                    <a:lnTo>
                      <a:pt x="21" y="69"/>
                    </a:lnTo>
                    <a:lnTo>
                      <a:pt x="22" y="66"/>
                    </a:lnTo>
                    <a:lnTo>
                      <a:pt x="24" y="63"/>
                    </a:lnTo>
                    <a:lnTo>
                      <a:pt x="26" y="60"/>
                    </a:lnTo>
                    <a:lnTo>
                      <a:pt x="27" y="58"/>
                    </a:lnTo>
                    <a:lnTo>
                      <a:pt x="29" y="55"/>
                    </a:lnTo>
                    <a:lnTo>
                      <a:pt x="31" y="53"/>
                    </a:lnTo>
                    <a:lnTo>
                      <a:pt x="33" y="51"/>
                    </a:lnTo>
                    <a:lnTo>
                      <a:pt x="35" y="48"/>
                    </a:lnTo>
                    <a:lnTo>
                      <a:pt x="37" y="45"/>
                    </a:lnTo>
                    <a:lnTo>
                      <a:pt x="40" y="43"/>
                    </a:lnTo>
                    <a:lnTo>
                      <a:pt x="42" y="40"/>
                    </a:lnTo>
                    <a:lnTo>
                      <a:pt x="45" y="38"/>
                    </a:lnTo>
                    <a:lnTo>
                      <a:pt x="47" y="36"/>
                    </a:lnTo>
                    <a:lnTo>
                      <a:pt x="51" y="34"/>
                    </a:lnTo>
                    <a:lnTo>
                      <a:pt x="53" y="32"/>
                    </a:lnTo>
                    <a:lnTo>
                      <a:pt x="56" y="30"/>
                    </a:lnTo>
                    <a:lnTo>
                      <a:pt x="58" y="28"/>
                    </a:lnTo>
                    <a:lnTo>
                      <a:pt x="61" y="26"/>
                    </a:lnTo>
                    <a:lnTo>
                      <a:pt x="63" y="24"/>
                    </a:lnTo>
                    <a:lnTo>
                      <a:pt x="66" y="22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5" y="16"/>
                    </a:lnTo>
                    <a:lnTo>
                      <a:pt x="79" y="14"/>
                    </a:lnTo>
                    <a:lnTo>
                      <a:pt x="82" y="13"/>
                    </a:lnTo>
                    <a:lnTo>
                      <a:pt x="85" y="12"/>
                    </a:lnTo>
                    <a:lnTo>
                      <a:pt x="88" y="10"/>
                    </a:lnTo>
                    <a:lnTo>
                      <a:pt x="91" y="9"/>
                    </a:lnTo>
                    <a:lnTo>
                      <a:pt x="94" y="8"/>
                    </a:lnTo>
                    <a:lnTo>
                      <a:pt x="98" y="7"/>
                    </a:lnTo>
                    <a:lnTo>
                      <a:pt x="101" y="5"/>
                    </a:lnTo>
                    <a:lnTo>
                      <a:pt x="105" y="4"/>
                    </a:lnTo>
                    <a:lnTo>
                      <a:pt x="108" y="4"/>
                    </a:lnTo>
                    <a:lnTo>
                      <a:pt x="111" y="3"/>
                    </a:lnTo>
                    <a:lnTo>
                      <a:pt x="114" y="2"/>
                    </a:lnTo>
                    <a:lnTo>
                      <a:pt x="117" y="1"/>
                    </a:lnTo>
                    <a:lnTo>
                      <a:pt x="120" y="1"/>
                    </a:lnTo>
                    <a:lnTo>
                      <a:pt x="124" y="1"/>
                    </a:lnTo>
                    <a:lnTo>
                      <a:pt x="127" y="0"/>
                    </a:lnTo>
                    <a:lnTo>
                      <a:pt x="130" y="0"/>
                    </a:lnTo>
                    <a:lnTo>
                      <a:pt x="134" y="0"/>
                    </a:lnTo>
                    <a:lnTo>
                      <a:pt x="138" y="0"/>
                    </a:lnTo>
                    <a:lnTo>
                      <a:pt x="141" y="0"/>
                    </a:lnTo>
                    <a:lnTo>
                      <a:pt x="144" y="0"/>
                    </a:lnTo>
                    <a:lnTo>
                      <a:pt x="147" y="0"/>
                    </a:lnTo>
                    <a:lnTo>
                      <a:pt x="150" y="1"/>
                    </a:lnTo>
                    <a:lnTo>
                      <a:pt x="154" y="1"/>
                    </a:lnTo>
                    <a:lnTo>
                      <a:pt x="157" y="2"/>
                    </a:lnTo>
                    <a:lnTo>
                      <a:pt x="161" y="3"/>
                    </a:lnTo>
                    <a:lnTo>
                      <a:pt x="164" y="4"/>
                    </a:lnTo>
                    <a:lnTo>
                      <a:pt x="167" y="4"/>
                    </a:lnTo>
                    <a:lnTo>
                      <a:pt x="170" y="5"/>
                    </a:lnTo>
                    <a:lnTo>
                      <a:pt x="173" y="6"/>
                    </a:lnTo>
                    <a:lnTo>
                      <a:pt x="176" y="8"/>
                    </a:lnTo>
                    <a:lnTo>
                      <a:pt x="179" y="9"/>
                    </a:lnTo>
                    <a:lnTo>
                      <a:pt x="181" y="11"/>
                    </a:lnTo>
                    <a:lnTo>
                      <a:pt x="184" y="13"/>
                    </a:lnTo>
                    <a:lnTo>
                      <a:pt x="187" y="15"/>
                    </a:lnTo>
                    <a:lnTo>
                      <a:pt x="191" y="17"/>
                    </a:lnTo>
                    <a:lnTo>
                      <a:pt x="194" y="19"/>
                    </a:lnTo>
                    <a:lnTo>
                      <a:pt x="196" y="22"/>
                    </a:lnTo>
                    <a:lnTo>
                      <a:pt x="199" y="25"/>
                    </a:lnTo>
                    <a:lnTo>
                      <a:pt x="200" y="25"/>
                    </a:lnTo>
                    <a:lnTo>
                      <a:pt x="202" y="26"/>
                    </a:lnTo>
                    <a:lnTo>
                      <a:pt x="203" y="27"/>
                    </a:lnTo>
                    <a:lnTo>
                      <a:pt x="205" y="29"/>
                    </a:lnTo>
                    <a:lnTo>
                      <a:pt x="207" y="30"/>
                    </a:lnTo>
                    <a:lnTo>
                      <a:pt x="209" y="32"/>
                    </a:lnTo>
                    <a:lnTo>
                      <a:pt x="211" y="34"/>
                    </a:lnTo>
                    <a:lnTo>
                      <a:pt x="214" y="36"/>
                    </a:lnTo>
                    <a:lnTo>
                      <a:pt x="218" y="39"/>
                    </a:lnTo>
                    <a:lnTo>
                      <a:pt x="220" y="42"/>
                    </a:lnTo>
                    <a:lnTo>
                      <a:pt x="221" y="43"/>
                    </a:lnTo>
                    <a:lnTo>
                      <a:pt x="223" y="45"/>
                    </a:lnTo>
                    <a:lnTo>
                      <a:pt x="224" y="48"/>
                    </a:lnTo>
                    <a:lnTo>
                      <a:pt x="226" y="50"/>
                    </a:lnTo>
                    <a:lnTo>
                      <a:pt x="227" y="52"/>
                    </a:lnTo>
                    <a:lnTo>
                      <a:pt x="228" y="54"/>
                    </a:lnTo>
                    <a:lnTo>
                      <a:pt x="229" y="56"/>
                    </a:lnTo>
                    <a:lnTo>
                      <a:pt x="231" y="59"/>
                    </a:lnTo>
                    <a:lnTo>
                      <a:pt x="230" y="58"/>
                    </a:lnTo>
                    <a:lnTo>
                      <a:pt x="228" y="55"/>
                    </a:lnTo>
                    <a:lnTo>
                      <a:pt x="226" y="54"/>
                    </a:lnTo>
                    <a:lnTo>
                      <a:pt x="224" y="52"/>
                    </a:lnTo>
                    <a:lnTo>
                      <a:pt x="222" y="50"/>
                    </a:lnTo>
                    <a:lnTo>
                      <a:pt x="219" y="48"/>
                    </a:lnTo>
                    <a:lnTo>
                      <a:pt x="215" y="45"/>
                    </a:lnTo>
                    <a:lnTo>
                      <a:pt x="212" y="42"/>
                    </a:lnTo>
                    <a:lnTo>
                      <a:pt x="210" y="41"/>
                    </a:lnTo>
                    <a:lnTo>
                      <a:pt x="208" y="40"/>
                    </a:lnTo>
                    <a:lnTo>
                      <a:pt x="206" y="39"/>
                    </a:lnTo>
                    <a:lnTo>
                      <a:pt x="204" y="38"/>
                    </a:lnTo>
                    <a:lnTo>
                      <a:pt x="202" y="36"/>
                    </a:lnTo>
                    <a:lnTo>
                      <a:pt x="200" y="35"/>
                    </a:lnTo>
                    <a:lnTo>
                      <a:pt x="198" y="34"/>
                    </a:lnTo>
                    <a:lnTo>
                      <a:pt x="196" y="33"/>
                    </a:lnTo>
                    <a:lnTo>
                      <a:pt x="194" y="32"/>
                    </a:lnTo>
                    <a:lnTo>
                      <a:pt x="191" y="31"/>
                    </a:lnTo>
                    <a:lnTo>
                      <a:pt x="189" y="30"/>
                    </a:lnTo>
                    <a:lnTo>
                      <a:pt x="186" y="29"/>
                    </a:lnTo>
                    <a:lnTo>
                      <a:pt x="183" y="28"/>
                    </a:lnTo>
                    <a:lnTo>
                      <a:pt x="180" y="27"/>
                    </a:lnTo>
                    <a:lnTo>
                      <a:pt x="178" y="25"/>
                    </a:lnTo>
                    <a:lnTo>
                      <a:pt x="175" y="25"/>
                    </a:lnTo>
                    <a:lnTo>
                      <a:pt x="172" y="24"/>
                    </a:lnTo>
                    <a:lnTo>
                      <a:pt x="169" y="23"/>
                    </a:lnTo>
                    <a:lnTo>
                      <a:pt x="167" y="22"/>
                    </a:lnTo>
                    <a:lnTo>
                      <a:pt x="164" y="22"/>
                    </a:lnTo>
                    <a:lnTo>
                      <a:pt x="161" y="21"/>
                    </a:lnTo>
                    <a:lnTo>
                      <a:pt x="157" y="21"/>
                    </a:lnTo>
                    <a:lnTo>
                      <a:pt x="154" y="19"/>
                    </a:lnTo>
                    <a:lnTo>
                      <a:pt x="151" y="19"/>
                    </a:lnTo>
                    <a:lnTo>
                      <a:pt x="148" y="19"/>
                    </a:lnTo>
                    <a:lnTo>
                      <a:pt x="145" y="19"/>
                    </a:lnTo>
                    <a:lnTo>
                      <a:pt x="142" y="19"/>
                    </a:lnTo>
                    <a:lnTo>
                      <a:pt x="139" y="19"/>
                    </a:lnTo>
                    <a:lnTo>
                      <a:pt x="136" y="19"/>
                    </a:lnTo>
                    <a:lnTo>
                      <a:pt x="131" y="19"/>
                    </a:lnTo>
                    <a:lnTo>
                      <a:pt x="128" y="21"/>
                    </a:lnTo>
                    <a:lnTo>
                      <a:pt x="125" y="22"/>
                    </a:lnTo>
                    <a:lnTo>
                      <a:pt x="121" y="22"/>
                    </a:lnTo>
                    <a:lnTo>
                      <a:pt x="118" y="23"/>
                    </a:lnTo>
                    <a:lnTo>
                      <a:pt x="115" y="24"/>
                    </a:lnTo>
                    <a:lnTo>
                      <a:pt x="112" y="25"/>
                    </a:lnTo>
                    <a:lnTo>
                      <a:pt x="108" y="27"/>
                    </a:lnTo>
                    <a:lnTo>
                      <a:pt x="103" y="28"/>
                    </a:lnTo>
                    <a:lnTo>
                      <a:pt x="100" y="29"/>
                    </a:lnTo>
                    <a:lnTo>
                      <a:pt x="97" y="31"/>
                    </a:lnTo>
                    <a:lnTo>
                      <a:pt x="93" y="33"/>
                    </a:lnTo>
                    <a:lnTo>
                      <a:pt x="89" y="35"/>
                    </a:lnTo>
                    <a:lnTo>
                      <a:pt x="86" y="38"/>
                    </a:lnTo>
                    <a:lnTo>
                      <a:pt x="83" y="40"/>
                    </a:lnTo>
                    <a:lnTo>
                      <a:pt x="79" y="42"/>
                    </a:lnTo>
                    <a:lnTo>
                      <a:pt x="75" y="45"/>
                    </a:lnTo>
                    <a:lnTo>
                      <a:pt x="72" y="48"/>
                    </a:lnTo>
                    <a:lnTo>
                      <a:pt x="68" y="51"/>
                    </a:lnTo>
                    <a:lnTo>
                      <a:pt x="66" y="53"/>
                    </a:lnTo>
                    <a:lnTo>
                      <a:pt x="62" y="56"/>
                    </a:lnTo>
                    <a:lnTo>
                      <a:pt x="60" y="58"/>
                    </a:lnTo>
                    <a:lnTo>
                      <a:pt x="57" y="61"/>
                    </a:lnTo>
                    <a:lnTo>
                      <a:pt x="55" y="64"/>
                    </a:lnTo>
                    <a:lnTo>
                      <a:pt x="52" y="67"/>
                    </a:lnTo>
                    <a:lnTo>
                      <a:pt x="50" y="69"/>
                    </a:lnTo>
                    <a:lnTo>
                      <a:pt x="47" y="72"/>
                    </a:lnTo>
                    <a:lnTo>
                      <a:pt x="45" y="74"/>
                    </a:lnTo>
                    <a:lnTo>
                      <a:pt x="43" y="78"/>
                    </a:lnTo>
                    <a:lnTo>
                      <a:pt x="41" y="80"/>
                    </a:lnTo>
                    <a:lnTo>
                      <a:pt x="40" y="83"/>
                    </a:lnTo>
                    <a:lnTo>
                      <a:pt x="38" y="86"/>
                    </a:lnTo>
                    <a:lnTo>
                      <a:pt x="37" y="89"/>
                    </a:lnTo>
                    <a:lnTo>
                      <a:pt x="35" y="91"/>
                    </a:lnTo>
                    <a:lnTo>
                      <a:pt x="34" y="94"/>
                    </a:lnTo>
                    <a:lnTo>
                      <a:pt x="33" y="96"/>
                    </a:lnTo>
                    <a:lnTo>
                      <a:pt x="32" y="99"/>
                    </a:lnTo>
                    <a:lnTo>
                      <a:pt x="31" y="101"/>
                    </a:lnTo>
                    <a:lnTo>
                      <a:pt x="31" y="106"/>
                    </a:lnTo>
                    <a:lnTo>
                      <a:pt x="30" y="108"/>
                    </a:lnTo>
                    <a:lnTo>
                      <a:pt x="29" y="111"/>
                    </a:lnTo>
                    <a:lnTo>
                      <a:pt x="28" y="113"/>
                    </a:lnTo>
                    <a:lnTo>
                      <a:pt x="28" y="116"/>
                    </a:lnTo>
                    <a:lnTo>
                      <a:pt x="28" y="118"/>
                    </a:lnTo>
                    <a:lnTo>
                      <a:pt x="27" y="121"/>
                    </a:lnTo>
                    <a:lnTo>
                      <a:pt x="27" y="124"/>
                    </a:lnTo>
                    <a:lnTo>
                      <a:pt x="27" y="127"/>
                    </a:lnTo>
                    <a:lnTo>
                      <a:pt x="27" y="130"/>
                    </a:lnTo>
                    <a:lnTo>
                      <a:pt x="27" y="132"/>
                    </a:lnTo>
                    <a:lnTo>
                      <a:pt x="27" y="135"/>
                    </a:lnTo>
                    <a:lnTo>
                      <a:pt x="27" y="137"/>
                    </a:lnTo>
                    <a:lnTo>
                      <a:pt x="27" y="140"/>
                    </a:lnTo>
                    <a:lnTo>
                      <a:pt x="27" y="142"/>
                    </a:lnTo>
                    <a:lnTo>
                      <a:pt x="27" y="145"/>
                    </a:lnTo>
                    <a:lnTo>
                      <a:pt x="28" y="147"/>
                    </a:lnTo>
                    <a:lnTo>
                      <a:pt x="28" y="150"/>
                    </a:lnTo>
                    <a:lnTo>
                      <a:pt x="29" y="152"/>
                    </a:lnTo>
                    <a:lnTo>
                      <a:pt x="29" y="154"/>
                    </a:lnTo>
                    <a:lnTo>
                      <a:pt x="30" y="158"/>
                    </a:lnTo>
                    <a:lnTo>
                      <a:pt x="30" y="160"/>
                    </a:lnTo>
                    <a:lnTo>
                      <a:pt x="31" y="163"/>
                    </a:lnTo>
                    <a:lnTo>
                      <a:pt x="32" y="165"/>
                    </a:lnTo>
                    <a:lnTo>
                      <a:pt x="33" y="167"/>
                    </a:lnTo>
                    <a:lnTo>
                      <a:pt x="34" y="169"/>
                    </a:lnTo>
                    <a:lnTo>
                      <a:pt x="34" y="171"/>
                    </a:lnTo>
                    <a:lnTo>
                      <a:pt x="35" y="173"/>
                    </a:lnTo>
                    <a:lnTo>
                      <a:pt x="36" y="176"/>
                    </a:lnTo>
                    <a:lnTo>
                      <a:pt x="37" y="178"/>
                    </a:lnTo>
                    <a:lnTo>
                      <a:pt x="38" y="180"/>
                    </a:lnTo>
                    <a:lnTo>
                      <a:pt x="39" y="182"/>
                    </a:lnTo>
                    <a:lnTo>
                      <a:pt x="40" y="185"/>
                    </a:lnTo>
                    <a:lnTo>
                      <a:pt x="41" y="187"/>
                    </a:lnTo>
                    <a:lnTo>
                      <a:pt x="42" y="189"/>
                    </a:lnTo>
                    <a:lnTo>
                      <a:pt x="43" y="191"/>
                    </a:lnTo>
                    <a:lnTo>
                      <a:pt x="45" y="193"/>
                    </a:lnTo>
                    <a:lnTo>
                      <a:pt x="46" y="194"/>
                    </a:lnTo>
                    <a:lnTo>
                      <a:pt x="47" y="196"/>
                    </a:lnTo>
                    <a:lnTo>
                      <a:pt x="49" y="198"/>
                    </a:lnTo>
                    <a:lnTo>
                      <a:pt x="51" y="200"/>
                    </a:lnTo>
                    <a:lnTo>
                      <a:pt x="53" y="203"/>
                    </a:lnTo>
                    <a:lnTo>
                      <a:pt x="56" y="206"/>
                    </a:lnTo>
                    <a:lnTo>
                      <a:pt x="58" y="207"/>
                    </a:lnTo>
                    <a:lnTo>
                      <a:pt x="59" y="209"/>
                    </a:lnTo>
                    <a:lnTo>
                      <a:pt x="61" y="210"/>
                    </a:lnTo>
                    <a:lnTo>
                      <a:pt x="63" y="213"/>
                    </a:lnTo>
                    <a:lnTo>
                      <a:pt x="65" y="214"/>
                    </a:lnTo>
                    <a:lnTo>
                      <a:pt x="67" y="215"/>
                    </a:lnTo>
                    <a:lnTo>
                      <a:pt x="69" y="216"/>
                    </a:lnTo>
                    <a:lnTo>
                      <a:pt x="72" y="217"/>
                    </a:lnTo>
                    <a:lnTo>
                      <a:pt x="74" y="219"/>
                    </a:lnTo>
                    <a:lnTo>
                      <a:pt x="77" y="220"/>
                    </a:lnTo>
                    <a:lnTo>
                      <a:pt x="79" y="221"/>
                    </a:lnTo>
                    <a:lnTo>
                      <a:pt x="82" y="222"/>
                    </a:lnTo>
                    <a:lnTo>
                      <a:pt x="84" y="222"/>
                    </a:lnTo>
                    <a:lnTo>
                      <a:pt x="87" y="223"/>
                    </a:lnTo>
                    <a:lnTo>
                      <a:pt x="89" y="224"/>
                    </a:lnTo>
                    <a:lnTo>
                      <a:pt x="92" y="224"/>
                    </a:lnTo>
                    <a:lnTo>
                      <a:pt x="94" y="225"/>
                    </a:lnTo>
                    <a:lnTo>
                      <a:pt x="97" y="225"/>
                    </a:lnTo>
                    <a:lnTo>
                      <a:pt x="100" y="226"/>
                    </a:lnTo>
                    <a:lnTo>
                      <a:pt x="103" y="226"/>
                    </a:lnTo>
                    <a:lnTo>
                      <a:pt x="106" y="226"/>
                    </a:lnTo>
                    <a:lnTo>
                      <a:pt x="109" y="227"/>
                    </a:lnTo>
                    <a:lnTo>
                      <a:pt x="112" y="227"/>
                    </a:lnTo>
                    <a:lnTo>
                      <a:pt x="115" y="227"/>
                    </a:lnTo>
                    <a:lnTo>
                      <a:pt x="118" y="227"/>
                    </a:lnTo>
                    <a:lnTo>
                      <a:pt x="121" y="227"/>
                    </a:lnTo>
                    <a:lnTo>
                      <a:pt x="124" y="227"/>
                    </a:lnTo>
                    <a:lnTo>
                      <a:pt x="127" y="227"/>
                    </a:lnTo>
                    <a:lnTo>
                      <a:pt x="129" y="226"/>
                    </a:lnTo>
                    <a:lnTo>
                      <a:pt x="134" y="225"/>
                    </a:lnTo>
                    <a:lnTo>
                      <a:pt x="136" y="225"/>
                    </a:lnTo>
                    <a:lnTo>
                      <a:pt x="139" y="224"/>
                    </a:lnTo>
                    <a:lnTo>
                      <a:pt x="142" y="224"/>
                    </a:lnTo>
                    <a:lnTo>
                      <a:pt x="145" y="223"/>
                    </a:lnTo>
                    <a:lnTo>
                      <a:pt x="148" y="222"/>
                    </a:lnTo>
                    <a:lnTo>
                      <a:pt x="151" y="221"/>
                    </a:lnTo>
                    <a:lnTo>
                      <a:pt x="154" y="220"/>
                    </a:lnTo>
                    <a:lnTo>
                      <a:pt x="157" y="219"/>
                    </a:lnTo>
                    <a:lnTo>
                      <a:pt x="159" y="217"/>
                    </a:lnTo>
                    <a:lnTo>
                      <a:pt x="163" y="216"/>
                    </a:lnTo>
                    <a:lnTo>
                      <a:pt x="166" y="214"/>
                    </a:lnTo>
                    <a:lnTo>
                      <a:pt x="169" y="213"/>
                    </a:lnTo>
                    <a:lnTo>
                      <a:pt x="172" y="210"/>
                    </a:lnTo>
                    <a:lnTo>
                      <a:pt x="175" y="209"/>
                    </a:lnTo>
                    <a:lnTo>
                      <a:pt x="177" y="206"/>
                    </a:lnTo>
                    <a:lnTo>
                      <a:pt x="180" y="204"/>
                    </a:lnTo>
                    <a:lnTo>
                      <a:pt x="183" y="202"/>
                    </a:lnTo>
                    <a:lnTo>
                      <a:pt x="185" y="200"/>
                    </a:lnTo>
                    <a:lnTo>
                      <a:pt x="189" y="197"/>
                    </a:lnTo>
                    <a:lnTo>
                      <a:pt x="191" y="195"/>
                    </a:lnTo>
                    <a:lnTo>
                      <a:pt x="194" y="192"/>
                    </a:lnTo>
                    <a:lnTo>
                      <a:pt x="196" y="190"/>
                    </a:lnTo>
                    <a:lnTo>
                      <a:pt x="198" y="187"/>
                    </a:lnTo>
                    <a:lnTo>
                      <a:pt x="201" y="183"/>
                    </a:lnTo>
                    <a:lnTo>
                      <a:pt x="203" y="180"/>
                    </a:lnTo>
                    <a:lnTo>
                      <a:pt x="205" y="177"/>
                    </a:lnTo>
                    <a:lnTo>
                      <a:pt x="207" y="173"/>
                    </a:lnTo>
                    <a:lnTo>
                      <a:pt x="209" y="170"/>
                    </a:lnTo>
                    <a:lnTo>
                      <a:pt x="211" y="166"/>
                    </a:lnTo>
                    <a:lnTo>
                      <a:pt x="214" y="163"/>
                    </a:lnTo>
                    <a:lnTo>
                      <a:pt x="215" y="160"/>
                    </a:lnTo>
                    <a:lnTo>
                      <a:pt x="217" y="156"/>
                    </a:lnTo>
                    <a:lnTo>
                      <a:pt x="218" y="153"/>
                    </a:lnTo>
                    <a:lnTo>
                      <a:pt x="219" y="150"/>
                    </a:lnTo>
                    <a:lnTo>
                      <a:pt x="220" y="147"/>
                    </a:lnTo>
                    <a:lnTo>
                      <a:pt x="221" y="144"/>
                    </a:lnTo>
                    <a:lnTo>
                      <a:pt x="221" y="141"/>
                    </a:lnTo>
                    <a:lnTo>
                      <a:pt x="222" y="138"/>
                    </a:lnTo>
                    <a:lnTo>
                      <a:pt x="223" y="135"/>
                    </a:lnTo>
                    <a:lnTo>
                      <a:pt x="223" y="133"/>
                    </a:lnTo>
                    <a:lnTo>
                      <a:pt x="223" y="130"/>
                    </a:lnTo>
                    <a:lnTo>
                      <a:pt x="224" y="127"/>
                    </a:lnTo>
                    <a:lnTo>
                      <a:pt x="225" y="124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3" name="Freeform 59"/>
              <p:cNvSpPr>
                <a:spLocks/>
              </p:cNvSpPr>
              <p:nvPr/>
            </p:nvSpPr>
            <p:spPr bwMode="auto">
              <a:xfrm>
                <a:off x="2570" y="2811"/>
                <a:ext cx="67" cy="16"/>
              </a:xfrm>
              <a:custGeom>
                <a:avLst/>
                <a:gdLst>
                  <a:gd name="T0" fmla="*/ 0 w 133"/>
                  <a:gd name="T1" fmla="*/ 23 h 32"/>
                  <a:gd name="T2" fmla="*/ 2 w 133"/>
                  <a:gd name="T3" fmla="*/ 23 h 32"/>
                  <a:gd name="T4" fmla="*/ 6 w 133"/>
                  <a:gd name="T5" fmla="*/ 23 h 32"/>
                  <a:gd name="T6" fmla="*/ 12 w 133"/>
                  <a:gd name="T7" fmla="*/ 21 h 32"/>
                  <a:gd name="T8" fmla="*/ 17 w 133"/>
                  <a:gd name="T9" fmla="*/ 21 h 32"/>
                  <a:gd name="T10" fmla="*/ 21 w 133"/>
                  <a:gd name="T11" fmla="*/ 21 h 32"/>
                  <a:gd name="T12" fmla="*/ 26 w 133"/>
                  <a:gd name="T13" fmla="*/ 20 h 32"/>
                  <a:gd name="T14" fmla="*/ 31 w 133"/>
                  <a:gd name="T15" fmla="*/ 20 h 32"/>
                  <a:gd name="T16" fmla="*/ 36 w 133"/>
                  <a:gd name="T17" fmla="*/ 20 h 32"/>
                  <a:gd name="T18" fmla="*/ 41 w 133"/>
                  <a:gd name="T19" fmla="*/ 19 h 32"/>
                  <a:gd name="T20" fmla="*/ 46 w 133"/>
                  <a:gd name="T21" fmla="*/ 19 h 32"/>
                  <a:gd name="T22" fmla="*/ 53 w 133"/>
                  <a:gd name="T23" fmla="*/ 18 h 32"/>
                  <a:gd name="T24" fmla="*/ 59 w 133"/>
                  <a:gd name="T25" fmla="*/ 17 h 32"/>
                  <a:gd name="T26" fmla="*/ 65 w 133"/>
                  <a:gd name="T27" fmla="*/ 16 h 32"/>
                  <a:gd name="T28" fmla="*/ 71 w 133"/>
                  <a:gd name="T29" fmla="*/ 14 h 32"/>
                  <a:gd name="T30" fmla="*/ 78 w 133"/>
                  <a:gd name="T31" fmla="*/ 12 h 32"/>
                  <a:gd name="T32" fmla="*/ 85 w 133"/>
                  <a:gd name="T33" fmla="*/ 10 h 32"/>
                  <a:gd name="T34" fmla="*/ 92 w 133"/>
                  <a:gd name="T35" fmla="*/ 8 h 32"/>
                  <a:gd name="T36" fmla="*/ 98 w 133"/>
                  <a:gd name="T37" fmla="*/ 6 h 32"/>
                  <a:gd name="T38" fmla="*/ 105 w 133"/>
                  <a:gd name="T39" fmla="*/ 4 h 32"/>
                  <a:gd name="T40" fmla="*/ 111 w 133"/>
                  <a:gd name="T41" fmla="*/ 2 h 32"/>
                  <a:gd name="T42" fmla="*/ 115 w 133"/>
                  <a:gd name="T43" fmla="*/ 1 h 32"/>
                  <a:gd name="T44" fmla="*/ 120 w 133"/>
                  <a:gd name="T45" fmla="*/ 0 h 32"/>
                  <a:gd name="T46" fmla="*/ 125 w 133"/>
                  <a:gd name="T47" fmla="*/ 0 h 32"/>
                  <a:gd name="T48" fmla="*/ 129 w 133"/>
                  <a:gd name="T49" fmla="*/ 0 h 32"/>
                  <a:gd name="T50" fmla="*/ 132 w 133"/>
                  <a:gd name="T51" fmla="*/ 1 h 32"/>
                  <a:gd name="T52" fmla="*/ 133 w 133"/>
                  <a:gd name="T53" fmla="*/ 4 h 32"/>
                  <a:gd name="T54" fmla="*/ 130 w 133"/>
                  <a:gd name="T55" fmla="*/ 8 h 32"/>
                  <a:gd name="T56" fmla="*/ 126 w 133"/>
                  <a:gd name="T57" fmla="*/ 12 h 32"/>
                  <a:gd name="T58" fmla="*/ 121 w 133"/>
                  <a:gd name="T59" fmla="*/ 16 h 32"/>
                  <a:gd name="T60" fmla="*/ 117 w 133"/>
                  <a:gd name="T61" fmla="*/ 19 h 32"/>
                  <a:gd name="T62" fmla="*/ 114 w 133"/>
                  <a:gd name="T63" fmla="*/ 21 h 32"/>
                  <a:gd name="T64" fmla="*/ 110 w 133"/>
                  <a:gd name="T65" fmla="*/ 24 h 32"/>
                  <a:gd name="T66" fmla="*/ 104 w 133"/>
                  <a:gd name="T67" fmla="*/ 26 h 32"/>
                  <a:gd name="T68" fmla="*/ 99 w 133"/>
                  <a:gd name="T69" fmla="*/ 27 h 32"/>
                  <a:gd name="T70" fmla="*/ 95 w 133"/>
                  <a:gd name="T71" fmla="*/ 28 h 32"/>
                  <a:gd name="T72" fmla="*/ 91 w 133"/>
                  <a:gd name="T73" fmla="*/ 29 h 32"/>
                  <a:gd name="T74" fmla="*/ 86 w 133"/>
                  <a:gd name="T75" fmla="*/ 29 h 32"/>
                  <a:gd name="T76" fmla="*/ 81 w 133"/>
                  <a:gd name="T77" fmla="*/ 30 h 32"/>
                  <a:gd name="T78" fmla="*/ 74 w 133"/>
                  <a:gd name="T79" fmla="*/ 31 h 32"/>
                  <a:gd name="T80" fmla="*/ 68 w 133"/>
                  <a:gd name="T81" fmla="*/ 31 h 32"/>
                  <a:gd name="T82" fmla="*/ 62 w 133"/>
                  <a:gd name="T83" fmla="*/ 32 h 32"/>
                  <a:gd name="T84" fmla="*/ 55 w 133"/>
                  <a:gd name="T85" fmla="*/ 32 h 32"/>
                  <a:gd name="T86" fmla="*/ 47 w 133"/>
                  <a:gd name="T87" fmla="*/ 32 h 32"/>
                  <a:gd name="T88" fmla="*/ 43 w 133"/>
                  <a:gd name="T89" fmla="*/ 32 h 32"/>
                  <a:gd name="T90" fmla="*/ 40 w 133"/>
                  <a:gd name="T91" fmla="*/ 31 h 32"/>
                  <a:gd name="T92" fmla="*/ 34 w 133"/>
                  <a:gd name="T93" fmla="*/ 30 h 32"/>
                  <a:gd name="T94" fmla="*/ 29 w 133"/>
                  <a:gd name="T95" fmla="*/ 28 h 32"/>
                  <a:gd name="T96" fmla="*/ 25 w 133"/>
                  <a:gd name="T97" fmla="*/ 28 h 32"/>
                  <a:gd name="T98" fmla="*/ 20 w 133"/>
                  <a:gd name="T99" fmla="*/ 27 h 32"/>
                  <a:gd name="T100" fmla="*/ 16 w 133"/>
                  <a:gd name="T101" fmla="*/ 26 h 32"/>
                  <a:gd name="T102" fmla="*/ 11 w 133"/>
                  <a:gd name="T103" fmla="*/ 25 h 32"/>
                  <a:gd name="T104" fmla="*/ 4 w 133"/>
                  <a:gd name="T105" fmla="*/ 24 h 32"/>
                  <a:gd name="T106" fmla="*/ 1 w 133"/>
                  <a:gd name="T107" fmla="*/ 23 h 32"/>
                  <a:gd name="T108" fmla="*/ 0 w 133"/>
                  <a:gd name="T109" fmla="*/ 23 h 3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33"/>
                  <a:gd name="T166" fmla="*/ 0 h 32"/>
                  <a:gd name="T167" fmla="*/ 133 w 133"/>
                  <a:gd name="T168" fmla="*/ 32 h 3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33" h="32">
                    <a:moveTo>
                      <a:pt x="0" y="23"/>
                    </a:moveTo>
                    <a:lnTo>
                      <a:pt x="0" y="23"/>
                    </a:lnTo>
                    <a:lnTo>
                      <a:pt x="1" y="23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9" y="23"/>
                    </a:lnTo>
                    <a:lnTo>
                      <a:pt x="12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4" y="21"/>
                    </a:lnTo>
                    <a:lnTo>
                      <a:pt x="26" y="20"/>
                    </a:lnTo>
                    <a:lnTo>
                      <a:pt x="28" y="20"/>
                    </a:lnTo>
                    <a:lnTo>
                      <a:pt x="31" y="20"/>
                    </a:lnTo>
                    <a:lnTo>
                      <a:pt x="34" y="20"/>
                    </a:lnTo>
                    <a:lnTo>
                      <a:pt x="36" y="20"/>
                    </a:lnTo>
                    <a:lnTo>
                      <a:pt x="38" y="19"/>
                    </a:lnTo>
                    <a:lnTo>
                      <a:pt x="41" y="19"/>
                    </a:lnTo>
                    <a:lnTo>
                      <a:pt x="43" y="19"/>
                    </a:lnTo>
                    <a:lnTo>
                      <a:pt x="46" y="19"/>
                    </a:lnTo>
                    <a:lnTo>
                      <a:pt x="49" y="18"/>
                    </a:lnTo>
                    <a:lnTo>
                      <a:pt x="53" y="18"/>
                    </a:lnTo>
                    <a:lnTo>
                      <a:pt x="56" y="18"/>
                    </a:lnTo>
                    <a:lnTo>
                      <a:pt x="59" y="17"/>
                    </a:lnTo>
                    <a:lnTo>
                      <a:pt x="62" y="16"/>
                    </a:lnTo>
                    <a:lnTo>
                      <a:pt x="65" y="16"/>
                    </a:lnTo>
                    <a:lnTo>
                      <a:pt x="68" y="15"/>
                    </a:lnTo>
                    <a:lnTo>
                      <a:pt x="71" y="14"/>
                    </a:lnTo>
                    <a:lnTo>
                      <a:pt x="75" y="13"/>
                    </a:lnTo>
                    <a:lnTo>
                      <a:pt x="78" y="12"/>
                    </a:lnTo>
                    <a:lnTo>
                      <a:pt x="82" y="11"/>
                    </a:lnTo>
                    <a:lnTo>
                      <a:pt x="85" y="10"/>
                    </a:lnTo>
                    <a:lnTo>
                      <a:pt x="89" y="9"/>
                    </a:lnTo>
                    <a:lnTo>
                      <a:pt x="92" y="8"/>
                    </a:lnTo>
                    <a:lnTo>
                      <a:pt x="95" y="7"/>
                    </a:lnTo>
                    <a:lnTo>
                      <a:pt x="98" y="6"/>
                    </a:lnTo>
                    <a:lnTo>
                      <a:pt x="102" y="5"/>
                    </a:lnTo>
                    <a:lnTo>
                      <a:pt x="105" y="4"/>
                    </a:lnTo>
                    <a:lnTo>
                      <a:pt x="109" y="3"/>
                    </a:lnTo>
                    <a:lnTo>
                      <a:pt x="111" y="2"/>
                    </a:lnTo>
                    <a:lnTo>
                      <a:pt x="113" y="2"/>
                    </a:lnTo>
                    <a:lnTo>
                      <a:pt x="115" y="1"/>
                    </a:lnTo>
                    <a:lnTo>
                      <a:pt x="117" y="1"/>
                    </a:lnTo>
                    <a:lnTo>
                      <a:pt x="120" y="0"/>
                    </a:lnTo>
                    <a:lnTo>
                      <a:pt x="123" y="0"/>
                    </a:lnTo>
                    <a:lnTo>
                      <a:pt x="125" y="0"/>
                    </a:lnTo>
                    <a:lnTo>
                      <a:pt x="127" y="0"/>
                    </a:lnTo>
                    <a:lnTo>
                      <a:pt x="129" y="0"/>
                    </a:lnTo>
                    <a:lnTo>
                      <a:pt x="130" y="0"/>
                    </a:lnTo>
                    <a:lnTo>
                      <a:pt x="132" y="1"/>
                    </a:lnTo>
                    <a:lnTo>
                      <a:pt x="133" y="2"/>
                    </a:lnTo>
                    <a:lnTo>
                      <a:pt x="133" y="4"/>
                    </a:lnTo>
                    <a:lnTo>
                      <a:pt x="132" y="6"/>
                    </a:lnTo>
                    <a:lnTo>
                      <a:pt x="130" y="8"/>
                    </a:lnTo>
                    <a:lnTo>
                      <a:pt x="128" y="10"/>
                    </a:lnTo>
                    <a:lnTo>
                      <a:pt x="126" y="12"/>
                    </a:lnTo>
                    <a:lnTo>
                      <a:pt x="124" y="14"/>
                    </a:lnTo>
                    <a:lnTo>
                      <a:pt x="121" y="16"/>
                    </a:lnTo>
                    <a:lnTo>
                      <a:pt x="119" y="18"/>
                    </a:lnTo>
                    <a:lnTo>
                      <a:pt x="117" y="19"/>
                    </a:lnTo>
                    <a:lnTo>
                      <a:pt x="116" y="21"/>
                    </a:lnTo>
                    <a:lnTo>
                      <a:pt x="114" y="21"/>
                    </a:lnTo>
                    <a:lnTo>
                      <a:pt x="113" y="23"/>
                    </a:lnTo>
                    <a:lnTo>
                      <a:pt x="110" y="24"/>
                    </a:lnTo>
                    <a:lnTo>
                      <a:pt x="108" y="25"/>
                    </a:lnTo>
                    <a:lnTo>
                      <a:pt x="104" y="26"/>
                    </a:lnTo>
                    <a:lnTo>
                      <a:pt x="101" y="27"/>
                    </a:lnTo>
                    <a:lnTo>
                      <a:pt x="99" y="27"/>
                    </a:lnTo>
                    <a:lnTo>
                      <a:pt x="97" y="28"/>
                    </a:lnTo>
                    <a:lnTo>
                      <a:pt x="95" y="28"/>
                    </a:lnTo>
                    <a:lnTo>
                      <a:pt x="93" y="29"/>
                    </a:lnTo>
                    <a:lnTo>
                      <a:pt x="91" y="29"/>
                    </a:lnTo>
                    <a:lnTo>
                      <a:pt x="88" y="29"/>
                    </a:lnTo>
                    <a:lnTo>
                      <a:pt x="86" y="29"/>
                    </a:lnTo>
                    <a:lnTo>
                      <a:pt x="84" y="30"/>
                    </a:lnTo>
                    <a:lnTo>
                      <a:pt x="81" y="30"/>
                    </a:lnTo>
                    <a:lnTo>
                      <a:pt x="77" y="31"/>
                    </a:lnTo>
                    <a:lnTo>
                      <a:pt x="74" y="31"/>
                    </a:lnTo>
                    <a:lnTo>
                      <a:pt x="72" y="31"/>
                    </a:lnTo>
                    <a:lnTo>
                      <a:pt x="68" y="31"/>
                    </a:lnTo>
                    <a:lnTo>
                      <a:pt x="65" y="32"/>
                    </a:lnTo>
                    <a:lnTo>
                      <a:pt x="62" y="32"/>
                    </a:lnTo>
                    <a:lnTo>
                      <a:pt x="59" y="32"/>
                    </a:lnTo>
                    <a:lnTo>
                      <a:pt x="55" y="32"/>
                    </a:lnTo>
                    <a:lnTo>
                      <a:pt x="52" y="32"/>
                    </a:lnTo>
                    <a:lnTo>
                      <a:pt x="47" y="32"/>
                    </a:lnTo>
                    <a:lnTo>
                      <a:pt x="44" y="32"/>
                    </a:lnTo>
                    <a:lnTo>
                      <a:pt x="43" y="32"/>
                    </a:lnTo>
                    <a:lnTo>
                      <a:pt x="42" y="32"/>
                    </a:lnTo>
                    <a:lnTo>
                      <a:pt x="40" y="31"/>
                    </a:lnTo>
                    <a:lnTo>
                      <a:pt x="37" y="31"/>
                    </a:lnTo>
                    <a:lnTo>
                      <a:pt x="34" y="30"/>
                    </a:lnTo>
                    <a:lnTo>
                      <a:pt x="31" y="29"/>
                    </a:lnTo>
                    <a:lnTo>
                      <a:pt x="29" y="28"/>
                    </a:lnTo>
                    <a:lnTo>
                      <a:pt x="27" y="28"/>
                    </a:lnTo>
                    <a:lnTo>
                      <a:pt x="25" y="28"/>
                    </a:lnTo>
                    <a:lnTo>
                      <a:pt x="22" y="28"/>
                    </a:lnTo>
                    <a:lnTo>
                      <a:pt x="20" y="27"/>
                    </a:lnTo>
                    <a:lnTo>
                      <a:pt x="18" y="27"/>
                    </a:lnTo>
                    <a:lnTo>
                      <a:pt x="16" y="26"/>
                    </a:lnTo>
                    <a:lnTo>
                      <a:pt x="14" y="26"/>
                    </a:lnTo>
                    <a:lnTo>
                      <a:pt x="11" y="25"/>
                    </a:lnTo>
                    <a:lnTo>
                      <a:pt x="7" y="24"/>
                    </a:lnTo>
                    <a:lnTo>
                      <a:pt x="4" y="24"/>
                    </a:lnTo>
                    <a:lnTo>
                      <a:pt x="2" y="23"/>
                    </a:lnTo>
                    <a:lnTo>
                      <a:pt x="1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4" name="Freeform 60"/>
              <p:cNvSpPr>
                <a:spLocks/>
              </p:cNvSpPr>
              <p:nvPr/>
            </p:nvSpPr>
            <p:spPr bwMode="auto">
              <a:xfrm>
                <a:off x="2555" y="2982"/>
                <a:ext cx="114" cy="14"/>
              </a:xfrm>
              <a:custGeom>
                <a:avLst/>
                <a:gdLst>
                  <a:gd name="T0" fmla="*/ 3 w 228"/>
                  <a:gd name="T1" fmla="*/ 6 h 28"/>
                  <a:gd name="T2" fmla="*/ 8 w 228"/>
                  <a:gd name="T3" fmla="*/ 7 h 28"/>
                  <a:gd name="T4" fmla="*/ 14 w 228"/>
                  <a:gd name="T5" fmla="*/ 7 h 28"/>
                  <a:gd name="T6" fmla="*/ 21 w 228"/>
                  <a:gd name="T7" fmla="*/ 10 h 28"/>
                  <a:gd name="T8" fmla="*/ 31 w 228"/>
                  <a:gd name="T9" fmla="*/ 10 h 28"/>
                  <a:gd name="T10" fmla="*/ 41 w 228"/>
                  <a:gd name="T11" fmla="*/ 11 h 28"/>
                  <a:gd name="T12" fmla="*/ 47 w 228"/>
                  <a:gd name="T13" fmla="*/ 11 h 28"/>
                  <a:gd name="T14" fmla="*/ 54 w 228"/>
                  <a:gd name="T15" fmla="*/ 12 h 28"/>
                  <a:gd name="T16" fmla="*/ 60 w 228"/>
                  <a:gd name="T17" fmla="*/ 12 h 28"/>
                  <a:gd name="T18" fmla="*/ 67 w 228"/>
                  <a:gd name="T19" fmla="*/ 12 h 28"/>
                  <a:gd name="T20" fmla="*/ 74 w 228"/>
                  <a:gd name="T21" fmla="*/ 12 h 28"/>
                  <a:gd name="T22" fmla="*/ 83 w 228"/>
                  <a:gd name="T23" fmla="*/ 12 h 28"/>
                  <a:gd name="T24" fmla="*/ 90 w 228"/>
                  <a:gd name="T25" fmla="*/ 11 h 28"/>
                  <a:gd name="T26" fmla="*/ 97 w 228"/>
                  <a:gd name="T27" fmla="*/ 11 h 28"/>
                  <a:gd name="T28" fmla="*/ 104 w 228"/>
                  <a:gd name="T29" fmla="*/ 11 h 28"/>
                  <a:gd name="T30" fmla="*/ 112 w 228"/>
                  <a:gd name="T31" fmla="*/ 10 h 28"/>
                  <a:gd name="T32" fmla="*/ 119 w 228"/>
                  <a:gd name="T33" fmla="*/ 10 h 28"/>
                  <a:gd name="T34" fmla="*/ 128 w 228"/>
                  <a:gd name="T35" fmla="*/ 8 h 28"/>
                  <a:gd name="T36" fmla="*/ 135 w 228"/>
                  <a:gd name="T37" fmla="*/ 7 h 28"/>
                  <a:gd name="T38" fmla="*/ 145 w 228"/>
                  <a:gd name="T39" fmla="*/ 6 h 28"/>
                  <a:gd name="T40" fmla="*/ 154 w 228"/>
                  <a:gd name="T41" fmla="*/ 5 h 28"/>
                  <a:gd name="T42" fmla="*/ 166 w 228"/>
                  <a:gd name="T43" fmla="*/ 4 h 28"/>
                  <a:gd name="T44" fmla="*/ 174 w 228"/>
                  <a:gd name="T45" fmla="*/ 3 h 28"/>
                  <a:gd name="T46" fmla="*/ 180 w 228"/>
                  <a:gd name="T47" fmla="*/ 3 h 28"/>
                  <a:gd name="T48" fmla="*/ 185 w 228"/>
                  <a:gd name="T49" fmla="*/ 1 h 28"/>
                  <a:gd name="T50" fmla="*/ 192 w 228"/>
                  <a:gd name="T51" fmla="*/ 1 h 28"/>
                  <a:gd name="T52" fmla="*/ 200 w 228"/>
                  <a:gd name="T53" fmla="*/ 0 h 28"/>
                  <a:gd name="T54" fmla="*/ 209 w 228"/>
                  <a:gd name="T55" fmla="*/ 0 h 28"/>
                  <a:gd name="T56" fmla="*/ 217 w 228"/>
                  <a:gd name="T57" fmla="*/ 0 h 28"/>
                  <a:gd name="T58" fmla="*/ 224 w 228"/>
                  <a:gd name="T59" fmla="*/ 1 h 28"/>
                  <a:gd name="T60" fmla="*/ 228 w 228"/>
                  <a:gd name="T61" fmla="*/ 4 h 28"/>
                  <a:gd name="T62" fmla="*/ 225 w 228"/>
                  <a:gd name="T63" fmla="*/ 8 h 28"/>
                  <a:gd name="T64" fmla="*/ 217 w 228"/>
                  <a:gd name="T65" fmla="*/ 13 h 28"/>
                  <a:gd name="T66" fmla="*/ 211 w 228"/>
                  <a:gd name="T67" fmla="*/ 16 h 28"/>
                  <a:gd name="T68" fmla="*/ 204 w 228"/>
                  <a:gd name="T69" fmla="*/ 19 h 28"/>
                  <a:gd name="T70" fmla="*/ 196 w 228"/>
                  <a:gd name="T71" fmla="*/ 21 h 28"/>
                  <a:gd name="T72" fmla="*/ 187 w 228"/>
                  <a:gd name="T73" fmla="*/ 23 h 28"/>
                  <a:gd name="T74" fmla="*/ 178 w 228"/>
                  <a:gd name="T75" fmla="*/ 25 h 28"/>
                  <a:gd name="T76" fmla="*/ 170 w 228"/>
                  <a:gd name="T77" fmla="*/ 26 h 28"/>
                  <a:gd name="T78" fmla="*/ 160 w 228"/>
                  <a:gd name="T79" fmla="*/ 27 h 28"/>
                  <a:gd name="T80" fmla="*/ 151 w 228"/>
                  <a:gd name="T81" fmla="*/ 28 h 28"/>
                  <a:gd name="T82" fmla="*/ 142 w 228"/>
                  <a:gd name="T83" fmla="*/ 28 h 28"/>
                  <a:gd name="T84" fmla="*/ 132 w 228"/>
                  <a:gd name="T85" fmla="*/ 28 h 28"/>
                  <a:gd name="T86" fmla="*/ 124 w 228"/>
                  <a:gd name="T87" fmla="*/ 28 h 28"/>
                  <a:gd name="T88" fmla="*/ 115 w 228"/>
                  <a:gd name="T89" fmla="*/ 28 h 28"/>
                  <a:gd name="T90" fmla="*/ 107 w 228"/>
                  <a:gd name="T91" fmla="*/ 28 h 28"/>
                  <a:gd name="T92" fmla="*/ 99 w 228"/>
                  <a:gd name="T93" fmla="*/ 27 h 28"/>
                  <a:gd name="T94" fmla="*/ 92 w 228"/>
                  <a:gd name="T95" fmla="*/ 26 h 28"/>
                  <a:gd name="T96" fmla="*/ 86 w 228"/>
                  <a:gd name="T97" fmla="*/ 26 h 28"/>
                  <a:gd name="T98" fmla="*/ 80 w 228"/>
                  <a:gd name="T99" fmla="*/ 25 h 28"/>
                  <a:gd name="T100" fmla="*/ 70 w 228"/>
                  <a:gd name="T101" fmla="*/ 24 h 28"/>
                  <a:gd name="T102" fmla="*/ 65 w 228"/>
                  <a:gd name="T103" fmla="*/ 24 h 28"/>
                  <a:gd name="T104" fmla="*/ 60 w 228"/>
                  <a:gd name="T105" fmla="*/ 22 h 28"/>
                  <a:gd name="T106" fmla="*/ 52 w 228"/>
                  <a:gd name="T107" fmla="*/ 20 h 28"/>
                  <a:gd name="T108" fmla="*/ 45 w 228"/>
                  <a:gd name="T109" fmla="*/ 19 h 28"/>
                  <a:gd name="T110" fmla="*/ 38 w 228"/>
                  <a:gd name="T111" fmla="*/ 17 h 28"/>
                  <a:gd name="T112" fmla="*/ 30 w 228"/>
                  <a:gd name="T113" fmla="*/ 15 h 28"/>
                  <a:gd name="T114" fmla="*/ 21 w 228"/>
                  <a:gd name="T115" fmla="*/ 13 h 28"/>
                  <a:gd name="T116" fmla="*/ 14 w 228"/>
                  <a:gd name="T117" fmla="*/ 10 h 28"/>
                  <a:gd name="T118" fmla="*/ 7 w 228"/>
                  <a:gd name="T119" fmla="*/ 8 h 28"/>
                  <a:gd name="T120" fmla="*/ 1 w 228"/>
                  <a:gd name="T121" fmla="*/ 6 h 2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28"/>
                  <a:gd name="T184" fmla="*/ 0 h 28"/>
                  <a:gd name="T185" fmla="*/ 228 w 228"/>
                  <a:gd name="T186" fmla="*/ 28 h 28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28" h="28">
                    <a:moveTo>
                      <a:pt x="0" y="5"/>
                    </a:moveTo>
                    <a:lnTo>
                      <a:pt x="1" y="5"/>
                    </a:lnTo>
                    <a:lnTo>
                      <a:pt x="3" y="6"/>
                    </a:lnTo>
                    <a:lnTo>
                      <a:pt x="5" y="6"/>
                    </a:lnTo>
                    <a:lnTo>
                      <a:pt x="6" y="6"/>
                    </a:lnTo>
                    <a:lnTo>
                      <a:pt x="8" y="7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4" y="7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1" y="10"/>
                    </a:lnTo>
                    <a:lnTo>
                      <a:pt x="24" y="10"/>
                    </a:lnTo>
                    <a:lnTo>
                      <a:pt x="28" y="10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1"/>
                    </a:lnTo>
                    <a:lnTo>
                      <a:pt x="41" y="11"/>
                    </a:lnTo>
                    <a:lnTo>
                      <a:pt x="43" y="11"/>
                    </a:lnTo>
                    <a:lnTo>
                      <a:pt x="45" y="11"/>
                    </a:lnTo>
                    <a:lnTo>
                      <a:pt x="47" y="11"/>
                    </a:lnTo>
                    <a:lnTo>
                      <a:pt x="49" y="12"/>
                    </a:lnTo>
                    <a:lnTo>
                      <a:pt x="51" y="12"/>
                    </a:lnTo>
                    <a:lnTo>
                      <a:pt x="54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0" y="12"/>
                    </a:lnTo>
                    <a:lnTo>
                      <a:pt x="63" y="12"/>
                    </a:lnTo>
                    <a:lnTo>
                      <a:pt x="65" y="12"/>
                    </a:lnTo>
                    <a:lnTo>
                      <a:pt x="67" y="12"/>
                    </a:lnTo>
                    <a:lnTo>
                      <a:pt x="69" y="12"/>
                    </a:lnTo>
                    <a:lnTo>
                      <a:pt x="72" y="12"/>
                    </a:lnTo>
                    <a:lnTo>
                      <a:pt x="74" y="12"/>
                    </a:lnTo>
                    <a:lnTo>
                      <a:pt x="77" y="12"/>
                    </a:lnTo>
                    <a:lnTo>
                      <a:pt x="79" y="12"/>
                    </a:lnTo>
                    <a:lnTo>
                      <a:pt x="83" y="12"/>
                    </a:lnTo>
                    <a:lnTo>
                      <a:pt x="85" y="12"/>
                    </a:lnTo>
                    <a:lnTo>
                      <a:pt x="88" y="12"/>
                    </a:lnTo>
                    <a:lnTo>
                      <a:pt x="90" y="11"/>
                    </a:lnTo>
                    <a:lnTo>
                      <a:pt x="93" y="11"/>
                    </a:lnTo>
                    <a:lnTo>
                      <a:pt x="95" y="11"/>
                    </a:lnTo>
                    <a:lnTo>
                      <a:pt x="97" y="11"/>
                    </a:lnTo>
                    <a:lnTo>
                      <a:pt x="99" y="11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7" y="11"/>
                    </a:lnTo>
                    <a:lnTo>
                      <a:pt x="110" y="10"/>
                    </a:lnTo>
                    <a:lnTo>
                      <a:pt x="112" y="10"/>
                    </a:lnTo>
                    <a:lnTo>
                      <a:pt x="114" y="10"/>
                    </a:lnTo>
                    <a:lnTo>
                      <a:pt x="117" y="10"/>
                    </a:lnTo>
                    <a:lnTo>
                      <a:pt x="119" y="10"/>
                    </a:lnTo>
                    <a:lnTo>
                      <a:pt x="122" y="10"/>
                    </a:lnTo>
                    <a:lnTo>
                      <a:pt x="125" y="8"/>
                    </a:lnTo>
                    <a:lnTo>
                      <a:pt x="128" y="8"/>
                    </a:lnTo>
                    <a:lnTo>
                      <a:pt x="130" y="8"/>
                    </a:lnTo>
                    <a:lnTo>
                      <a:pt x="133" y="8"/>
                    </a:lnTo>
                    <a:lnTo>
                      <a:pt x="135" y="7"/>
                    </a:lnTo>
                    <a:lnTo>
                      <a:pt x="139" y="7"/>
                    </a:lnTo>
                    <a:lnTo>
                      <a:pt x="142" y="7"/>
                    </a:lnTo>
                    <a:lnTo>
                      <a:pt x="145" y="6"/>
                    </a:lnTo>
                    <a:lnTo>
                      <a:pt x="148" y="6"/>
                    </a:lnTo>
                    <a:lnTo>
                      <a:pt x="151" y="6"/>
                    </a:lnTo>
                    <a:lnTo>
                      <a:pt x="154" y="5"/>
                    </a:lnTo>
                    <a:lnTo>
                      <a:pt x="157" y="5"/>
                    </a:lnTo>
                    <a:lnTo>
                      <a:pt x="161" y="5"/>
                    </a:lnTo>
                    <a:lnTo>
                      <a:pt x="166" y="4"/>
                    </a:lnTo>
                    <a:lnTo>
                      <a:pt x="169" y="4"/>
                    </a:lnTo>
                    <a:lnTo>
                      <a:pt x="172" y="3"/>
                    </a:lnTo>
                    <a:lnTo>
                      <a:pt x="174" y="3"/>
                    </a:lnTo>
                    <a:lnTo>
                      <a:pt x="176" y="3"/>
                    </a:lnTo>
                    <a:lnTo>
                      <a:pt x="178" y="3"/>
                    </a:lnTo>
                    <a:lnTo>
                      <a:pt x="180" y="3"/>
                    </a:lnTo>
                    <a:lnTo>
                      <a:pt x="181" y="2"/>
                    </a:lnTo>
                    <a:lnTo>
                      <a:pt x="183" y="2"/>
                    </a:lnTo>
                    <a:lnTo>
                      <a:pt x="185" y="1"/>
                    </a:lnTo>
                    <a:lnTo>
                      <a:pt x="187" y="1"/>
                    </a:lnTo>
                    <a:lnTo>
                      <a:pt x="189" y="1"/>
                    </a:lnTo>
                    <a:lnTo>
                      <a:pt x="192" y="1"/>
                    </a:lnTo>
                    <a:lnTo>
                      <a:pt x="195" y="1"/>
                    </a:lnTo>
                    <a:lnTo>
                      <a:pt x="198" y="0"/>
                    </a:lnTo>
                    <a:lnTo>
                      <a:pt x="200" y="0"/>
                    </a:lnTo>
                    <a:lnTo>
                      <a:pt x="204" y="0"/>
                    </a:lnTo>
                    <a:lnTo>
                      <a:pt x="206" y="0"/>
                    </a:lnTo>
                    <a:lnTo>
                      <a:pt x="209" y="0"/>
                    </a:lnTo>
                    <a:lnTo>
                      <a:pt x="212" y="0"/>
                    </a:lnTo>
                    <a:lnTo>
                      <a:pt x="215" y="0"/>
                    </a:lnTo>
                    <a:lnTo>
                      <a:pt x="217" y="0"/>
                    </a:lnTo>
                    <a:lnTo>
                      <a:pt x="219" y="0"/>
                    </a:lnTo>
                    <a:lnTo>
                      <a:pt x="222" y="0"/>
                    </a:lnTo>
                    <a:lnTo>
                      <a:pt x="224" y="1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5"/>
                    </a:lnTo>
                    <a:lnTo>
                      <a:pt x="226" y="7"/>
                    </a:lnTo>
                    <a:lnTo>
                      <a:pt x="225" y="8"/>
                    </a:lnTo>
                    <a:lnTo>
                      <a:pt x="222" y="10"/>
                    </a:lnTo>
                    <a:lnTo>
                      <a:pt x="219" y="12"/>
                    </a:lnTo>
                    <a:lnTo>
                      <a:pt x="217" y="13"/>
                    </a:lnTo>
                    <a:lnTo>
                      <a:pt x="215" y="14"/>
                    </a:lnTo>
                    <a:lnTo>
                      <a:pt x="213" y="15"/>
                    </a:lnTo>
                    <a:lnTo>
                      <a:pt x="211" y="16"/>
                    </a:lnTo>
                    <a:lnTo>
                      <a:pt x="209" y="17"/>
                    </a:lnTo>
                    <a:lnTo>
                      <a:pt x="206" y="18"/>
                    </a:lnTo>
                    <a:lnTo>
                      <a:pt x="204" y="19"/>
                    </a:lnTo>
                    <a:lnTo>
                      <a:pt x="201" y="20"/>
                    </a:lnTo>
                    <a:lnTo>
                      <a:pt x="198" y="20"/>
                    </a:lnTo>
                    <a:lnTo>
                      <a:pt x="196" y="21"/>
                    </a:lnTo>
                    <a:lnTo>
                      <a:pt x="192" y="22"/>
                    </a:lnTo>
                    <a:lnTo>
                      <a:pt x="190" y="23"/>
                    </a:lnTo>
                    <a:lnTo>
                      <a:pt x="187" y="23"/>
                    </a:lnTo>
                    <a:lnTo>
                      <a:pt x="184" y="24"/>
                    </a:lnTo>
                    <a:lnTo>
                      <a:pt x="181" y="24"/>
                    </a:lnTo>
                    <a:lnTo>
                      <a:pt x="178" y="25"/>
                    </a:lnTo>
                    <a:lnTo>
                      <a:pt x="175" y="25"/>
                    </a:lnTo>
                    <a:lnTo>
                      <a:pt x="172" y="26"/>
                    </a:lnTo>
                    <a:lnTo>
                      <a:pt x="170" y="26"/>
                    </a:lnTo>
                    <a:lnTo>
                      <a:pt x="167" y="27"/>
                    </a:lnTo>
                    <a:lnTo>
                      <a:pt x="163" y="27"/>
                    </a:lnTo>
                    <a:lnTo>
                      <a:pt x="160" y="27"/>
                    </a:lnTo>
                    <a:lnTo>
                      <a:pt x="157" y="27"/>
                    </a:lnTo>
                    <a:lnTo>
                      <a:pt x="154" y="28"/>
                    </a:lnTo>
                    <a:lnTo>
                      <a:pt x="151" y="28"/>
                    </a:lnTo>
                    <a:lnTo>
                      <a:pt x="148" y="28"/>
                    </a:lnTo>
                    <a:lnTo>
                      <a:pt x="145" y="28"/>
                    </a:lnTo>
                    <a:lnTo>
                      <a:pt x="142" y="28"/>
                    </a:lnTo>
                    <a:lnTo>
                      <a:pt x="139" y="28"/>
                    </a:lnTo>
                    <a:lnTo>
                      <a:pt x="135" y="28"/>
                    </a:lnTo>
                    <a:lnTo>
                      <a:pt x="132" y="28"/>
                    </a:lnTo>
                    <a:lnTo>
                      <a:pt x="129" y="28"/>
                    </a:lnTo>
                    <a:lnTo>
                      <a:pt x="126" y="28"/>
                    </a:lnTo>
                    <a:lnTo>
                      <a:pt x="124" y="28"/>
                    </a:lnTo>
                    <a:lnTo>
                      <a:pt x="121" y="28"/>
                    </a:lnTo>
                    <a:lnTo>
                      <a:pt x="118" y="28"/>
                    </a:lnTo>
                    <a:lnTo>
                      <a:pt x="115" y="28"/>
                    </a:lnTo>
                    <a:lnTo>
                      <a:pt x="113" y="28"/>
                    </a:lnTo>
                    <a:lnTo>
                      <a:pt x="110" y="28"/>
                    </a:lnTo>
                    <a:lnTo>
                      <a:pt x="107" y="28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99" y="27"/>
                    </a:lnTo>
                    <a:lnTo>
                      <a:pt x="97" y="27"/>
                    </a:lnTo>
                    <a:lnTo>
                      <a:pt x="94" y="27"/>
                    </a:lnTo>
                    <a:lnTo>
                      <a:pt x="92" y="26"/>
                    </a:lnTo>
                    <a:lnTo>
                      <a:pt x="90" y="26"/>
                    </a:lnTo>
                    <a:lnTo>
                      <a:pt x="88" y="26"/>
                    </a:lnTo>
                    <a:lnTo>
                      <a:pt x="86" y="26"/>
                    </a:lnTo>
                    <a:lnTo>
                      <a:pt x="84" y="26"/>
                    </a:lnTo>
                    <a:lnTo>
                      <a:pt x="82" y="25"/>
                    </a:lnTo>
                    <a:lnTo>
                      <a:pt x="80" y="25"/>
                    </a:lnTo>
                    <a:lnTo>
                      <a:pt x="76" y="25"/>
                    </a:lnTo>
                    <a:lnTo>
                      <a:pt x="73" y="24"/>
                    </a:lnTo>
                    <a:lnTo>
                      <a:pt x="70" y="24"/>
                    </a:lnTo>
                    <a:lnTo>
                      <a:pt x="68" y="24"/>
                    </a:lnTo>
                    <a:lnTo>
                      <a:pt x="65" y="24"/>
                    </a:lnTo>
                    <a:lnTo>
                      <a:pt x="64" y="23"/>
                    </a:lnTo>
                    <a:lnTo>
                      <a:pt x="62" y="23"/>
                    </a:lnTo>
                    <a:lnTo>
                      <a:pt x="60" y="22"/>
                    </a:lnTo>
                    <a:lnTo>
                      <a:pt x="57" y="21"/>
                    </a:lnTo>
                    <a:lnTo>
                      <a:pt x="55" y="21"/>
                    </a:lnTo>
                    <a:lnTo>
                      <a:pt x="52" y="20"/>
                    </a:lnTo>
                    <a:lnTo>
                      <a:pt x="49" y="20"/>
                    </a:lnTo>
                    <a:lnTo>
                      <a:pt x="47" y="19"/>
                    </a:lnTo>
                    <a:lnTo>
                      <a:pt x="45" y="19"/>
                    </a:lnTo>
                    <a:lnTo>
                      <a:pt x="43" y="18"/>
                    </a:lnTo>
                    <a:lnTo>
                      <a:pt x="40" y="17"/>
                    </a:lnTo>
                    <a:lnTo>
                      <a:pt x="38" y="17"/>
                    </a:lnTo>
                    <a:lnTo>
                      <a:pt x="35" y="16"/>
                    </a:lnTo>
                    <a:lnTo>
                      <a:pt x="32" y="15"/>
                    </a:lnTo>
                    <a:lnTo>
                      <a:pt x="30" y="15"/>
                    </a:lnTo>
                    <a:lnTo>
                      <a:pt x="27" y="14"/>
                    </a:lnTo>
                    <a:lnTo>
                      <a:pt x="23" y="13"/>
                    </a:lnTo>
                    <a:lnTo>
                      <a:pt x="21" y="13"/>
                    </a:lnTo>
                    <a:lnTo>
                      <a:pt x="18" y="12"/>
                    </a:lnTo>
                    <a:lnTo>
                      <a:pt x="16" y="11"/>
                    </a:lnTo>
                    <a:lnTo>
                      <a:pt x="14" y="10"/>
                    </a:lnTo>
                    <a:lnTo>
                      <a:pt x="11" y="10"/>
                    </a:lnTo>
                    <a:lnTo>
                      <a:pt x="9" y="8"/>
                    </a:lnTo>
                    <a:lnTo>
                      <a:pt x="7" y="8"/>
                    </a:lnTo>
                    <a:lnTo>
                      <a:pt x="5" y="7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5" name="Freeform 61"/>
              <p:cNvSpPr>
                <a:spLocks/>
              </p:cNvSpPr>
              <p:nvPr/>
            </p:nvSpPr>
            <p:spPr bwMode="auto">
              <a:xfrm>
                <a:off x="2525" y="3000"/>
                <a:ext cx="113" cy="14"/>
              </a:xfrm>
              <a:custGeom>
                <a:avLst/>
                <a:gdLst>
                  <a:gd name="T0" fmla="*/ 20 w 228"/>
                  <a:gd name="T1" fmla="*/ 1 h 28"/>
                  <a:gd name="T2" fmla="*/ 27 w 228"/>
                  <a:gd name="T3" fmla="*/ 2 h 28"/>
                  <a:gd name="T4" fmla="*/ 35 w 228"/>
                  <a:gd name="T5" fmla="*/ 4 h 28"/>
                  <a:gd name="T6" fmla="*/ 41 w 228"/>
                  <a:gd name="T7" fmla="*/ 5 h 28"/>
                  <a:gd name="T8" fmla="*/ 47 w 228"/>
                  <a:gd name="T9" fmla="*/ 7 h 28"/>
                  <a:gd name="T10" fmla="*/ 55 w 228"/>
                  <a:gd name="T11" fmla="*/ 8 h 28"/>
                  <a:gd name="T12" fmla="*/ 64 w 228"/>
                  <a:gd name="T13" fmla="*/ 10 h 28"/>
                  <a:gd name="T14" fmla="*/ 74 w 228"/>
                  <a:gd name="T15" fmla="*/ 11 h 28"/>
                  <a:gd name="T16" fmla="*/ 84 w 228"/>
                  <a:gd name="T17" fmla="*/ 12 h 28"/>
                  <a:gd name="T18" fmla="*/ 95 w 228"/>
                  <a:gd name="T19" fmla="*/ 13 h 28"/>
                  <a:gd name="T20" fmla="*/ 107 w 228"/>
                  <a:gd name="T21" fmla="*/ 13 h 28"/>
                  <a:gd name="T22" fmla="*/ 120 w 228"/>
                  <a:gd name="T23" fmla="*/ 14 h 28"/>
                  <a:gd name="T24" fmla="*/ 133 w 228"/>
                  <a:gd name="T25" fmla="*/ 14 h 28"/>
                  <a:gd name="T26" fmla="*/ 148 w 228"/>
                  <a:gd name="T27" fmla="*/ 14 h 28"/>
                  <a:gd name="T28" fmla="*/ 162 w 228"/>
                  <a:gd name="T29" fmla="*/ 14 h 28"/>
                  <a:gd name="T30" fmla="*/ 178 w 228"/>
                  <a:gd name="T31" fmla="*/ 13 h 28"/>
                  <a:gd name="T32" fmla="*/ 194 w 228"/>
                  <a:gd name="T33" fmla="*/ 12 h 28"/>
                  <a:gd name="T34" fmla="*/ 211 w 228"/>
                  <a:gd name="T35" fmla="*/ 10 h 28"/>
                  <a:gd name="T36" fmla="*/ 220 w 228"/>
                  <a:gd name="T37" fmla="*/ 12 h 28"/>
                  <a:gd name="T38" fmla="*/ 214 w 228"/>
                  <a:gd name="T39" fmla="*/ 13 h 28"/>
                  <a:gd name="T40" fmla="*/ 207 w 228"/>
                  <a:gd name="T41" fmla="*/ 14 h 28"/>
                  <a:gd name="T42" fmla="*/ 199 w 228"/>
                  <a:gd name="T43" fmla="*/ 16 h 28"/>
                  <a:gd name="T44" fmla="*/ 190 w 228"/>
                  <a:gd name="T45" fmla="*/ 18 h 28"/>
                  <a:gd name="T46" fmla="*/ 181 w 228"/>
                  <a:gd name="T47" fmla="*/ 19 h 28"/>
                  <a:gd name="T48" fmla="*/ 171 w 228"/>
                  <a:gd name="T49" fmla="*/ 21 h 28"/>
                  <a:gd name="T50" fmla="*/ 160 w 228"/>
                  <a:gd name="T51" fmla="*/ 22 h 28"/>
                  <a:gd name="T52" fmla="*/ 150 w 228"/>
                  <a:gd name="T53" fmla="*/ 24 h 28"/>
                  <a:gd name="T54" fmla="*/ 137 w 228"/>
                  <a:gd name="T55" fmla="*/ 25 h 28"/>
                  <a:gd name="T56" fmla="*/ 126 w 228"/>
                  <a:gd name="T57" fmla="*/ 27 h 28"/>
                  <a:gd name="T58" fmla="*/ 113 w 228"/>
                  <a:gd name="T59" fmla="*/ 28 h 28"/>
                  <a:gd name="T60" fmla="*/ 102 w 228"/>
                  <a:gd name="T61" fmla="*/ 28 h 28"/>
                  <a:gd name="T62" fmla="*/ 89 w 228"/>
                  <a:gd name="T63" fmla="*/ 28 h 28"/>
                  <a:gd name="T64" fmla="*/ 76 w 228"/>
                  <a:gd name="T65" fmla="*/ 28 h 28"/>
                  <a:gd name="T66" fmla="*/ 65 w 228"/>
                  <a:gd name="T67" fmla="*/ 27 h 28"/>
                  <a:gd name="T68" fmla="*/ 52 w 228"/>
                  <a:gd name="T69" fmla="*/ 25 h 28"/>
                  <a:gd name="T70" fmla="*/ 40 w 228"/>
                  <a:gd name="T71" fmla="*/ 23 h 28"/>
                  <a:gd name="T72" fmla="*/ 31 w 228"/>
                  <a:gd name="T73" fmla="*/ 21 h 28"/>
                  <a:gd name="T74" fmla="*/ 22 w 228"/>
                  <a:gd name="T75" fmla="*/ 19 h 28"/>
                  <a:gd name="T76" fmla="*/ 16 w 228"/>
                  <a:gd name="T77" fmla="*/ 18 h 28"/>
                  <a:gd name="T78" fmla="*/ 7 w 228"/>
                  <a:gd name="T79" fmla="*/ 15 h 28"/>
                  <a:gd name="T80" fmla="*/ 1 w 228"/>
                  <a:gd name="T81" fmla="*/ 12 h 28"/>
                  <a:gd name="T82" fmla="*/ 3 w 228"/>
                  <a:gd name="T83" fmla="*/ 6 h 28"/>
                  <a:gd name="T84" fmla="*/ 10 w 228"/>
                  <a:gd name="T85" fmla="*/ 2 h 28"/>
                  <a:gd name="T86" fmla="*/ 17 w 228"/>
                  <a:gd name="T87" fmla="*/ 0 h 2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28"/>
                  <a:gd name="T133" fmla="*/ 0 h 28"/>
                  <a:gd name="T134" fmla="*/ 228 w 228"/>
                  <a:gd name="T135" fmla="*/ 28 h 2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28" h="28">
                    <a:moveTo>
                      <a:pt x="17" y="0"/>
                    </a:moveTo>
                    <a:lnTo>
                      <a:pt x="18" y="0"/>
                    </a:lnTo>
                    <a:lnTo>
                      <a:pt x="20" y="1"/>
                    </a:lnTo>
                    <a:lnTo>
                      <a:pt x="22" y="1"/>
                    </a:lnTo>
                    <a:lnTo>
                      <a:pt x="24" y="2"/>
                    </a:lnTo>
                    <a:lnTo>
                      <a:pt x="27" y="2"/>
                    </a:lnTo>
                    <a:lnTo>
                      <a:pt x="31" y="4"/>
                    </a:lnTo>
                    <a:lnTo>
                      <a:pt x="33" y="4"/>
                    </a:lnTo>
                    <a:lnTo>
                      <a:pt x="35" y="4"/>
                    </a:lnTo>
                    <a:lnTo>
                      <a:pt x="37" y="4"/>
                    </a:lnTo>
                    <a:lnTo>
                      <a:pt x="39" y="5"/>
                    </a:lnTo>
                    <a:lnTo>
                      <a:pt x="41" y="5"/>
                    </a:lnTo>
                    <a:lnTo>
                      <a:pt x="43" y="6"/>
                    </a:lnTo>
                    <a:lnTo>
                      <a:pt x="45" y="6"/>
                    </a:lnTo>
                    <a:lnTo>
                      <a:pt x="47" y="7"/>
                    </a:lnTo>
                    <a:lnTo>
                      <a:pt x="49" y="7"/>
                    </a:lnTo>
                    <a:lnTo>
                      <a:pt x="52" y="8"/>
                    </a:lnTo>
                    <a:lnTo>
                      <a:pt x="55" y="8"/>
                    </a:lnTo>
                    <a:lnTo>
                      <a:pt x="57" y="9"/>
                    </a:lnTo>
                    <a:lnTo>
                      <a:pt x="61" y="9"/>
                    </a:lnTo>
                    <a:lnTo>
                      <a:pt x="64" y="10"/>
                    </a:lnTo>
                    <a:lnTo>
                      <a:pt x="67" y="10"/>
                    </a:lnTo>
                    <a:lnTo>
                      <a:pt x="71" y="11"/>
                    </a:lnTo>
                    <a:lnTo>
                      <a:pt x="74" y="11"/>
                    </a:lnTo>
                    <a:lnTo>
                      <a:pt x="77" y="11"/>
                    </a:lnTo>
                    <a:lnTo>
                      <a:pt x="80" y="11"/>
                    </a:lnTo>
                    <a:lnTo>
                      <a:pt x="84" y="12"/>
                    </a:lnTo>
                    <a:lnTo>
                      <a:pt x="88" y="12"/>
                    </a:lnTo>
                    <a:lnTo>
                      <a:pt x="91" y="12"/>
                    </a:lnTo>
                    <a:lnTo>
                      <a:pt x="95" y="13"/>
                    </a:lnTo>
                    <a:lnTo>
                      <a:pt x="99" y="13"/>
                    </a:lnTo>
                    <a:lnTo>
                      <a:pt x="103" y="13"/>
                    </a:lnTo>
                    <a:lnTo>
                      <a:pt x="107" y="13"/>
                    </a:lnTo>
                    <a:lnTo>
                      <a:pt x="111" y="13"/>
                    </a:lnTo>
                    <a:lnTo>
                      <a:pt x="116" y="14"/>
                    </a:lnTo>
                    <a:lnTo>
                      <a:pt x="120" y="14"/>
                    </a:lnTo>
                    <a:lnTo>
                      <a:pt x="124" y="14"/>
                    </a:lnTo>
                    <a:lnTo>
                      <a:pt x="129" y="14"/>
                    </a:lnTo>
                    <a:lnTo>
                      <a:pt x="133" y="14"/>
                    </a:lnTo>
                    <a:lnTo>
                      <a:pt x="137" y="14"/>
                    </a:lnTo>
                    <a:lnTo>
                      <a:pt x="143" y="14"/>
                    </a:lnTo>
                    <a:lnTo>
                      <a:pt x="148" y="14"/>
                    </a:lnTo>
                    <a:lnTo>
                      <a:pt x="153" y="14"/>
                    </a:lnTo>
                    <a:lnTo>
                      <a:pt x="157" y="14"/>
                    </a:lnTo>
                    <a:lnTo>
                      <a:pt x="162" y="14"/>
                    </a:lnTo>
                    <a:lnTo>
                      <a:pt x="167" y="13"/>
                    </a:lnTo>
                    <a:lnTo>
                      <a:pt x="173" y="13"/>
                    </a:lnTo>
                    <a:lnTo>
                      <a:pt x="178" y="13"/>
                    </a:lnTo>
                    <a:lnTo>
                      <a:pt x="184" y="12"/>
                    </a:lnTo>
                    <a:lnTo>
                      <a:pt x="189" y="12"/>
                    </a:lnTo>
                    <a:lnTo>
                      <a:pt x="194" y="12"/>
                    </a:lnTo>
                    <a:lnTo>
                      <a:pt x="200" y="11"/>
                    </a:lnTo>
                    <a:lnTo>
                      <a:pt x="206" y="10"/>
                    </a:lnTo>
                    <a:lnTo>
                      <a:pt x="211" y="10"/>
                    </a:lnTo>
                    <a:lnTo>
                      <a:pt x="228" y="10"/>
                    </a:lnTo>
                    <a:lnTo>
                      <a:pt x="224" y="11"/>
                    </a:lnTo>
                    <a:lnTo>
                      <a:pt x="220" y="12"/>
                    </a:lnTo>
                    <a:lnTo>
                      <a:pt x="218" y="12"/>
                    </a:lnTo>
                    <a:lnTo>
                      <a:pt x="216" y="12"/>
                    </a:lnTo>
                    <a:lnTo>
                      <a:pt x="214" y="13"/>
                    </a:lnTo>
                    <a:lnTo>
                      <a:pt x="212" y="13"/>
                    </a:lnTo>
                    <a:lnTo>
                      <a:pt x="209" y="14"/>
                    </a:lnTo>
                    <a:lnTo>
                      <a:pt x="207" y="14"/>
                    </a:lnTo>
                    <a:lnTo>
                      <a:pt x="205" y="15"/>
                    </a:lnTo>
                    <a:lnTo>
                      <a:pt x="202" y="15"/>
                    </a:lnTo>
                    <a:lnTo>
                      <a:pt x="199" y="16"/>
                    </a:lnTo>
                    <a:lnTo>
                      <a:pt x="196" y="16"/>
                    </a:lnTo>
                    <a:lnTo>
                      <a:pt x="193" y="17"/>
                    </a:lnTo>
                    <a:lnTo>
                      <a:pt x="190" y="18"/>
                    </a:lnTo>
                    <a:lnTo>
                      <a:pt x="187" y="18"/>
                    </a:lnTo>
                    <a:lnTo>
                      <a:pt x="184" y="19"/>
                    </a:lnTo>
                    <a:lnTo>
                      <a:pt x="181" y="19"/>
                    </a:lnTo>
                    <a:lnTo>
                      <a:pt x="178" y="20"/>
                    </a:lnTo>
                    <a:lnTo>
                      <a:pt x="175" y="20"/>
                    </a:lnTo>
                    <a:lnTo>
                      <a:pt x="171" y="21"/>
                    </a:lnTo>
                    <a:lnTo>
                      <a:pt x="167" y="21"/>
                    </a:lnTo>
                    <a:lnTo>
                      <a:pt x="164" y="22"/>
                    </a:lnTo>
                    <a:lnTo>
                      <a:pt x="160" y="22"/>
                    </a:lnTo>
                    <a:lnTo>
                      <a:pt x="157" y="23"/>
                    </a:lnTo>
                    <a:lnTo>
                      <a:pt x="153" y="23"/>
                    </a:lnTo>
                    <a:lnTo>
                      <a:pt x="150" y="24"/>
                    </a:lnTo>
                    <a:lnTo>
                      <a:pt x="146" y="24"/>
                    </a:lnTo>
                    <a:lnTo>
                      <a:pt x="141" y="25"/>
                    </a:lnTo>
                    <a:lnTo>
                      <a:pt x="137" y="25"/>
                    </a:lnTo>
                    <a:lnTo>
                      <a:pt x="134" y="25"/>
                    </a:lnTo>
                    <a:lnTo>
                      <a:pt x="130" y="25"/>
                    </a:lnTo>
                    <a:lnTo>
                      <a:pt x="126" y="27"/>
                    </a:lnTo>
                    <a:lnTo>
                      <a:pt x="122" y="27"/>
                    </a:lnTo>
                    <a:lnTo>
                      <a:pt x="118" y="28"/>
                    </a:lnTo>
                    <a:lnTo>
                      <a:pt x="113" y="28"/>
                    </a:lnTo>
                    <a:lnTo>
                      <a:pt x="109" y="28"/>
                    </a:lnTo>
                    <a:lnTo>
                      <a:pt x="105" y="28"/>
                    </a:lnTo>
                    <a:lnTo>
                      <a:pt x="102" y="28"/>
                    </a:lnTo>
                    <a:lnTo>
                      <a:pt x="97" y="28"/>
                    </a:lnTo>
                    <a:lnTo>
                      <a:pt x="93" y="28"/>
                    </a:lnTo>
                    <a:lnTo>
                      <a:pt x="89" y="28"/>
                    </a:lnTo>
                    <a:lnTo>
                      <a:pt x="85" y="28"/>
                    </a:lnTo>
                    <a:lnTo>
                      <a:pt x="81" y="28"/>
                    </a:lnTo>
                    <a:lnTo>
                      <a:pt x="76" y="28"/>
                    </a:lnTo>
                    <a:lnTo>
                      <a:pt x="72" y="27"/>
                    </a:lnTo>
                    <a:lnTo>
                      <a:pt x="69" y="27"/>
                    </a:lnTo>
                    <a:lnTo>
                      <a:pt x="65" y="27"/>
                    </a:lnTo>
                    <a:lnTo>
                      <a:pt x="61" y="27"/>
                    </a:lnTo>
                    <a:lnTo>
                      <a:pt x="56" y="25"/>
                    </a:lnTo>
                    <a:lnTo>
                      <a:pt x="52" y="25"/>
                    </a:lnTo>
                    <a:lnTo>
                      <a:pt x="48" y="24"/>
                    </a:lnTo>
                    <a:lnTo>
                      <a:pt x="44" y="24"/>
                    </a:lnTo>
                    <a:lnTo>
                      <a:pt x="40" y="23"/>
                    </a:lnTo>
                    <a:lnTo>
                      <a:pt x="37" y="23"/>
                    </a:lnTo>
                    <a:lnTo>
                      <a:pt x="34" y="21"/>
                    </a:lnTo>
                    <a:lnTo>
                      <a:pt x="31" y="21"/>
                    </a:lnTo>
                    <a:lnTo>
                      <a:pt x="27" y="20"/>
                    </a:lnTo>
                    <a:lnTo>
                      <a:pt x="25" y="20"/>
                    </a:lnTo>
                    <a:lnTo>
                      <a:pt x="22" y="19"/>
                    </a:lnTo>
                    <a:lnTo>
                      <a:pt x="20" y="19"/>
                    </a:lnTo>
                    <a:lnTo>
                      <a:pt x="18" y="18"/>
                    </a:lnTo>
                    <a:lnTo>
                      <a:pt x="16" y="18"/>
                    </a:lnTo>
                    <a:lnTo>
                      <a:pt x="12" y="17"/>
                    </a:lnTo>
                    <a:lnTo>
                      <a:pt x="9" y="16"/>
                    </a:lnTo>
                    <a:lnTo>
                      <a:pt x="7" y="15"/>
                    </a:lnTo>
                    <a:lnTo>
                      <a:pt x="5" y="14"/>
                    </a:lnTo>
                    <a:lnTo>
                      <a:pt x="3" y="13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3" y="6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6" name="Freeform 62"/>
              <p:cNvSpPr>
                <a:spLocks/>
              </p:cNvSpPr>
              <p:nvPr/>
            </p:nvSpPr>
            <p:spPr bwMode="auto">
              <a:xfrm>
                <a:off x="2488" y="3072"/>
                <a:ext cx="221" cy="65"/>
              </a:xfrm>
              <a:custGeom>
                <a:avLst/>
                <a:gdLst>
                  <a:gd name="T0" fmla="*/ 50 w 443"/>
                  <a:gd name="T1" fmla="*/ 34 h 130"/>
                  <a:gd name="T2" fmla="*/ 62 w 443"/>
                  <a:gd name="T3" fmla="*/ 40 h 130"/>
                  <a:gd name="T4" fmla="*/ 74 w 443"/>
                  <a:gd name="T5" fmla="*/ 45 h 130"/>
                  <a:gd name="T6" fmla="*/ 88 w 443"/>
                  <a:gd name="T7" fmla="*/ 52 h 130"/>
                  <a:gd name="T8" fmla="*/ 105 w 443"/>
                  <a:gd name="T9" fmla="*/ 57 h 130"/>
                  <a:gd name="T10" fmla="*/ 123 w 443"/>
                  <a:gd name="T11" fmla="*/ 61 h 130"/>
                  <a:gd name="T12" fmla="*/ 144 w 443"/>
                  <a:gd name="T13" fmla="*/ 65 h 130"/>
                  <a:gd name="T14" fmla="*/ 168 w 443"/>
                  <a:gd name="T15" fmla="*/ 67 h 130"/>
                  <a:gd name="T16" fmla="*/ 193 w 443"/>
                  <a:gd name="T17" fmla="*/ 67 h 130"/>
                  <a:gd name="T18" fmla="*/ 220 w 443"/>
                  <a:gd name="T19" fmla="*/ 66 h 130"/>
                  <a:gd name="T20" fmla="*/ 250 w 443"/>
                  <a:gd name="T21" fmla="*/ 62 h 130"/>
                  <a:gd name="T22" fmla="*/ 277 w 443"/>
                  <a:gd name="T23" fmla="*/ 56 h 130"/>
                  <a:gd name="T24" fmla="*/ 301 w 443"/>
                  <a:gd name="T25" fmla="*/ 50 h 130"/>
                  <a:gd name="T26" fmla="*/ 321 w 443"/>
                  <a:gd name="T27" fmla="*/ 43 h 130"/>
                  <a:gd name="T28" fmla="*/ 338 w 443"/>
                  <a:gd name="T29" fmla="*/ 37 h 130"/>
                  <a:gd name="T30" fmla="*/ 351 w 443"/>
                  <a:gd name="T31" fmla="*/ 30 h 130"/>
                  <a:gd name="T32" fmla="*/ 363 w 443"/>
                  <a:gd name="T33" fmla="*/ 24 h 130"/>
                  <a:gd name="T34" fmla="*/ 375 w 443"/>
                  <a:gd name="T35" fmla="*/ 14 h 130"/>
                  <a:gd name="T36" fmla="*/ 385 w 443"/>
                  <a:gd name="T37" fmla="*/ 6 h 130"/>
                  <a:gd name="T38" fmla="*/ 389 w 443"/>
                  <a:gd name="T39" fmla="*/ 0 h 130"/>
                  <a:gd name="T40" fmla="*/ 398 w 443"/>
                  <a:gd name="T41" fmla="*/ 3 h 130"/>
                  <a:gd name="T42" fmla="*/ 410 w 443"/>
                  <a:gd name="T43" fmla="*/ 7 h 130"/>
                  <a:gd name="T44" fmla="*/ 424 w 443"/>
                  <a:gd name="T45" fmla="*/ 13 h 130"/>
                  <a:gd name="T46" fmla="*/ 435 w 443"/>
                  <a:gd name="T47" fmla="*/ 23 h 130"/>
                  <a:gd name="T48" fmla="*/ 442 w 443"/>
                  <a:gd name="T49" fmla="*/ 35 h 130"/>
                  <a:gd name="T50" fmla="*/ 440 w 443"/>
                  <a:gd name="T51" fmla="*/ 50 h 130"/>
                  <a:gd name="T52" fmla="*/ 429 w 443"/>
                  <a:gd name="T53" fmla="*/ 62 h 130"/>
                  <a:gd name="T54" fmla="*/ 420 w 443"/>
                  <a:gd name="T55" fmla="*/ 69 h 130"/>
                  <a:gd name="T56" fmla="*/ 407 w 443"/>
                  <a:gd name="T57" fmla="*/ 77 h 130"/>
                  <a:gd name="T58" fmla="*/ 395 w 443"/>
                  <a:gd name="T59" fmla="*/ 83 h 130"/>
                  <a:gd name="T60" fmla="*/ 381 w 443"/>
                  <a:gd name="T61" fmla="*/ 89 h 130"/>
                  <a:gd name="T62" fmla="*/ 367 w 443"/>
                  <a:gd name="T63" fmla="*/ 95 h 130"/>
                  <a:gd name="T64" fmla="*/ 353 w 443"/>
                  <a:gd name="T65" fmla="*/ 100 h 130"/>
                  <a:gd name="T66" fmla="*/ 342 w 443"/>
                  <a:gd name="T67" fmla="*/ 104 h 130"/>
                  <a:gd name="T68" fmla="*/ 332 w 443"/>
                  <a:gd name="T69" fmla="*/ 107 h 130"/>
                  <a:gd name="T70" fmla="*/ 320 w 443"/>
                  <a:gd name="T71" fmla="*/ 110 h 130"/>
                  <a:gd name="T72" fmla="*/ 316 w 443"/>
                  <a:gd name="T73" fmla="*/ 112 h 130"/>
                  <a:gd name="T74" fmla="*/ 306 w 443"/>
                  <a:gd name="T75" fmla="*/ 114 h 130"/>
                  <a:gd name="T76" fmla="*/ 294 w 443"/>
                  <a:gd name="T77" fmla="*/ 117 h 130"/>
                  <a:gd name="T78" fmla="*/ 278 w 443"/>
                  <a:gd name="T79" fmla="*/ 119 h 130"/>
                  <a:gd name="T80" fmla="*/ 259 w 443"/>
                  <a:gd name="T81" fmla="*/ 122 h 130"/>
                  <a:gd name="T82" fmla="*/ 238 w 443"/>
                  <a:gd name="T83" fmla="*/ 125 h 130"/>
                  <a:gd name="T84" fmla="*/ 216 w 443"/>
                  <a:gd name="T85" fmla="*/ 127 h 130"/>
                  <a:gd name="T86" fmla="*/ 190 w 443"/>
                  <a:gd name="T87" fmla="*/ 129 h 130"/>
                  <a:gd name="T88" fmla="*/ 164 w 443"/>
                  <a:gd name="T89" fmla="*/ 130 h 130"/>
                  <a:gd name="T90" fmla="*/ 137 w 443"/>
                  <a:gd name="T91" fmla="*/ 129 h 130"/>
                  <a:gd name="T92" fmla="*/ 111 w 443"/>
                  <a:gd name="T93" fmla="*/ 125 h 130"/>
                  <a:gd name="T94" fmla="*/ 84 w 443"/>
                  <a:gd name="T95" fmla="*/ 121 h 130"/>
                  <a:gd name="T96" fmla="*/ 58 w 443"/>
                  <a:gd name="T97" fmla="*/ 114 h 130"/>
                  <a:gd name="T98" fmla="*/ 38 w 443"/>
                  <a:gd name="T99" fmla="*/ 106 h 130"/>
                  <a:gd name="T100" fmla="*/ 23 w 443"/>
                  <a:gd name="T101" fmla="*/ 98 h 130"/>
                  <a:gd name="T102" fmla="*/ 11 w 443"/>
                  <a:gd name="T103" fmla="*/ 91 h 130"/>
                  <a:gd name="T104" fmla="*/ 2 w 443"/>
                  <a:gd name="T105" fmla="*/ 81 h 130"/>
                  <a:gd name="T106" fmla="*/ 0 w 443"/>
                  <a:gd name="T107" fmla="*/ 66 h 130"/>
                  <a:gd name="T108" fmla="*/ 6 w 443"/>
                  <a:gd name="T109" fmla="*/ 55 h 130"/>
                  <a:gd name="T110" fmla="*/ 15 w 443"/>
                  <a:gd name="T111" fmla="*/ 45 h 130"/>
                  <a:gd name="T112" fmla="*/ 26 w 443"/>
                  <a:gd name="T113" fmla="*/ 40 h 13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43"/>
                  <a:gd name="T172" fmla="*/ 0 h 130"/>
                  <a:gd name="T173" fmla="*/ 443 w 443"/>
                  <a:gd name="T174" fmla="*/ 130 h 13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43" h="130">
                    <a:moveTo>
                      <a:pt x="42" y="29"/>
                    </a:moveTo>
                    <a:lnTo>
                      <a:pt x="42" y="30"/>
                    </a:lnTo>
                    <a:lnTo>
                      <a:pt x="45" y="31"/>
                    </a:lnTo>
                    <a:lnTo>
                      <a:pt x="48" y="32"/>
                    </a:lnTo>
                    <a:lnTo>
                      <a:pt x="50" y="34"/>
                    </a:lnTo>
                    <a:lnTo>
                      <a:pt x="53" y="35"/>
                    </a:lnTo>
                    <a:lnTo>
                      <a:pt x="57" y="38"/>
                    </a:lnTo>
                    <a:lnTo>
                      <a:pt x="58" y="38"/>
                    </a:lnTo>
                    <a:lnTo>
                      <a:pt x="60" y="39"/>
                    </a:lnTo>
                    <a:lnTo>
                      <a:pt x="62" y="40"/>
                    </a:lnTo>
                    <a:lnTo>
                      <a:pt x="64" y="41"/>
                    </a:lnTo>
                    <a:lnTo>
                      <a:pt x="66" y="42"/>
                    </a:lnTo>
                    <a:lnTo>
                      <a:pt x="69" y="43"/>
                    </a:lnTo>
                    <a:lnTo>
                      <a:pt x="71" y="44"/>
                    </a:lnTo>
                    <a:lnTo>
                      <a:pt x="74" y="45"/>
                    </a:lnTo>
                    <a:lnTo>
                      <a:pt x="77" y="47"/>
                    </a:lnTo>
                    <a:lnTo>
                      <a:pt x="79" y="48"/>
                    </a:lnTo>
                    <a:lnTo>
                      <a:pt x="82" y="49"/>
                    </a:lnTo>
                    <a:lnTo>
                      <a:pt x="85" y="51"/>
                    </a:lnTo>
                    <a:lnTo>
                      <a:pt x="88" y="52"/>
                    </a:lnTo>
                    <a:lnTo>
                      <a:pt x="91" y="53"/>
                    </a:lnTo>
                    <a:lnTo>
                      <a:pt x="94" y="54"/>
                    </a:lnTo>
                    <a:lnTo>
                      <a:pt x="98" y="55"/>
                    </a:lnTo>
                    <a:lnTo>
                      <a:pt x="101" y="56"/>
                    </a:lnTo>
                    <a:lnTo>
                      <a:pt x="105" y="57"/>
                    </a:lnTo>
                    <a:lnTo>
                      <a:pt x="108" y="58"/>
                    </a:lnTo>
                    <a:lnTo>
                      <a:pt x="112" y="59"/>
                    </a:lnTo>
                    <a:lnTo>
                      <a:pt x="115" y="60"/>
                    </a:lnTo>
                    <a:lnTo>
                      <a:pt x="119" y="61"/>
                    </a:lnTo>
                    <a:lnTo>
                      <a:pt x="123" y="61"/>
                    </a:lnTo>
                    <a:lnTo>
                      <a:pt x="127" y="62"/>
                    </a:lnTo>
                    <a:lnTo>
                      <a:pt x="132" y="63"/>
                    </a:lnTo>
                    <a:lnTo>
                      <a:pt x="136" y="64"/>
                    </a:lnTo>
                    <a:lnTo>
                      <a:pt x="140" y="64"/>
                    </a:lnTo>
                    <a:lnTo>
                      <a:pt x="144" y="65"/>
                    </a:lnTo>
                    <a:lnTo>
                      <a:pt x="149" y="65"/>
                    </a:lnTo>
                    <a:lnTo>
                      <a:pt x="153" y="66"/>
                    </a:lnTo>
                    <a:lnTo>
                      <a:pt x="158" y="66"/>
                    </a:lnTo>
                    <a:lnTo>
                      <a:pt x="163" y="67"/>
                    </a:lnTo>
                    <a:lnTo>
                      <a:pt x="168" y="67"/>
                    </a:lnTo>
                    <a:lnTo>
                      <a:pt x="172" y="67"/>
                    </a:lnTo>
                    <a:lnTo>
                      <a:pt x="177" y="67"/>
                    </a:lnTo>
                    <a:lnTo>
                      <a:pt x="182" y="68"/>
                    </a:lnTo>
                    <a:lnTo>
                      <a:pt x="188" y="67"/>
                    </a:lnTo>
                    <a:lnTo>
                      <a:pt x="193" y="67"/>
                    </a:lnTo>
                    <a:lnTo>
                      <a:pt x="198" y="67"/>
                    </a:lnTo>
                    <a:lnTo>
                      <a:pt x="204" y="67"/>
                    </a:lnTo>
                    <a:lnTo>
                      <a:pt x="209" y="67"/>
                    </a:lnTo>
                    <a:lnTo>
                      <a:pt x="214" y="66"/>
                    </a:lnTo>
                    <a:lnTo>
                      <a:pt x="220" y="66"/>
                    </a:lnTo>
                    <a:lnTo>
                      <a:pt x="226" y="65"/>
                    </a:lnTo>
                    <a:lnTo>
                      <a:pt x="231" y="65"/>
                    </a:lnTo>
                    <a:lnTo>
                      <a:pt x="237" y="64"/>
                    </a:lnTo>
                    <a:lnTo>
                      <a:pt x="244" y="63"/>
                    </a:lnTo>
                    <a:lnTo>
                      <a:pt x="250" y="62"/>
                    </a:lnTo>
                    <a:lnTo>
                      <a:pt x="255" y="61"/>
                    </a:lnTo>
                    <a:lnTo>
                      <a:pt x="261" y="60"/>
                    </a:lnTo>
                    <a:lnTo>
                      <a:pt x="266" y="58"/>
                    </a:lnTo>
                    <a:lnTo>
                      <a:pt x="272" y="57"/>
                    </a:lnTo>
                    <a:lnTo>
                      <a:pt x="277" y="56"/>
                    </a:lnTo>
                    <a:lnTo>
                      <a:pt x="282" y="55"/>
                    </a:lnTo>
                    <a:lnTo>
                      <a:pt x="287" y="53"/>
                    </a:lnTo>
                    <a:lnTo>
                      <a:pt x="292" y="52"/>
                    </a:lnTo>
                    <a:lnTo>
                      <a:pt x="296" y="51"/>
                    </a:lnTo>
                    <a:lnTo>
                      <a:pt x="301" y="50"/>
                    </a:lnTo>
                    <a:lnTo>
                      <a:pt x="305" y="48"/>
                    </a:lnTo>
                    <a:lnTo>
                      <a:pt x="310" y="47"/>
                    </a:lnTo>
                    <a:lnTo>
                      <a:pt x="313" y="45"/>
                    </a:lnTo>
                    <a:lnTo>
                      <a:pt x="317" y="44"/>
                    </a:lnTo>
                    <a:lnTo>
                      <a:pt x="321" y="43"/>
                    </a:lnTo>
                    <a:lnTo>
                      <a:pt x="325" y="42"/>
                    </a:lnTo>
                    <a:lnTo>
                      <a:pt x="329" y="40"/>
                    </a:lnTo>
                    <a:lnTo>
                      <a:pt x="332" y="39"/>
                    </a:lnTo>
                    <a:lnTo>
                      <a:pt x="335" y="38"/>
                    </a:lnTo>
                    <a:lnTo>
                      <a:pt x="338" y="37"/>
                    </a:lnTo>
                    <a:lnTo>
                      <a:pt x="341" y="35"/>
                    </a:lnTo>
                    <a:lnTo>
                      <a:pt x="344" y="34"/>
                    </a:lnTo>
                    <a:lnTo>
                      <a:pt x="346" y="33"/>
                    </a:lnTo>
                    <a:lnTo>
                      <a:pt x="349" y="32"/>
                    </a:lnTo>
                    <a:lnTo>
                      <a:pt x="351" y="30"/>
                    </a:lnTo>
                    <a:lnTo>
                      <a:pt x="354" y="29"/>
                    </a:lnTo>
                    <a:lnTo>
                      <a:pt x="357" y="28"/>
                    </a:lnTo>
                    <a:lnTo>
                      <a:pt x="359" y="27"/>
                    </a:lnTo>
                    <a:lnTo>
                      <a:pt x="361" y="25"/>
                    </a:lnTo>
                    <a:lnTo>
                      <a:pt x="363" y="24"/>
                    </a:lnTo>
                    <a:lnTo>
                      <a:pt x="365" y="23"/>
                    </a:lnTo>
                    <a:lnTo>
                      <a:pt x="367" y="22"/>
                    </a:lnTo>
                    <a:lnTo>
                      <a:pt x="370" y="20"/>
                    </a:lnTo>
                    <a:lnTo>
                      <a:pt x="373" y="17"/>
                    </a:lnTo>
                    <a:lnTo>
                      <a:pt x="375" y="14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1" y="9"/>
                    </a:lnTo>
                    <a:lnTo>
                      <a:pt x="384" y="7"/>
                    </a:lnTo>
                    <a:lnTo>
                      <a:pt x="385" y="6"/>
                    </a:lnTo>
                    <a:lnTo>
                      <a:pt x="387" y="3"/>
                    </a:lnTo>
                    <a:lnTo>
                      <a:pt x="388" y="2"/>
                    </a:lnTo>
                    <a:lnTo>
                      <a:pt x="389" y="0"/>
                    </a:lnTo>
                    <a:lnTo>
                      <a:pt x="391" y="1"/>
                    </a:lnTo>
                    <a:lnTo>
                      <a:pt x="392" y="1"/>
                    </a:lnTo>
                    <a:lnTo>
                      <a:pt x="394" y="1"/>
                    </a:lnTo>
                    <a:lnTo>
                      <a:pt x="396" y="2"/>
                    </a:lnTo>
                    <a:lnTo>
                      <a:pt x="398" y="3"/>
                    </a:lnTo>
                    <a:lnTo>
                      <a:pt x="400" y="3"/>
                    </a:lnTo>
                    <a:lnTo>
                      <a:pt x="403" y="4"/>
                    </a:lnTo>
                    <a:lnTo>
                      <a:pt x="405" y="5"/>
                    </a:lnTo>
                    <a:lnTo>
                      <a:pt x="408" y="6"/>
                    </a:lnTo>
                    <a:lnTo>
                      <a:pt x="410" y="7"/>
                    </a:lnTo>
                    <a:lnTo>
                      <a:pt x="414" y="8"/>
                    </a:lnTo>
                    <a:lnTo>
                      <a:pt x="416" y="9"/>
                    </a:lnTo>
                    <a:lnTo>
                      <a:pt x="419" y="11"/>
                    </a:lnTo>
                    <a:lnTo>
                      <a:pt x="422" y="12"/>
                    </a:lnTo>
                    <a:lnTo>
                      <a:pt x="424" y="13"/>
                    </a:lnTo>
                    <a:lnTo>
                      <a:pt x="426" y="15"/>
                    </a:lnTo>
                    <a:lnTo>
                      <a:pt x="429" y="17"/>
                    </a:lnTo>
                    <a:lnTo>
                      <a:pt x="431" y="18"/>
                    </a:lnTo>
                    <a:lnTo>
                      <a:pt x="433" y="21"/>
                    </a:lnTo>
                    <a:lnTo>
                      <a:pt x="435" y="23"/>
                    </a:lnTo>
                    <a:lnTo>
                      <a:pt x="437" y="26"/>
                    </a:lnTo>
                    <a:lnTo>
                      <a:pt x="438" y="28"/>
                    </a:lnTo>
                    <a:lnTo>
                      <a:pt x="441" y="30"/>
                    </a:lnTo>
                    <a:lnTo>
                      <a:pt x="441" y="32"/>
                    </a:lnTo>
                    <a:lnTo>
                      <a:pt x="442" y="35"/>
                    </a:lnTo>
                    <a:lnTo>
                      <a:pt x="442" y="38"/>
                    </a:lnTo>
                    <a:lnTo>
                      <a:pt x="443" y="41"/>
                    </a:lnTo>
                    <a:lnTo>
                      <a:pt x="442" y="44"/>
                    </a:lnTo>
                    <a:lnTo>
                      <a:pt x="442" y="48"/>
                    </a:lnTo>
                    <a:lnTo>
                      <a:pt x="440" y="50"/>
                    </a:lnTo>
                    <a:lnTo>
                      <a:pt x="438" y="53"/>
                    </a:lnTo>
                    <a:lnTo>
                      <a:pt x="435" y="57"/>
                    </a:lnTo>
                    <a:lnTo>
                      <a:pt x="432" y="60"/>
                    </a:lnTo>
                    <a:lnTo>
                      <a:pt x="431" y="61"/>
                    </a:lnTo>
                    <a:lnTo>
                      <a:pt x="429" y="62"/>
                    </a:lnTo>
                    <a:lnTo>
                      <a:pt x="427" y="64"/>
                    </a:lnTo>
                    <a:lnTo>
                      <a:pt x="426" y="65"/>
                    </a:lnTo>
                    <a:lnTo>
                      <a:pt x="424" y="66"/>
                    </a:lnTo>
                    <a:lnTo>
                      <a:pt x="422" y="68"/>
                    </a:lnTo>
                    <a:lnTo>
                      <a:pt x="420" y="69"/>
                    </a:lnTo>
                    <a:lnTo>
                      <a:pt x="418" y="71"/>
                    </a:lnTo>
                    <a:lnTo>
                      <a:pt x="415" y="72"/>
                    </a:lnTo>
                    <a:lnTo>
                      <a:pt x="413" y="74"/>
                    </a:lnTo>
                    <a:lnTo>
                      <a:pt x="410" y="76"/>
                    </a:lnTo>
                    <a:lnTo>
                      <a:pt x="407" y="77"/>
                    </a:lnTo>
                    <a:lnTo>
                      <a:pt x="405" y="78"/>
                    </a:lnTo>
                    <a:lnTo>
                      <a:pt x="402" y="80"/>
                    </a:lnTo>
                    <a:lnTo>
                      <a:pt x="400" y="81"/>
                    </a:lnTo>
                    <a:lnTo>
                      <a:pt x="398" y="82"/>
                    </a:lnTo>
                    <a:lnTo>
                      <a:pt x="395" y="83"/>
                    </a:lnTo>
                    <a:lnTo>
                      <a:pt x="392" y="85"/>
                    </a:lnTo>
                    <a:lnTo>
                      <a:pt x="389" y="86"/>
                    </a:lnTo>
                    <a:lnTo>
                      <a:pt x="387" y="87"/>
                    </a:lnTo>
                    <a:lnTo>
                      <a:pt x="384" y="88"/>
                    </a:lnTo>
                    <a:lnTo>
                      <a:pt x="381" y="89"/>
                    </a:lnTo>
                    <a:lnTo>
                      <a:pt x="378" y="90"/>
                    </a:lnTo>
                    <a:lnTo>
                      <a:pt x="375" y="92"/>
                    </a:lnTo>
                    <a:lnTo>
                      <a:pt x="372" y="92"/>
                    </a:lnTo>
                    <a:lnTo>
                      <a:pt x="370" y="94"/>
                    </a:lnTo>
                    <a:lnTo>
                      <a:pt x="367" y="95"/>
                    </a:lnTo>
                    <a:lnTo>
                      <a:pt x="365" y="96"/>
                    </a:lnTo>
                    <a:lnTo>
                      <a:pt x="362" y="97"/>
                    </a:lnTo>
                    <a:lnTo>
                      <a:pt x="360" y="98"/>
                    </a:lnTo>
                    <a:lnTo>
                      <a:pt x="357" y="99"/>
                    </a:lnTo>
                    <a:lnTo>
                      <a:pt x="353" y="100"/>
                    </a:lnTo>
                    <a:lnTo>
                      <a:pt x="351" y="100"/>
                    </a:lnTo>
                    <a:lnTo>
                      <a:pt x="348" y="102"/>
                    </a:lnTo>
                    <a:lnTo>
                      <a:pt x="346" y="103"/>
                    </a:lnTo>
                    <a:lnTo>
                      <a:pt x="344" y="103"/>
                    </a:lnTo>
                    <a:lnTo>
                      <a:pt x="342" y="104"/>
                    </a:lnTo>
                    <a:lnTo>
                      <a:pt x="340" y="105"/>
                    </a:lnTo>
                    <a:lnTo>
                      <a:pt x="338" y="105"/>
                    </a:lnTo>
                    <a:lnTo>
                      <a:pt x="336" y="106"/>
                    </a:lnTo>
                    <a:lnTo>
                      <a:pt x="334" y="107"/>
                    </a:lnTo>
                    <a:lnTo>
                      <a:pt x="332" y="107"/>
                    </a:lnTo>
                    <a:lnTo>
                      <a:pt x="330" y="108"/>
                    </a:lnTo>
                    <a:lnTo>
                      <a:pt x="329" y="108"/>
                    </a:lnTo>
                    <a:lnTo>
                      <a:pt x="325" y="109"/>
                    </a:lnTo>
                    <a:lnTo>
                      <a:pt x="322" y="110"/>
                    </a:lnTo>
                    <a:lnTo>
                      <a:pt x="320" y="110"/>
                    </a:lnTo>
                    <a:lnTo>
                      <a:pt x="319" y="111"/>
                    </a:lnTo>
                    <a:lnTo>
                      <a:pt x="318" y="111"/>
                    </a:lnTo>
                    <a:lnTo>
                      <a:pt x="318" y="112"/>
                    </a:lnTo>
                    <a:lnTo>
                      <a:pt x="317" y="112"/>
                    </a:lnTo>
                    <a:lnTo>
                      <a:pt x="316" y="112"/>
                    </a:lnTo>
                    <a:lnTo>
                      <a:pt x="314" y="112"/>
                    </a:lnTo>
                    <a:lnTo>
                      <a:pt x="312" y="113"/>
                    </a:lnTo>
                    <a:lnTo>
                      <a:pt x="310" y="113"/>
                    </a:lnTo>
                    <a:lnTo>
                      <a:pt x="308" y="114"/>
                    </a:lnTo>
                    <a:lnTo>
                      <a:pt x="306" y="114"/>
                    </a:lnTo>
                    <a:lnTo>
                      <a:pt x="304" y="115"/>
                    </a:lnTo>
                    <a:lnTo>
                      <a:pt x="302" y="115"/>
                    </a:lnTo>
                    <a:lnTo>
                      <a:pt x="300" y="116"/>
                    </a:lnTo>
                    <a:lnTo>
                      <a:pt x="296" y="116"/>
                    </a:lnTo>
                    <a:lnTo>
                      <a:pt x="294" y="117"/>
                    </a:lnTo>
                    <a:lnTo>
                      <a:pt x="291" y="117"/>
                    </a:lnTo>
                    <a:lnTo>
                      <a:pt x="288" y="118"/>
                    </a:lnTo>
                    <a:lnTo>
                      <a:pt x="285" y="118"/>
                    </a:lnTo>
                    <a:lnTo>
                      <a:pt x="282" y="119"/>
                    </a:lnTo>
                    <a:lnTo>
                      <a:pt x="278" y="119"/>
                    </a:lnTo>
                    <a:lnTo>
                      <a:pt x="275" y="120"/>
                    </a:lnTo>
                    <a:lnTo>
                      <a:pt x="270" y="120"/>
                    </a:lnTo>
                    <a:lnTo>
                      <a:pt x="267" y="121"/>
                    </a:lnTo>
                    <a:lnTo>
                      <a:pt x="263" y="121"/>
                    </a:lnTo>
                    <a:lnTo>
                      <a:pt x="259" y="122"/>
                    </a:lnTo>
                    <a:lnTo>
                      <a:pt x="255" y="123"/>
                    </a:lnTo>
                    <a:lnTo>
                      <a:pt x="251" y="123"/>
                    </a:lnTo>
                    <a:lnTo>
                      <a:pt x="247" y="124"/>
                    </a:lnTo>
                    <a:lnTo>
                      <a:pt x="242" y="124"/>
                    </a:lnTo>
                    <a:lnTo>
                      <a:pt x="238" y="125"/>
                    </a:lnTo>
                    <a:lnTo>
                      <a:pt x="234" y="126"/>
                    </a:lnTo>
                    <a:lnTo>
                      <a:pt x="229" y="126"/>
                    </a:lnTo>
                    <a:lnTo>
                      <a:pt x="225" y="126"/>
                    </a:lnTo>
                    <a:lnTo>
                      <a:pt x="220" y="126"/>
                    </a:lnTo>
                    <a:lnTo>
                      <a:pt x="216" y="127"/>
                    </a:lnTo>
                    <a:lnTo>
                      <a:pt x="209" y="127"/>
                    </a:lnTo>
                    <a:lnTo>
                      <a:pt x="205" y="129"/>
                    </a:lnTo>
                    <a:lnTo>
                      <a:pt x="200" y="129"/>
                    </a:lnTo>
                    <a:lnTo>
                      <a:pt x="195" y="129"/>
                    </a:lnTo>
                    <a:lnTo>
                      <a:pt x="190" y="129"/>
                    </a:lnTo>
                    <a:lnTo>
                      <a:pt x="184" y="129"/>
                    </a:lnTo>
                    <a:lnTo>
                      <a:pt x="179" y="129"/>
                    </a:lnTo>
                    <a:lnTo>
                      <a:pt x="174" y="130"/>
                    </a:lnTo>
                    <a:lnTo>
                      <a:pt x="169" y="130"/>
                    </a:lnTo>
                    <a:lnTo>
                      <a:pt x="164" y="130"/>
                    </a:lnTo>
                    <a:lnTo>
                      <a:pt x="158" y="130"/>
                    </a:lnTo>
                    <a:lnTo>
                      <a:pt x="153" y="130"/>
                    </a:lnTo>
                    <a:lnTo>
                      <a:pt x="148" y="129"/>
                    </a:lnTo>
                    <a:lnTo>
                      <a:pt x="142" y="129"/>
                    </a:lnTo>
                    <a:lnTo>
                      <a:pt x="137" y="129"/>
                    </a:lnTo>
                    <a:lnTo>
                      <a:pt x="132" y="127"/>
                    </a:lnTo>
                    <a:lnTo>
                      <a:pt x="126" y="127"/>
                    </a:lnTo>
                    <a:lnTo>
                      <a:pt x="121" y="126"/>
                    </a:lnTo>
                    <a:lnTo>
                      <a:pt x="116" y="126"/>
                    </a:lnTo>
                    <a:lnTo>
                      <a:pt x="111" y="125"/>
                    </a:lnTo>
                    <a:lnTo>
                      <a:pt x="105" y="124"/>
                    </a:lnTo>
                    <a:lnTo>
                      <a:pt x="99" y="124"/>
                    </a:lnTo>
                    <a:lnTo>
                      <a:pt x="94" y="123"/>
                    </a:lnTo>
                    <a:lnTo>
                      <a:pt x="89" y="122"/>
                    </a:lnTo>
                    <a:lnTo>
                      <a:pt x="84" y="121"/>
                    </a:lnTo>
                    <a:lnTo>
                      <a:pt x="79" y="120"/>
                    </a:lnTo>
                    <a:lnTo>
                      <a:pt x="73" y="118"/>
                    </a:lnTo>
                    <a:lnTo>
                      <a:pt x="68" y="117"/>
                    </a:lnTo>
                    <a:lnTo>
                      <a:pt x="63" y="116"/>
                    </a:lnTo>
                    <a:lnTo>
                      <a:pt x="58" y="114"/>
                    </a:lnTo>
                    <a:lnTo>
                      <a:pt x="54" y="112"/>
                    </a:lnTo>
                    <a:lnTo>
                      <a:pt x="50" y="111"/>
                    </a:lnTo>
                    <a:lnTo>
                      <a:pt x="45" y="109"/>
                    </a:lnTo>
                    <a:lnTo>
                      <a:pt x="41" y="108"/>
                    </a:lnTo>
                    <a:lnTo>
                      <a:pt x="38" y="106"/>
                    </a:lnTo>
                    <a:lnTo>
                      <a:pt x="35" y="105"/>
                    </a:lnTo>
                    <a:lnTo>
                      <a:pt x="31" y="104"/>
                    </a:lnTo>
                    <a:lnTo>
                      <a:pt x="28" y="102"/>
                    </a:lnTo>
                    <a:lnTo>
                      <a:pt x="25" y="100"/>
                    </a:lnTo>
                    <a:lnTo>
                      <a:pt x="23" y="98"/>
                    </a:lnTo>
                    <a:lnTo>
                      <a:pt x="20" y="97"/>
                    </a:lnTo>
                    <a:lnTo>
                      <a:pt x="17" y="95"/>
                    </a:lnTo>
                    <a:lnTo>
                      <a:pt x="15" y="94"/>
                    </a:lnTo>
                    <a:lnTo>
                      <a:pt x="13" y="92"/>
                    </a:lnTo>
                    <a:lnTo>
                      <a:pt x="11" y="91"/>
                    </a:lnTo>
                    <a:lnTo>
                      <a:pt x="10" y="89"/>
                    </a:lnTo>
                    <a:lnTo>
                      <a:pt x="8" y="88"/>
                    </a:lnTo>
                    <a:lnTo>
                      <a:pt x="7" y="86"/>
                    </a:lnTo>
                    <a:lnTo>
                      <a:pt x="4" y="83"/>
                    </a:lnTo>
                    <a:lnTo>
                      <a:pt x="2" y="81"/>
                    </a:lnTo>
                    <a:lnTo>
                      <a:pt x="1" y="78"/>
                    </a:lnTo>
                    <a:lnTo>
                      <a:pt x="0" y="75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6"/>
                    </a:lnTo>
                    <a:lnTo>
                      <a:pt x="1" y="64"/>
                    </a:lnTo>
                    <a:lnTo>
                      <a:pt x="1" y="61"/>
                    </a:lnTo>
                    <a:lnTo>
                      <a:pt x="3" y="59"/>
                    </a:lnTo>
                    <a:lnTo>
                      <a:pt x="4" y="57"/>
                    </a:lnTo>
                    <a:lnTo>
                      <a:pt x="6" y="55"/>
                    </a:lnTo>
                    <a:lnTo>
                      <a:pt x="8" y="53"/>
                    </a:lnTo>
                    <a:lnTo>
                      <a:pt x="10" y="51"/>
                    </a:lnTo>
                    <a:lnTo>
                      <a:pt x="11" y="49"/>
                    </a:lnTo>
                    <a:lnTo>
                      <a:pt x="13" y="47"/>
                    </a:lnTo>
                    <a:lnTo>
                      <a:pt x="15" y="45"/>
                    </a:lnTo>
                    <a:lnTo>
                      <a:pt x="17" y="44"/>
                    </a:lnTo>
                    <a:lnTo>
                      <a:pt x="20" y="42"/>
                    </a:lnTo>
                    <a:lnTo>
                      <a:pt x="22" y="41"/>
                    </a:lnTo>
                    <a:lnTo>
                      <a:pt x="23" y="40"/>
                    </a:lnTo>
                    <a:lnTo>
                      <a:pt x="26" y="40"/>
                    </a:lnTo>
                    <a:lnTo>
                      <a:pt x="42" y="29"/>
                    </a:lnTo>
                    <a:close/>
                  </a:path>
                </a:pathLst>
              </a:custGeom>
              <a:solidFill>
                <a:srgbClr val="FF99CC">
                  <a:alpha val="43137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7" name="Freeform 63"/>
              <p:cNvSpPr>
                <a:spLocks/>
              </p:cNvSpPr>
              <p:nvPr/>
            </p:nvSpPr>
            <p:spPr bwMode="auto">
              <a:xfrm>
                <a:off x="2547" y="2759"/>
                <a:ext cx="100" cy="32"/>
              </a:xfrm>
              <a:custGeom>
                <a:avLst/>
                <a:gdLst>
                  <a:gd name="T0" fmla="*/ 147 w 199"/>
                  <a:gd name="T1" fmla="*/ 5 h 63"/>
                  <a:gd name="T2" fmla="*/ 152 w 199"/>
                  <a:gd name="T3" fmla="*/ 5 h 63"/>
                  <a:gd name="T4" fmla="*/ 160 w 199"/>
                  <a:gd name="T5" fmla="*/ 6 h 63"/>
                  <a:gd name="T6" fmla="*/ 168 w 199"/>
                  <a:gd name="T7" fmla="*/ 8 h 63"/>
                  <a:gd name="T8" fmla="*/ 176 w 199"/>
                  <a:gd name="T9" fmla="*/ 10 h 63"/>
                  <a:gd name="T10" fmla="*/ 184 w 199"/>
                  <a:gd name="T11" fmla="*/ 13 h 63"/>
                  <a:gd name="T12" fmla="*/ 191 w 199"/>
                  <a:gd name="T13" fmla="*/ 18 h 63"/>
                  <a:gd name="T14" fmla="*/ 196 w 199"/>
                  <a:gd name="T15" fmla="*/ 23 h 63"/>
                  <a:gd name="T16" fmla="*/ 199 w 199"/>
                  <a:gd name="T17" fmla="*/ 29 h 63"/>
                  <a:gd name="T18" fmla="*/ 197 w 199"/>
                  <a:gd name="T19" fmla="*/ 37 h 63"/>
                  <a:gd name="T20" fmla="*/ 192 w 199"/>
                  <a:gd name="T21" fmla="*/ 46 h 63"/>
                  <a:gd name="T22" fmla="*/ 184 w 199"/>
                  <a:gd name="T23" fmla="*/ 52 h 63"/>
                  <a:gd name="T24" fmla="*/ 174 w 199"/>
                  <a:gd name="T25" fmla="*/ 57 h 63"/>
                  <a:gd name="T26" fmla="*/ 168 w 199"/>
                  <a:gd name="T27" fmla="*/ 58 h 63"/>
                  <a:gd name="T28" fmla="*/ 162 w 199"/>
                  <a:gd name="T29" fmla="*/ 60 h 63"/>
                  <a:gd name="T30" fmla="*/ 156 w 199"/>
                  <a:gd name="T31" fmla="*/ 61 h 63"/>
                  <a:gd name="T32" fmla="*/ 150 w 199"/>
                  <a:gd name="T33" fmla="*/ 62 h 63"/>
                  <a:gd name="T34" fmla="*/ 144 w 199"/>
                  <a:gd name="T35" fmla="*/ 63 h 63"/>
                  <a:gd name="T36" fmla="*/ 138 w 199"/>
                  <a:gd name="T37" fmla="*/ 63 h 63"/>
                  <a:gd name="T38" fmla="*/ 130 w 199"/>
                  <a:gd name="T39" fmla="*/ 63 h 63"/>
                  <a:gd name="T40" fmla="*/ 119 w 199"/>
                  <a:gd name="T41" fmla="*/ 63 h 63"/>
                  <a:gd name="T42" fmla="*/ 110 w 199"/>
                  <a:gd name="T43" fmla="*/ 63 h 63"/>
                  <a:gd name="T44" fmla="*/ 105 w 199"/>
                  <a:gd name="T45" fmla="*/ 62 h 63"/>
                  <a:gd name="T46" fmla="*/ 101 w 199"/>
                  <a:gd name="T47" fmla="*/ 62 h 63"/>
                  <a:gd name="T48" fmla="*/ 96 w 199"/>
                  <a:gd name="T49" fmla="*/ 62 h 63"/>
                  <a:gd name="T50" fmla="*/ 88 w 199"/>
                  <a:gd name="T51" fmla="*/ 62 h 63"/>
                  <a:gd name="T52" fmla="*/ 81 w 199"/>
                  <a:gd name="T53" fmla="*/ 62 h 63"/>
                  <a:gd name="T54" fmla="*/ 74 w 199"/>
                  <a:gd name="T55" fmla="*/ 62 h 63"/>
                  <a:gd name="T56" fmla="*/ 67 w 199"/>
                  <a:gd name="T57" fmla="*/ 62 h 63"/>
                  <a:gd name="T58" fmla="*/ 60 w 199"/>
                  <a:gd name="T59" fmla="*/ 61 h 63"/>
                  <a:gd name="T60" fmla="*/ 54 w 199"/>
                  <a:gd name="T61" fmla="*/ 61 h 63"/>
                  <a:gd name="T62" fmla="*/ 47 w 199"/>
                  <a:gd name="T63" fmla="*/ 60 h 63"/>
                  <a:gd name="T64" fmla="*/ 39 w 199"/>
                  <a:gd name="T65" fmla="*/ 59 h 63"/>
                  <a:gd name="T66" fmla="*/ 32 w 199"/>
                  <a:gd name="T67" fmla="*/ 58 h 63"/>
                  <a:gd name="T68" fmla="*/ 26 w 199"/>
                  <a:gd name="T69" fmla="*/ 56 h 63"/>
                  <a:gd name="T70" fmla="*/ 20 w 199"/>
                  <a:gd name="T71" fmla="*/ 54 h 63"/>
                  <a:gd name="T72" fmla="*/ 14 w 199"/>
                  <a:gd name="T73" fmla="*/ 52 h 63"/>
                  <a:gd name="T74" fmla="*/ 5 w 199"/>
                  <a:gd name="T75" fmla="*/ 46 h 63"/>
                  <a:gd name="T76" fmla="*/ 0 w 199"/>
                  <a:gd name="T77" fmla="*/ 38 h 63"/>
                  <a:gd name="T78" fmla="*/ 0 w 199"/>
                  <a:gd name="T79" fmla="*/ 31 h 63"/>
                  <a:gd name="T80" fmla="*/ 3 w 199"/>
                  <a:gd name="T81" fmla="*/ 24 h 63"/>
                  <a:gd name="T82" fmla="*/ 7 w 199"/>
                  <a:gd name="T83" fmla="*/ 15 h 63"/>
                  <a:gd name="T84" fmla="*/ 16 w 199"/>
                  <a:gd name="T85" fmla="*/ 8 h 63"/>
                  <a:gd name="T86" fmla="*/ 24 w 199"/>
                  <a:gd name="T87" fmla="*/ 2 h 63"/>
                  <a:gd name="T88" fmla="*/ 31 w 199"/>
                  <a:gd name="T89" fmla="*/ 0 h 63"/>
                  <a:gd name="T90" fmla="*/ 34 w 199"/>
                  <a:gd name="T91" fmla="*/ 2 h 63"/>
                  <a:gd name="T92" fmla="*/ 42 w 199"/>
                  <a:gd name="T93" fmla="*/ 5 h 63"/>
                  <a:gd name="T94" fmla="*/ 49 w 199"/>
                  <a:gd name="T95" fmla="*/ 7 h 63"/>
                  <a:gd name="T96" fmla="*/ 57 w 199"/>
                  <a:gd name="T97" fmla="*/ 10 h 63"/>
                  <a:gd name="T98" fmla="*/ 66 w 199"/>
                  <a:gd name="T99" fmla="*/ 12 h 63"/>
                  <a:gd name="T100" fmla="*/ 76 w 199"/>
                  <a:gd name="T101" fmla="*/ 15 h 63"/>
                  <a:gd name="T102" fmla="*/ 86 w 199"/>
                  <a:gd name="T103" fmla="*/ 16 h 63"/>
                  <a:gd name="T104" fmla="*/ 96 w 199"/>
                  <a:gd name="T105" fmla="*/ 18 h 63"/>
                  <a:gd name="T106" fmla="*/ 106 w 199"/>
                  <a:gd name="T107" fmla="*/ 16 h 63"/>
                  <a:gd name="T108" fmla="*/ 115 w 199"/>
                  <a:gd name="T109" fmla="*/ 15 h 63"/>
                  <a:gd name="T110" fmla="*/ 122 w 199"/>
                  <a:gd name="T111" fmla="*/ 13 h 63"/>
                  <a:gd name="T112" fmla="*/ 129 w 199"/>
                  <a:gd name="T113" fmla="*/ 12 h 63"/>
                  <a:gd name="T114" fmla="*/ 137 w 199"/>
                  <a:gd name="T115" fmla="*/ 9 h 63"/>
                  <a:gd name="T116" fmla="*/ 143 w 199"/>
                  <a:gd name="T117" fmla="*/ 6 h 63"/>
                  <a:gd name="T118" fmla="*/ 144 w 199"/>
                  <a:gd name="T119" fmla="*/ 5 h 6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9"/>
                  <a:gd name="T181" fmla="*/ 0 h 63"/>
                  <a:gd name="T182" fmla="*/ 199 w 199"/>
                  <a:gd name="T183" fmla="*/ 63 h 63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9" h="63">
                    <a:moveTo>
                      <a:pt x="144" y="5"/>
                    </a:moveTo>
                    <a:lnTo>
                      <a:pt x="145" y="5"/>
                    </a:lnTo>
                    <a:lnTo>
                      <a:pt x="147" y="5"/>
                    </a:lnTo>
                    <a:lnTo>
                      <a:pt x="148" y="5"/>
                    </a:lnTo>
                    <a:lnTo>
                      <a:pt x="150" y="5"/>
                    </a:lnTo>
                    <a:lnTo>
                      <a:pt x="152" y="5"/>
                    </a:lnTo>
                    <a:lnTo>
                      <a:pt x="155" y="6"/>
                    </a:lnTo>
                    <a:lnTo>
                      <a:pt x="157" y="6"/>
                    </a:lnTo>
                    <a:lnTo>
                      <a:pt x="160" y="6"/>
                    </a:lnTo>
                    <a:lnTo>
                      <a:pt x="162" y="6"/>
                    </a:lnTo>
                    <a:lnTo>
                      <a:pt x="165" y="7"/>
                    </a:lnTo>
                    <a:lnTo>
                      <a:pt x="168" y="8"/>
                    </a:lnTo>
                    <a:lnTo>
                      <a:pt x="170" y="8"/>
                    </a:lnTo>
                    <a:lnTo>
                      <a:pt x="173" y="9"/>
                    </a:lnTo>
                    <a:lnTo>
                      <a:pt x="176" y="10"/>
                    </a:lnTo>
                    <a:lnTo>
                      <a:pt x="179" y="11"/>
                    </a:lnTo>
                    <a:lnTo>
                      <a:pt x="182" y="12"/>
                    </a:lnTo>
                    <a:lnTo>
                      <a:pt x="184" y="13"/>
                    </a:lnTo>
                    <a:lnTo>
                      <a:pt x="187" y="14"/>
                    </a:lnTo>
                    <a:lnTo>
                      <a:pt x="189" y="15"/>
                    </a:lnTo>
                    <a:lnTo>
                      <a:pt x="191" y="18"/>
                    </a:lnTo>
                    <a:lnTo>
                      <a:pt x="193" y="19"/>
                    </a:lnTo>
                    <a:lnTo>
                      <a:pt x="195" y="21"/>
                    </a:lnTo>
                    <a:lnTo>
                      <a:pt x="196" y="23"/>
                    </a:lnTo>
                    <a:lnTo>
                      <a:pt x="197" y="25"/>
                    </a:lnTo>
                    <a:lnTo>
                      <a:pt x="198" y="27"/>
                    </a:lnTo>
                    <a:lnTo>
                      <a:pt x="199" y="29"/>
                    </a:lnTo>
                    <a:lnTo>
                      <a:pt x="198" y="31"/>
                    </a:lnTo>
                    <a:lnTo>
                      <a:pt x="198" y="34"/>
                    </a:lnTo>
                    <a:lnTo>
                      <a:pt x="197" y="37"/>
                    </a:lnTo>
                    <a:lnTo>
                      <a:pt x="196" y="40"/>
                    </a:lnTo>
                    <a:lnTo>
                      <a:pt x="194" y="42"/>
                    </a:lnTo>
                    <a:lnTo>
                      <a:pt x="192" y="46"/>
                    </a:lnTo>
                    <a:lnTo>
                      <a:pt x="190" y="48"/>
                    </a:lnTo>
                    <a:lnTo>
                      <a:pt x="187" y="50"/>
                    </a:lnTo>
                    <a:lnTo>
                      <a:pt x="184" y="52"/>
                    </a:lnTo>
                    <a:lnTo>
                      <a:pt x="180" y="54"/>
                    </a:lnTo>
                    <a:lnTo>
                      <a:pt x="177" y="55"/>
                    </a:lnTo>
                    <a:lnTo>
                      <a:pt x="174" y="57"/>
                    </a:lnTo>
                    <a:lnTo>
                      <a:pt x="172" y="57"/>
                    </a:lnTo>
                    <a:lnTo>
                      <a:pt x="170" y="58"/>
                    </a:lnTo>
                    <a:lnTo>
                      <a:pt x="168" y="58"/>
                    </a:lnTo>
                    <a:lnTo>
                      <a:pt x="166" y="59"/>
                    </a:lnTo>
                    <a:lnTo>
                      <a:pt x="164" y="59"/>
                    </a:lnTo>
                    <a:lnTo>
                      <a:pt x="162" y="60"/>
                    </a:lnTo>
                    <a:lnTo>
                      <a:pt x="160" y="60"/>
                    </a:lnTo>
                    <a:lnTo>
                      <a:pt x="159" y="61"/>
                    </a:lnTo>
                    <a:lnTo>
                      <a:pt x="156" y="61"/>
                    </a:lnTo>
                    <a:lnTo>
                      <a:pt x="154" y="61"/>
                    </a:lnTo>
                    <a:lnTo>
                      <a:pt x="151" y="61"/>
                    </a:lnTo>
                    <a:lnTo>
                      <a:pt x="150" y="62"/>
                    </a:lnTo>
                    <a:lnTo>
                      <a:pt x="148" y="62"/>
                    </a:lnTo>
                    <a:lnTo>
                      <a:pt x="146" y="62"/>
                    </a:lnTo>
                    <a:lnTo>
                      <a:pt x="144" y="63"/>
                    </a:lnTo>
                    <a:lnTo>
                      <a:pt x="142" y="63"/>
                    </a:lnTo>
                    <a:lnTo>
                      <a:pt x="140" y="63"/>
                    </a:lnTo>
                    <a:lnTo>
                      <a:pt x="138" y="63"/>
                    </a:lnTo>
                    <a:lnTo>
                      <a:pt x="136" y="63"/>
                    </a:lnTo>
                    <a:lnTo>
                      <a:pt x="134" y="63"/>
                    </a:lnTo>
                    <a:lnTo>
                      <a:pt x="130" y="63"/>
                    </a:lnTo>
                    <a:lnTo>
                      <a:pt x="127" y="63"/>
                    </a:lnTo>
                    <a:lnTo>
                      <a:pt x="122" y="63"/>
                    </a:lnTo>
                    <a:lnTo>
                      <a:pt x="119" y="63"/>
                    </a:lnTo>
                    <a:lnTo>
                      <a:pt x="116" y="63"/>
                    </a:lnTo>
                    <a:lnTo>
                      <a:pt x="113" y="63"/>
                    </a:lnTo>
                    <a:lnTo>
                      <a:pt x="110" y="63"/>
                    </a:lnTo>
                    <a:lnTo>
                      <a:pt x="108" y="63"/>
                    </a:lnTo>
                    <a:lnTo>
                      <a:pt x="106" y="62"/>
                    </a:lnTo>
                    <a:lnTo>
                      <a:pt x="105" y="62"/>
                    </a:lnTo>
                    <a:lnTo>
                      <a:pt x="102" y="62"/>
                    </a:lnTo>
                    <a:lnTo>
                      <a:pt x="101" y="62"/>
                    </a:lnTo>
                    <a:lnTo>
                      <a:pt x="100" y="62"/>
                    </a:lnTo>
                    <a:lnTo>
                      <a:pt x="99" y="62"/>
                    </a:lnTo>
                    <a:lnTo>
                      <a:pt x="96" y="62"/>
                    </a:lnTo>
                    <a:lnTo>
                      <a:pt x="93" y="62"/>
                    </a:lnTo>
                    <a:lnTo>
                      <a:pt x="91" y="62"/>
                    </a:lnTo>
                    <a:lnTo>
                      <a:pt x="88" y="62"/>
                    </a:lnTo>
                    <a:lnTo>
                      <a:pt x="85" y="62"/>
                    </a:lnTo>
                    <a:lnTo>
                      <a:pt x="83" y="62"/>
                    </a:lnTo>
                    <a:lnTo>
                      <a:pt x="81" y="62"/>
                    </a:lnTo>
                    <a:lnTo>
                      <a:pt x="79" y="62"/>
                    </a:lnTo>
                    <a:lnTo>
                      <a:pt x="77" y="62"/>
                    </a:lnTo>
                    <a:lnTo>
                      <a:pt x="74" y="62"/>
                    </a:lnTo>
                    <a:lnTo>
                      <a:pt x="72" y="62"/>
                    </a:lnTo>
                    <a:lnTo>
                      <a:pt x="70" y="62"/>
                    </a:lnTo>
                    <a:lnTo>
                      <a:pt x="67" y="62"/>
                    </a:lnTo>
                    <a:lnTo>
                      <a:pt x="65" y="62"/>
                    </a:lnTo>
                    <a:lnTo>
                      <a:pt x="63" y="62"/>
                    </a:lnTo>
                    <a:lnTo>
                      <a:pt x="60" y="61"/>
                    </a:lnTo>
                    <a:lnTo>
                      <a:pt x="58" y="61"/>
                    </a:lnTo>
                    <a:lnTo>
                      <a:pt x="56" y="61"/>
                    </a:lnTo>
                    <a:lnTo>
                      <a:pt x="54" y="61"/>
                    </a:lnTo>
                    <a:lnTo>
                      <a:pt x="51" y="61"/>
                    </a:lnTo>
                    <a:lnTo>
                      <a:pt x="49" y="61"/>
                    </a:lnTo>
                    <a:lnTo>
                      <a:pt x="47" y="60"/>
                    </a:lnTo>
                    <a:lnTo>
                      <a:pt x="44" y="60"/>
                    </a:lnTo>
                    <a:lnTo>
                      <a:pt x="42" y="59"/>
                    </a:lnTo>
                    <a:lnTo>
                      <a:pt x="39" y="59"/>
                    </a:lnTo>
                    <a:lnTo>
                      <a:pt x="37" y="58"/>
                    </a:lnTo>
                    <a:lnTo>
                      <a:pt x="34" y="58"/>
                    </a:lnTo>
                    <a:lnTo>
                      <a:pt x="32" y="58"/>
                    </a:lnTo>
                    <a:lnTo>
                      <a:pt x="30" y="57"/>
                    </a:lnTo>
                    <a:lnTo>
                      <a:pt x="28" y="57"/>
                    </a:lnTo>
                    <a:lnTo>
                      <a:pt x="26" y="56"/>
                    </a:lnTo>
                    <a:lnTo>
                      <a:pt x="24" y="55"/>
                    </a:lnTo>
                    <a:lnTo>
                      <a:pt x="22" y="55"/>
                    </a:lnTo>
                    <a:lnTo>
                      <a:pt x="20" y="54"/>
                    </a:lnTo>
                    <a:lnTo>
                      <a:pt x="18" y="54"/>
                    </a:lnTo>
                    <a:lnTo>
                      <a:pt x="16" y="53"/>
                    </a:lnTo>
                    <a:lnTo>
                      <a:pt x="14" y="52"/>
                    </a:lnTo>
                    <a:lnTo>
                      <a:pt x="10" y="50"/>
                    </a:lnTo>
                    <a:lnTo>
                      <a:pt x="7" y="48"/>
                    </a:lnTo>
                    <a:lnTo>
                      <a:pt x="5" y="46"/>
                    </a:lnTo>
                    <a:lnTo>
                      <a:pt x="3" y="43"/>
                    </a:lnTo>
                    <a:lnTo>
                      <a:pt x="1" y="40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2"/>
                    </a:lnTo>
                    <a:lnTo>
                      <a:pt x="0" y="31"/>
                    </a:lnTo>
                    <a:lnTo>
                      <a:pt x="1" y="28"/>
                    </a:lnTo>
                    <a:lnTo>
                      <a:pt x="2" y="26"/>
                    </a:lnTo>
                    <a:lnTo>
                      <a:pt x="3" y="24"/>
                    </a:lnTo>
                    <a:lnTo>
                      <a:pt x="4" y="21"/>
                    </a:lnTo>
                    <a:lnTo>
                      <a:pt x="6" y="19"/>
                    </a:lnTo>
                    <a:lnTo>
                      <a:pt x="7" y="15"/>
                    </a:lnTo>
                    <a:lnTo>
                      <a:pt x="10" y="13"/>
                    </a:lnTo>
                    <a:lnTo>
                      <a:pt x="12" y="10"/>
                    </a:lnTo>
                    <a:lnTo>
                      <a:pt x="16" y="8"/>
                    </a:lnTo>
                    <a:lnTo>
                      <a:pt x="19" y="5"/>
                    </a:lnTo>
                    <a:lnTo>
                      <a:pt x="22" y="3"/>
                    </a:lnTo>
                    <a:lnTo>
                      <a:pt x="24" y="2"/>
                    </a:lnTo>
                    <a:lnTo>
                      <a:pt x="26" y="1"/>
                    </a:lnTo>
                    <a:lnTo>
                      <a:pt x="28" y="1"/>
                    </a:lnTo>
                    <a:lnTo>
                      <a:pt x="31" y="0"/>
                    </a:lnTo>
                    <a:lnTo>
                      <a:pt x="32" y="1"/>
                    </a:lnTo>
                    <a:lnTo>
                      <a:pt x="34" y="2"/>
                    </a:lnTo>
                    <a:lnTo>
                      <a:pt x="38" y="3"/>
                    </a:lnTo>
                    <a:lnTo>
                      <a:pt x="39" y="4"/>
                    </a:lnTo>
                    <a:lnTo>
                      <a:pt x="42" y="5"/>
                    </a:lnTo>
                    <a:lnTo>
                      <a:pt x="44" y="5"/>
                    </a:lnTo>
                    <a:lnTo>
                      <a:pt x="47" y="6"/>
                    </a:lnTo>
                    <a:lnTo>
                      <a:pt x="49" y="7"/>
                    </a:lnTo>
                    <a:lnTo>
                      <a:pt x="51" y="8"/>
                    </a:lnTo>
                    <a:lnTo>
                      <a:pt x="54" y="9"/>
                    </a:lnTo>
                    <a:lnTo>
                      <a:pt x="57" y="10"/>
                    </a:lnTo>
                    <a:lnTo>
                      <a:pt x="60" y="11"/>
                    </a:lnTo>
                    <a:lnTo>
                      <a:pt x="63" y="12"/>
                    </a:lnTo>
                    <a:lnTo>
                      <a:pt x="66" y="12"/>
                    </a:lnTo>
                    <a:lnTo>
                      <a:pt x="70" y="13"/>
                    </a:lnTo>
                    <a:lnTo>
                      <a:pt x="73" y="14"/>
                    </a:lnTo>
                    <a:lnTo>
                      <a:pt x="76" y="15"/>
                    </a:lnTo>
                    <a:lnTo>
                      <a:pt x="79" y="15"/>
                    </a:lnTo>
                    <a:lnTo>
                      <a:pt x="83" y="16"/>
                    </a:lnTo>
                    <a:lnTo>
                      <a:pt x="86" y="16"/>
                    </a:lnTo>
                    <a:lnTo>
                      <a:pt x="89" y="16"/>
                    </a:lnTo>
                    <a:lnTo>
                      <a:pt x="92" y="16"/>
                    </a:lnTo>
                    <a:lnTo>
                      <a:pt x="96" y="18"/>
                    </a:lnTo>
                    <a:lnTo>
                      <a:pt x="100" y="16"/>
                    </a:lnTo>
                    <a:lnTo>
                      <a:pt x="103" y="16"/>
                    </a:lnTo>
                    <a:lnTo>
                      <a:pt x="106" y="16"/>
                    </a:lnTo>
                    <a:lnTo>
                      <a:pt x="110" y="16"/>
                    </a:lnTo>
                    <a:lnTo>
                      <a:pt x="112" y="15"/>
                    </a:lnTo>
                    <a:lnTo>
                      <a:pt x="115" y="15"/>
                    </a:lnTo>
                    <a:lnTo>
                      <a:pt x="118" y="14"/>
                    </a:lnTo>
                    <a:lnTo>
                      <a:pt x="120" y="14"/>
                    </a:lnTo>
                    <a:lnTo>
                      <a:pt x="122" y="13"/>
                    </a:lnTo>
                    <a:lnTo>
                      <a:pt x="124" y="13"/>
                    </a:lnTo>
                    <a:lnTo>
                      <a:pt x="127" y="12"/>
                    </a:lnTo>
                    <a:lnTo>
                      <a:pt x="129" y="12"/>
                    </a:lnTo>
                    <a:lnTo>
                      <a:pt x="132" y="11"/>
                    </a:lnTo>
                    <a:lnTo>
                      <a:pt x="135" y="10"/>
                    </a:lnTo>
                    <a:lnTo>
                      <a:pt x="137" y="9"/>
                    </a:lnTo>
                    <a:lnTo>
                      <a:pt x="139" y="9"/>
                    </a:lnTo>
                    <a:lnTo>
                      <a:pt x="141" y="7"/>
                    </a:lnTo>
                    <a:lnTo>
                      <a:pt x="143" y="6"/>
                    </a:lnTo>
                    <a:lnTo>
                      <a:pt x="143" y="5"/>
                    </a:lnTo>
                    <a:lnTo>
                      <a:pt x="144" y="5"/>
                    </a:lnTo>
                    <a:close/>
                  </a:path>
                </a:pathLst>
              </a:custGeom>
              <a:solidFill>
                <a:srgbClr val="FF99CC">
                  <a:alpha val="45882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8" name="Freeform 64"/>
              <p:cNvSpPr>
                <a:spLocks/>
              </p:cNvSpPr>
              <p:nvPr/>
            </p:nvSpPr>
            <p:spPr bwMode="auto">
              <a:xfrm>
                <a:off x="2479" y="3124"/>
                <a:ext cx="244" cy="90"/>
              </a:xfrm>
              <a:custGeom>
                <a:avLst/>
                <a:gdLst>
                  <a:gd name="T0" fmla="*/ 4 w 489"/>
                  <a:gd name="T1" fmla="*/ 40 h 180"/>
                  <a:gd name="T2" fmla="*/ 14 w 489"/>
                  <a:gd name="T3" fmla="*/ 43 h 180"/>
                  <a:gd name="T4" fmla="*/ 28 w 489"/>
                  <a:gd name="T5" fmla="*/ 46 h 180"/>
                  <a:gd name="T6" fmla="*/ 47 w 489"/>
                  <a:gd name="T7" fmla="*/ 50 h 180"/>
                  <a:gd name="T8" fmla="*/ 70 w 489"/>
                  <a:gd name="T9" fmla="*/ 54 h 180"/>
                  <a:gd name="T10" fmla="*/ 96 w 489"/>
                  <a:gd name="T11" fmla="*/ 58 h 180"/>
                  <a:gd name="T12" fmla="*/ 126 w 489"/>
                  <a:gd name="T13" fmla="*/ 60 h 180"/>
                  <a:gd name="T14" fmla="*/ 158 w 489"/>
                  <a:gd name="T15" fmla="*/ 62 h 180"/>
                  <a:gd name="T16" fmla="*/ 193 w 489"/>
                  <a:gd name="T17" fmla="*/ 62 h 180"/>
                  <a:gd name="T18" fmla="*/ 230 w 489"/>
                  <a:gd name="T19" fmla="*/ 61 h 180"/>
                  <a:gd name="T20" fmla="*/ 269 w 489"/>
                  <a:gd name="T21" fmla="*/ 58 h 180"/>
                  <a:gd name="T22" fmla="*/ 309 w 489"/>
                  <a:gd name="T23" fmla="*/ 51 h 180"/>
                  <a:gd name="T24" fmla="*/ 351 w 489"/>
                  <a:gd name="T25" fmla="*/ 42 h 180"/>
                  <a:gd name="T26" fmla="*/ 392 w 489"/>
                  <a:gd name="T27" fmla="*/ 30 h 180"/>
                  <a:gd name="T28" fmla="*/ 435 w 489"/>
                  <a:gd name="T29" fmla="*/ 14 h 180"/>
                  <a:gd name="T30" fmla="*/ 489 w 489"/>
                  <a:gd name="T31" fmla="*/ 89 h 180"/>
                  <a:gd name="T32" fmla="*/ 485 w 489"/>
                  <a:gd name="T33" fmla="*/ 92 h 180"/>
                  <a:gd name="T34" fmla="*/ 475 w 489"/>
                  <a:gd name="T35" fmla="*/ 99 h 180"/>
                  <a:gd name="T36" fmla="*/ 466 w 489"/>
                  <a:gd name="T37" fmla="*/ 105 h 180"/>
                  <a:gd name="T38" fmla="*/ 454 w 489"/>
                  <a:gd name="T39" fmla="*/ 113 h 180"/>
                  <a:gd name="T40" fmla="*/ 441 w 489"/>
                  <a:gd name="T41" fmla="*/ 121 h 180"/>
                  <a:gd name="T42" fmla="*/ 424 w 489"/>
                  <a:gd name="T43" fmla="*/ 129 h 180"/>
                  <a:gd name="T44" fmla="*/ 406 w 489"/>
                  <a:gd name="T45" fmla="*/ 138 h 180"/>
                  <a:gd name="T46" fmla="*/ 383 w 489"/>
                  <a:gd name="T47" fmla="*/ 146 h 180"/>
                  <a:gd name="T48" fmla="*/ 359 w 489"/>
                  <a:gd name="T49" fmla="*/ 153 h 180"/>
                  <a:gd name="T50" fmla="*/ 331 w 489"/>
                  <a:gd name="T51" fmla="*/ 160 h 180"/>
                  <a:gd name="T52" fmla="*/ 300 w 489"/>
                  <a:gd name="T53" fmla="*/ 168 h 180"/>
                  <a:gd name="T54" fmla="*/ 266 w 489"/>
                  <a:gd name="T55" fmla="*/ 173 h 180"/>
                  <a:gd name="T56" fmla="*/ 227 w 489"/>
                  <a:gd name="T57" fmla="*/ 177 h 180"/>
                  <a:gd name="T58" fmla="*/ 187 w 489"/>
                  <a:gd name="T59" fmla="*/ 179 h 180"/>
                  <a:gd name="T60" fmla="*/ 164 w 489"/>
                  <a:gd name="T61" fmla="*/ 179 h 180"/>
                  <a:gd name="T62" fmla="*/ 155 w 489"/>
                  <a:gd name="T63" fmla="*/ 179 h 180"/>
                  <a:gd name="T64" fmla="*/ 143 w 489"/>
                  <a:gd name="T65" fmla="*/ 179 h 180"/>
                  <a:gd name="T66" fmla="*/ 133 w 489"/>
                  <a:gd name="T67" fmla="*/ 179 h 180"/>
                  <a:gd name="T68" fmla="*/ 122 w 489"/>
                  <a:gd name="T69" fmla="*/ 179 h 180"/>
                  <a:gd name="T70" fmla="*/ 110 w 489"/>
                  <a:gd name="T71" fmla="*/ 178 h 180"/>
                  <a:gd name="T72" fmla="*/ 98 w 489"/>
                  <a:gd name="T73" fmla="*/ 177 h 180"/>
                  <a:gd name="T74" fmla="*/ 84 w 489"/>
                  <a:gd name="T75" fmla="*/ 175 h 180"/>
                  <a:gd name="T76" fmla="*/ 71 w 489"/>
                  <a:gd name="T77" fmla="*/ 172 h 180"/>
                  <a:gd name="T78" fmla="*/ 57 w 489"/>
                  <a:gd name="T79" fmla="*/ 169 h 180"/>
                  <a:gd name="T80" fmla="*/ 45 w 489"/>
                  <a:gd name="T81" fmla="*/ 165 h 180"/>
                  <a:gd name="T82" fmla="*/ 31 w 489"/>
                  <a:gd name="T83" fmla="*/ 159 h 180"/>
                  <a:gd name="T84" fmla="*/ 20 w 489"/>
                  <a:gd name="T85" fmla="*/ 153 h 180"/>
                  <a:gd name="T86" fmla="*/ 10 w 489"/>
                  <a:gd name="T87" fmla="*/ 147 h 180"/>
                  <a:gd name="T88" fmla="*/ 3 w 489"/>
                  <a:gd name="T89" fmla="*/ 141 h 180"/>
                  <a:gd name="T90" fmla="*/ 3 w 489"/>
                  <a:gd name="T91" fmla="*/ 131 h 180"/>
                  <a:gd name="T92" fmla="*/ 4 w 489"/>
                  <a:gd name="T93" fmla="*/ 121 h 180"/>
                  <a:gd name="T94" fmla="*/ 5 w 489"/>
                  <a:gd name="T95" fmla="*/ 114 h 180"/>
                  <a:gd name="T96" fmla="*/ 5 w 489"/>
                  <a:gd name="T97" fmla="*/ 104 h 180"/>
                  <a:gd name="T98" fmla="*/ 6 w 489"/>
                  <a:gd name="T99" fmla="*/ 95 h 180"/>
                  <a:gd name="T100" fmla="*/ 7 w 489"/>
                  <a:gd name="T101" fmla="*/ 87 h 180"/>
                  <a:gd name="T102" fmla="*/ 7 w 489"/>
                  <a:gd name="T103" fmla="*/ 77 h 180"/>
                  <a:gd name="T104" fmla="*/ 7 w 489"/>
                  <a:gd name="T105" fmla="*/ 69 h 180"/>
                  <a:gd name="T106" fmla="*/ 7 w 489"/>
                  <a:gd name="T107" fmla="*/ 60 h 180"/>
                  <a:gd name="T108" fmla="*/ 6 w 489"/>
                  <a:gd name="T109" fmla="*/ 50 h 180"/>
                  <a:gd name="T110" fmla="*/ 3 w 489"/>
                  <a:gd name="T111" fmla="*/ 41 h 18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89"/>
                  <a:gd name="T169" fmla="*/ 0 h 180"/>
                  <a:gd name="T170" fmla="*/ 489 w 489"/>
                  <a:gd name="T171" fmla="*/ 180 h 18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89" h="180">
                    <a:moveTo>
                      <a:pt x="0" y="40"/>
                    </a:moveTo>
                    <a:lnTo>
                      <a:pt x="1" y="40"/>
                    </a:lnTo>
                    <a:lnTo>
                      <a:pt x="3" y="40"/>
                    </a:lnTo>
                    <a:lnTo>
                      <a:pt x="4" y="40"/>
                    </a:lnTo>
                    <a:lnTo>
                      <a:pt x="6" y="41"/>
                    </a:lnTo>
                    <a:lnTo>
                      <a:pt x="8" y="41"/>
                    </a:lnTo>
                    <a:lnTo>
                      <a:pt x="12" y="42"/>
                    </a:lnTo>
                    <a:lnTo>
                      <a:pt x="14" y="43"/>
                    </a:lnTo>
                    <a:lnTo>
                      <a:pt x="17" y="43"/>
                    </a:lnTo>
                    <a:lnTo>
                      <a:pt x="20" y="44"/>
                    </a:lnTo>
                    <a:lnTo>
                      <a:pt x="24" y="45"/>
                    </a:lnTo>
                    <a:lnTo>
                      <a:pt x="28" y="46"/>
                    </a:lnTo>
                    <a:lnTo>
                      <a:pt x="32" y="47"/>
                    </a:lnTo>
                    <a:lnTo>
                      <a:pt x="36" y="48"/>
                    </a:lnTo>
                    <a:lnTo>
                      <a:pt x="42" y="49"/>
                    </a:lnTo>
                    <a:lnTo>
                      <a:pt x="47" y="50"/>
                    </a:lnTo>
                    <a:lnTo>
                      <a:pt x="52" y="51"/>
                    </a:lnTo>
                    <a:lnTo>
                      <a:pt x="57" y="51"/>
                    </a:lnTo>
                    <a:lnTo>
                      <a:pt x="63" y="53"/>
                    </a:lnTo>
                    <a:lnTo>
                      <a:pt x="70" y="54"/>
                    </a:lnTo>
                    <a:lnTo>
                      <a:pt x="76" y="55"/>
                    </a:lnTo>
                    <a:lnTo>
                      <a:pt x="82" y="56"/>
                    </a:lnTo>
                    <a:lnTo>
                      <a:pt x="89" y="57"/>
                    </a:lnTo>
                    <a:lnTo>
                      <a:pt x="96" y="58"/>
                    </a:lnTo>
                    <a:lnTo>
                      <a:pt x="103" y="58"/>
                    </a:lnTo>
                    <a:lnTo>
                      <a:pt x="110" y="59"/>
                    </a:lnTo>
                    <a:lnTo>
                      <a:pt x="118" y="60"/>
                    </a:lnTo>
                    <a:lnTo>
                      <a:pt x="126" y="60"/>
                    </a:lnTo>
                    <a:lnTo>
                      <a:pt x="134" y="61"/>
                    </a:lnTo>
                    <a:lnTo>
                      <a:pt x="141" y="62"/>
                    </a:lnTo>
                    <a:lnTo>
                      <a:pt x="150" y="62"/>
                    </a:lnTo>
                    <a:lnTo>
                      <a:pt x="158" y="62"/>
                    </a:lnTo>
                    <a:lnTo>
                      <a:pt x="167" y="62"/>
                    </a:lnTo>
                    <a:lnTo>
                      <a:pt x="175" y="62"/>
                    </a:lnTo>
                    <a:lnTo>
                      <a:pt x="185" y="63"/>
                    </a:lnTo>
                    <a:lnTo>
                      <a:pt x="193" y="62"/>
                    </a:lnTo>
                    <a:lnTo>
                      <a:pt x="202" y="62"/>
                    </a:lnTo>
                    <a:lnTo>
                      <a:pt x="212" y="62"/>
                    </a:lnTo>
                    <a:lnTo>
                      <a:pt x="221" y="62"/>
                    </a:lnTo>
                    <a:lnTo>
                      <a:pt x="230" y="61"/>
                    </a:lnTo>
                    <a:lnTo>
                      <a:pt x="240" y="61"/>
                    </a:lnTo>
                    <a:lnTo>
                      <a:pt x="249" y="60"/>
                    </a:lnTo>
                    <a:lnTo>
                      <a:pt x="259" y="59"/>
                    </a:lnTo>
                    <a:lnTo>
                      <a:pt x="269" y="58"/>
                    </a:lnTo>
                    <a:lnTo>
                      <a:pt x="279" y="57"/>
                    </a:lnTo>
                    <a:lnTo>
                      <a:pt x="290" y="55"/>
                    </a:lnTo>
                    <a:lnTo>
                      <a:pt x="300" y="54"/>
                    </a:lnTo>
                    <a:lnTo>
                      <a:pt x="309" y="51"/>
                    </a:lnTo>
                    <a:lnTo>
                      <a:pt x="320" y="49"/>
                    </a:lnTo>
                    <a:lnTo>
                      <a:pt x="330" y="47"/>
                    </a:lnTo>
                    <a:lnTo>
                      <a:pt x="340" y="45"/>
                    </a:lnTo>
                    <a:lnTo>
                      <a:pt x="351" y="42"/>
                    </a:lnTo>
                    <a:lnTo>
                      <a:pt x="361" y="39"/>
                    </a:lnTo>
                    <a:lnTo>
                      <a:pt x="371" y="36"/>
                    </a:lnTo>
                    <a:lnTo>
                      <a:pt x="383" y="34"/>
                    </a:lnTo>
                    <a:lnTo>
                      <a:pt x="392" y="30"/>
                    </a:lnTo>
                    <a:lnTo>
                      <a:pt x="404" y="26"/>
                    </a:lnTo>
                    <a:lnTo>
                      <a:pt x="414" y="22"/>
                    </a:lnTo>
                    <a:lnTo>
                      <a:pt x="424" y="18"/>
                    </a:lnTo>
                    <a:lnTo>
                      <a:pt x="435" y="14"/>
                    </a:lnTo>
                    <a:lnTo>
                      <a:pt x="445" y="9"/>
                    </a:lnTo>
                    <a:lnTo>
                      <a:pt x="455" y="4"/>
                    </a:lnTo>
                    <a:lnTo>
                      <a:pt x="466" y="0"/>
                    </a:lnTo>
                    <a:lnTo>
                      <a:pt x="489" y="89"/>
                    </a:lnTo>
                    <a:lnTo>
                      <a:pt x="488" y="90"/>
                    </a:lnTo>
                    <a:lnTo>
                      <a:pt x="486" y="91"/>
                    </a:lnTo>
                    <a:lnTo>
                      <a:pt x="485" y="92"/>
                    </a:lnTo>
                    <a:lnTo>
                      <a:pt x="481" y="94"/>
                    </a:lnTo>
                    <a:lnTo>
                      <a:pt x="479" y="96"/>
                    </a:lnTo>
                    <a:lnTo>
                      <a:pt x="477" y="97"/>
                    </a:lnTo>
                    <a:lnTo>
                      <a:pt x="475" y="99"/>
                    </a:lnTo>
                    <a:lnTo>
                      <a:pt x="473" y="100"/>
                    </a:lnTo>
                    <a:lnTo>
                      <a:pt x="471" y="102"/>
                    </a:lnTo>
                    <a:lnTo>
                      <a:pt x="469" y="103"/>
                    </a:lnTo>
                    <a:lnTo>
                      <a:pt x="466" y="105"/>
                    </a:lnTo>
                    <a:lnTo>
                      <a:pt x="464" y="108"/>
                    </a:lnTo>
                    <a:lnTo>
                      <a:pt x="461" y="110"/>
                    </a:lnTo>
                    <a:lnTo>
                      <a:pt x="458" y="111"/>
                    </a:lnTo>
                    <a:lnTo>
                      <a:pt x="454" y="113"/>
                    </a:lnTo>
                    <a:lnTo>
                      <a:pt x="451" y="115"/>
                    </a:lnTo>
                    <a:lnTo>
                      <a:pt x="448" y="117"/>
                    </a:lnTo>
                    <a:lnTo>
                      <a:pt x="445" y="119"/>
                    </a:lnTo>
                    <a:lnTo>
                      <a:pt x="441" y="121"/>
                    </a:lnTo>
                    <a:lnTo>
                      <a:pt x="438" y="123"/>
                    </a:lnTo>
                    <a:lnTo>
                      <a:pt x="434" y="125"/>
                    </a:lnTo>
                    <a:lnTo>
                      <a:pt x="428" y="127"/>
                    </a:lnTo>
                    <a:lnTo>
                      <a:pt x="424" y="129"/>
                    </a:lnTo>
                    <a:lnTo>
                      <a:pt x="420" y="131"/>
                    </a:lnTo>
                    <a:lnTo>
                      <a:pt x="416" y="133"/>
                    </a:lnTo>
                    <a:lnTo>
                      <a:pt x="411" y="136"/>
                    </a:lnTo>
                    <a:lnTo>
                      <a:pt x="406" y="138"/>
                    </a:lnTo>
                    <a:lnTo>
                      <a:pt x="400" y="140"/>
                    </a:lnTo>
                    <a:lnTo>
                      <a:pt x="395" y="142"/>
                    </a:lnTo>
                    <a:lnTo>
                      <a:pt x="389" y="144"/>
                    </a:lnTo>
                    <a:lnTo>
                      <a:pt x="383" y="146"/>
                    </a:lnTo>
                    <a:lnTo>
                      <a:pt x="378" y="148"/>
                    </a:lnTo>
                    <a:lnTo>
                      <a:pt x="371" y="150"/>
                    </a:lnTo>
                    <a:lnTo>
                      <a:pt x="365" y="152"/>
                    </a:lnTo>
                    <a:lnTo>
                      <a:pt x="359" y="153"/>
                    </a:lnTo>
                    <a:lnTo>
                      <a:pt x="352" y="155"/>
                    </a:lnTo>
                    <a:lnTo>
                      <a:pt x="346" y="157"/>
                    </a:lnTo>
                    <a:lnTo>
                      <a:pt x="338" y="159"/>
                    </a:lnTo>
                    <a:lnTo>
                      <a:pt x="331" y="160"/>
                    </a:lnTo>
                    <a:lnTo>
                      <a:pt x="324" y="163"/>
                    </a:lnTo>
                    <a:lnTo>
                      <a:pt x="316" y="165"/>
                    </a:lnTo>
                    <a:lnTo>
                      <a:pt x="308" y="167"/>
                    </a:lnTo>
                    <a:lnTo>
                      <a:pt x="300" y="168"/>
                    </a:lnTo>
                    <a:lnTo>
                      <a:pt x="292" y="169"/>
                    </a:lnTo>
                    <a:lnTo>
                      <a:pt x="283" y="171"/>
                    </a:lnTo>
                    <a:lnTo>
                      <a:pt x="274" y="172"/>
                    </a:lnTo>
                    <a:lnTo>
                      <a:pt x="266" y="173"/>
                    </a:lnTo>
                    <a:lnTo>
                      <a:pt x="256" y="174"/>
                    </a:lnTo>
                    <a:lnTo>
                      <a:pt x="247" y="175"/>
                    </a:lnTo>
                    <a:lnTo>
                      <a:pt x="238" y="176"/>
                    </a:lnTo>
                    <a:lnTo>
                      <a:pt x="227" y="177"/>
                    </a:lnTo>
                    <a:lnTo>
                      <a:pt x="218" y="177"/>
                    </a:lnTo>
                    <a:lnTo>
                      <a:pt x="208" y="178"/>
                    </a:lnTo>
                    <a:lnTo>
                      <a:pt x="197" y="178"/>
                    </a:lnTo>
                    <a:lnTo>
                      <a:pt x="187" y="179"/>
                    </a:lnTo>
                    <a:lnTo>
                      <a:pt x="176" y="179"/>
                    </a:lnTo>
                    <a:lnTo>
                      <a:pt x="166" y="179"/>
                    </a:lnTo>
                    <a:lnTo>
                      <a:pt x="165" y="179"/>
                    </a:lnTo>
                    <a:lnTo>
                      <a:pt x="164" y="179"/>
                    </a:lnTo>
                    <a:lnTo>
                      <a:pt x="162" y="179"/>
                    </a:lnTo>
                    <a:lnTo>
                      <a:pt x="161" y="179"/>
                    </a:lnTo>
                    <a:lnTo>
                      <a:pt x="158" y="179"/>
                    </a:lnTo>
                    <a:lnTo>
                      <a:pt x="155" y="179"/>
                    </a:lnTo>
                    <a:lnTo>
                      <a:pt x="152" y="179"/>
                    </a:lnTo>
                    <a:lnTo>
                      <a:pt x="147" y="180"/>
                    </a:lnTo>
                    <a:lnTo>
                      <a:pt x="145" y="179"/>
                    </a:lnTo>
                    <a:lnTo>
                      <a:pt x="143" y="179"/>
                    </a:lnTo>
                    <a:lnTo>
                      <a:pt x="140" y="179"/>
                    </a:lnTo>
                    <a:lnTo>
                      <a:pt x="138" y="179"/>
                    </a:lnTo>
                    <a:lnTo>
                      <a:pt x="135" y="179"/>
                    </a:lnTo>
                    <a:lnTo>
                      <a:pt x="133" y="179"/>
                    </a:lnTo>
                    <a:lnTo>
                      <a:pt x="131" y="179"/>
                    </a:lnTo>
                    <a:lnTo>
                      <a:pt x="128" y="179"/>
                    </a:lnTo>
                    <a:lnTo>
                      <a:pt x="125" y="179"/>
                    </a:lnTo>
                    <a:lnTo>
                      <a:pt x="122" y="179"/>
                    </a:lnTo>
                    <a:lnTo>
                      <a:pt x="119" y="178"/>
                    </a:lnTo>
                    <a:lnTo>
                      <a:pt x="116" y="178"/>
                    </a:lnTo>
                    <a:lnTo>
                      <a:pt x="113" y="178"/>
                    </a:lnTo>
                    <a:lnTo>
                      <a:pt x="110" y="178"/>
                    </a:lnTo>
                    <a:lnTo>
                      <a:pt x="107" y="178"/>
                    </a:lnTo>
                    <a:lnTo>
                      <a:pt x="105" y="178"/>
                    </a:lnTo>
                    <a:lnTo>
                      <a:pt x="101" y="177"/>
                    </a:lnTo>
                    <a:lnTo>
                      <a:pt x="98" y="177"/>
                    </a:lnTo>
                    <a:lnTo>
                      <a:pt x="95" y="176"/>
                    </a:lnTo>
                    <a:lnTo>
                      <a:pt x="91" y="176"/>
                    </a:lnTo>
                    <a:lnTo>
                      <a:pt x="87" y="175"/>
                    </a:lnTo>
                    <a:lnTo>
                      <a:pt x="84" y="175"/>
                    </a:lnTo>
                    <a:lnTo>
                      <a:pt x="81" y="174"/>
                    </a:lnTo>
                    <a:lnTo>
                      <a:pt x="78" y="174"/>
                    </a:lnTo>
                    <a:lnTo>
                      <a:pt x="75" y="173"/>
                    </a:lnTo>
                    <a:lnTo>
                      <a:pt x="71" y="172"/>
                    </a:lnTo>
                    <a:lnTo>
                      <a:pt x="68" y="172"/>
                    </a:lnTo>
                    <a:lnTo>
                      <a:pt x="64" y="171"/>
                    </a:lnTo>
                    <a:lnTo>
                      <a:pt x="60" y="170"/>
                    </a:lnTo>
                    <a:lnTo>
                      <a:pt x="57" y="169"/>
                    </a:lnTo>
                    <a:lnTo>
                      <a:pt x="54" y="168"/>
                    </a:lnTo>
                    <a:lnTo>
                      <a:pt x="51" y="168"/>
                    </a:lnTo>
                    <a:lnTo>
                      <a:pt x="48" y="166"/>
                    </a:lnTo>
                    <a:lnTo>
                      <a:pt x="45" y="165"/>
                    </a:lnTo>
                    <a:lnTo>
                      <a:pt x="41" y="164"/>
                    </a:lnTo>
                    <a:lnTo>
                      <a:pt x="38" y="163"/>
                    </a:lnTo>
                    <a:lnTo>
                      <a:pt x="34" y="160"/>
                    </a:lnTo>
                    <a:lnTo>
                      <a:pt x="31" y="159"/>
                    </a:lnTo>
                    <a:lnTo>
                      <a:pt x="29" y="158"/>
                    </a:lnTo>
                    <a:lnTo>
                      <a:pt x="26" y="157"/>
                    </a:lnTo>
                    <a:lnTo>
                      <a:pt x="23" y="155"/>
                    </a:lnTo>
                    <a:lnTo>
                      <a:pt x="20" y="153"/>
                    </a:lnTo>
                    <a:lnTo>
                      <a:pt x="17" y="152"/>
                    </a:lnTo>
                    <a:lnTo>
                      <a:pt x="15" y="150"/>
                    </a:lnTo>
                    <a:lnTo>
                      <a:pt x="12" y="148"/>
                    </a:lnTo>
                    <a:lnTo>
                      <a:pt x="10" y="147"/>
                    </a:lnTo>
                    <a:lnTo>
                      <a:pt x="6" y="145"/>
                    </a:lnTo>
                    <a:lnTo>
                      <a:pt x="4" y="143"/>
                    </a:lnTo>
                    <a:lnTo>
                      <a:pt x="4" y="142"/>
                    </a:lnTo>
                    <a:lnTo>
                      <a:pt x="3" y="141"/>
                    </a:lnTo>
                    <a:lnTo>
                      <a:pt x="3" y="139"/>
                    </a:lnTo>
                    <a:lnTo>
                      <a:pt x="3" y="137"/>
                    </a:lnTo>
                    <a:lnTo>
                      <a:pt x="3" y="135"/>
                    </a:lnTo>
                    <a:lnTo>
                      <a:pt x="3" y="131"/>
                    </a:lnTo>
                    <a:lnTo>
                      <a:pt x="4" y="128"/>
                    </a:lnTo>
                    <a:lnTo>
                      <a:pt x="4" y="125"/>
                    </a:lnTo>
                    <a:lnTo>
                      <a:pt x="4" y="123"/>
                    </a:lnTo>
                    <a:lnTo>
                      <a:pt x="4" y="121"/>
                    </a:lnTo>
                    <a:lnTo>
                      <a:pt x="4" y="119"/>
                    </a:lnTo>
                    <a:lnTo>
                      <a:pt x="4" y="118"/>
                    </a:lnTo>
                    <a:lnTo>
                      <a:pt x="4" y="116"/>
                    </a:lnTo>
                    <a:lnTo>
                      <a:pt x="5" y="114"/>
                    </a:lnTo>
                    <a:lnTo>
                      <a:pt x="5" y="112"/>
                    </a:lnTo>
                    <a:lnTo>
                      <a:pt x="5" y="110"/>
                    </a:lnTo>
                    <a:lnTo>
                      <a:pt x="5" y="106"/>
                    </a:lnTo>
                    <a:lnTo>
                      <a:pt x="5" y="104"/>
                    </a:lnTo>
                    <a:lnTo>
                      <a:pt x="5" y="102"/>
                    </a:lnTo>
                    <a:lnTo>
                      <a:pt x="6" y="100"/>
                    </a:lnTo>
                    <a:lnTo>
                      <a:pt x="6" y="97"/>
                    </a:lnTo>
                    <a:lnTo>
                      <a:pt x="6" y="95"/>
                    </a:lnTo>
                    <a:lnTo>
                      <a:pt x="6" y="93"/>
                    </a:lnTo>
                    <a:lnTo>
                      <a:pt x="7" y="91"/>
                    </a:lnTo>
                    <a:lnTo>
                      <a:pt x="7" y="89"/>
                    </a:lnTo>
                    <a:lnTo>
                      <a:pt x="7" y="87"/>
                    </a:lnTo>
                    <a:lnTo>
                      <a:pt x="7" y="84"/>
                    </a:lnTo>
                    <a:lnTo>
                      <a:pt x="7" y="82"/>
                    </a:lnTo>
                    <a:lnTo>
                      <a:pt x="7" y="79"/>
                    </a:lnTo>
                    <a:lnTo>
                      <a:pt x="7" y="77"/>
                    </a:lnTo>
                    <a:lnTo>
                      <a:pt x="7" y="75"/>
                    </a:lnTo>
                    <a:lnTo>
                      <a:pt x="7" y="73"/>
                    </a:lnTo>
                    <a:lnTo>
                      <a:pt x="7" y="71"/>
                    </a:lnTo>
                    <a:lnTo>
                      <a:pt x="7" y="69"/>
                    </a:lnTo>
                    <a:lnTo>
                      <a:pt x="7" y="66"/>
                    </a:lnTo>
                    <a:lnTo>
                      <a:pt x="7" y="64"/>
                    </a:lnTo>
                    <a:lnTo>
                      <a:pt x="7" y="62"/>
                    </a:lnTo>
                    <a:lnTo>
                      <a:pt x="7" y="60"/>
                    </a:lnTo>
                    <a:lnTo>
                      <a:pt x="7" y="59"/>
                    </a:lnTo>
                    <a:lnTo>
                      <a:pt x="7" y="57"/>
                    </a:lnTo>
                    <a:lnTo>
                      <a:pt x="6" y="54"/>
                    </a:lnTo>
                    <a:lnTo>
                      <a:pt x="6" y="50"/>
                    </a:lnTo>
                    <a:lnTo>
                      <a:pt x="5" y="47"/>
                    </a:lnTo>
                    <a:lnTo>
                      <a:pt x="5" y="45"/>
                    </a:lnTo>
                    <a:lnTo>
                      <a:pt x="4" y="43"/>
                    </a:lnTo>
                    <a:lnTo>
                      <a:pt x="3" y="41"/>
                    </a:lnTo>
                    <a:lnTo>
                      <a:pt x="1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99CC">
                  <a:alpha val="52156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9" name="Freeform 65"/>
              <p:cNvSpPr>
                <a:spLocks/>
              </p:cNvSpPr>
              <p:nvPr/>
            </p:nvSpPr>
            <p:spPr bwMode="auto">
              <a:xfrm>
                <a:off x="2375" y="3166"/>
                <a:ext cx="441" cy="227"/>
              </a:xfrm>
              <a:custGeom>
                <a:avLst/>
                <a:gdLst>
                  <a:gd name="T0" fmla="*/ 39 w 880"/>
                  <a:gd name="T1" fmla="*/ 42 h 452"/>
                  <a:gd name="T2" fmla="*/ 44 w 880"/>
                  <a:gd name="T3" fmla="*/ 51 h 452"/>
                  <a:gd name="T4" fmla="*/ 54 w 880"/>
                  <a:gd name="T5" fmla="*/ 63 h 452"/>
                  <a:gd name="T6" fmla="*/ 66 w 880"/>
                  <a:gd name="T7" fmla="*/ 78 h 452"/>
                  <a:gd name="T8" fmla="*/ 82 w 880"/>
                  <a:gd name="T9" fmla="*/ 94 h 452"/>
                  <a:gd name="T10" fmla="*/ 101 w 880"/>
                  <a:gd name="T11" fmla="*/ 113 h 452"/>
                  <a:gd name="T12" fmla="*/ 125 w 880"/>
                  <a:gd name="T13" fmla="*/ 133 h 452"/>
                  <a:gd name="T14" fmla="*/ 153 w 880"/>
                  <a:gd name="T15" fmla="*/ 151 h 452"/>
                  <a:gd name="T16" fmla="*/ 185 w 880"/>
                  <a:gd name="T17" fmla="*/ 169 h 452"/>
                  <a:gd name="T18" fmla="*/ 222 w 880"/>
                  <a:gd name="T19" fmla="*/ 185 h 452"/>
                  <a:gd name="T20" fmla="*/ 263 w 880"/>
                  <a:gd name="T21" fmla="*/ 200 h 452"/>
                  <a:gd name="T22" fmla="*/ 309 w 880"/>
                  <a:gd name="T23" fmla="*/ 210 h 452"/>
                  <a:gd name="T24" fmla="*/ 359 w 880"/>
                  <a:gd name="T25" fmla="*/ 217 h 452"/>
                  <a:gd name="T26" fmla="*/ 414 w 880"/>
                  <a:gd name="T27" fmla="*/ 219 h 452"/>
                  <a:gd name="T28" fmla="*/ 474 w 880"/>
                  <a:gd name="T29" fmla="*/ 215 h 452"/>
                  <a:gd name="T30" fmla="*/ 539 w 880"/>
                  <a:gd name="T31" fmla="*/ 204 h 452"/>
                  <a:gd name="T32" fmla="*/ 599 w 880"/>
                  <a:gd name="T33" fmla="*/ 191 h 452"/>
                  <a:gd name="T34" fmla="*/ 651 w 880"/>
                  <a:gd name="T35" fmla="*/ 178 h 452"/>
                  <a:gd name="T36" fmla="*/ 696 w 880"/>
                  <a:gd name="T37" fmla="*/ 165 h 452"/>
                  <a:gd name="T38" fmla="*/ 733 w 880"/>
                  <a:gd name="T39" fmla="*/ 151 h 452"/>
                  <a:gd name="T40" fmla="*/ 764 w 880"/>
                  <a:gd name="T41" fmla="*/ 137 h 452"/>
                  <a:gd name="T42" fmla="*/ 789 w 880"/>
                  <a:gd name="T43" fmla="*/ 123 h 452"/>
                  <a:gd name="T44" fmla="*/ 809 w 880"/>
                  <a:gd name="T45" fmla="*/ 109 h 452"/>
                  <a:gd name="T46" fmla="*/ 825 w 880"/>
                  <a:gd name="T47" fmla="*/ 95 h 452"/>
                  <a:gd name="T48" fmla="*/ 837 w 880"/>
                  <a:gd name="T49" fmla="*/ 82 h 452"/>
                  <a:gd name="T50" fmla="*/ 845 w 880"/>
                  <a:gd name="T51" fmla="*/ 67 h 452"/>
                  <a:gd name="T52" fmla="*/ 850 w 880"/>
                  <a:gd name="T53" fmla="*/ 55 h 452"/>
                  <a:gd name="T54" fmla="*/ 854 w 880"/>
                  <a:gd name="T55" fmla="*/ 42 h 452"/>
                  <a:gd name="T56" fmla="*/ 857 w 880"/>
                  <a:gd name="T57" fmla="*/ 29 h 452"/>
                  <a:gd name="T58" fmla="*/ 858 w 880"/>
                  <a:gd name="T59" fmla="*/ 17 h 452"/>
                  <a:gd name="T60" fmla="*/ 861 w 880"/>
                  <a:gd name="T61" fmla="*/ 7 h 452"/>
                  <a:gd name="T62" fmla="*/ 863 w 880"/>
                  <a:gd name="T63" fmla="*/ 2 h 452"/>
                  <a:gd name="T64" fmla="*/ 866 w 880"/>
                  <a:gd name="T65" fmla="*/ 10 h 452"/>
                  <a:gd name="T66" fmla="*/ 870 w 880"/>
                  <a:gd name="T67" fmla="*/ 27 h 452"/>
                  <a:gd name="T68" fmla="*/ 875 w 880"/>
                  <a:gd name="T69" fmla="*/ 51 h 452"/>
                  <a:gd name="T70" fmla="*/ 878 w 880"/>
                  <a:gd name="T71" fmla="*/ 81 h 452"/>
                  <a:gd name="T72" fmla="*/ 880 w 880"/>
                  <a:gd name="T73" fmla="*/ 114 h 452"/>
                  <a:gd name="T74" fmla="*/ 879 w 880"/>
                  <a:gd name="T75" fmla="*/ 151 h 452"/>
                  <a:gd name="T76" fmla="*/ 874 w 880"/>
                  <a:gd name="T77" fmla="*/ 192 h 452"/>
                  <a:gd name="T78" fmla="*/ 863 w 880"/>
                  <a:gd name="T79" fmla="*/ 232 h 452"/>
                  <a:gd name="T80" fmla="*/ 845 w 880"/>
                  <a:gd name="T81" fmla="*/ 273 h 452"/>
                  <a:gd name="T82" fmla="*/ 819 w 880"/>
                  <a:gd name="T83" fmla="*/ 311 h 452"/>
                  <a:gd name="T84" fmla="*/ 784 w 880"/>
                  <a:gd name="T85" fmla="*/ 348 h 452"/>
                  <a:gd name="T86" fmla="*/ 738 w 880"/>
                  <a:gd name="T87" fmla="*/ 381 h 452"/>
                  <a:gd name="T88" fmla="*/ 681 w 880"/>
                  <a:gd name="T89" fmla="*/ 409 h 452"/>
                  <a:gd name="T90" fmla="*/ 612 w 880"/>
                  <a:gd name="T91" fmla="*/ 430 h 452"/>
                  <a:gd name="T92" fmla="*/ 528 w 880"/>
                  <a:gd name="T93" fmla="*/ 446 h 452"/>
                  <a:gd name="T94" fmla="*/ 432 w 880"/>
                  <a:gd name="T95" fmla="*/ 452 h 452"/>
                  <a:gd name="T96" fmla="*/ 346 w 880"/>
                  <a:gd name="T97" fmla="*/ 449 h 452"/>
                  <a:gd name="T98" fmla="*/ 270 w 880"/>
                  <a:gd name="T99" fmla="*/ 438 h 452"/>
                  <a:gd name="T100" fmla="*/ 206 w 880"/>
                  <a:gd name="T101" fmla="*/ 418 h 452"/>
                  <a:gd name="T102" fmla="*/ 152 w 880"/>
                  <a:gd name="T103" fmla="*/ 393 h 452"/>
                  <a:gd name="T104" fmla="*/ 108 w 880"/>
                  <a:gd name="T105" fmla="*/ 363 h 452"/>
                  <a:gd name="T106" fmla="*/ 71 w 880"/>
                  <a:gd name="T107" fmla="*/ 330 h 452"/>
                  <a:gd name="T108" fmla="*/ 43 w 880"/>
                  <a:gd name="T109" fmla="*/ 292 h 452"/>
                  <a:gd name="T110" fmla="*/ 24 w 880"/>
                  <a:gd name="T111" fmla="*/ 254 h 452"/>
                  <a:gd name="T112" fmla="*/ 10 w 880"/>
                  <a:gd name="T113" fmla="*/ 216 h 452"/>
                  <a:gd name="T114" fmla="*/ 2 w 880"/>
                  <a:gd name="T115" fmla="*/ 178 h 452"/>
                  <a:gd name="T116" fmla="*/ 0 w 880"/>
                  <a:gd name="T117" fmla="*/ 142 h 452"/>
                  <a:gd name="T118" fmla="*/ 2 w 880"/>
                  <a:gd name="T119" fmla="*/ 110 h 452"/>
                  <a:gd name="T120" fmla="*/ 8 w 880"/>
                  <a:gd name="T121" fmla="*/ 82 h 452"/>
                  <a:gd name="T122" fmla="*/ 17 w 880"/>
                  <a:gd name="T123" fmla="*/ 60 h 452"/>
                  <a:gd name="T124" fmla="*/ 30 w 880"/>
                  <a:gd name="T125" fmla="*/ 43 h 4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80"/>
                  <a:gd name="T190" fmla="*/ 0 h 452"/>
                  <a:gd name="T191" fmla="*/ 880 w 880"/>
                  <a:gd name="T192" fmla="*/ 452 h 45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80" h="452">
                    <a:moveTo>
                      <a:pt x="37" y="39"/>
                    </a:moveTo>
                    <a:lnTo>
                      <a:pt x="37" y="39"/>
                    </a:lnTo>
                    <a:lnTo>
                      <a:pt x="38" y="41"/>
                    </a:lnTo>
                    <a:lnTo>
                      <a:pt x="39" y="42"/>
                    </a:lnTo>
                    <a:lnTo>
                      <a:pt x="40" y="44"/>
                    </a:lnTo>
                    <a:lnTo>
                      <a:pt x="41" y="46"/>
                    </a:lnTo>
                    <a:lnTo>
                      <a:pt x="43" y="48"/>
                    </a:lnTo>
                    <a:lnTo>
                      <a:pt x="44" y="51"/>
                    </a:lnTo>
                    <a:lnTo>
                      <a:pt x="46" y="54"/>
                    </a:lnTo>
                    <a:lnTo>
                      <a:pt x="48" y="56"/>
                    </a:lnTo>
                    <a:lnTo>
                      <a:pt x="52" y="60"/>
                    </a:lnTo>
                    <a:lnTo>
                      <a:pt x="54" y="63"/>
                    </a:lnTo>
                    <a:lnTo>
                      <a:pt x="57" y="66"/>
                    </a:lnTo>
                    <a:lnTo>
                      <a:pt x="59" y="70"/>
                    </a:lnTo>
                    <a:lnTo>
                      <a:pt x="63" y="74"/>
                    </a:lnTo>
                    <a:lnTo>
                      <a:pt x="66" y="78"/>
                    </a:lnTo>
                    <a:lnTo>
                      <a:pt x="69" y="82"/>
                    </a:lnTo>
                    <a:lnTo>
                      <a:pt x="73" y="86"/>
                    </a:lnTo>
                    <a:lnTo>
                      <a:pt x="78" y="90"/>
                    </a:lnTo>
                    <a:lnTo>
                      <a:pt x="82" y="94"/>
                    </a:lnTo>
                    <a:lnTo>
                      <a:pt x="86" y="99"/>
                    </a:lnTo>
                    <a:lnTo>
                      <a:pt x="91" y="105"/>
                    </a:lnTo>
                    <a:lnTo>
                      <a:pt x="96" y="109"/>
                    </a:lnTo>
                    <a:lnTo>
                      <a:pt x="101" y="113"/>
                    </a:lnTo>
                    <a:lnTo>
                      <a:pt x="108" y="118"/>
                    </a:lnTo>
                    <a:lnTo>
                      <a:pt x="113" y="123"/>
                    </a:lnTo>
                    <a:lnTo>
                      <a:pt x="119" y="127"/>
                    </a:lnTo>
                    <a:lnTo>
                      <a:pt x="125" y="133"/>
                    </a:lnTo>
                    <a:lnTo>
                      <a:pt x="132" y="138"/>
                    </a:lnTo>
                    <a:lnTo>
                      <a:pt x="139" y="142"/>
                    </a:lnTo>
                    <a:lnTo>
                      <a:pt x="146" y="147"/>
                    </a:lnTo>
                    <a:lnTo>
                      <a:pt x="153" y="151"/>
                    </a:lnTo>
                    <a:lnTo>
                      <a:pt x="162" y="156"/>
                    </a:lnTo>
                    <a:lnTo>
                      <a:pt x="169" y="161"/>
                    </a:lnTo>
                    <a:lnTo>
                      <a:pt x="177" y="165"/>
                    </a:lnTo>
                    <a:lnTo>
                      <a:pt x="185" y="169"/>
                    </a:lnTo>
                    <a:lnTo>
                      <a:pt x="195" y="174"/>
                    </a:lnTo>
                    <a:lnTo>
                      <a:pt x="203" y="178"/>
                    </a:lnTo>
                    <a:lnTo>
                      <a:pt x="212" y="182"/>
                    </a:lnTo>
                    <a:lnTo>
                      <a:pt x="222" y="185"/>
                    </a:lnTo>
                    <a:lnTo>
                      <a:pt x="232" y="190"/>
                    </a:lnTo>
                    <a:lnTo>
                      <a:pt x="241" y="193"/>
                    </a:lnTo>
                    <a:lnTo>
                      <a:pt x="253" y="197"/>
                    </a:lnTo>
                    <a:lnTo>
                      <a:pt x="263" y="200"/>
                    </a:lnTo>
                    <a:lnTo>
                      <a:pt x="274" y="203"/>
                    </a:lnTo>
                    <a:lnTo>
                      <a:pt x="285" y="205"/>
                    </a:lnTo>
                    <a:lnTo>
                      <a:pt x="297" y="208"/>
                    </a:lnTo>
                    <a:lnTo>
                      <a:pt x="309" y="210"/>
                    </a:lnTo>
                    <a:lnTo>
                      <a:pt x="320" y="212"/>
                    </a:lnTo>
                    <a:lnTo>
                      <a:pt x="333" y="214"/>
                    </a:lnTo>
                    <a:lnTo>
                      <a:pt x="346" y="216"/>
                    </a:lnTo>
                    <a:lnTo>
                      <a:pt x="359" y="217"/>
                    </a:lnTo>
                    <a:lnTo>
                      <a:pt x="372" y="218"/>
                    </a:lnTo>
                    <a:lnTo>
                      <a:pt x="386" y="218"/>
                    </a:lnTo>
                    <a:lnTo>
                      <a:pt x="400" y="219"/>
                    </a:lnTo>
                    <a:lnTo>
                      <a:pt x="414" y="219"/>
                    </a:lnTo>
                    <a:lnTo>
                      <a:pt x="428" y="218"/>
                    </a:lnTo>
                    <a:lnTo>
                      <a:pt x="444" y="217"/>
                    </a:lnTo>
                    <a:lnTo>
                      <a:pt x="459" y="217"/>
                    </a:lnTo>
                    <a:lnTo>
                      <a:pt x="474" y="215"/>
                    </a:lnTo>
                    <a:lnTo>
                      <a:pt x="490" y="212"/>
                    </a:lnTo>
                    <a:lnTo>
                      <a:pt x="507" y="210"/>
                    </a:lnTo>
                    <a:lnTo>
                      <a:pt x="523" y="207"/>
                    </a:lnTo>
                    <a:lnTo>
                      <a:pt x="539" y="204"/>
                    </a:lnTo>
                    <a:lnTo>
                      <a:pt x="556" y="201"/>
                    </a:lnTo>
                    <a:lnTo>
                      <a:pt x="570" y="198"/>
                    </a:lnTo>
                    <a:lnTo>
                      <a:pt x="586" y="195"/>
                    </a:lnTo>
                    <a:lnTo>
                      <a:pt x="599" y="191"/>
                    </a:lnTo>
                    <a:lnTo>
                      <a:pt x="613" y="188"/>
                    </a:lnTo>
                    <a:lnTo>
                      <a:pt x="626" y="184"/>
                    </a:lnTo>
                    <a:lnTo>
                      <a:pt x="640" y="181"/>
                    </a:lnTo>
                    <a:lnTo>
                      <a:pt x="651" y="178"/>
                    </a:lnTo>
                    <a:lnTo>
                      <a:pt x="663" y="175"/>
                    </a:lnTo>
                    <a:lnTo>
                      <a:pt x="675" y="171"/>
                    </a:lnTo>
                    <a:lnTo>
                      <a:pt x="685" y="168"/>
                    </a:lnTo>
                    <a:lnTo>
                      <a:pt x="696" y="165"/>
                    </a:lnTo>
                    <a:lnTo>
                      <a:pt x="706" y="162"/>
                    </a:lnTo>
                    <a:lnTo>
                      <a:pt x="715" y="158"/>
                    </a:lnTo>
                    <a:lnTo>
                      <a:pt x="725" y="155"/>
                    </a:lnTo>
                    <a:lnTo>
                      <a:pt x="733" y="151"/>
                    </a:lnTo>
                    <a:lnTo>
                      <a:pt x="741" y="148"/>
                    </a:lnTo>
                    <a:lnTo>
                      <a:pt x="750" y="144"/>
                    </a:lnTo>
                    <a:lnTo>
                      <a:pt x="757" y="141"/>
                    </a:lnTo>
                    <a:lnTo>
                      <a:pt x="764" y="137"/>
                    </a:lnTo>
                    <a:lnTo>
                      <a:pt x="771" y="134"/>
                    </a:lnTo>
                    <a:lnTo>
                      <a:pt x="778" y="129"/>
                    </a:lnTo>
                    <a:lnTo>
                      <a:pt x="784" y="126"/>
                    </a:lnTo>
                    <a:lnTo>
                      <a:pt x="789" y="123"/>
                    </a:lnTo>
                    <a:lnTo>
                      <a:pt x="795" y="120"/>
                    </a:lnTo>
                    <a:lnTo>
                      <a:pt x="799" y="116"/>
                    </a:lnTo>
                    <a:lnTo>
                      <a:pt x="805" y="113"/>
                    </a:lnTo>
                    <a:lnTo>
                      <a:pt x="809" y="109"/>
                    </a:lnTo>
                    <a:lnTo>
                      <a:pt x="814" y="106"/>
                    </a:lnTo>
                    <a:lnTo>
                      <a:pt x="818" y="102"/>
                    </a:lnTo>
                    <a:lnTo>
                      <a:pt x="822" y="99"/>
                    </a:lnTo>
                    <a:lnTo>
                      <a:pt x="825" y="95"/>
                    </a:lnTo>
                    <a:lnTo>
                      <a:pt x="828" y="91"/>
                    </a:lnTo>
                    <a:lnTo>
                      <a:pt x="832" y="88"/>
                    </a:lnTo>
                    <a:lnTo>
                      <a:pt x="835" y="85"/>
                    </a:lnTo>
                    <a:lnTo>
                      <a:pt x="837" y="82"/>
                    </a:lnTo>
                    <a:lnTo>
                      <a:pt x="839" y="78"/>
                    </a:lnTo>
                    <a:lnTo>
                      <a:pt x="841" y="74"/>
                    </a:lnTo>
                    <a:lnTo>
                      <a:pt x="843" y="71"/>
                    </a:lnTo>
                    <a:lnTo>
                      <a:pt x="845" y="67"/>
                    </a:lnTo>
                    <a:lnTo>
                      <a:pt x="846" y="64"/>
                    </a:lnTo>
                    <a:lnTo>
                      <a:pt x="848" y="61"/>
                    </a:lnTo>
                    <a:lnTo>
                      <a:pt x="849" y="58"/>
                    </a:lnTo>
                    <a:lnTo>
                      <a:pt x="850" y="55"/>
                    </a:lnTo>
                    <a:lnTo>
                      <a:pt x="852" y="52"/>
                    </a:lnTo>
                    <a:lnTo>
                      <a:pt x="853" y="48"/>
                    </a:lnTo>
                    <a:lnTo>
                      <a:pt x="854" y="45"/>
                    </a:lnTo>
                    <a:lnTo>
                      <a:pt x="854" y="42"/>
                    </a:lnTo>
                    <a:lnTo>
                      <a:pt x="855" y="38"/>
                    </a:lnTo>
                    <a:lnTo>
                      <a:pt x="856" y="35"/>
                    </a:lnTo>
                    <a:lnTo>
                      <a:pt x="856" y="32"/>
                    </a:lnTo>
                    <a:lnTo>
                      <a:pt x="857" y="29"/>
                    </a:lnTo>
                    <a:lnTo>
                      <a:pt x="857" y="27"/>
                    </a:lnTo>
                    <a:lnTo>
                      <a:pt x="858" y="24"/>
                    </a:lnTo>
                    <a:lnTo>
                      <a:pt x="858" y="21"/>
                    </a:lnTo>
                    <a:lnTo>
                      <a:pt x="858" y="17"/>
                    </a:lnTo>
                    <a:lnTo>
                      <a:pt x="860" y="15"/>
                    </a:lnTo>
                    <a:lnTo>
                      <a:pt x="860" y="12"/>
                    </a:lnTo>
                    <a:lnTo>
                      <a:pt x="861" y="10"/>
                    </a:lnTo>
                    <a:lnTo>
                      <a:pt x="861" y="7"/>
                    </a:lnTo>
                    <a:lnTo>
                      <a:pt x="862" y="5"/>
                    </a:lnTo>
                    <a:lnTo>
                      <a:pt x="862" y="3"/>
                    </a:lnTo>
                    <a:lnTo>
                      <a:pt x="863" y="0"/>
                    </a:lnTo>
                    <a:lnTo>
                      <a:pt x="863" y="2"/>
                    </a:lnTo>
                    <a:lnTo>
                      <a:pt x="863" y="3"/>
                    </a:lnTo>
                    <a:lnTo>
                      <a:pt x="864" y="5"/>
                    </a:lnTo>
                    <a:lnTo>
                      <a:pt x="865" y="7"/>
                    </a:lnTo>
                    <a:lnTo>
                      <a:pt x="866" y="10"/>
                    </a:lnTo>
                    <a:lnTo>
                      <a:pt x="867" y="13"/>
                    </a:lnTo>
                    <a:lnTo>
                      <a:pt x="868" y="17"/>
                    </a:lnTo>
                    <a:lnTo>
                      <a:pt x="869" y="23"/>
                    </a:lnTo>
                    <a:lnTo>
                      <a:pt x="870" y="27"/>
                    </a:lnTo>
                    <a:lnTo>
                      <a:pt x="871" y="32"/>
                    </a:lnTo>
                    <a:lnTo>
                      <a:pt x="872" y="38"/>
                    </a:lnTo>
                    <a:lnTo>
                      <a:pt x="873" y="44"/>
                    </a:lnTo>
                    <a:lnTo>
                      <a:pt x="875" y="51"/>
                    </a:lnTo>
                    <a:lnTo>
                      <a:pt x="876" y="58"/>
                    </a:lnTo>
                    <a:lnTo>
                      <a:pt x="877" y="65"/>
                    </a:lnTo>
                    <a:lnTo>
                      <a:pt x="878" y="72"/>
                    </a:lnTo>
                    <a:lnTo>
                      <a:pt x="878" y="81"/>
                    </a:lnTo>
                    <a:lnTo>
                      <a:pt x="879" y="89"/>
                    </a:lnTo>
                    <a:lnTo>
                      <a:pt x="880" y="97"/>
                    </a:lnTo>
                    <a:lnTo>
                      <a:pt x="880" y="106"/>
                    </a:lnTo>
                    <a:lnTo>
                      <a:pt x="880" y="114"/>
                    </a:lnTo>
                    <a:lnTo>
                      <a:pt x="880" y="123"/>
                    </a:lnTo>
                    <a:lnTo>
                      <a:pt x="880" y="133"/>
                    </a:lnTo>
                    <a:lnTo>
                      <a:pt x="880" y="142"/>
                    </a:lnTo>
                    <a:lnTo>
                      <a:pt x="879" y="151"/>
                    </a:lnTo>
                    <a:lnTo>
                      <a:pt x="878" y="162"/>
                    </a:lnTo>
                    <a:lnTo>
                      <a:pt x="877" y="171"/>
                    </a:lnTo>
                    <a:lnTo>
                      <a:pt x="876" y="181"/>
                    </a:lnTo>
                    <a:lnTo>
                      <a:pt x="874" y="192"/>
                    </a:lnTo>
                    <a:lnTo>
                      <a:pt x="871" y="201"/>
                    </a:lnTo>
                    <a:lnTo>
                      <a:pt x="869" y="212"/>
                    </a:lnTo>
                    <a:lnTo>
                      <a:pt x="866" y="222"/>
                    </a:lnTo>
                    <a:lnTo>
                      <a:pt x="863" y="232"/>
                    </a:lnTo>
                    <a:lnTo>
                      <a:pt x="858" y="243"/>
                    </a:lnTo>
                    <a:lnTo>
                      <a:pt x="855" y="253"/>
                    </a:lnTo>
                    <a:lnTo>
                      <a:pt x="850" y="262"/>
                    </a:lnTo>
                    <a:lnTo>
                      <a:pt x="845" y="273"/>
                    </a:lnTo>
                    <a:lnTo>
                      <a:pt x="839" y="282"/>
                    </a:lnTo>
                    <a:lnTo>
                      <a:pt x="834" y="292"/>
                    </a:lnTo>
                    <a:lnTo>
                      <a:pt x="826" y="302"/>
                    </a:lnTo>
                    <a:lnTo>
                      <a:pt x="819" y="311"/>
                    </a:lnTo>
                    <a:lnTo>
                      <a:pt x="811" y="320"/>
                    </a:lnTo>
                    <a:lnTo>
                      <a:pt x="802" y="330"/>
                    </a:lnTo>
                    <a:lnTo>
                      <a:pt x="793" y="339"/>
                    </a:lnTo>
                    <a:lnTo>
                      <a:pt x="784" y="348"/>
                    </a:lnTo>
                    <a:lnTo>
                      <a:pt x="773" y="357"/>
                    </a:lnTo>
                    <a:lnTo>
                      <a:pt x="763" y="365"/>
                    </a:lnTo>
                    <a:lnTo>
                      <a:pt x="751" y="373"/>
                    </a:lnTo>
                    <a:lnTo>
                      <a:pt x="738" y="381"/>
                    </a:lnTo>
                    <a:lnTo>
                      <a:pt x="726" y="388"/>
                    </a:lnTo>
                    <a:lnTo>
                      <a:pt x="711" y="395"/>
                    </a:lnTo>
                    <a:lnTo>
                      <a:pt x="697" y="402"/>
                    </a:lnTo>
                    <a:lnTo>
                      <a:pt x="681" y="409"/>
                    </a:lnTo>
                    <a:lnTo>
                      <a:pt x="666" y="415"/>
                    </a:lnTo>
                    <a:lnTo>
                      <a:pt x="649" y="421"/>
                    </a:lnTo>
                    <a:lnTo>
                      <a:pt x="630" y="426"/>
                    </a:lnTo>
                    <a:lnTo>
                      <a:pt x="612" y="430"/>
                    </a:lnTo>
                    <a:lnTo>
                      <a:pt x="592" y="435"/>
                    </a:lnTo>
                    <a:lnTo>
                      <a:pt x="572" y="439"/>
                    </a:lnTo>
                    <a:lnTo>
                      <a:pt x="550" y="443"/>
                    </a:lnTo>
                    <a:lnTo>
                      <a:pt x="528" y="446"/>
                    </a:lnTo>
                    <a:lnTo>
                      <a:pt x="505" y="448"/>
                    </a:lnTo>
                    <a:lnTo>
                      <a:pt x="481" y="450"/>
                    </a:lnTo>
                    <a:lnTo>
                      <a:pt x="456" y="451"/>
                    </a:lnTo>
                    <a:lnTo>
                      <a:pt x="432" y="452"/>
                    </a:lnTo>
                    <a:lnTo>
                      <a:pt x="409" y="452"/>
                    </a:lnTo>
                    <a:lnTo>
                      <a:pt x="388" y="452"/>
                    </a:lnTo>
                    <a:lnTo>
                      <a:pt x="366" y="450"/>
                    </a:lnTo>
                    <a:lnTo>
                      <a:pt x="346" y="449"/>
                    </a:lnTo>
                    <a:lnTo>
                      <a:pt x="325" y="447"/>
                    </a:lnTo>
                    <a:lnTo>
                      <a:pt x="307" y="445"/>
                    </a:lnTo>
                    <a:lnTo>
                      <a:pt x="288" y="441"/>
                    </a:lnTo>
                    <a:lnTo>
                      <a:pt x="270" y="438"/>
                    </a:lnTo>
                    <a:lnTo>
                      <a:pt x="254" y="434"/>
                    </a:lnTo>
                    <a:lnTo>
                      <a:pt x="237" y="429"/>
                    </a:lnTo>
                    <a:lnTo>
                      <a:pt x="221" y="424"/>
                    </a:lnTo>
                    <a:lnTo>
                      <a:pt x="206" y="418"/>
                    </a:lnTo>
                    <a:lnTo>
                      <a:pt x="192" y="413"/>
                    </a:lnTo>
                    <a:lnTo>
                      <a:pt x="178" y="408"/>
                    </a:lnTo>
                    <a:lnTo>
                      <a:pt x="165" y="400"/>
                    </a:lnTo>
                    <a:lnTo>
                      <a:pt x="152" y="393"/>
                    </a:lnTo>
                    <a:lnTo>
                      <a:pt x="140" y="386"/>
                    </a:lnTo>
                    <a:lnTo>
                      <a:pt x="129" y="379"/>
                    </a:lnTo>
                    <a:lnTo>
                      <a:pt x="118" y="371"/>
                    </a:lnTo>
                    <a:lnTo>
                      <a:pt x="108" y="363"/>
                    </a:lnTo>
                    <a:lnTo>
                      <a:pt x="98" y="355"/>
                    </a:lnTo>
                    <a:lnTo>
                      <a:pt x="89" y="347"/>
                    </a:lnTo>
                    <a:lnTo>
                      <a:pt x="80" y="338"/>
                    </a:lnTo>
                    <a:lnTo>
                      <a:pt x="71" y="330"/>
                    </a:lnTo>
                    <a:lnTo>
                      <a:pt x="64" y="320"/>
                    </a:lnTo>
                    <a:lnTo>
                      <a:pt x="57" y="311"/>
                    </a:lnTo>
                    <a:lnTo>
                      <a:pt x="51" y="302"/>
                    </a:lnTo>
                    <a:lnTo>
                      <a:pt x="43" y="292"/>
                    </a:lnTo>
                    <a:lnTo>
                      <a:pt x="38" y="283"/>
                    </a:lnTo>
                    <a:lnTo>
                      <a:pt x="33" y="274"/>
                    </a:lnTo>
                    <a:lnTo>
                      <a:pt x="28" y="264"/>
                    </a:lnTo>
                    <a:lnTo>
                      <a:pt x="24" y="254"/>
                    </a:lnTo>
                    <a:lnTo>
                      <a:pt x="19" y="245"/>
                    </a:lnTo>
                    <a:lnTo>
                      <a:pt x="16" y="235"/>
                    </a:lnTo>
                    <a:lnTo>
                      <a:pt x="12" y="225"/>
                    </a:lnTo>
                    <a:lnTo>
                      <a:pt x="10" y="216"/>
                    </a:lnTo>
                    <a:lnTo>
                      <a:pt x="7" y="206"/>
                    </a:lnTo>
                    <a:lnTo>
                      <a:pt x="5" y="197"/>
                    </a:lnTo>
                    <a:lnTo>
                      <a:pt x="3" y="188"/>
                    </a:lnTo>
                    <a:lnTo>
                      <a:pt x="2" y="178"/>
                    </a:lnTo>
                    <a:lnTo>
                      <a:pt x="1" y="169"/>
                    </a:lnTo>
                    <a:lnTo>
                      <a:pt x="1" y="160"/>
                    </a:lnTo>
                    <a:lnTo>
                      <a:pt x="0" y="151"/>
                    </a:lnTo>
                    <a:lnTo>
                      <a:pt x="0" y="142"/>
                    </a:lnTo>
                    <a:lnTo>
                      <a:pt x="0" y="134"/>
                    </a:lnTo>
                    <a:lnTo>
                      <a:pt x="1" y="126"/>
                    </a:lnTo>
                    <a:lnTo>
                      <a:pt x="1" y="118"/>
                    </a:lnTo>
                    <a:lnTo>
                      <a:pt x="2" y="110"/>
                    </a:lnTo>
                    <a:lnTo>
                      <a:pt x="3" y="102"/>
                    </a:lnTo>
                    <a:lnTo>
                      <a:pt x="5" y="95"/>
                    </a:lnTo>
                    <a:lnTo>
                      <a:pt x="6" y="88"/>
                    </a:lnTo>
                    <a:lnTo>
                      <a:pt x="8" y="82"/>
                    </a:lnTo>
                    <a:lnTo>
                      <a:pt x="10" y="75"/>
                    </a:lnTo>
                    <a:lnTo>
                      <a:pt x="13" y="70"/>
                    </a:lnTo>
                    <a:lnTo>
                      <a:pt x="15" y="64"/>
                    </a:lnTo>
                    <a:lnTo>
                      <a:pt x="17" y="60"/>
                    </a:lnTo>
                    <a:lnTo>
                      <a:pt x="20" y="55"/>
                    </a:lnTo>
                    <a:lnTo>
                      <a:pt x="24" y="51"/>
                    </a:lnTo>
                    <a:lnTo>
                      <a:pt x="27" y="46"/>
                    </a:lnTo>
                    <a:lnTo>
                      <a:pt x="30" y="43"/>
                    </a:lnTo>
                    <a:lnTo>
                      <a:pt x="33" y="41"/>
                    </a:lnTo>
                    <a:lnTo>
                      <a:pt x="37" y="39"/>
                    </a:lnTo>
                    <a:close/>
                  </a:path>
                </a:pathLst>
              </a:custGeom>
              <a:solidFill>
                <a:srgbClr val="FF99CC">
                  <a:alpha val="54901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25" name="Line 70"/>
            <p:cNvSpPr>
              <a:spLocks noChangeShapeType="1"/>
            </p:cNvSpPr>
            <p:nvPr/>
          </p:nvSpPr>
          <p:spPr bwMode="auto">
            <a:xfrm>
              <a:off x="3794" y="3035"/>
              <a:ext cx="805" cy="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6" name="Line 71"/>
            <p:cNvSpPr>
              <a:spLocks noChangeShapeType="1"/>
            </p:cNvSpPr>
            <p:nvPr/>
          </p:nvSpPr>
          <p:spPr bwMode="auto">
            <a:xfrm>
              <a:off x="3890" y="2912"/>
              <a:ext cx="805" cy="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7" name="Line 72"/>
            <p:cNvSpPr>
              <a:spLocks noChangeShapeType="1"/>
            </p:cNvSpPr>
            <p:nvPr/>
          </p:nvSpPr>
          <p:spPr bwMode="auto">
            <a:xfrm>
              <a:off x="4005" y="2826"/>
              <a:ext cx="824" cy="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8" name="Line 73"/>
            <p:cNvSpPr>
              <a:spLocks noChangeShapeType="1"/>
            </p:cNvSpPr>
            <p:nvPr/>
          </p:nvSpPr>
          <p:spPr bwMode="auto">
            <a:xfrm>
              <a:off x="4082" y="2721"/>
              <a:ext cx="824" cy="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9" name="Line 74"/>
            <p:cNvSpPr>
              <a:spLocks noChangeShapeType="1"/>
            </p:cNvSpPr>
            <p:nvPr/>
          </p:nvSpPr>
          <p:spPr bwMode="auto">
            <a:xfrm>
              <a:off x="4206" y="2607"/>
              <a:ext cx="805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07231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Diffraction of X-Rays by Crystals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X-rays are electromagnetic waves of very short wavelength</a:t>
            </a:r>
          </a:p>
          <a:p>
            <a:pPr eaLnBrk="1" hangingPunct="1"/>
            <a:r>
              <a:rPr lang="en-US"/>
              <a:t>Max von Laue suggested that the regular array of atoms in a crystal could act as a three-dimensional diffraction grating for x-rays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814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196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816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436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818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200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432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814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96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9436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818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200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667000" y="3657600"/>
            <a:ext cx="5257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67000" y="4495800"/>
            <a:ext cx="5257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5" idx="1"/>
          </p:cNvCxnSpPr>
          <p:nvPr/>
        </p:nvCxnSpPr>
        <p:spPr>
          <a:xfrm>
            <a:off x="2133600" y="2362200"/>
            <a:ext cx="3081478" cy="20908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1828800"/>
            <a:ext cx="2624278" cy="17860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410200" y="2362200"/>
            <a:ext cx="3081478" cy="20908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334000" y="1828800"/>
            <a:ext cx="2624278" cy="17860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48000" y="3200400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/>
              </a:rPr>
              <a:t>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239000" y="3210580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/>
              </a:rPr>
              <a:t></a:t>
            </a:r>
            <a:endParaRPr lang="en-US" sz="2800" dirty="0"/>
          </a:p>
        </p:txBody>
      </p:sp>
      <p:sp>
        <p:nvSpPr>
          <p:cNvPr id="30" name="Arc 29"/>
          <p:cNvSpPr/>
          <p:nvPr/>
        </p:nvSpPr>
        <p:spPr>
          <a:xfrm>
            <a:off x="3352800" y="3276600"/>
            <a:ext cx="685800" cy="685800"/>
          </a:xfrm>
          <a:prstGeom prst="arc">
            <a:avLst>
              <a:gd name="adj1" fmla="val 10935198"/>
              <a:gd name="adj2" fmla="val 13897269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037982" y="396240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/>
              </a:rPr>
              <a:t></a:t>
            </a:r>
            <a:endParaRPr lang="en-US" sz="2000" dirty="0"/>
          </a:p>
        </p:txBody>
      </p:sp>
      <p:sp>
        <p:nvSpPr>
          <p:cNvPr id="32" name="Arc 31"/>
          <p:cNvSpPr/>
          <p:nvPr/>
        </p:nvSpPr>
        <p:spPr>
          <a:xfrm>
            <a:off x="5105400" y="3429000"/>
            <a:ext cx="533400" cy="609600"/>
          </a:xfrm>
          <a:prstGeom prst="arc">
            <a:avLst>
              <a:gd name="adj1" fmla="val 6435670"/>
              <a:gd name="adj2" fmla="val 8357364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00600" y="4419600"/>
            <a:ext cx="381000" cy="3048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953000" y="3810000"/>
            <a:ext cx="304800" cy="45720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10200" y="3810000"/>
            <a:ext cx="304800" cy="45720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Content Placeholder 37"/>
          <p:cNvGraphicFramePr>
            <a:graphicFrameLocks noGrp="1" noChangeAspect="1"/>
          </p:cNvGraphicFramePr>
          <p:nvPr>
            <p:ph idx="1"/>
          </p:nvPr>
        </p:nvGraphicFramePr>
        <p:xfrm>
          <a:off x="3886200" y="4724400"/>
          <a:ext cx="1203325" cy="499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15640" progId="Equation.3">
                  <p:embed/>
                </p:oleObj>
              </mc:Choice>
              <mc:Fallback>
                <p:oleObj name="Equation" r:id="rId2" imgW="520560" imgH="215640" progId="Equation.3">
                  <p:embed/>
                  <p:pic>
                    <p:nvPicPr>
                      <p:cNvPr id="38" name="Content Placeholder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24400"/>
                        <a:ext cx="1203325" cy="4990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7315200" y="37338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67600" y="381000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9600" y="3516868"/>
            <a:ext cx="19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Row of Atoms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4800" y="4355068"/>
            <a:ext cx="22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Row of Atoms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2000" y="1600200"/>
            <a:ext cx="153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Incident Beam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67400" y="1752600"/>
            <a:ext cx="165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Reflected Beam</a:t>
            </a:r>
          </a:p>
        </p:txBody>
      </p:sp>
      <p:cxnSp>
        <p:nvCxnSpPr>
          <p:cNvPr id="46" name="Straight Connector 45"/>
          <p:cNvCxnSpPr>
            <a:stCxn id="8" idx="4"/>
            <a:endCxn id="15" idx="0"/>
          </p:cNvCxnSpPr>
          <p:nvPr/>
        </p:nvCxnSpPr>
        <p:spPr>
          <a:xfrm>
            <a:off x="5295900" y="3810000"/>
            <a:ext cx="0" cy="60960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 flipH="1">
            <a:off x="6553200" y="3276600"/>
            <a:ext cx="685800" cy="685800"/>
          </a:xfrm>
          <a:prstGeom prst="arc">
            <a:avLst>
              <a:gd name="adj1" fmla="val 10935198"/>
              <a:gd name="adj2" fmla="val 13897269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rot="7494146">
            <a:off x="2711841" y="2711840"/>
            <a:ext cx="228600" cy="2286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7494146">
            <a:off x="3155559" y="2164959"/>
            <a:ext cx="228600" cy="2286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3122179">
            <a:off x="7818527" y="2636927"/>
            <a:ext cx="228600" cy="2286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3122179">
            <a:off x="7269072" y="2103528"/>
            <a:ext cx="228600" cy="2286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65225" y="0"/>
            <a:ext cx="7978775" cy="1143000"/>
          </a:xfrm>
        </p:spPr>
        <p:txBody>
          <a:bodyPr/>
          <a:lstStyle/>
          <a:p>
            <a:pPr eaLnBrk="1" hangingPunct="1"/>
            <a:r>
              <a:rPr lang="en-US" sz="3200"/>
              <a:t>Diffraction of X-Rays by Crystals, Set-Up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017713"/>
            <a:ext cx="4154488" cy="4687887"/>
          </a:xfrm>
        </p:spPr>
        <p:txBody>
          <a:bodyPr/>
          <a:lstStyle/>
          <a:p>
            <a:pPr eaLnBrk="1" hangingPunct="1"/>
            <a:r>
              <a:rPr lang="en-US" sz="2200"/>
              <a:t>A collimated beam of monochromatic x-rays is incident on a crystal</a:t>
            </a:r>
          </a:p>
          <a:p>
            <a:pPr eaLnBrk="1" hangingPunct="1"/>
            <a:r>
              <a:rPr lang="en-US" sz="2200"/>
              <a:t>The diffracted beams are very intense in certain directions</a:t>
            </a:r>
          </a:p>
          <a:p>
            <a:pPr lvl="1" eaLnBrk="1" hangingPunct="1"/>
            <a:r>
              <a:rPr lang="en-US" sz="2000"/>
              <a:t>This corresponds to constructive interference from waves reflected from layers of atoms in the crystal</a:t>
            </a:r>
          </a:p>
          <a:p>
            <a:pPr eaLnBrk="1" hangingPunct="1"/>
            <a:r>
              <a:rPr lang="en-US" sz="2200"/>
              <a:t>The diffracted beams form an array of spots known as a </a:t>
            </a:r>
            <a:r>
              <a:rPr lang="en-US" sz="2200" i="1"/>
              <a:t>Laue pattern</a:t>
            </a:r>
          </a:p>
        </p:txBody>
      </p:sp>
      <p:pic>
        <p:nvPicPr>
          <p:cNvPr id="10245" name="Picture 4" descr="38-24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2963" y="2212975"/>
            <a:ext cx="4033837" cy="3298825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7388" y="814388"/>
            <a:ext cx="52292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r="11600" b="11379"/>
          <a:stretch>
            <a:fillRect/>
          </a:stretch>
        </p:blipFill>
        <p:spPr bwMode="auto">
          <a:xfrm>
            <a:off x="1752600" y="34824"/>
            <a:ext cx="5867400" cy="682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223.12.1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I have a single slit illuminated by a laser. The slit width is  </a:t>
            </a:r>
            <a:r>
              <a:rPr lang="en-US" i="1" dirty="0"/>
              <a:t>a</a:t>
            </a:r>
            <a:r>
              <a:rPr lang="en-US" dirty="0"/>
              <a:t> and the light that passes through the slit lands on the screen, a distance  </a:t>
            </a:r>
            <a:r>
              <a:rPr lang="en-US" i="1" dirty="0"/>
              <a:t>L</a:t>
            </a:r>
            <a:r>
              <a:rPr lang="en-US" dirty="0"/>
              <a:t> away. If the screen is moved farther away, the size of the central spot will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Increase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Decrease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Stay the same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Impossible to tell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Laue Pattern for Beryl</a:t>
            </a:r>
          </a:p>
        </p:txBody>
      </p:sp>
      <p:pic>
        <p:nvPicPr>
          <p:cNvPr id="11268" name="Picture 3" descr="38-25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75" y="1281113"/>
            <a:ext cx="385603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Laue Pattern for Rubisco</a:t>
            </a:r>
          </a:p>
        </p:txBody>
      </p:sp>
      <p:pic>
        <p:nvPicPr>
          <p:cNvPr id="12292" name="Picture 3" descr="38-25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9850" y="1184275"/>
            <a:ext cx="447357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223.13.0.6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radar waves (</a:t>
            </a:r>
            <a:r>
              <a:rPr lang="en-US" dirty="0">
                <a:sym typeface="Symbol"/>
              </a:rPr>
              <a:t> = </a:t>
            </a:r>
            <a:r>
              <a:rPr lang="en-US" dirty="0"/>
              <a:t>3.2cm) that illuminate a circular aperture with diameter of 2mm. Will the wave nature of light be important?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8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223.12.3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I have a circular aperture illuminated by a laser. The aperture Diameter is  D and the light that passes through the slit lands on the screen, </a:t>
            </a:r>
            <a:r>
              <a:rPr lang="en-US" i="1" dirty="0"/>
              <a:t>a</a:t>
            </a:r>
            <a:r>
              <a:rPr lang="en-US" dirty="0"/>
              <a:t> distance  </a:t>
            </a:r>
            <a:r>
              <a:rPr lang="en-US" i="1" dirty="0"/>
              <a:t>L</a:t>
            </a:r>
            <a:r>
              <a:rPr lang="en-US" dirty="0"/>
              <a:t> away. If the aperture size increases, the size of the central spot will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Increase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Decrease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Stay the same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Impossible to tell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990600"/>
            <a:ext cx="76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900613" y="2414588"/>
            <a:ext cx="3344863" cy="20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14400" y="3733800"/>
            <a:ext cx="76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3429000"/>
            <a:ext cx="64008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14400" y="2819400"/>
            <a:ext cx="6400800" cy="6096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2819400" y="2819400"/>
            <a:ext cx="685800" cy="914400"/>
          </a:xfrm>
          <a:prstGeom prst="arc">
            <a:avLst>
              <a:gd name="adj1" fmla="val 18337116"/>
              <a:gd name="adj2" fmla="val 210644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V="1">
            <a:off x="2743200" y="2895600"/>
            <a:ext cx="762000" cy="914400"/>
          </a:xfrm>
          <a:prstGeom prst="arc">
            <a:avLst>
              <a:gd name="adj1" fmla="val 18337116"/>
              <a:gd name="adj2" fmla="val 210644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71800" y="2590800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/>
              </a:rPr>
              <a:t>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85800" y="3124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800" y="320040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3000" y="1981200"/>
            <a:ext cx="233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Circular Aperture</a:t>
            </a:r>
          </a:p>
        </p:txBody>
      </p:sp>
      <p:sp>
        <p:nvSpPr>
          <p:cNvPr id="19" name="Freeform 18"/>
          <p:cNvSpPr/>
          <p:nvPr/>
        </p:nvSpPr>
        <p:spPr>
          <a:xfrm>
            <a:off x="1109272" y="2438401"/>
            <a:ext cx="567128" cy="814466"/>
          </a:xfrm>
          <a:custGeom>
            <a:avLst/>
            <a:gdLst>
              <a:gd name="connsiteX0" fmla="*/ 464695 w 464695"/>
              <a:gd name="connsiteY0" fmla="*/ 0 h 629587"/>
              <a:gd name="connsiteX1" fmla="*/ 209862 w 464695"/>
              <a:gd name="connsiteY1" fmla="*/ 314793 h 629587"/>
              <a:gd name="connsiteX2" fmla="*/ 329784 w 464695"/>
              <a:gd name="connsiteY2" fmla="*/ 299803 h 629587"/>
              <a:gd name="connsiteX3" fmla="*/ 0 w 464695"/>
              <a:gd name="connsiteY3" fmla="*/ 629587 h 62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695" h="629587">
                <a:moveTo>
                  <a:pt x="464695" y="0"/>
                </a:moveTo>
                <a:cubicBezTo>
                  <a:pt x="348521" y="132413"/>
                  <a:pt x="232347" y="264826"/>
                  <a:pt x="209862" y="314793"/>
                </a:cubicBezTo>
                <a:cubicBezTo>
                  <a:pt x="187377" y="364760"/>
                  <a:pt x="364761" y="247337"/>
                  <a:pt x="329784" y="299803"/>
                </a:cubicBezTo>
                <a:cubicBezTo>
                  <a:pt x="294807" y="352269"/>
                  <a:pt x="147403" y="490928"/>
                  <a:pt x="0" y="629587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467600" y="2286000"/>
            <a:ext cx="457200" cy="509666"/>
          </a:xfrm>
          <a:custGeom>
            <a:avLst/>
            <a:gdLst>
              <a:gd name="connsiteX0" fmla="*/ 464695 w 464695"/>
              <a:gd name="connsiteY0" fmla="*/ 0 h 629587"/>
              <a:gd name="connsiteX1" fmla="*/ 209862 w 464695"/>
              <a:gd name="connsiteY1" fmla="*/ 314793 h 629587"/>
              <a:gd name="connsiteX2" fmla="*/ 329784 w 464695"/>
              <a:gd name="connsiteY2" fmla="*/ 299803 h 629587"/>
              <a:gd name="connsiteX3" fmla="*/ 0 w 464695"/>
              <a:gd name="connsiteY3" fmla="*/ 629587 h 62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695" h="629587">
                <a:moveTo>
                  <a:pt x="464695" y="0"/>
                </a:moveTo>
                <a:cubicBezTo>
                  <a:pt x="348521" y="132413"/>
                  <a:pt x="232347" y="264826"/>
                  <a:pt x="209862" y="314793"/>
                </a:cubicBezTo>
                <a:cubicBezTo>
                  <a:pt x="187377" y="364760"/>
                  <a:pt x="364761" y="247337"/>
                  <a:pt x="329784" y="299803"/>
                </a:cubicBezTo>
                <a:cubicBezTo>
                  <a:pt x="294807" y="352269"/>
                  <a:pt x="147403" y="490928"/>
                  <a:pt x="0" y="629587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01000" y="18288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First Minimum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0" y="41910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Central Maximum</a:t>
            </a:r>
          </a:p>
        </p:txBody>
      </p:sp>
      <p:sp>
        <p:nvSpPr>
          <p:cNvPr id="24" name="Freeform 23"/>
          <p:cNvSpPr/>
          <p:nvPr/>
        </p:nvSpPr>
        <p:spPr>
          <a:xfrm>
            <a:off x="5201587" y="3672590"/>
            <a:ext cx="704538" cy="554636"/>
          </a:xfrm>
          <a:custGeom>
            <a:avLst/>
            <a:gdLst>
              <a:gd name="connsiteX0" fmla="*/ 0 w 704538"/>
              <a:gd name="connsiteY0" fmla="*/ 554636 h 554636"/>
              <a:gd name="connsiteX1" fmla="*/ 359764 w 704538"/>
              <a:gd name="connsiteY1" fmla="*/ 299803 h 554636"/>
              <a:gd name="connsiteX2" fmla="*/ 704538 w 704538"/>
              <a:gd name="connsiteY2" fmla="*/ 0 h 55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538" h="554636">
                <a:moveTo>
                  <a:pt x="0" y="554636"/>
                </a:moveTo>
                <a:cubicBezTo>
                  <a:pt x="121170" y="473439"/>
                  <a:pt x="242341" y="392242"/>
                  <a:pt x="359764" y="299803"/>
                </a:cubicBezTo>
                <a:cubicBezTo>
                  <a:pt x="477187" y="207364"/>
                  <a:pt x="704538" y="0"/>
                  <a:pt x="704538" y="0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05600" y="50292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Intensity Pattern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00" y="320040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620000" y="2819400"/>
            <a:ext cx="0" cy="1219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90600" y="5791200"/>
            <a:ext cx="63246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86200" y="5496580"/>
            <a:ext cx="33534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11" y="304800"/>
            <a:ext cx="9024889" cy="618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93270"/>
            <a:ext cx="7467599" cy="497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447"/>
            <a:ext cx="7010399" cy="682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223.12.4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I have a laser pointer with a wavelength of 632nm and a beam profile that is about half a millimeter across.  I shine it through a circular aperture with a diameter of 1m. About how big is the central spot on a screen 10m away?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6.1683 x 10</a:t>
            </a:r>
            <a:r>
              <a:rPr lang="en-US" baseline="30000" dirty="0"/>
              <a:t>-6</a:t>
            </a:r>
            <a:r>
              <a:rPr lang="en-US" dirty="0"/>
              <a:t>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few millimeters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Maybe a centimeter or two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About a 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914400"/>
            <a:ext cx="5105400" cy="508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423</Words>
  <Application>Microsoft Office PowerPoint</Application>
  <PresentationFormat>On-screen Show (4:3)</PresentationFormat>
  <Paragraphs>83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Symbol</vt:lpstr>
      <vt:lpstr>Office Theme</vt:lpstr>
      <vt:lpstr>Equation</vt:lpstr>
      <vt:lpstr>Lecture 12</vt:lpstr>
      <vt:lpstr>Question 223.12.1</vt:lpstr>
      <vt:lpstr>Question 223.12.3</vt:lpstr>
      <vt:lpstr>PowerPoint Presentation</vt:lpstr>
      <vt:lpstr>PowerPoint Presentation</vt:lpstr>
      <vt:lpstr>PowerPoint Presentation</vt:lpstr>
      <vt:lpstr>PowerPoint Presentation</vt:lpstr>
      <vt:lpstr>Question 223.12.4</vt:lpstr>
      <vt:lpstr>PowerPoint Presentation</vt:lpstr>
      <vt:lpstr>PowerPoint Presentation</vt:lpstr>
      <vt:lpstr>PowerPoint Presentation</vt:lpstr>
      <vt:lpstr>PowerPoint Presentation</vt:lpstr>
      <vt:lpstr>Holography</vt:lpstr>
      <vt:lpstr>Holography Reconstruction</vt:lpstr>
      <vt:lpstr>Diffraction of X-Rays by Crystals</vt:lpstr>
      <vt:lpstr>PowerPoint Presentation</vt:lpstr>
      <vt:lpstr>Diffraction of X-Rays by Crystals, Set-Up</vt:lpstr>
      <vt:lpstr>PowerPoint Presentation</vt:lpstr>
      <vt:lpstr>PowerPoint Presentation</vt:lpstr>
      <vt:lpstr>Laue Pattern for Beryl</vt:lpstr>
      <vt:lpstr>Laue Pattern for Rubisco</vt:lpstr>
      <vt:lpstr>Question 223.13.0.6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11</cp:revision>
  <dcterms:created xsi:type="dcterms:W3CDTF">2011-09-29T23:52:44Z</dcterms:created>
  <dcterms:modified xsi:type="dcterms:W3CDTF">2025-09-04T01:19:49Z</dcterms:modified>
</cp:coreProperties>
</file>