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4" r:id="rId2"/>
    <p:sldId id="1110" r:id="rId3"/>
    <p:sldId id="1109" r:id="rId4"/>
    <p:sldId id="257" r:id="rId5"/>
    <p:sldId id="264" r:id="rId6"/>
    <p:sldId id="265" r:id="rId7"/>
    <p:sldId id="256" r:id="rId8"/>
    <p:sldId id="1112" r:id="rId9"/>
    <p:sldId id="259" r:id="rId10"/>
    <p:sldId id="260" r:id="rId11"/>
    <p:sldId id="268" r:id="rId12"/>
    <p:sldId id="1114" r:id="rId13"/>
    <p:sldId id="261" r:id="rId14"/>
    <p:sldId id="1045" r:id="rId15"/>
    <p:sldId id="266" r:id="rId16"/>
    <p:sldId id="111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39A1B-5F00-4ADD-946C-E1D7D158EAFE}" v="1" dt="2023-10-17T21:30:06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7239A1B-5F00-4ADD-946C-E1D7D158EAFE}"/>
    <pc:docChg chg="undo custSel addSld delSld modSld sldOrd">
      <pc:chgData name="Lines, Todd" userId="afaf7c3a-e8aa-4568-882a-02ad8f9e19b0" providerId="ADAL" clId="{97239A1B-5F00-4ADD-946C-E1D7D158EAFE}" dt="2023-10-17T21:44:48.513" v="21"/>
      <pc:docMkLst>
        <pc:docMk/>
      </pc:docMkLst>
      <pc:sldChg chg="del">
        <pc:chgData name="Lines, Todd" userId="afaf7c3a-e8aa-4568-882a-02ad8f9e19b0" providerId="ADAL" clId="{97239A1B-5F00-4ADD-946C-E1D7D158EAFE}" dt="2023-10-17T21:42:51.724" v="5" actId="47"/>
        <pc:sldMkLst>
          <pc:docMk/>
          <pc:sldMk cId="0" sldId="258"/>
        </pc:sldMkLst>
      </pc:sldChg>
      <pc:sldChg chg="del">
        <pc:chgData name="Lines, Todd" userId="afaf7c3a-e8aa-4568-882a-02ad8f9e19b0" providerId="ADAL" clId="{97239A1B-5F00-4ADD-946C-E1D7D158EAFE}" dt="2023-10-17T21:42:36.408" v="3" actId="47"/>
        <pc:sldMkLst>
          <pc:docMk/>
          <pc:sldMk cId="0" sldId="262"/>
        </pc:sldMkLst>
      </pc:sldChg>
      <pc:sldChg chg="del">
        <pc:chgData name="Lines, Todd" userId="afaf7c3a-e8aa-4568-882a-02ad8f9e19b0" providerId="ADAL" clId="{97239A1B-5F00-4ADD-946C-E1D7D158EAFE}" dt="2023-10-17T21:42:43.601" v="4" actId="47"/>
        <pc:sldMkLst>
          <pc:docMk/>
          <pc:sldMk cId="0" sldId="263"/>
        </pc:sldMkLst>
      </pc:sldChg>
      <pc:sldChg chg="addSp delSp mod">
        <pc:chgData name="Lines, Todd" userId="afaf7c3a-e8aa-4568-882a-02ad8f9e19b0" providerId="ADAL" clId="{97239A1B-5F00-4ADD-946C-E1D7D158EAFE}" dt="2023-10-17T21:29:09.804" v="1" actId="22"/>
        <pc:sldMkLst>
          <pc:docMk/>
          <pc:sldMk cId="1322088727" sldId="267"/>
        </pc:sldMkLst>
        <pc:spChg chg="add del">
          <ac:chgData name="Lines, Todd" userId="afaf7c3a-e8aa-4568-882a-02ad8f9e19b0" providerId="ADAL" clId="{97239A1B-5F00-4ADD-946C-E1D7D158EAFE}" dt="2023-10-17T21:29:09.804" v="1" actId="22"/>
          <ac:spMkLst>
            <pc:docMk/>
            <pc:sldMk cId="1322088727" sldId="267"/>
            <ac:spMk id="3" creationId="{6CCB7219-606D-204B-9930-7BA5AE6CC6A5}"/>
          </ac:spMkLst>
        </pc:spChg>
      </pc:sldChg>
      <pc:sldChg chg="add">
        <pc:chgData name="Lines, Todd" userId="afaf7c3a-e8aa-4568-882a-02ad8f9e19b0" providerId="ADAL" clId="{97239A1B-5F00-4ADD-946C-E1D7D158EAFE}" dt="2023-10-17T21:30:06.313" v="2"/>
        <pc:sldMkLst>
          <pc:docMk/>
          <pc:sldMk cId="0" sldId="1044"/>
        </pc:sldMkLst>
      </pc:sldChg>
      <pc:sldChg chg="add ord">
        <pc:chgData name="Lines, Todd" userId="afaf7c3a-e8aa-4568-882a-02ad8f9e19b0" providerId="ADAL" clId="{97239A1B-5F00-4ADD-946C-E1D7D158EAFE}" dt="2023-10-17T21:44:48.513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97239A1B-5F00-4ADD-946C-E1D7D158EAFE}" dt="2023-10-17T21:43:50.737" v="13"/>
        <pc:sldMkLst>
          <pc:docMk/>
          <pc:sldMk cId="0" sldId="1109"/>
        </pc:sldMkLst>
      </pc:sldChg>
      <pc:sldChg chg="add ord">
        <pc:chgData name="Lines, Todd" userId="afaf7c3a-e8aa-4568-882a-02ad8f9e19b0" providerId="ADAL" clId="{97239A1B-5F00-4ADD-946C-E1D7D158EAFE}" dt="2023-10-17T21:43:47.972" v="11"/>
        <pc:sldMkLst>
          <pc:docMk/>
          <pc:sldMk cId="0" sldId="1110"/>
        </pc:sldMkLst>
      </pc:sldChg>
      <pc:sldChg chg="add ord">
        <pc:chgData name="Lines, Todd" userId="afaf7c3a-e8aa-4568-882a-02ad8f9e19b0" providerId="ADAL" clId="{97239A1B-5F00-4ADD-946C-E1D7D158EAFE}" dt="2023-10-17T21:44:16.408" v="15"/>
        <pc:sldMkLst>
          <pc:docMk/>
          <pc:sldMk cId="0" sldId="1112"/>
        </pc:sldMkLst>
      </pc:sldChg>
      <pc:sldChg chg="add ord">
        <pc:chgData name="Lines, Todd" userId="afaf7c3a-e8aa-4568-882a-02ad8f9e19b0" providerId="ADAL" clId="{97239A1B-5F00-4ADD-946C-E1D7D158EAFE}" dt="2023-10-17T21:44:27.903" v="17"/>
        <pc:sldMkLst>
          <pc:docMk/>
          <pc:sldMk cId="0" sldId="1113"/>
        </pc:sldMkLst>
      </pc:sldChg>
      <pc:sldChg chg="add ord">
        <pc:chgData name="Lines, Todd" userId="afaf7c3a-e8aa-4568-882a-02ad8f9e19b0" providerId="ADAL" clId="{97239A1B-5F00-4ADD-946C-E1D7D158EAFE}" dt="2023-10-17T21:44:37.488" v="19"/>
        <pc:sldMkLst>
          <pc:docMk/>
          <pc:sldMk cId="0" sldId="11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A7AD-3644-4FD9-AB8D-0B617DF79C2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223.23.1</a:t>
            </a:r>
          </a:p>
        </p:txBody>
      </p:sp>
      <p:sp>
        <p:nvSpPr>
          <p:cNvPr id="2395144" name="Rectangle 8"/>
          <p:cNvSpPr>
            <a:spLocks noGrp="1" noChangeArrowheads="1"/>
          </p:cNvSpPr>
          <p:nvPr>
            <p:ph idx="1"/>
          </p:nvPr>
        </p:nvSpPr>
        <p:spPr>
          <a:xfrm>
            <a:off x="990600" y="1310255"/>
            <a:ext cx="7162800" cy="5035954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 sz="2400" dirty="0"/>
              <a:t>For a continuous charge distribution, we need to integrate to find the field. What is the correct expression for the field due to a continuous charge distribution?</a:t>
            </a:r>
          </a:p>
          <a:p>
            <a:pPr marL="381000" indent="-381000"/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</p:txBody>
      </p:sp>
      <p:graphicFrame>
        <p:nvGraphicFramePr>
          <p:cNvPr id="2395140" name="Object 4"/>
          <p:cNvGraphicFramePr>
            <a:graphicFrameLocks noChangeAspect="1"/>
          </p:cNvGraphicFramePr>
          <p:nvPr/>
        </p:nvGraphicFramePr>
        <p:xfrm>
          <a:off x="1409700" y="5029200"/>
          <a:ext cx="15843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31640" progId="Equation.3">
                  <p:embed/>
                </p:oleObj>
              </mc:Choice>
              <mc:Fallback>
                <p:oleObj name="Equation" r:id="rId2" imgW="977760" imgH="431640" progId="Equation.3">
                  <p:embed/>
                  <p:pic>
                    <p:nvPicPr>
                      <p:cNvPr id="2395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029200"/>
                        <a:ext cx="15843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5" name="Object 9"/>
          <p:cNvGraphicFramePr>
            <a:graphicFrameLocks noChangeAspect="1"/>
          </p:cNvGraphicFramePr>
          <p:nvPr/>
        </p:nvGraphicFramePr>
        <p:xfrm>
          <a:off x="1338263" y="3252788"/>
          <a:ext cx="15636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31640" progId="Equation.3">
                  <p:embed/>
                </p:oleObj>
              </mc:Choice>
              <mc:Fallback>
                <p:oleObj name="Equation" r:id="rId4" imgW="965160" imgH="431640" progId="Equation.3">
                  <p:embed/>
                  <p:pic>
                    <p:nvPicPr>
                      <p:cNvPr id="2395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252788"/>
                        <a:ext cx="1563687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6" name="Object 10"/>
          <p:cNvGraphicFramePr>
            <a:graphicFrameLocks noChangeAspect="1"/>
          </p:cNvGraphicFramePr>
          <p:nvPr/>
        </p:nvGraphicFramePr>
        <p:xfrm>
          <a:off x="1346200" y="2352675"/>
          <a:ext cx="17065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23951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52675"/>
                        <a:ext cx="170656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7" name="Object 11"/>
          <p:cNvGraphicFramePr>
            <a:graphicFrameLocks noChangeAspect="1"/>
          </p:cNvGraphicFramePr>
          <p:nvPr/>
        </p:nvGraphicFramePr>
        <p:xfrm>
          <a:off x="1333500" y="4049713"/>
          <a:ext cx="18065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431640" progId="Equation.3">
                  <p:embed/>
                </p:oleObj>
              </mc:Choice>
              <mc:Fallback>
                <p:oleObj name="Equation" r:id="rId8" imgW="1117440" imgH="431640" progId="Equation.3">
                  <p:embed/>
                  <p:pic>
                    <p:nvPicPr>
                      <p:cNvPr id="2395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49713"/>
                        <a:ext cx="18065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 flipV="1">
            <a:off x="1694757" y="1665026"/>
            <a:ext cx="4965351" cy="128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94757" y="2947916"/>
            <a:ext cx="4869816" cy="128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64574" y="2934269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7" y="2957349"/>
            <a:ext cx="534697" cy="536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922" y="2210937"/>
            <a:ext cx="218365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78175" y="2497542"/>
            <a:ext cx="204715" cy="191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978" y="18970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760333" y="231101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95558" y="1439056"/>
            <a:ext cx="5707602" cy="3607630"/>
            <a:chOff x="1795558" y="1439056"/>
            <a:chExt cx="5707602" cy="3607630"/>
          </a:xfrm>
        </p:grpSpPr>
        <p:grpSp>
          <p:nvGrpSpPr>
            <p:cNvPr id="188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89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2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29" name="Isosceles Triangle 22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Isosceles Triangle 22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Isosceles Triangle 23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Isosceles Triangle 23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1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19" name="Isosceles Triangle 21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Isosceles Triangle 21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Isosceles Triangle 22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Isosceles Triangle 22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0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09" name="Isosceles Triangle 20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9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" name="Parallelogram 8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5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Isosceles Triangle 161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Isosceles Triangle 162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6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2" name="Isosceles Triangle 171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Isosceles Triangle 172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3" name="Isosceles Triangle 18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4" name="Arc 23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Oval 28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231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disk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777" y="282672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220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223.23.3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Picture best shows the field from a long straight wire?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43001" y="3106270"/>
            <a:ext cx="1976717" cy="2940424"/>
            <a:chOff x="2783542" y="1183341"/>
            <a:chExt cx="5342964" cy="5455024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5441576" y="491714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338482" y="53519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455023" y="3074893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351929" y="350968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477435" y="13895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74341" y="1824317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292826" y="1183341"/>
              <a:ext cx="139786" cy="510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47448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392272" y="19363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495802" y="195431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513731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518649" y="1595726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93225" y="26221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311154" y="159124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90366" y="26087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51929" y="2245659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902823" y="2250142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2801471" y="2250141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352365" y="2254624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257800" y="22591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338484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383308" y="35814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486838" y="35993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504767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509685" y="324075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284261" y="42672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302190" y="32362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81402" y="425376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342965" y="389068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893859" y="389516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792507" y="389516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4343401" y="389964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29519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374343" y="54281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77873" y="54460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4495802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3500720" y="508748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275296" y="61139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293225" y="508299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572437" y="610049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334000" y="573741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884894" y="574189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783542" y="574189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4334436" y="574637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154706" y="2693894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235388" y="3944470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5132294" y="437925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221941" y="578671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5118847" y="62215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3836567" y="3213846"/>
            <a:ext cx="1488467" cy="2796989"/>
            <a:chOff x="3836567" y="3213846"/>
            <a:chExt cx="1488467" cy="2796989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072424" y="3204882"/>
            <a:ext cx="1970084" cy="2809727"/>
            <a:chOff x="6072424" y="3204882"/>
            <a:chExt cx="1970084" cy="2809727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7057465" y="4224486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7019324" y="4458850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997458" y="3204882"/>
              <a:ext cx="51716" cy="275196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7014350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7030933" y="4497514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6699269" y="450717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6705902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6337755" y="431388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364255" y="4867181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7370888" y="431147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364288" y="485993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7016007" y="4664222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589786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6072424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6646202" y="4669054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6976208" y="4693215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6938066" y="4927579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7068245" y="345186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7028514" y="358428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7018150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035425" y="364356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 flipV="1">
              <a:off x="6689936" y="3653045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696845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019877" y="380715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6634656" y="3811900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7391665" y="400781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6493180" y="400289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6983601" y="381427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6932764" y="4070214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7059281" y="5271688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019550" y="540410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7009186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7026461" y="5463389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 flipV="1">
              <a:off x="6680972" y="5472873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6687881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7010913" y="5626986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6625692" y="563172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382701" y="582764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6484216" y="582272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6974637" y="563409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6923800" y="5890042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1949824" y="2756647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223.23.2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long straight wire?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V="1">
            <a:off x="6111014" y="30099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2070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0700" y="289010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223.23.4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ring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9360" y="4025142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83" y="3015521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573830" y="295474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62458" y="268406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43350" y="2933700"/>
            <a:ext cx="1951841" cy="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0980" y="230886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239259" y="2109143"/>
            <a:ext cx="430477" cy="8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2840" y="205975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  <a:sym typeface="Symbol"/>
              </a:rPr>
              <a:t></a:t>
            </a:r>
            <a:endParaRPr lang="en-US" sz="24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297</Words>
  <Application>Microsoft Office PowerPoint</Application>
  <PresentationFormat>On-screen Show (4:3)</PresentationFormat>
  <Paragraphs>205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Freestyle Script</vt:lpstr>
      <vt:lpstr>Monotype Sorts</vt:lpstr>
      <vt:lpstr>Symbol</vt:lpstr>
      <vt:lpstr>Office Theme</vt:lpstr>
      <vt:lpstr>Equation</vt:lpstr>
      <vt:lpstr>Question 223.23.1</vt:lpstr>
      <vt:lpstr>Question 223.23.3</vt:lpstr>
      <vt:lpstr>Question 223.23.2</vt:lpstr>
      <vt:lpstr>PowerPoint Presentation</vt:lpstr>
      <vt:lpstr>PowerPoint Presentation</vt:lpstr>
      <vt:lpstr>PowerPoint Presentation</vt:lpstr>
      <vt:lpstr>PowerPoint Presentation</vt:lpstr>
      <vt:lpstr>Question 223.23.4</vt:lpstr>
      <vt:lpstr>PowerPoint Presentation</vt:lpstr>
      <vt:lpstr>PowerPoint Presentation</vt:lpstr>
      <vt:lpstr>PowerPoint Presentation</vt:lpstr>
      <vt:lpstr>Question 223.23.6</vt:lpstr>
      <vt:lpstr>PowerPoint Presentation</vt:lpstr>
      <vt:lpstr>Question 23.5</vt:lpstr>
      <vt:lpstr>PowerPoint Presentation</vt:lpstr>
      <vt:lpstr>Question 223.23.5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26</cp:revision>
  <dcterms:created xsi:type="dcterms:W3CDTF">2011-10-18T18:18:20Z</dcterms:created>
  <dcterms:modified xsi:type="dcterms:W3CDTF">2023-10-17T21:44:55Z</dcterms:modified>
</cp:coreProperties>
</file>