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1114" r:id="rId3"/>
    <p:sldId id="1045" r:id="rId4"/>
    <p:sldId id="270" r:id="rId5"/>
    <p:sldId id="1115" r:id="rId6"/>
    <p:sldId id="1116" r:id="rId7"/>
    <p:sldId id="1117" r:id="rId8"/>
    <p:sldId id="1118" r:id="rId9"/>
    <p:sldId id="258" r:id="rId10"/>
    <p:sldId id="260" r:id="rId11"/>
    <p:sldId id="1119" r:id="rId12"/>
    <p:sldId id="259" r:id="rId13"/>
    <p:sldId id="269" r:id="rId14"/>
    <p:sldId id="257" r:id="rId15"/>
    <p:sldId id="262" r:id="rId16"/>
    <p:sldId id="268" r:id="rId17"/>
    <p:sldId id="717" r:id="rId18"/>
    <p:sldId id="718" r:id="rId19"/>
    <p:sldId id="261" r:id="rId20"/>
    <p:sldId id="1120" r:id="rId21"/>
    <p:sldId id="1121" r:id="rId22"/>
    <p:sldId id="263" r:id="rId23"/>
    <p:sldId id="266" r:id="rId24"/>
    <p:sldId id="26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8F147-F6A5-4672-89C0-97BF004DB477}" v="75" dt="2023-10-19T18:23:55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C88F147-F6A5-4672-89C0-97BF004DB477}"/>
    <pc:docChg chg="undo custSel addSld delSld modSld sldOrd">
      <pc:chgData name="Lines, Todd" userId="afaf7c3a-e8aa-4568-882a-02ad8f9e19b0" providerId="ADAL" clId="{AC88F147-F6A5-4672-89C0-97BF004DB477}" dt="2023-10-19T18:25:06.496" v="677" actId="1035"/>
      <pc:docMkLst>
        <pc:docMk/>
      </pc:docMkLst>
      <pc:sldChg chg="modSp mod">
        <pc:chgData name="Lines, Todd" userId="afaf7c3a-e8aa-4568-882a-02ad8f9e19b0" providerId="ADAL" clId="{AC88F147-F6A5-4672-89C0-97BF004DB477}" dt="2023-10-19T17:39:49.617" v="19" actId="20577"/>
        <pc:sldMkLst>
          <pc:docMk/>
          <pc:sldMk cId="0" sldId="256"/>
        </pc:sldMkLst>
        <pc:spChg chg="mod">
          <ac:chgData name="Lines, Todd" userId="afaf7c3a-e8aa-4568-882a-02ad8f9e19b0" providerId="ADAL" clId="{AC88F147-F6A5-4672-89C0-97BF004DB477}" dt="2023-10-19T17:39:49.617" v="1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7"/>
        </pc:sldMkLst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8"/>
        </pc:sldMkLst>
      </pc:sldChg>
      <pc:sldChg chg="add ord">
        <pc:chgData name="Lines, Todd" userId="afaf7c3a-e8aa-4568-882a-02ad8f9e19b0" providerId="ADAL" clId="{AC88F147-F6A5-4672-89C0-97BF004DB477}" dt="2023-10-19T17:40:10.916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AC88F147-F6A5-4672-89C0-97BF004DB477}" dt="2023-10-19T17:39:36.102" v="7"/>
        <pc:sldMkLst>
          <pc:docMk/>
          <pc:sldMk cId="0" sldId="1114"/>
        </pc:sldMkLst>
      </pc:sldChg>
      <pc:sldChg chg="addSp modSp add mod modClrScheme chgLayout">
        <pc:chgData name="Lines, Todd" userId="afaf7c3a-e8aa-4568-882a-02ad8f9e19b0" providerId="ADAL" clId="{AC88F147-F6A5-4672-89C0-97BF004DB477}" dt="2023-10-19T17:47:48.519" v="140" actId="6549"/>
        <pc:sldMkLst>
          <pc:docMk/>
          <pc:sldMk cId="582210687" sldId="1115"/>
        </pc:sldMkLst>
        <pc:spChg chg="add mod ord">
          <ac:chgData name="Lines, Todd" userId="afaf7c3a-e8aa-4568-882a-02ad8f9e19b0" providerId="ADAL" clId="{AC88F147-F6A5-4672-89C0-97BF004DB477}" dt="2023-10-19T17:43:39.595" v="43" actId="20577"/>
          <ac:spMkLst>
            <pc:docMk/>
            <pc:sldMk cId="582210687" sldId="1115"/>
            <ac:spMk id="3" creationId="{1E8D117C-CBEF-CCE3-D265-C27F3FDF81FB}"/>
          </ac:spMkLst>
        </pc:spChg>
        <pc:spChg chg="add mod ord">
          <ac:chgData name="Lines, Todd" userId="afaf7c3a-e8aa-4568-882a-02ad8f9e19b0" providerId="ADAL" clId="{AC88F147-F6A5-4672-89C0-97BF004DB477}" dt="2023-10-19T17:47:48.519" v="140" actId="6549"/>
          <ac:spMkLst>
            <pc:docMk/>
            <pc:sldMk cId="582210687" sldId="1115"/>
            <ac:spMk id="4" creationId="{F91EB4F6-7EF4-A046-5E86-AE119D607713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7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1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9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50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9" creationId="{00000000-0000-0000-0000-000000000000}"/>
          </ac:spMkLst>
        </pc:spChg>
        <pc:grpChg chg="add mod">
          <ac:chgData name="Lines, Todd" userId="afaf7c3a-e8aa-4568-882a-02ad8f9e19b0" providerId="ADAL" clId="{AC88F147-F6A5-4672-89C0-97BF004DB477}" dt="2023-10-19T17:47:20.863" v="138" actId="1076"/>
          <ac:grpSpMkLst>
            <pc:docMk/>
            <pc:sldMk cId="582210687" sldId="1115"/>
            <ac:grpSpMk id="2" creationId="{6949280E-BBA6-E724-AB8A-C22D786BFAC2}"/>
          </ac:grpSpMkLst>
        </pc:grp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3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4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9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67" creationId="{00000000-0000-0000-0000-000000000000}"/>
          </ac:cxnSpMkLst>
        </pc:cxnChg>
      </pc:sldChg>
      <pc:sldChg chg="modSp add mod">
        <pc:chgData name="Lines, Todd" userId="afaf7c3a-e8aa-4568-882a-02ad8f9e19b0" providerId="ADAL" clId="{AC88F147-F6A5-4672-89C0-97BF004DB477}" dt="2023-10-19T17:50:30.185" v="176"/>
        <pc:sldMkLst>
          <pc:docMk/>
          <pc:sldMk cId="4040945455" sldId="1116"/>
        </pc:sldMkLst>
        <pc:spChg chg="mod">
          <ac:chgData name="Lines, Todd" userId="afaf7c3a-e8aa-4568-882a-02ad8f9e19b0" providerId="ADAL" clId="{AC88F147-F6A5-4672-89C0-97BF004DB477}" dt="2023-10-19T17:50:30.185" v="176"/>
          <ac:spMkLst>
            <pc:docMk/>
            <pc:sldMk cId="4040945455" sldId="1116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3:07.624" v="266" actId="16959"/>
        <pc:sldMkLst>
          <pc:docMk/>
          <pc:sldMk cId="2321517539" sldId="1117"/>
        </pc:sldMkLst>
        <pc:spChg chg="mod">
          <ac:chgData name="Lines, Todd" userId="afaf7c3a-e8aa-4568-882a-02ad8f9e19b0" providerId="ADAL" clId="{AC88F147-F6A5-4672-89C0-97BF004DB477}" dt="2023-10-19T17:53:07.624" v="266" actId="16959"/>
          <ac:spMkLst>
            <pc:docMk/>
            <pc:sldMk cId="2321517539" sldId="1117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4:58.060" v="286" actId="27636"/>
        <pc:sldMkLst>
          <pc:docMk/>
          <pc:sldMk cId="2506219308" sldId="1118"/>
        </pc:sldMkLst>
        <pc:spChg chg="mod">
          <ac:chgData name="Lines, Todd" userId="afaf7c3a-e8aa-4568-882a-02ad8f9e19b0" providerId="ADAL" clId="{AC88F147-F6A5-4672-89C0-97BF004DB477}" dt="2023-10-19T17:54:58.060" v="286" actId="27636"/>
          <ac:spMkLst>
            <pc:docMk/>
            <pc:sldMk cId="2506219308" sldId="1118"/>
            <ac:spMk id="4" creationId="{F91EB4F6-7EF4-A046-5E86-AE119D607713}"/>
          </ac:spMkLst>
        </pc:spChg>
      </pc:sldChg>
      <pc:sldChg chg="modSp new mod">
        <pc:chgData name="Lines, Todd" userId="afaf7c3a-e8aa-4568-882a-02ad8f9e19b0" providerId="ADAL" clId="{AC88F147-F6A5-4672-89C0-97BF004DB477}" dt="2023-10-19T18:06:01.498" v="409" actId="20577"/>
        <pc:sldMkLst>
          <pc:docMk/>
          <pc:sldMk cId="3823134880" sldId="1119"/>
        </pc:sldMkLst>
        <pc:spChg chg="mod">
          <ac:chgData name="Lines, Todd" userId="afaf7c3a-e8aa-4568-882a-02ad8f9e19b0" providerId="ADAL" clId="{AC88F147-F6A5-4672-89C0-97BF004DB477}" dt="2023-10-19T17:58:49.158" v="302" actId="20577"/>
          <ac:spMkLst>
            <pc:docMk/>
            <pc:sldMk cId="3823134880" sldId="1119"/>
            <ac:spMk id="2" creationId="{14AC17F8-A66D-BE88-FD37-30B362208C6B}"/>
          </ac:spMkLst>
        </pc:spChg>
        <pc:spChg chg="mod">
          <ac:chgData name="Lines, Todd" userId="afaf7c3a-e8aa-4568-882a-02ad8f9e19b0" providerId="ADAL" clId="{AC88F147-F6A5-4672-89C0-97BF004DB477}" dt="2023-10-19T18:06:01.498" v="409" actId="20577"/>
          <ac:spMkLst>
            <pc:docMk/>
            <pc:sldMk cId="3823134880" sldId="1119"/>
            <ac:spMk id="3" creationId="{8F7A033B-67E4-A1E2-1C29-3C8825CDC872}"/>
          </ac:spMkLst>
        </pc:spChg>
      </pc:sldChg>
      <pc:sldChg chg="addSp delSp modSp new mod">
        <pc:chgData name="Lines, Todd" userId="afaf7c3a-e8aa-4568-882a-02ad8f9e19b0" providerId="ADAL" clId="{AC88F147-F6A5-4672-89C0-97BF004DB477}" dt="2023-10-19T18:24:36.014" v="638" actId="478"/>
        <pc:sldMkLst>
          <pc:docMk/>
          <pc:sldMk cId="685766200" sldId="1120"/>
        </pc:sldMkLst>
        <pc:spChg chg="mod">
          <ac:chgData name="Lines, Todd" userId="afaf7c3a-e8aa-4568-882a-02ad8f9e19b0" providerId="ADAL" clId="{AC88F147-F6A5-4672-89C0-97BF004DB477}" dt="2023-10-19T18:19:01.471" v="418" actId="20577"/>
          <ac:spMkLst>
            <pc:docMk/>
            <pc:sldMk cId="685766200" sldId="1120"/>
            <ac:spMk id="2" creationId="{9260AA80-3252-7EDA-A88A-CC9E33AF2A2A}"/>
          </ac:spMkLst>
        </pc:spChg>
        <pc:spChg chg="mod">
          <ac:chgData name="Lines, Todd" userId="afaf7c3a-e8aa-4568-882a-02ad8f9e19b0" providerId="ADAL" clId="{AC88F147-F6A5-4672-89C0-97BF004DB477}" dt="2023-10-19T18:23:20.994" v="619" actId="20577"/>
          <ac:spMkLst>
            <pc:docMk/>
            <pc:sldMk cId="685766200" sldId="1120"/>
            <ac:spMk id="3" creationId="{C111E1D4-8A7A-28E6-D705-5C47254366B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4" creationId="{86515C94-CF98-7B60-0F6F-042D387BEB5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5" creationId="{7D969A3F-7859-E11B-7D88-158A37579A3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6" creationId="{EBBFD9DD-9774-BB22-4301-CD9C510F91E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7" creationId="{891E3D0D-1C68-C35F-B650-D9E6F995B4FA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8" creationId="{C4B9D67F-BC32-D7BE-23E6-A2D81B07FF5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3" creationId="{3D6A818F-0F81-47CE-89DA-EF3497175C7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4" creationId="{13760EA4-EAA3-A320-DA5C-C3B1A483190E}"/>
          </ac:spMkLst>
        </pc:spChg>
        <pc:spChg chg="add del mod">
          <ac:chgData name="Lines, Todd" userId="afaf7c3a-e8aa-4568-882a-02ad8f9e19b0" providerId="ADAL" clId="{AC88F147-F6A5-4672-89C0-97BF004DB477}" dt="2023-10-19T18:24:34.095" v="637" actId="478"/>
          <ac:spMkLst>
            <pc:docMk/>
            <pc:sldMk cId="685766200" sldId="1120"/>
            <ac:spMk id="27" creationId="{2D43A0E1-3061-CCE9-8308-60CDBD36E3ED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31" creationId="{2BB81BCE-86D5-7DDD-3255-FF7FDFBC46B9}"/>
          </ac:spMkLst>
        </pc:s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9" creationId="{F8B9A0F2-049D-1FA1-3E57-DFB1B28D0B93}"/>
          </ac:grpSpMkLst>
        </pc:gr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16" creationId="{CE381D38-69E8-86DB-615A-98DF289FA4EC}"/>
          </ac:grpSpMkLst>
        </pc:grpChg>
        <pc:grpChg chg="add mod">
          <ac:chgData name="Lines, Todd" userId="afaf7c3a-e8aa-4568-882a-02ad8f9e19b0" providerId="ADAL" clId="{AC88F147-F6A5-4672-89C0-97BF004DB477}" dt="2023-10-19T18:23:34.061" v="623" actId="1076"/>
          <ac:grpSpMkLst>
            <pc:docMk/>
            <pc:sldMk cId="685766200" sldId="1120"/>
            <ac:grpSpMk id="32" creationId="{F05F3E1F-2C73-4712-135D-664EE47F7751}"/>
          </ac:grpSpMkLst>
        </pc:grpChg>
        <pc:graphicFrameChg chg="add del mod">
          <ac:chgData name="Lines, Todd" userId="afaf7c3a-e8aa-4568-882a-02ad8f9e19b0" providerId="ADAL" clId="{AC88F147-F6A5-4672-89C0-97BF004DB477}" dt="2023-10-19T18:24:29.955" v="635" actId="478"/>
          <ac:graphicFrameMkLst>
            <pc:docMk/>
            <pc:sldMk cId="685766200" sldId="1120"/>
            <ac:graphicFrameMk id="26" creationId="{163092D5-D7FE-7DDA-5487-14D19398C221}"/>
          </ac:graphicFrameMkLst>
        </pc:graphicFrameChg>
        <pc:graphicFrameChg chg="add del mod">
          <ac:chgData name="Lines, Todd" userId="afaf7c3a-e8aa-4568-882a-02ad8f9e19b0" providerId="ADAL" clId="{AC88F147-F6A5-4672-89C0-97BF004DB477}" dt="2023-10-19T18:24:36.014" v="638" actId="478"/>
          <ac:graphicFrameMkLst>
            <pc:docMk/>
            <pc:sldMk cId="685766200" sldId="1120"/>
            <ac:graphicFrameMk id="29" creationId="{1BC16005-4932-EB68-A876-A0837DD2B430}"/>
          </ac:graphicFrameMkLst>
        </pc:graphicFrame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0" creationId="{0C9D8CF1-6CE7-AC8F-CB2E-45A6D6CEFF10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1" creationId="{F1875665-0E35-0A58-53AC-4AC2FCF7A53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2" creationId="{497F13C0-7298-CAE0-EB61-2E4F72EAE65C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3" creationId="{BB28B8E8-586C-7828-D806-2AF4B4F8515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4" creationId="{C58AD1F0-46D7-AFA3-ABB0-2BB67DB80726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5" creationId="{8C248DDE-974B-42B4-8BF2-8FAD42EC1B3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7" creationId="{AD933DC5-68D4-6052-B70F-5C872D33D8A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8" creationId="{84261567-F89A-6740-48EE-913CD70897D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9" creationId="{BD5A6B4B-09D8-0C24-BDF8-FC95937498F5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0" creationId="{933CD082-4360-27BE-A991-7467C341677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1" creationId="{079B9F8A-B0CD-66A4-9DED-0486AC1D9D2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2" creationId="{2C17B50A-EF65-ED9F-0C36-7FD19F17371A}"/>
          </ac:cxnSpMkLst>
        </pc:cxnChg>
        <pc:cxnChg chg="add del mod">
          <ac:chgData name="Lines, Todd" userId="afaf7c3a-e8aa-4568-882a-02ad8f9e19b0" providerId="ADAL" clId="{AC88F147-F6A5-4672-89C0-97BF004DB477}" dt="2023-10-19T18:24:27.168" v="634" actId="478"/>
          <ac:cxnSpMkLst>
            <pc:docMk/>
            <pc:sldMk cId="685766200" sldId="1120"/>
            <ac:cxnSpMk id="25" creationId="{587DA64C-18F4-0180-2313-CF29C8D0CF34}"/>
          </ac:cxnSpMkLst>
        </pc:cxnChg>
        <pc:cxnChg chg="add del mod">
          <ac:chgData name="Lines, Todd" userId="afaf7c3a-e8aa-4568-882a-02ad8f9e19b0" providerId="ADAL" clId="{AC88F147-F6A5-4672-89C0-97BF004DB477}" dt="2023-10-19T18:24:32.398" v="636" actId="478"/>
          <ac:cxnSpMkLst>
            <pc:docMk/>
            <pc:sldMk cId="685766200" sldId="1120"/>
            <ac:cxnSpMk id="28" creationId="{CC922C39-7BF8-6AD2-9DB6-25382C40C3BA}"/>
          </ac:cxnSpMkLst>
        </pc:cxnChg>
        <pc:cxnChg chg="add mod">
          <ac:chgData name="Lines, Todd" userId="afaf7c3a-e8aa-4568-882a-02ad8f9e19b0" providerId="ADAL" clId="{AC88F147-F6A5-4672-89C0-97BF004DB477}" dt="2023-10-19T18:19:18.622" v="421" actId="164"/>
          <ac:cxnSpMkLst>
            <pc:docMk/>
            <pc:sldMk cId="685766200" sldId="1120"/>
            <ac:cxnSpMk id="30" creationId="{CF8818DA-E4E1-7F94-8DA5-8954A591804D}"/>
          </ac:cxnSpMkLst>
        </pc:cxnChg>
      </pc:sldChg>
      <pc:sldChg chg="delSp modSp add mod">
        <pc:chgData name="Lines, Todd" userId="afaf7c3a-e8aa-4568-882a-02ad8f9e19b0" providerId="ADAL" clId="{AC88F147-F6A5-4672-89C0-97BF004DB477}" dt="2023-10-19T18:25:06.496" v="677" actId="1035"/>
        <pc:sldMkLst>
          <pc:docMk/>
          <pc:sldMk cId="289759180" sldId="1121"/>
        </pc:sldMkLst>
        <pc:spChg chg="mod">
          <ac:chgData name="Lines, Todd" userId="afaf7c3a-e8aa-4568-882a-02ad8f9e19b0" providerId="ADAL" clId="{AC88F147-F6A5-4672-89C0-97BF004DB477}" dt="2023-10-19T18:24:04.672" v="633" actId="20577"/>
          <ac:spMkLst>
            <pc:docMk/>
            <pc:sldMk cId="289759180" sldId="1121"/>
            <ac:spMk id="3" creationId="{C111E1D4-8A7A-28E6-D705-5C47254366BB}"/>
          </ac:spMkLst>
        </pc:spChg>
        <pc:spChg chg="del">
          <ac:chgData name="Lines, Todd" userId="afaf7c3a-e8aa-4568-882a-02ad8f9e19b0" providerId="ADAL" clId="{AC88F147-F6A5-4672-89C0-97BF004DB477}" dt="2023-10-19T18:24:46.096" v="641" actId="478"/>
          <ac:spMkLst>
            <pc:docMk/>
            <pc:sldMk cId="289759180" sldId="1121"/>
            <ac:spMk id="24" creationId="{13760EA4-EAA3-A320-DA5C-C3B1A483190E}"/>
          </ac:spMkLst>
        </pc:spChg>
        <pc:spChg chg="mod">
          <ac:chgData name="Lines, Todd" userId="afaf7c3a-e8aa-4568-882a-02ad8f9e19b0" providerId="ADAL" clId="{AC88F147-F6A5-4672-89C0-97BF004DB477}" dt="2023-10-19T18:25:06.496" v="677" actId="1035"/>
          <ac:spMkLst>
            <pc:docMk/>
            <pc:sldMk cId="289759180" sldId="1121"/>
            <ac:spMk id="27" creationId="{2D43A0E1-3061-CCE9-8308-60CDBD36E3ED}"/>
          </ac:spMkLst>
        </pc:spChg>
        <pc:graphicFrameChg chg="del">
          <ac:chgData name="Lines, Todd" userId="afaf7c3a-e8aa-4568-882a-02ad8f9e19b0" providerId="ADAL" clId="{AC88F147-F6A5-4672-89C0-97BF004DB477}" dt="2023-10-19T18:24:48.495" v="642" actId="478"/>
          <ac:graphicFrameMkLst>
            <pc:docMk/>
            <pc:sldMk cId="289759180" sldId="1121"/>
            <ac:graphicFrameMk id="26" creationId="{163092D5-D7FE-7DDA-5487-14D19398C221}"/>
          </ac:graphicFrameMkLst>
        </pc:graphicFrameChg>
        <pc:graphicFrameChg chg="del">
          <ac:chgData name="Lines, Todd" userId="afaf7c3a-e8aa-4568-882a-02ad8f9e19b0" providerId="ADAL" clId="{AC88F147-F6A5-4672-89C0-97BF004DB477}" dt="2023-10-19T18:24:50.935" v="643" actId="478"/>
          <ac:graphicFrameMkLst>
            <pc:docMk/>
            <pc:sldMk cId="289759180" sldId="1121"/>
            <ac:graphicFrameMk id="29" creationId="{1BC16005-4932-EB68-A876-A0837DD2B430}"/>
          </ac:graphicFrameMkLst>
        </pc:graphicFrameChg>
        <pc:cxnChg chg="del mod">
          <ac:chgData name="Lines, Todd" userId="afaf7c3a-e8aa-4568-882a-02ad8f9e19b0" providerId="ADAL" clId="{AC88F147-F6A5-4672-89C0-97BF004DB477}" dt="2023-10-19T18:24:44.543" v="640" actId="478"/>
          <ac:cxnSpMkLst>
            <pc:docMk/>
            <pc:sldMk cId="289759180" sldId="1121"/>
            <ac:cxnSpMk id="25" creationId="{587DA64C-18F4-0180-2313-CF29C8D0CF34}"/>
          </ac:cxnSpMkLst>
        </pc:cxnChg>
        <pc:cxnChg chg="del">
          <ac:chgData name="Lines, Todd" userId="afaf7c3a-e8aa-4568-882a-02ad8f9e19b0" providerId="ADAL" clId="{AC88F147-F6A5-4672-89C0-97BF004DB477}" dt="2023-10-19T18:24:42.446" v="639" actId="478"/>
          <ac:cxnSpMkLst>
            <pc:docMk/>
            <pc:sldMk cId="289759180" sldId="1121"/>
            <ac:cxnSpMk id="28" creationId="{CC922C39-7BF8-6AD2-9DB6-25382C40C3BA}"/>
          </ac:cxnSpMkLst>
        </pc:cxnChg>
      </pc:sldChg>
      <pc:sldChg chg="add del ord">
        <pc:chgData name="Lines, Todd" userId="afaf7c3a-e8aa-4568-882a-02ad8f9e19b0" providerId="ADAL" clId="{AC88F147-F6A5-4672-89C0-97BF004DB477}" dt="2023-10-19T17:40:27.411" v="24" actId="47"/>
        <pc:sldMkLst>
          <pc:docMk/>
          <pc:sldMk cId="0" sldId="1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4DC73-7CAC-4475-AB23-E7EC0665246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AEA5-BC55-4A1B-AE97-9FC2BDCF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B76ED-4752-4917-B57E-AFE58E238675}" type="slidenum">
              <a:rPr lang="en-US"/>
              <a:pPr/>
              <a:t>17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E781-33D2-4285-BCC6-40B41051AD67}" type="slidenum">
              <a:rPr lang="en-US"/>
              <a:pPr/>
              <a:t>18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6D1-DFA9-404F-A784-0D888C362EB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009" y="52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http://stargazers.gsfc.nasa.gov/images/geospace_images/electricity/charged_plates.jpg]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113" y="703523"/>
            <a:ext cx="4959402" cy="434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17F8-A66D-BE88-FD37-30B3622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033B-67E4-A1E2-1C29-3C8825CD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ideal capacitor, what is the electric field outside of the capacitor?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-2/(2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13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3" y="119246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899" y="393816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70" y="127387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" y="108150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5" y="40016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5762" y="149476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V="1">
            <a:off x="2303251" y="298053"/>
            <a:ext cx="3325319" cy="914401"/>
            <a:chOff x="2953062" y="1906247"/>
            <a:chExt cx="3325319" cy="91440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5968" y="4257955"/>
            <a:ext cx="3325319" cy="914401"/>
            <a:chOff x="2953062" y="1906247"/>
            <a:chExt cx="3325319" cy="91440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63476" y="258080"/>
            <a:ext cx="3325319" cy="914401"/>
            <a:chOff x="2953062" y="1906247"/>
            <a:chExt cx="3325319" cy="91440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65974" y="1489772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290757" y="4257955"/>
            <a:ext cx="3325319" cy="914401"/>
            <a:chOff x="2953062" y="1906247"/>
            <a:chExt cx="3325319" cy="9144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79920" y="305300"/>
            <a:ext cx="21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are equal in strength and opposite in direction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" y="1692140"/>
            <a:ext cx="141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Fields are equal in strength and in the same direction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90160" y="1356360"/>
            <a:ext cx="1844040" cy="3474720"/>
          </a:xfrm>
          <a:custGeom>
            <a:avLst/>
            <a:gdLst>
              <a:gd name="connsiteX0" fmla="*/ 1158240 w 1158240"/>
              <a:gd name="connsiteY0" fmla="*/ 0 h 3276600"/>
              <a:gd name="connsiteX1" fmla="*/ 640080 w 1158240"/>
              <a:gd name="connsiteY1" fmla="*/ 1524000 h 3276600"/>
              <a:gd name="connsiteX2" fmla="*/ 868680 w 1158240"/>
              <a:gd name="connsiteY2" fmla="*/ 1386840 h 3276600"/>
              <a:gd name="connsiteX3" fmla="*/ 0 w 115824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3276600">
                <a:moveTo>
                  <a:pt x="1158240" y="0"/>
                </a:moveTo>
                <a:cubicBezTo>
                  <a:pt x="923290" y="646430"/>
                  <a:pt x="688340" y="1292860"/>
                  <a:pt x="640080" y="1524000"/>
                </a:cubicBezTo>
                <a:cubicBezTo>
                  <a:pt x="591820" y="1755140"/>
                  <a:pt x="975360" y="1094740"/>
                  <a:pt x="868680" y="1386840"/>
                </a:cubicBezTo>
                <a:cubicBezTo>
                  <a:pt x="762000" y="1678940"/>
                  <a:pt x="147320" y="2964180"/>
                  <a:pt x="0" y="32766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29200" y="640080"/>
            <a:ext cx="1783080" cy="21336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2551699">
            <a:off x="1539239" y="2692401"/>
            <a:ext cx="1051560" cy="23368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4375" y="37730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6480" y="59113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All bets are off near the edges</a:t>
            </a:r>
          </a:p>
        </p:txBody>
      </p:sp>
      <p:sp>
        <p:nvSpPr>
          <p:cNvPr id="66" name="Freeform 65"/>
          <p:cNvSpPr/>
          <p:nvPr/>
        </p:nvSpPr>
        <p:spPr>
          <a:xfrm rot="1416620" flipV="1">
            <a:off x="1253376" y="5179108"/>
            <a:ext cx="2544758" cy="236873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183380" flipH="1" flipV="1">
            <a:off x="3710934" y="5228381"/>
            <a:ext cx="2544758" cy="193778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File:Scheme of Millikan’s oil-drop appara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901"/>
            <a:ext cx="4847771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 descr="http://upload.wikimedia.org/wikipedia/commons/6/6f/Millikan%E2%80%99s_oil-drop_apparatu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1" y="1625900"/>
            <a:ext cx="4818728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5257" y="681466"/>
            <a:ext cx="14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Atomizer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82481" y="1204686"/>
            <a:ext cx="0" cy="10014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9200" y="5718983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Telescope</a:t>
            </a:r>
          </a:p>
        </p:txBody>
      </p:sp>
      <p:sp>
        <p:nvSpPr>
          <p:cNvPr id="17" name="Freeform 16"/>
          <p:cNvSpPr/>
          <p:nvPr/>
        </p:nvSpPr>
        <p:spPr>
          <a:xfrm>
            <a:off x="377371" y="5065486"/>
            <a:ext cx="3265715" cy="899885"/>
          </a:xfrm>
          <a:custGeom>
            <a:avLst/>
            <a:gdLst>
              <a:gd name="connsiteX0" fmla="*/ 3265715 w 3265715"/>
              <a:gd name="connsiteY0" fmla="*/ 899885 h 899885"/>
              <a:gd name="connsiteX1" fmla="*/ 566058 w 3265715"/>
              <a:gd name="connsiteY1" fmla="*/ 682171 h 899885"/>
              <a:gd name="connsiteX2" fmla="*/ 0 w 3265715"/>
              <a:gd name="connsiteY2" fmla="*/ 0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5" h="899885">
                <a:moveTo>
                  <a:pt x="3265715" y="899885"/>
                </a:moveTo>
                <a:cubicBezTo>
                  <a:pt x="2188029" y="866018"/>
                  <a:pt x="1110344" y="832152"/>
                  <a:pt x="566058" y="682171"/>
                </a:cubicBezTo>
                <a:cubicBezTo>
                  <a:pt x="21772" y="532190"/>
                  <a:pt x="67733" y="12579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90780" y="4136571"/>
            <a:ext cx="529449" cy="1828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24024" y="1204686"/>
            <a:ext cx="3258457" cy="2155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3004" y="564999"/>
            <a:ext cx="234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Charged Plates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10228" y="1088219"/>
            <a:ext cx="181429" cy="35418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1657" y="1088219"/>
            <a:ext cx="0" cy="3694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420290" y="1676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4290" y="1783081"/>
            <a:ext cx="83820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420290" y="4343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7151" y="33278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538" y="221854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656" y="305799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0" name="Cross 19"/>
          <p:cNvSpPr/>
          <p:nvPr/>
        </p:nvSpPr>
        <p:spPr>
          <a:xfrm>
            <a:off x="4312410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989466" y="2238376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5531610" y="2195904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6013793" y="2138442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3767767" y="2245871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125689" y="2248369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2558561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8197" y="43921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40777" y="45445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8027" y="4636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05337" y="4354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7937" y="4492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5277" y="463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82587" y="435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5187" y="449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7497" y="4641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04807" y="4359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7407" y="4497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4707" y="46144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42017" y="43321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4617" y="44695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6927" y="46319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4237" y="43496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6837" y="44870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4177" y="464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41487" y="436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4087" y="450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1112" y="4517047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8757" y="442960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41357" y="45670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flipH="1">
            <a:off x="527159" y="1661256"/>
            <a:ext cx="2123527" cy="3285498"/>
            <a:chOff x="5923620" y="1646265"/>
            <a:chExt cx="2123527" cy="3285498"/>
          </a:xfrm>
        </p:grpSpPr>
        <p:sp>
          <p:nvSpPr>
            <p:cNvPr id="18" name="Freeform 17"/>
            <p:cNvSpPr/>
            <p:nvPr/>
          </p:nvSpPr>
          <p:spPr>
            <a:xfrm flipV="1">
              <a:off x="5923620" y="3987383"/>
              <a:ext cx="1873770" cy="944380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208947" y="2771777"/>
              <a:ext cx="838200" cy="1347785"/>
              <a:chOff x="7772400" y="2081215"/>
              <a:chExt cx="838200" cy="1347785"/>
            </a:xfrm>
          </p:grpSpPr>
          <p:sp>
            <p:nvSpPr>
              <p:cNvPr id="7" name="Can 6"/>
              <p:cNvSpPr/>
              <p:nvPr/>
            </p:nvSpPr>
            <p:spPr>
              <a:xfrm>
                <a:off x="7772400" y="2514600"/>
                <a:ext cx="838200" cy="91440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7772400" y="2133600"/>
                <a:ext cx="838200" cy="6096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8039100" y="2081215"/>
                <a:ext cx="304800" cy="1524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ross 9"/>
              <p:cNvSpPr/>
              <p:nvPr/>
            </p:nvSpPr>
            <p:spPr>
              <a:xfrm>
                <a:off x="7867650" y="2324100"/>
                <a:ext cx="147638" cy="128588"/>
              </a:xfrm>
              <a:prstGeom prst="plus">
                <a:avLst>
                  <a:gd name="adj" fmla="val 361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8125" y="3252788"/>
                <a:ext cx="133350" cy="52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6011062" y="1846289"/>
              <a:ext cx="1873770" cy="941881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6166196" y="164626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6948183" y="1708724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7700189" y="198104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7717678" y="2493209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 flipV="1">
              <a:off x="6183436" y="4805106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 flipV="1">
              <a:off x="6695600" y="4822595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 flipV="1">
              <a:off x="7192774" y="4750142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 flipV="1">
              <a:off x="7510065" y="4497808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 flipV="1">
              <a:off x="7497573" y="4185513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811846" y="3087974"/>
            <a:ext cx="0" cy="689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2436" y="32378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4265" y="318041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64" name="Oval 63"/>
          <p:cNvSpPr/>
          <p:nvPr/>
        </p:nvSpPr>
        <p:spPr>
          <a:xfrm>
            <a:off x="7947288" y="3030510"/>
            <a:ext cx="252328" cy="2673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8064705" y="3297835"/>
            <a:ext cx="8747" cy="8694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87524" y="346522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g</a:t>
            </a:r>
            <a:endParaRPr lang="en-US" sz="28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037225" y="2413416"/>
            <a:ext cx="12491" cy="60210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85091" y="2553325"/>
            <a:ext cx="46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29667" y="2700728"/>
            <a:ext cx="9990" cy="357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52088" y="261578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D</a:t>
            </a:r>
          </a:p>
        </p:txBody>
      </p:sp>
      <p:sp>
        <p:nvSpPr>
          <p:cNvPr id="77" name="Oval 76"/>
          <p:cNvSpPr/>
          <p:nvPr/>
        </p:nvSpPr>
        <p:spPr>
          <a:xfrm>
            <a:off x="4499551" y="88694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72871" y="7845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27301" y="150403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46752" y="599607"/>
            <a:ext cx="114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Oil Drops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Analogy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41200" progId="Equation.3">
                  <p:embed/>
                </p:oleObj>
              </mc:Choice>
              <mc:Fallback>
                <p:oleObj name="Equation" r:id="rId2" imgW="482400" imgH="241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27960" y="518160"/>
          <a:ext cx="37953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914400" progId="Equation.3">
                  <p:embed/>
                </p:oleObj>
              </mc:Choice>
              <mc:Fallback>
                <p:oleObj name="Equation" r:id="rId2" imgW="1320800" imgH="914400" progId="Equation.3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518160"/>
                        <a:ext cx="3795395" cy="2621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09862" y="3870960"/>
          <a:ext cx="3950018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914400" progId="Equation.3">
                  <p:embed/>
                </p:oleObj>
              </mc:Choice>
              <mc:Fallback>
                <p:oleObj name="Equation" r:id="rId4" imgW="1358900" imgH="9144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870960"/>
                        <a:ext cx="3950018" cy="265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2" name="Line 4"/>
          <p:cNvSpPr>
            <a:spLocks noChangeShapeType="1"/>
          </p:cNvSpPr>
          <p:nvPr/>
        </p:nvSpPr>
        <p:spPr bwMode="auto">
          <a:xfrm>
            <a:off x="3303588" y="410051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3" name="Line 5"/>
          <p:cNvSpPr>
            <a:spLocks noChangeShapeType="1"/>
          </p:cNvSpPr>
          <p:nvPr/>
        </p:nvSpPr>
        <p:spPr bwMode="auto">
          <a:xfrm>
            <a:off x="3309938" y="439896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4" name="Line 6"/>
          <p:cNvSpPr>
            <a:spLocks noChangeShapeType="1"/>
          </p:cNvSpPr>
          <p:nvPr/>
        </p:nvSpPr>
        <p:spPr bwMode="auto">
          <a:xfrm flipV="1">
            <a:off x="3327401" y="4697413"/>
            <a:ext cx="2162175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5" name="Line 7"/>
          <p:cNvSpPr>
            <a:spLocks noChangeShapeType="1"/>
          </p:cNvSpPr>
          <p:nvPr/>
        </p:nvSpPr>
        <p:spPr bwMode="auto">
          <a:xfrm>
            <a:off x="3365501" y="5013325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6" name="Line 8"/>
          <p:cNvSpPr>
            <a:spLocks noChangeShapeType="1"/>
          </p:cNvSpPr>
          <p:nvPr/>
        </p:nvSpPr>
        <p:spPr bwMode="auto">
          <a:xfrm>
            <a:off x="3386138" y="5314950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7" name="Line 9"/>
          <p:cNvSpPr>
            <a:spLocks noChangeShapeType="1"/>
          </p:cNvSpPr>
          <p:nvPr/>
        </p:nvSpPr>
        <p:spPr bwMode="auto">
          <a:xfrm>
            <a:off x="3408363" y="5691188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3765551" y="4548188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9" name="Text Box 11"/>
          <p:cNvSpPr txBox="1">
            <a:spLocks noChangeArrowheads="1"/>
          </p:cNvSpPr>
          <p:nvPr/>
        </p:nvSpPr>
        <p:spPr bwMode="auto">
          <a:xfrm>
            <a:off x="3829051" y="45815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5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5900" name="Rectangle 12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9" name="Oval 3"/>
          <p:cNvSpPr>
            <a:spLocks noChangeArrowheads="1"/>
          </p:cNvSpPr>
          <p:nvPr/>
        </p:nvSpPr>
        <p:spPr bwMode="auto">
          <a:xfrm>
            <a:off x="5975350" y="2627313"/>
            <a:ext cx="202247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0" name="AutoShape 4"/>
          <p:cNvSpPr>
            <a:spLocks noChangeArrowheads="1"/>
          </p:cNvSpPr>
          <p:nvPr/>
        </p:nvSpPr>
        <p:spPr bwMode="auto">
          <a:xfrm>
            <a:off x="0" y="3498850"/>
            <a:ext cx="6130925" cy="281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47941" name="Rectangle 5"/>
          <p:cNvSpPr>
            <a:spLocks noChangeArrowheads="1"/>
          </p:cNvSpPr>
          <p:nvPr/>
        </p:nvSpPr>
        <p:spPr bwMode="auto">
          <a:xfrm>
            <a:off x="158750" y="3671888"/>
            <a:ext cx="574357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Since the 4 C charge feels a force, there must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be an electric field present, with magnitude: 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 =  F / q  =  12 N / 4 C  =  3 N/C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Once the 4 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charge is replaced with a 6 C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charge, this new charge will feel a force of: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 =  q E =  (6 C)(3 N/C)  =  18 N</a:t>
            </a:r>
            <a:r>
              <a:rPr lang="en-US" sz="2000" b="1" i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47943" name="Line 7"/>
          <p:cNvSpPr>
            <a:spLocks noChangeShapeType="1"/>
          </p:cNvSpPr>
          <p:nvPr/>
        </p:nvSpPr>
        <p:spPr bwMode="auto">
          <a:xfrm>
            <a:off x="6729413" y="435610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4" name="Line 8"/>
          <p:cNvSpPr>
            <a:spLocks noChangeShapeType="1"/>
          </p:cNvSpPr>
          <p:nvPr/>
        </p:nvSpPr>
        <p:spPr bwMode="auto">
          <a:xfrm>
            <a:off x="6735763" y="465455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5" name="Line 9"/>
          <p:cNvSpPr>
            <a:spLocks noChangeShapeType="1"/>
          </p:cNvSpPr>
          <p:nvPr/>
        </p:nvSpPr>
        <p:spPr bwMode="auto">
          <a:xfrm flipV="1">
            <a:off x="6753226" y="4953000"/>
            <a:ext cx="2162175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6" name="Line 10"/>
          <p:cNvSpPr>
            <a:spLocks noChangeShapeType="1"/>
          </p:cNvSpPr>
          <p:nvPr/>
        </p:nvSpPr>
        <p:spPr bwMode="auto">
          <a:xfrm>
            <a:off x="6791326" y="5268913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7" name="Line 11"/>
          <p:cNvSpPr>
            <a:spLocks noChangeShapeType="1"/>
          </p:cNvSpPr>
          <p:nvPr/>
        </p:nvSpPr>
        <p:spPr bwMode="auto">
          <a:xfrm>
            <a:off x="6811963" y="5570538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8" name="Line 12"/>
          <p:cNvSpPr>
            <a:spLocks noChangeShapeType="1"/>
          </p:cNvSpPr>
          <p:nvPr/>
        </p:nvSpPr>
        <p:spPr bwMode="auto">
          <a:xfrm>
            <a:off x="6834188" y="5946775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9" name="Oval 13"/>
          <p:cNvSpPr>
            <a:spLocks noChangeArrowheads="1"/>
          </p:cNvSpPr>
          <p:nvPr/>
        </p:nvSpPr>
        <p:spPr bwMode="auto">
          <a:xfrm>
            <a:off x="7191376" y="4803775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50" name="Text Box 14"/>
          <p:cNvSpPr txBox="1">
            <a:spLocks noChangeArrowheads="1"/>
          </p:cNvSpPr>
          <p:nvPr/>
        </p:nvSpPr>
        <p:spPr bwMode="auto">
          <a:xfrm>
            <a:off x="7254876" y="48371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7951" name="Rectangle 15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  <p:sp>
        <p:nvSpPr>
          <p:cNvPr id="1447952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7954" name="Rectangle 18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positive charge q with mass m in </a:t>
                </a:r>
              </a:p>
              <a:p>
                <a:pPr marL="0" indent="0">
                  <a:buNone/>
                </a:pPr>
                <a:r>
                  <a:rPr lang="en-US" dirty="0"/>
                  <a:t>N 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760EA4-EAA3-A320-DA5C-C3B1A483190E}"/>
                </a:ext>
              </a:extLst>
            </p:cNvPr>
            <p:cNvSpPr/>
            <p:nvPr/>
          </p:nvSpPr>
          <p:spPr>
            <a:xfrm>
              <a:off x="4899198" y="2460622"/>
              <a:ext cx="284814" cy="2548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76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negative charge -q with mass m in </a:t>
                </a:r>
              </a:p>
              <a:p>
                <a:pPr marL="0" indent="0">
                  <a:buNone/>
                </a:pPr>
                <a:r>
                  <a:rPr lang="en-US" dirty="0"/>
                  <a:t>N 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43A0E1-3061-CCE9-8308-60CDBD36E3ED}"/>
                </a:ext>
              </a:extLst>
            </p:cNvPr>
            <p:cNvSpPr/>
            <p:nvPr/>
          </p:nvSpPr>
          <p:spPr>
            <a:xfrm>
              <a:off x="3927334" y="2769517"/>
              <a:ext cx="284814" cy="254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72" name="Oval 71"/>
          <p:cNvSpPr/>
          <p:nvPr/>
        </p:nvSpPr>
        <p:spPr>
          <a:xfrm>
            <a:off x="2743112" y="3572392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2581970" y="324635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77772" y="3027441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72" y="3027441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2880620" y="158895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6464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44430" y="4013343"/>
            <a:ext cx="614595" cy="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2895" y="38974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16756" y="2713220"/>
            <a:ext cx="523493" cy="1933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209589" y="2556805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431227" y="236787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27" y="236787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878111" y="2938072"/>
            <a:ext cx="3732551" cy="781986"/>
          </a:xfrm>
          <a:custGeom>
            <a:avLst/>
            <a:gdLst>
              <a:gd name="connsiteX0" fmla="*/ 0 w 3732551"/>
              <a:gd name="connsiteY0" fmla="*/ 779489 h 781986"/>
              <a:gd name="connsiteX1" fmla="*/ 689548 w 3732551"/>
              <a:gd name="connsiteY1" fmla="*/ 764498 h 781986"/>
              <a:gd name="connsiteX2" fmla="*/ 1424066 w 3732551"/>
              <a:gd name="connsiteY2" fmla="*/ 674558 h 781986"/>
              <a:gd name="connsiteX3" fmla="*/ 2128604 w 3732551"/>
              <a:gd name="connsiteY3" fmla="*/ 524656 h 781986"/>
              <a:gd name="connsiteX4" fmla="*/ 2968053 w 3732551"/>
              <a:gd name="connsiteY4" fmla="*/ 284813 h 781986"/>
              <a:gd name="connsiteX5" fmla="*/ 3732551 w 3732551"/>
              <a:gd name="connsiteY5" fmla="*/ 0 h 78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551" h="781986">
                <a:moveTo>
                  <a:pt x="0" y="779489"/>
                </a:moveTo>
                <a:cubicBezTo>
                  <a:pt x="226102" y="780737"/>
                  <a:pt x="452204" y="781986"/>
                  <a:pt x="689548" y="764498"/>
                </a:cubicBezTo>
                <a:cubicBezTo>
                  <a:pt x="926892" y="747010"/>
                  <a:pt x="1184223" y="714532"/>
                  <a:pt x="1424066" y="674558"/>
                </a:cubicBezTo>
                <a:cubicBezTo>
                  <a:pt x="1663909" y="634584"/>
                  <a:pt x="1871273" y="589613"/>
                  <a:pt x="2128604" y="524656"/>
                </a:cubicBezTo>
                <a:cubicBezTo>
                  <a:pt x="2385935" y="459699"/>
                  <a:pt x="2700729" y="372256"/>
                  <a:pt x="2968053" y="284813"/>
                </a:cubicBezTo>
                <a:cubicBezTo>
                  <a:pt x="3235378" y="197370"/>
                  <a:pt x="3483964" y="98685"/>
                  <a:pt x="373255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2995" y="2970550"/>
            <a:ext cx="12481" cy="7470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00712" y="2852863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122" y="3717560"/>
            <a:ext cx="365759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68130" y="160644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013630" y="3044825"/>
          <a:ext cx="463770" cy="5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41200" progId="Equation.3">
                  <p:embed/>
                </p:oleObj>
              </mc:Choice>
              <mc:Fallback>
                <p:oleObj name="Equation" r:id="rId4" imgW="203040" imgH="241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30" y="3044825"/>
                        <a:ext cx="463770" cy="552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450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4F6-7EF4-A046-5E86-AE119D60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4886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our disk problem, what would </a:t>
            </a:r>
            <a:r>
              <a:rPr lang="en-US" dirty="0" err="1"/>
              <a:t>dq</a:t>
            </a:r>
            <a:r>
              <a:rPr lang="en-US" dirty="0"/>
              <a:t>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d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 err="1">
                <a:sym typeface="Symbol" panose="05050102010706020507" pitchFamily="18" charset="2"/>
              </a:rPr>
              <a:t>dA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 err="1">
                <a:sym typeface="Symbol" panose="05050102010706020507" pitchFamily="18" charset="2"/>
              </a:rPr>
              <a:t>dV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Rd</a:t>
            </a:r>
            <a:r>
              <a:rPr lang="el-GR" dirty="0">
                <a:sym typeface="Symbol" panose="05050102010706020507" pitchFamily="18" charset="2"/>
              </a:rPr>
              <a:t></a:t>
            </a:r>
            <a:r>
              <a:rPr lang="en-US" dirty="0" err="1"/>
              <a:t>dR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 don’t understand this question</a:t>
            </a:r>
          </a:p>
        </p:txBody>
      </p:sp>
    </p:spTree>
    <p:extLst>
      <p:ext uri="{BB962C8B-B14F-4D97-AF65-F5344CB8AC3E}">
        <p14:creationId xmlns:p14="http://schemas.microsoft.com/office/powerpoint/2010/main" val="5822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what would r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sz="3200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the direction of the electric field at point P be?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06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charged Parallel Plates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62250" y="2062163"/>
            <a:ext cx="3740150" cy="2847975"/>
            <a:chOff x="1740" y="1299"/>
            <a:chExt cx="2356" cy="1794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 rot="16292241" flipH="1">
              <a:off x="1983" y="2044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 rot="16292241" flipH="1">
              <a:off x="2362" y="2180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2041" y="1617"/>
              <a:ext cx="263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73"/>
                </a:cxn>
                <a:cxn ang="0">
                  <a:pos x="152" y="222"/>
                </a:cxn>
                <a:cxn ang="0">
                  <a:pos x="263" y="455"/>
                </a:cxn>
              </a:cxnLst>
              <a:rect l="0" t="0" r="r" b="b"/>
              <a:pathLst>
                <a:path w="263" h="455">
                  <a:moveTo>
                    <a:pt x="0" y="0"/>
                  </a:moveTo>
                  <a:cubicBezTo>
                    <a:pt x="28" y="118"/>
                    <a:pt x="56" y="236"/>
                    <a:pt x="81" y="273"/>
                  </a:cubicBezTo>
                  <a:cubicBezTo>
                    <a:pt x="106" y="310"/>
                    <a:pt x="122" y="192"/>
                    <a:pt x="152" y="222"/>
                  </a:cubicBezTo>
                  <a:cubicBezTo>
                    <a:pt x="182" y="252"/>
                    <a:pt x="245" y="418"/>
                    <a:pt x="263" y="4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40" y="1299"/>
              <a:ext cx="4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+Q</a:t>
              </a:r>
              <a:endParaRPr lang="en-US" sz="3200" dirty="0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3696" y="1719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-Q</a:t>
              </a:r>
            </a:p>
          </p:txBody>
        </p:sp>
        <p:sp>
          <p:nvSpPr>
            <p:cNvPr id="93194" name="Freeform 10"/>
            <p:cNvSpPr>
              <a:spLocks/>
            </p:cNvSpPr>
            <p:nvPr/>
          </p:nvSpPr>
          <p:spPr bwMode="auto">
            <a:xfrm>
              <a:off x="3143" y="1981"/>
              <a:ext cx="586" cy="54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364" y="222"/>
                </a:cxn>
                <a:cxn ang="0">
                  <a:pos x="444" y="262"/>
                </a:cxn>
                <a:cxn ang="0">
                  <a:pos x="0" y="545"/>
                </a:cxn>
              </a:cxnLst>
              <a:rect l="0" t="0" r="r" b="b"/>
              <a:pathLst>
                <a:path w="586" h="545">
                  <a:moveTo>
                    <a:pt x="586" y="0"/>
                  </a:moveTo>
                  <a:cubicBezTo>
                    <a:pt x="487" y="89"/>
                    <a:pt x="388" y="178"/>
                    <a:pt x="364" y="222"/>
                  </a:cubicBezTo>
                  <a:cubicBezTo>
                    <a:pt x="340" y="266"/>
                    <a:pt x="505" y="208"/>
                    <a:pt x="444" y="262"/>
                  </a:cubicBezTo>
                  <a:cubicBezTo>
                    <a:pt x="383" y="316"/>
                    <a:pt x="191" y="430"/>
                    <a:pt x="0" y="5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1556</Words>
  <Application>Microsoft Office PowerPoint</Application>
  <PresentationFormat>On-screen Show (4:3)</PresentationFormat>
  <Paragraphs>208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Freestyle Script</vt:lpstr>
      <vt:lpstr>Monotype Sorts</vt:lpstr>
      <vt:lpstr>Symbol</vt:lpstr>
      <vt:lpstr>Times New Roman</vt:lpstr>
      <vt:lpstr>Office Theme</vt:lpstr>
      <vt:lpstr>Equation</vt:lpstr>
      <vt:lpstr>Lecture 24</vt:lpstr>
      <vt:lpstr>Question 223.23.6</vt:lpstr>
      <vt:lpstr>Question 23.5</vt:lpstr>
      <vt:lpstr>PowerPoint Presentation</vt:lpstr>
      <vt:lpstr>Question</vt:lpstr>
      <vt:lpstr>Question</vt:lpstr>
      <vt:lpstr>Question</vt:lpstr>
      <vt:lpstr>Question</vt:lpstr>
      <vt:lpstr>Two charged Parallel Plates</vt:lpstr>
      <vt:lpstr>PowerPoint Presentation</vt:lpstr>
      <vt:lpstr>Question </vt:lpstr>
      <vt:lpstr>PowerPoint Presentation</vt:lpstr>
      <vt:lpstr>PowerPoint Presentation</vt:lpstr>
      <vt:lpstr>PowerPoint Presentation</vt:lpstr>
      <vt:lpstr>Gravity Analogy</vt:lpstr>
      <vt:lpstr>PowerPoint Presentation</vt:lpstr>
      <vt:lpstr>Question 223.24.1</vt:lpstr>
      <vt:lpstr>Question 223.24.1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2011-10-20T22:20:46Z</dcterms:created>
  <dcterms:modified xsi:type="dcterms:W3CDTF">2023-10-19T18:25:13Z</dcterms:modified>
</cp:coreProperties>
</file>