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E23EB0F7-E6BA-4CFE-994D-A6998E70841F}"/>
    <pc:docChg chg="undo custSel addSld modSld">
      <pc:chgData name="Lines, Todd" userId="afaf7c3a-e8aa-4568-882a-02ad8f9e19b0" providerId="ADAL" clId="{E23EB0F7-E6BA-4CFE-994D-A6998E70841F}" dt="2018-06-12T22:25:11.801" v="208"/>
      <pc:docMkLst>
        <pc:docMk/>
      </pc:docMkLst>
      <pc:sldChg chg="addSp delSp modSp add">
        <pc:chgData name="Lines, Todd" userId="afaf7c3a-e8aa-4568-882a-02ad8f9e19b0" providerId="ADAL" clId="{E23EB0F7-E6BA-4CFE-994D-A6998E70841F}" dt="2018-06-12T18:45:53.219" v="207" actId="1076"/>
        <pc:sldMkLst>
          <pc:docMk/>
          <pc:sldMk cId="3119565960" sldId="256"/>
        </pc:sldMkLst>
        <pc:spChg chg="add del mod ord">
          <ac:chgData name="Lines, Todd" userId="afaf7c3a-e8aa-4568-882a-02ad8f9e19b0" providerId="ADAL" clId="{E23EB0F7-E6BA-4CFE-994D-A6998E70841F}" dt="2018-06-08T23:36:28.137" v="18" actId="478"/>
          <ac:spMkLst>
            <pc:docMk/>
            <pc:sldMk cId="3119565960" sldId="256"/>
            <ac:spMk id="5" creationId="{E08D2777-C64B-4463-9730-DB9EB7713C4F}"/>
          </ac:spMkLst>
        </pc:spChg>
        <pc:spChg chg="add mod">
          <ac:chgData name="Lines, Todd" userId="afaf7c3a-e8aa-4568-882a-02ad8f9e19b0" providerId="ADAL" clId="{E23EB0F7-E6BA-4CFE-994D-A6998E70841F}" dt="2018-06-12T18:45:41.796" v="192" actId="14100"/>
          <ac:spMkLst>
            <pc:docMk/>
            <pc:sldMk cId="3119565960" sldId="256"/>
            <ac:spMk id="6" creationId="{FAB40F20-7C27-4B6D-8289-06A882D17BD4}"/>
          </ac:spMkLst>
        </pc:spChg>
        <pc:spChg chg="add mod">
          <ac:chgData name="Lines, Todd" userId="afaf7c3a-e8aa-4568-882a-02ad8f9e19b0" providerId="ADAL" clId="{E23EB0F7-E6BA-4CFE-994D-A6998E70841F}" dt="2018-06-08T23:37:31.463" v="62" actId="1076"/>
          <ac:spMkLst>
            <pc:docMk/>
            <pc:sldMk cId="3119565960" sldId="256"/>
            <ac:spMk id="7" creationId="{F7983E68-F34E-4613-8C8F-9271193E9DBC}"/>
          </ac:spMkLst>
        </pc:spChg>
        <pc:spChg chg="add mod">
          <ac:chgData name="Lines, Todd" userId="afaf7c3a-e8aa-4568-882a-02ad8f9e19b0" providerId="ADAL" clId="{E23EB0F7-E6BA-4CFE-994D-A6998E70841F}" dt="2018-06-08T23:37:43.382" v="147" actId="1038"/>
          <ac:spMkLst>
            <pc:docMk/>
            <pc:sldMk cId="3119565960" sldId="256"/>
            <ac:spMk id="8" creationId="{7EAEC34C-C324-453A-9BAA-ACB1BEEEBFA0}"/>
          </ac:spMkLst>
        </pc:spChg>
        <pc:spChg chg="add mod">
          <ac:chgData name="Lines, Todd" userId="afaf7c3a-e8aa-4568-882a-02ad8f9e19b0" providerId="ADAL" clId="{E23EB0F7-E6BA-4CFE-994D-A6998E70841F}" dt="2018-06-12T18:45:53.219" v="207" actId="1076"/>
          <ac:spMkLst>
            <pc:docMk/>
            <pc:sldMk cId="3119565960" sldId="256"/>
            <ac:spMk id="9" creationId="{B71FD42C-5860-4E53-A6E1-BE7B0B2285EB}"/>
          </ac:spMkLst>
        </pc:spChg>
        <pc:picChg chg="add mod modCrop">
          <ac:chgData name="Lines, Todd" userId="afaf7c3a-e8aa-4568-882a-02ad8f9e19b0" providerId="ADAL" clId="{E23EB0F7-E6BA-4CFE-994D-A6998E70841F}" dt="2018-06-08T23:36:08.667" v="13" actId="1076"/>
          <ac:picMkLst>
            <pc:docMk/>
            <pc:sldMk cId="3119565960" sldId="256"/>
            <ac:picMk id="4" creationId="{C90A0A9F-E087-49E2-B420-D161A3176457}"/>
          </ac:picMkLst>
        </pc:picChg>
        <pc:picChg chg="del mod">
          <ac:chgData name="Lines, Todd" userId="afaf7c3a-e8aa-4568-882a-02ad8f9e19b0" providerId="ADAL" clId="{E23EB0F7-E6BA-4CFE-994D-A6998E70841F}" dt="2018-06-08T23:38:47.600" v="169"/>
          <ac:picMkLst>
            <pc:docMk/>
            <pc:sldMk cId="3119565960" sldId="256"/>
            <ac:picMk id="14" creationId="{5309997D-EBEF-41E4-AA8A-06628183433D}"/>
          </ac:picMkLst>
        </pc:picChg>
        <pc:cxnChg chg="add mod">
          <ac:chgData name="Lines, Todd" userId="afaf7c3a-e8aa-4568-882a-02ad8f9e19b0" providerId="ADAL" clId="{E23EB0F7-E6BA-4CFE-994D-A6998E70841F}" dt="2018-06-08T23:38:21.427" v="164" actId="1582"/>
          <ac:cxnSpMkLst>
            <pc:docMk/>
            <pc:sldMk cId="3119565960" sldId="256"/>
            <ac:cxnSpMk id="11" creationId="{59C5D6D5-DA32-451E-A200-380E40B42CE1}"/>
          </ac:cxnSpMkLst>
        </pc:cxnChg>
        <pc:cxnChg chg="add mod">
          <ac:chgData name="Lines, Todd" userId="afaf7c3a-e8aa-4568-882a-02ad8f9e19b0" providerId="ADAL" clId="{E23EB0F7-E6BA-4CFE-994D-A6998E70841F}" dt="2018-06-08T23:38:29.985" v="167" actId="14100"/>
          <ac:cxnSpMkLst>
            <pc:docMk/>
            <pc:sldMk cId="3119565960" sldId="256"/>
            <ac:cxnSpMk id="12" creationId="{0194173F-6CFC-4B05-9C83-7AC65B2A4F8B}"/>
          </ac:cxnSpMkLst>
        </pc:cxnChg>
      </pc:sldChg>
      <pc:sldChg chg="add">
        <pc:chgData name="Lines, Todd" userId="afaf7c3a-e8aa-4568-882a-02ad8f9e19b0" providerId="ADAL" clId="{E23EB0F7-E6BA-4CFE-994D-A6998E70841F}" dt="2018-06-12T22:25:11.801" v="208"/>
        <pc:sldMkLst>
          <pc:docMk/>
          <pc:sldMk cId="134401835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C233-38D7-457E-A9FD-5084CCD68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971D2-37FB-4115-88C7-747EDA9AC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B6BA1-BB66-4276-BA91-5EB0C6E1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00-6E3E-4AF7-8448-B13143466D3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9C29-9EB8-498B-8C68-196637F4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8B1F-B5B8-47C6-A79E-4B7A7DC7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C9F7-83A4-4CED-A0A6-F5BE3620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6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294A-12C9-46CF-9B60-0EDA7136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97C04-8BF5-4AF8-9B1A-E0BB62099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21543-FEB8-4E4E-A457-C6ABF984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00-6E3E-4AF7-8448-B13143466D3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8EBD8-4EDF-46FF-8369-77CD6B80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78B9-12FB-4E52-B445-70B12B1A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C9F7-83A4-4CED-A0A6-F5BE3620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FE1E2-98B6-4058-A0D4-037F6B28E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E843D-15F7-453B-B1A3-DDF21C839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FC80-03F9-49B6-A207-65E8BB36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00-6E3E-4AF7-8448-B13143466D3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62A28-E234-4B96-8DAC-6E3B91EC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7E77-DC3C-4C30-909E-697E6671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C9F7-83A4-4CED-A0A6-F5BE3620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5CFA-D9EC-42FA-8D92-34B617E1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3991-002A-4A48-92E8-3F0AD2FB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4F64-9F1B-4BD0-BC7F-D900D239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00-6E3E-4AF7-8448-B13143466D3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5C4D-A167-49D9-B57B-7E5A2E59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8630-0F46-4DC8-BFE7-A6CC32C0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C9F7-83A4-4CED-A0A6-F5BE3620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EC72-6981-410B-99B6-7020A4CA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A2602-543F-457B-81AE-62A3618DD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378C1-8776-460F-892A-A0BE3310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00-6E3E-4AF7-8448-B13143466D3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7CC58-2FE2-4F6E-ADBE-A40A69B1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0760-5420-46EB-A64D-7AC7CF0B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C9F7-83A4-4CED-A0A6-F5BE3620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F1D8-DD90-4485-BF69-C0B477B3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2802-1C00-4459-8058-DB653459C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F82FA-B6D9-4B7F-A2DA-756CF5DE5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D63C0-9C0B-432E-A6C9-74D1D328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00-6E3E-4AF7-8448-B13143466D3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DBF4D-BAFE-434A-AFDA-EB3C2C48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70C51-1E16-4CA3-BADD-945E5FAE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C9F7-83A4-4CED-A0A6-F5BE3620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F878-D4DE-4722-B155-35DB01FD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C6526-F9E4-4394-8912-E0B5FBBAC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085BD-B164-4586-B73E-56DA30AA6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43E6F-B19A-4FB8-A154-F7A39D3FC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F8F28-9917-406B-8000-97ADA126E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217F1-3C3C-4481-8428-676EEF4F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00-6E3E-4AF7-8448-B13143466D3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F0885-9DBC-4070-B018-4804A22E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106DF-0967-42C4-8459-37A76DD3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C9F7-83A4-4CED-A0A6-F5BE3620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29C5-1CE4-4F49-BE35-4A37E749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4CC5B-C627-47E3-8021-7B4F7CC4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00-6E3E-4AF7-8448-B13143466D3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547D7-D018-4CC7-BD26-589EC332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433B7-2E69-4E9A-8171-24F6392C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C9F7-83A4-4CED-A0A6-F5BE3620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4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07D9A-4202-43AE-8195-8C3DB5FA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00-6E3E-4AF7-8448-B13143466D3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36C62-99CE-4C85-8B53-4706DBD6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81CD3-0AFC-425D-BFB7-FFC0C4E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C9F7-83A4-4CED-A0A6-F5BE3620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5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BEB3-90FE-4244-8482-F4017471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BD5A-E160-4F18-A1F3-F150CF5E3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7EA77-A926-4CCD-8312-833440324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3F1A7-D851-4EE7-8480-D200D10B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00-6E3E-4AF7-8448-B13143466D3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C46E0-3461-470D-8511-20841EAA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4567E-3AAD-4286-B168-B3A5C502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C9F7-83A4-4CED-A0A6-F5BE3620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C952-47F5-4DE1-8451-BEBF1A38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EC6C8-7594-49B5-976F-110711BE7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0E2E1-2D92-4BC1-A625-76EEC7F70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D592-B08E-44E3-BA2F-E865A586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6C00-6E3E-4AF7-8448-B13143466D3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01A9A-3388-4532-8764-B35A6440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AC9B7-E2C7-4577-A454-0C893DFA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C9F7-83A4-4CED-A0A6-F5BE3620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8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BE1A-40A4-4C2A-B28E-FD7C4EA3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287B5-E640-4BFC-9258-1A4AF1A23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A4E7-3842-4414-BF46-000131673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6C00-6E3E-4AF7-8448-B13143466D37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7C00-AC66-402E-A283-223D90464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A72C-844F-47AC-B8DE-2D16A23B1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C9F7-83A4-4CED-A0A6-F5BE3620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8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8D2777-C64B-4463-9730-DB9EB7713C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AB5AF-2560-42E0-9568-30411729A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64432-CB23-410F-8AB5-0194544D0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A0A9F-E087-49E2-B420-D161A3176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5" t="25334" r="14490" b="31466"/>
          <a:stretch/>
        </p:blipFill>
        <p:spPr>
          <a:xfrm>
            <a:off x="1664207" y="548640"/>
            <a:ext cx="9238826" cy="5669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40F20-7C27-4B6D-8289-06A882D17BD4}"/>
              </a:ext>
            </a:extLst>
          </p:cNvPr>
          <p:cNvSpPr txBox="1"/>
          <p:nvPr/>
        </p:nvSpPr>
        <p:spPr>
          <a:xfrm>
            <a:off x="188686" y="856344"/>
            <a:ext cx="23899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Turns counter clockwise  at a particular speed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983E68-F34E-4613-8C8F-9271193E9DBC}"/>
              </a:ext>
            </a:extLst>
          </p:cNvPr>
          <p:cNvSpPr/>
          <p:nvPr/>
        </p:nvSpPr>
        <p:spPr>
          <a:xfrm>
            <a:off x="4151376" y="3364992"/>
            <a:ext cx="128016" cy="128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AEC34C-C324-453A-9BAA-ACB1BEEEBFA0}"/>
              </a:ext>
            </a:extLst>
          </p:cNvPr>
          <p:cNvSpPr/>
          <p:nvPr/>
        </p:nvSpPr>
        <p:spPr>
          <a:xfrm>
            <a:off x="7687056" y="3371088"/>
            <a:ext cx="128016" cy="128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FD42C-5860-4E53-A6E1-BE7B0B2285EB}"/>
              </a:ext>
            </a:extLst>
          </p:cNvPr>
          <p:cNvSpPr txBox="1"/>
          <p:nvPr/>
        </p:nvSpPr>
        <p:spPr>
          <a:xfrm>
            <a:off x="10034016" y="1704848"/>
            <a:ext cx="2157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Turns clockwise at a particular speed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C5D6D5-DA32-451E-A200-380E40B42CE1}"/>
              </a:ext>
            </a:extLst>
          </p:cNvPr>
          <p:cNvCxnSpPr/>
          <p:nvPr/>
        </p:nvCxnSpPr>
        <p:spPr>
          <a:xfrm>
            <a:off x="1737360" y="2359152"/>
            <a:ext cx="2377440" cy="10058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4173F-6CFC-4B05-9C83-7AC65B2A4F8B}"/>
              </a:ext>
            </a:extLst>
          </p:cNvPr>
          <p:cNvCxnSpPr>
            <a:cxnSpLocks/>
          </p:cNvCxnSpPr>
          <p:nvPr/>
        </p:nvCxnSpPr>
        <p:spPr>
          <a:xfrm flipH="1">
            <a:off x="7882128" y="2877312"/>
            <a:ext cx="2310384" cy="5425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56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7582-A434-4B06-9762-51F11DC1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499B-9363-47E9-9010-0E8F10CB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1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Lines, Todd</dc:creator>
  <cp:lastModifiedBy>Lines, Todd</cp:lastModifiedBy>
  <cp:revision>1</cp:revision>
  <dcterms:created xsi:type="dcterms:W3CDTF">2018-06-08T23:34:33Z</dcterms:created>
  <dcterms:modified xsi:type="dcterms:W3CDTF">2018-06-12T22:25:22Z</dcterms:modified>
</cp:coreProperties>
</file>