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6" r:id="rId7"/>
    <p:sldId id="256" r:id="rId8"/>
    <p:sldId id="257" r:id="rId9"/>
    <p:sldId id="260" r:id="rId10"/>
    <p:sldId id="258" r:id="rId11"/>
    <p:sldId id="261" r:id="rId12"/>
    <p:sldId id="262" r:id="rId13"/>
    <p:sldId id="259" r:id="rId14"/>
    <p:sldId id="263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4D229-ADA6-4827-B77F-B2E2B00DC38D}" v="1" dt="2022-02-11T17:53:1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35" d="100"/>
          <a:sy n="35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ABC8ED-F4BA-4D5D-9C51-EFEBE65884E5}"/>
    <pc:docChg chg="custSel addSld modSld">
      <pc:chgData name="Lines, Todd" userId="afaf7c3a-e8aa-4568-882a-02ad8f9e19b0" providerId="ADAL" clId="{20ABC8ED-F4BA-4D5D-9C51-EFEBE65884E5}" dt="2020-08-03T16:01:37.771" v="68"/>
      <pc:docMkLst>
        <pc:docMk/>
      </pc:docMkLst>
      <pc:sldChg chg="addSp delSp modSp add">
        <pc:chgData name="Lines, Todd" userId="afaf7c3a-e8aa-4568-882a-02ad8f9e19b0" providerId="ADAL" clId="{20ABC8ED-F4BA-4D5D-9C51-EFEBE65884E5}" dt="2020-08-03T15:56:55.022" v="45" actId="20577"/>
        <pc:sldMkLst>
          <pc:docMk/>
          <pc:sldMk cId="1127131138" sldId="264"/>
        </pc:sldMkLst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2" creationId="{9890043E-5DF4-4E90-9817-248CD21A8C12}"/>
          </ac:spMkLst>
        </pc:spChg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3" creationId="{F0174014-6DA3-4852-B71B-A37C91D70BE4}"/>
          </ac:spMkLst>
        </pc:spChg>
        <pc:spChg chg="add mod">
          <ac:chgData name="Lines, Todd" userId="afaf7c3a-e8aa-4568-882a-02ad8f9e19b0" providerId="ADAL" clId="{20ABC8ED-F4BA-4D5D-9C51-EFEBE65884E5}" dt="2020-08-03T15:55:49.954" v="3" actId="1076"/>
          <ac:spMkLst>
            <pc:docMk/>
            <pc:sldMk cId="1127131138" sldId="264"/>
            <ac:spMk id="4" creationId="{D00E350A-0BBF-4A7D-99E4-E541C98146FC}"/>
          </ac:spMkLst>
        </pc:spChg>
        <pc:spChg chg="add mod">
          <ac:chgData name="Lines, Todd" userId="afaf7c3a-e8aa-4568-882a-02ad8f9e19b0" providerId="ADAL" clId="{20ABC8ED-F4BA-4D5D-9C51-EFEBE65884E5}" dt="2020-08-03T15:56:47.887" v="35" actId="14100"/>
          <ac:spMkLst>
            <pc:docMk/>
            <pc:sldMk cId="1127131138" sldId="264"/>
            <ac:spMk id="13" creationId="{6211E226-340A-4C82-A939-864427E70F2E}"/>
          </ac:spMkLst>
        </pc:spChg>
        <pc:spChg chg="add mod">
          <ac:chgData name="Lines, Todd" userId="afaf7c3a-e8aa-4568-882a-02ad8f9e19b0" providerId="ADAL" clId="{20ABC8ED-F4BA-4D5D-9C51-EFEBE65884E5}" dt="2020-08-03T15:56:55.022" v="45" actId="20577"/>
          <ac:spMkLst>
            <pc:docMk/>
            <pc:sldMk cId="1127131138" sldId="264"/>
            <ac:spMk id="14" creationId="{95B08BD7-D716-42B2-A9C5-ACDC33B84D6B}"/>
          </ac:spMkLst>
        </pc:spChg>
        <pc:cxnChg chg="add mod">
          <ac:chgData name="Lines, Todd" userId="afaf7c3a-e8aa-4568-882a-02ad8f9e19b0" providerId="ADAL" clId="{20ABC8ED-F4BA-4D5D-9C51-EFEBE65884E5}" dt="2020-08-03T15:56:27.214" v="17" actId="1076"/>
          <ac:cxnSpMkLst>
            <pc:docMk/>
            <pc:sldMk cId="1127131138" sldId="264"/>
            <ac:cxnSpMk id="6" creationId="{84FDEEDF-C7A0-4570-B0D9-A9FEAB5B90E7}"/>
          </ac:cxnSpMkLst>
        </pc:cxnChg>
        <pc:cxnChg chg="add mod">
          <ac:chgData name="Lines, Todd" userId="afaf7c3a-e8aa-4568-882a-02ad8f9e19b0" providerId="ADAL" clId="{20ABC8ED-F4BA-4D5D-9C51-EFEBE65884E5}" dt="2020-08-03T15:56:29.133" v="18" actId="1076"/>
          <ac:cxnSpMkLst>
            <pc:docMk/>
            <pc:sldMk cId="1127131138" sldId="264"/>
            <ac:cxnSpMk id="7" creationId="{DB560498-2252-4BAD-A44F-1B8AE2A92EF8}"/>
          </ac:cxnSpMkLst>
        </pc:cxnChg>
        <pc:cxnChg chg="add mod">
          <ac:chgData name="Lines, Todd" userId="afaf7c3a-e8aa-4568-882a-02ad8f9e19b0" providerId="ADAL" clId="{20ABC8ED-F4BA-4D5D-9C51-EFEBE65884E5}" dt="2020-08-03T15:56:30.981" v="19" actId="1076"/>
          <ac:cxnSpMkLst>
            <pc:docMk/>
            <pc:sldMk cId="1127131138" sldId="264"/>
            <ac:cxnSpMk id="8" creationId="{4AFB6BCF-7FE5-45DA-A5CB-60FEBCD28577}"/>
          </ac:cxnSpMkLst>
        </pc:cxnChg>
        <pc:cxnChg chg="add mod">
          <ac:chgData name="Lines, Todd" userId="afaf7c3a-e8aa-4568-882a-02ad8f9e19b0" providerId="ADAL" clId="{20ABC8ED-F4BA-4D5D-9C51-EFEBE65884E5}" dt="2020-08-03T15:56:32.742" v="20" actId="1076"/>
          <ac:cxnSpMkLst>
            <pc:docMk/>
            <pc:sldMk cId="1127131138" sldId="264"/>
            <ac:cxnSpMk id="9" creationId="{1F6A3E01-ADA1-4B06-A093-18C785BD73E8}"/>
          </ac:cxnSpMkLst>
        </pc:cxnChg>
        <pc:cxnChg chg="add mod">
          <ac:chgData name="Lines, Todd" userId="afaf7c3a-e8aa-4568-882a-02ad8f9e19b0" providerId="ADAL" clId="{20ABC8ED-F4BA-4D5D-9C51-EFEBE65884E5}" dt="2020-08-03T15:56:34.590" v="21" actId="1076"/>
          <ac:cxnSpMkLst>
            <pc:docMk/>
            <pc:sldMk cId="1127131138" sldId="264"/>
            <ac:cxnSpMk id="10" creationId="{CE11E7B2-E19B-45F8-964B-07C7FBF1028F}"/>
          </ac:cxnSpMkLst>
        </pc:cxnChg>
        <pc:cxnChg chg="add mod">
          <ac:chgData name="Lines, Todd" userId="afaf7c3a-e8aa-4568-882a-02ad8f9e19b0" providerId="ADAL" clId="{20ABC8ED-F4BA-4D5D-9C51-EFEBE65884E5}" dt="2020-08-03T15:56:37.406" v="22" actId="1076"/>
          <ac:cxnSpMkLst>
            <pc:docMk/>
            <pc:sldMk cId="1127131138" sldId="264"/>
            <ac:cxnSpMk id="11" creationId="{1960FAD8-E7B4-41EC-A50F-D4D5AB8BD5DE}"/>
          </ac:cxnSpMkLst>
        </pc:cxnChg>
        <pc:cxnChg chg="add del mod">
          <ac:chgData name="Lines, Todd" userId="afaf7c3a-e8aa-4568-882a-02ad8f9e19b0" providerId="ADAL" clId="{20ABC8ED-F4BA-4D5D-9C51-EFEBE65884E5}" dt="2020-08-03T15:56:39.055" v="23" actId="478"/>
          <ac:cxnSpMkLst>
            <pc:docMk/>
            <pc:sldMk cId="1127131138" sldId="264"/>
            <ac:cxnSpMk id="12" creationId="{84D6DF80-E42B-4E8F-BCB4-0FEA11041F9B}"/>
          </ac:cxnSpMkLst>
        </pc:cxnChg>
      </pc:sldChg>
      <pc:sldChg chg="addSp modSp add">
        <pc:chgData name="Lines, Todd" userId="afaf7c3a-e8aa-4568-882a-02ad8f9e19b0" providerId="ADAL" clId="{20ABC8ED-F4BA-4D5D-9C51-EFEBE65884E5}" dt="2020-08-03T15:58:34.317" v="67" actId="1076"/>
        <pc:sldMkLst>
          <pc:docMk/>
          <pc:sldMk cId="1470414802" sldId="265"/>
        </pc:sldMkLst>
        <pc:spChg chg="add mod">
          <ac:chgData name="Lines, Todd" userId="afaf7c3a-e8aa-4568-882a-02ad8f9e19b0" providerId="ADAL" clId="{20ABC8ED-F4BA-4D5D-9C51-EFEBE65884E5}" dt="2020-08-03T15:58:34.317" v="67" actId="1076"/>
          <ac:spMkLst>
            <pc:docMk/>
            <pc:sldMk cId="1470414802" sldId="265"/>
            <ac:spMk id="28" creationId="{21C9413E-BC87-42AF-A76F-8262CB538CC0}"/>
          </ac:spMkLst>
        </pc:spChg>
        <pc:grpChg chg="add mod">
          <ac:chgData name="Lines, Todd" userId="afaf7c3a-e8aa-4568-882a-02ad8f9e19b0" providerId="ADAL" clId="{20ABC8ED-F4BA-4D5D-9C51-EFEBE65884E5}" dt="2020-08-03T15:57:17.837" v="48" actId="688"/>
          <ac:grpSpMkLst>
            <pc:docMk/>
            <pc:sldMk cId="1470414802" sldId="265"/>
            <ac:grpSpMk id="2" creationId="{A7E9255C-9ABA-4FA3-B0DA-1DCBA64280A1}"/>
          </ac:grpSpMkLst>
        </pc:grpChg>
        <pc:grpChg chg="add mod">
          <ac:chgData name="Lines, Todd" userId="afaf7c3a-e8aa-4568-882a-02ad8f9e19b0" providerId="ADAL" clId="{20ABC8ED-F4BA-4D5D-9C51-EFEBE65884E5}" dt="2020-08-03T15:57:26.413" v="52" actId="1076"/>
          <ac:grpSpMkLst>
            <pc:docMk/>
            <pc:sldMk cId="1470414802" sldId="265"/>
            <ac:grpSpMk id="12" creationId="{BB8D8B50-F8D7-41FD-8F9E-7A6E96F285FC}"/>
          </ac:grpSpMkLst>
        </pc:grpChg>
        <pc:grpChg chg="add mod">
          <ac:chgData name="Lines, Todd" userId="afaf7c3a-e8aa-4568-882a-02ad8f9e19b0" providerId="ADAL" clId="{20ABC8ED-F4BA-4D5D-9C51-EFEBE65884E5}" dt="2020-08-03T15:57:34.174" v="55" actId="1076"/>
          <ac:grpSpMkLst>
            <pc:docMk/>
            <pc:sldMk cId="1470414802" sldId="265"/>
            <ac:grpSpMk id="21" creationId="{D6EFF085-FBB5-40AF-9306-16AE34084675}"/>
          </ac:grpSpMkLst>
        </pc:grp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6" creationId="{84FDEEDF-C7A0-4570-B0D9-A9FEAB5B90E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7" creationId="{DB560498-2252-4BAD-A44F-1B8AE2A92EF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8" creationId="{4AFB6BCF-7FE5-45DA-A5CB-60FEBCD2857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9" creationId="{1F6A3E01-ADA1-4B06-A093-18C785BD73E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0" creationId="{CE11E7B2-E19B-45F8-964B-07C7FBF1028F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1" creationId="{1960FAD8-E7B4-41EC-A50F-D4D5AB8BD5DE}"/>
          </ac:cxnSpMkLst>
        </pc:cxnChg>
      </pc:sldChg>
      <pc:sldChg chg="add">
        <pc:chgData name="Lines, Todd" userId="afaf7c3a-e8aa-4568-882a-02ad8f9e19b0" providerId="ADAL" clId="{20ABC8ED-F4BA-4D5D-9C51-EFEBE65884E5}" dt="2020-08-03T16:01:37.771" v="68"/>
        <pc:sldMkLst>
          <pc:docMk/>
          <pc:sldMk cId="1939896654" sldId="266"/>
        </pc:sldMkLst>
      </pc:sldChg>
    </pc:docChg>
  </pc:docChgLst>
  <pc:docChgLst>
    <pc:chgData name="Lines, Todd" userId="afaf7c3a-e8aa-4568-882a-02ad8f9e19b0" providerId="ADAL" clId="{02CA5E3B-2C2A-49A7-A9CA-5AC791557465}"/>
    <pc:docChg chg="custSel addSld modSld">
      <pc:chgData name="Lines, Todd" userId="afaf7c3a-e8aa-4568-882a-02ad8f9e19b0" providerId="ADAL" clId="{02CA5E3B-2C2A-49A7-A9CA-5AC791557465}" dt="2020-10-29T15:53:05.973" v="7" actId="21"/>
      <pc:docMkLst>
        <pc:docMk/>
      </pc:docMkLst>
      <pc:sldChg chg="addSp delSp modSp new mod">
        <pc:chgData name="Lines, Todd" userId="afaf7c3a-e8aa-4568-882a-02ad8f9e19b0" providerId="ADAL" clId="{02CA5E3B-2C2A-49A7-A9CA-5AC791557465}" dt="2020-10-29T15:53:05.973" v="7" actId="21"/>
        <pc:sldMkLst>
          <pc:docMk/>
          <pc:sldMk cId="3876911251" sldId="267"/>
        </pc:sldMkLst>
        <pc:picChg chg="add mod">
          <ac:chgData name="Lines, Todd" userId="afaf7c3a-e8aa-4568-882a-02ad8f9e19b0" providerId="ADAL" clId="{02CA5E3B-2C2A-49A7-A9CA-5AC791557465}" dt="2020-10-29T15:50:00.094" v="2" actId="14100"/>
          <ac:picMkLst>
            <pc:docMk/>
            <pc:sldMk cId="3876911251" sldId="267"/>
            <ac:picMk id="4" creationId="{4F80BCA0-8D07-4637-936B-86FA74B6F0EF}"/>
          </ac:picMkLst>
        </pc:picChg>
        <pc:picChg chg="add mod">
          <ac:chgData name="Lines, Todd" userId="afaf7c3a-e8aa-4568-882a-02ad8f9e19b0" providerId="ADAL" clId="{02CA5E3B-2C2A-49A7-A9CA-5AC791557465}" dt="2020-10-29T15:52:55.216" v="5" actId="1076"/>
          <ac:picMkLst>
            <pc:docMk/>
            <pc:sldMk cId="3876911251" sldId="267"/>
            <ac:picMk id="5" creationId="{B600AD63-7660-407A-A498-CA5348E5BB65}"/>
          </ac:picMkLst>
        </pc:picChg>
        <pc:picChg chg="add del">
          <ac:chgData name="Lines, Todd" userId="afaf7c3a-e8aa-4568-882a-02ad8f9e19b0" providerId="ADAL" clId="{02CA5E3B-2C2A-49A7-A9CA-5AC791557465}" dt="2020-10-29T15:53:05.973" v="7" actId="21"/>
          <ac:picMkLst>
            <pc:docMk/>
            <pc:sldMk cId="3876911251" sldId="267"/>
            <ac:picMk id="7" creationId="{0D6C0434-059C-4B7D-B0C6-0D201CA0BE06}"/>
          </ac:picMkLst>
        </pc:picChg>
      </pc:sldChg>
    </pc:docChg>
  </pc:docChgLst>
  <pc:docChgLst>
    <pc:chgData name="Lines, Todd" userId="afaf7c3a-e8aa-4568-882a-02ad8f9e19b0" providerId="ADAL" clId="{BAC4D229-ADA6-4827-B77F-B2E2B00DC38D}"/>
    <pc:docChg chg="addSld modSld">
      <pc:chgData name="Lines, Todd" userId="afaf7c3a-e8aa-4568-882a-02ad8f9e19b0" providerId="ADAL" clId="{BAC4D229-ADA6-4827-B77F-B2E2B00DC38D}" dt="2022-02-11T17:53:12.604" v="1"/>
      <pc:docMkLst>
        <pc:docMk/>
      </pc:docMkLst>
      <pc:sldChg chg="addSp modSp new">
        <pc:chgData name="Lines, Todd" userId="afaf7c3a-e8aa-4568-882a-02ad8f9e19b0" providerId="ADAL" clId="{BAC4D229-ADA6-4827-B77F-B2E2B00DC38D}" dt="2022-02-11T17:53:12.604" v="1"/>
        <pc:sldMkLst>
          <pc:docMk/>
          <pc:sldMk cId="2797949818" sldId="268"/>
        </pc:sldMkLst>
        <pc:picChg chg="add mod">
          <ac:chgData name="Lines, Todd" userId="afaf7c3a-e8aa-4568-882a-02ad8f9e19b0" providerId="ADAL" clId="{BAC4D229-ADA6-4827-B77F-B2E2B00DC38D}" dt="2022-02-11T17:53:12.604" v="1"/>
          <ac:picMkLst>
            <pc:docMk/>
            <pc:sldMk cId="2797949818" sldId="268"/>
            <ac:picMk id="4" creationId="{27B85621-8AD9-4EC3-84D3-543D94F047CE}"/>
          </ac:picMkLst>
        </pc:picChg>
      </pc:sldChg>
    </pc:docChg>
  </pc:docChgLst>
  <pc:docChgLst>
    <pc:chgData name="Lines, Todd" userId="afaf7c3a-e8aa-4568-882a-02ad8f9e19b0" providerId="ADAL" clId="{41F3B6FB-A042-459E-B0A9-121AFA670AF7}"/>
    <pc:docChg chg="undo custSel addSld modSld">
      <pc:chgData name="Lines, Todd" userId="afaf7c3a-e8aa-4568-882a-02ad8f9e19b0" providerId="ADAL" clId="{41F3B6FB-A042-459E-B0A9-121AFA670AF7}" dt="2020-06-30T19:48:18.890" v="433"/>
      <pc:docMkLst>
        <pc:docMk/>
      </pc:docMkLst>
      <pc:sldChg chg="addSp delSp modSp add">
        <pc:chgData name="Lines, Todd" userId="afaf7c3a-e8aa-4568-882a-02ad8f9e19b0" providerId="ADAL" clId="{41F3B6FB-A042-459E-B0A9-121AFA670AF7}" dt="2020-06-30T18:31:40.825" v="147"/>
        <pc:sldMkLst>
          <pc:docMk/>
          <pc:sldMk cId="1436799033" sldId="261"/>
        </pc:sldMkLst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0" creationId="{039E8D5E-1DCC-445F-A12A-5BA1F1CC38C9}"/>
          </ac:spMkLst>
        </pc:spChg>
        <pc:spChg chg="add del">
          <ac:chgData name="Lines, Todd" userId="afaf7c3a-e8aa-4568-882a-02ad8f9e19b0" providerId="ADAL" clId="{41F3B6FB-A042-459E-B0A9-121AFA670AF7}" dt="2020-06-30T18:15:31.376" v="9" actId="478"/>
          <ac:spMkLst>
            <pc:docMk/>
            <pc:sldMk cId="1436799033" sldId="261"/>
            <ac:spMk id="51" creationId="{DC204696-C21F-4B3C-9A33-AEA8207E787F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2" creationId="{64486992-1082-40A4-A818-0DDD2481182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3" creationId="{926511EF-6DBB-41EF-871F-1C7C3A6E0CD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4" creationId="{970596E1-47FF-4F86-909B-054C097F61FA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8:15:23.082" v="3" actId="478"/>
          <ac:spMkLst>
            <pc:docMk/>
            <pc:sldMk cId="1436799033" sldId="261"/>
            <ac:spMk id="98" creationId="{C6F2163A-1276-4E58-BEA9-A20DE49237C6}"/>
          </ac:spMkLst>
        </pc:spChg>
        <pc:spChg chg="mod">
          <ac:chgData name="Lines, Todd" userId="afaf7c3a-e8aa-4568-882a-02ad8f9e19b0" providerId="ADAL" clId="{41F3B6FB-A042-459E-B0A9-121AFA670AF7}" dt="2020-06-30T18:28:33.167" v="70" actId="1076"/>
          <ac:spMkLst>
            <pc:docMk/>
            <pc:sldMk cId="1436799033" sldId="261"/>
            <ac:spMk id="101" creationId="{A31A75C8-B617-4021-B414-8A0E8A53B902}"/>
          </ac:spMkLst>
        </pc:spChg>
        <pc:spChg chg="del">
          <ac:chgData name="Lines, Todd" userId="afaf7c3a-e8aa-4568-882a-02ad8f9e19b0" providerId="ADAL" clId="{41F3B6FB-A042-459E-B0A9-121AFA670AF7}" dt="2020-06-30T18:15:24.991" v="4" actId="478"/>
          <ac:spMkLst>
            <pc:docMk/>
            <pc:sldMk cId="1436799033" sldId="261"/>
            <ac:spMk id="103" creationId="{9438AC98-0F43-4431-B8C8-D52296017D42}"/>
          </ac:spMkLst>
        </pc:spChg>
        <pc:spChg chg="del">
          <ac:chgData name="Lines, Todd" userId="afaf7c3a-e8aa-4568-882a-02ad8f9e19b0" providerId="ADAL" clId="{41F3B6FB-A042-459E-B0A9-121AFA670AF7}" dt="2020-06-30T18:15:26.064" v="5" actId="478"/>
          <ac:spMkLst>
            <pc:docMk/>
            <pc:sldMk cId="1436799033" sldId="261"/>
            <ac:spMk id="104" creationId="{63DA02EC-4EE3-4A67-A9F5-B080F3F4DA89}"/>
          </ac:spMkLst>
        </pc:spChg>
        <pc:spChg chg="del">
          <ac:chgData name="Lines, Todd" userId="afaf7c3a-e8aa-4568-882a-02ad8f9e19b0" providerId="ADAL" clId="{41F3B6FB-A042-459E-B0A9-121AFA670AF7}" dt="2020-06-30T18:15:26.987" v="6" actId="478"/>
          <ac:spMkLst>
            <pc:docMk/>
            <pc:sldMk cId="1436799033" sldId="261"/>
            <ac:spMk id="105" creationId="{345D3072-8F43-4E83-8761-3C4A081564DA}"/>
          </ac:spMkLst>
        </pc:spChg>
        <pc:spChg chg="mod">
          <ac:chgData name="Lines, Todd" userId="afaf7c3a-e8aa-4568-882a-02ad8f9e19b0" providerId="ADAL" clId="{41F3B6FB-A042-459E-B0A9-121AFA670AF7}" dt="2020-06-30T18:28:54.498" v="77" actId="20577"/>
          <ac:spMkLst>
            <pc:docMk/>
            <pc:sldMk cId="1436799033" sldId="261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29:32.755" v="93" actId="20577"/>
          <ac:spMkLst>
            <pc:docMk/>
            <pc:sldMk cId="1436799033" sldId="261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29:56.550" v="106" actId="20577"/>
          <ac:spMkLst>
            <pc:docMk/>
            <pc:sldMk cId="1436799033" sldId="261"/>
            <ac:spMk id="112" creationId="{723845B5-B90E-43A7-BCCB-D79A3EB47F51}"/>
          </ac:spMkLst>
        </pc:spChg>
        <pc:spChg chg="del">
          <ac:chgData name="Lines, Todd" userId="afaf7c3a-e8aa-4568-882a-02ad8f9e19b0" providerId="ADAL" clId="{41F3B6FB-A042-459E-B0A9-121AFA670AF7}" dt="2020-06-30T18:15:38.910" v="12" actId="478"/>
          <ac:spMkLst>
            <pc:docMk/>
            <pc:sldMk cId="1436799033" sldId="261"/>
            <ac:spMk id="113" creationId="{232DCFD4-88F4-4B43-84B6-EB7BE60F135B}"/>
          </ac:spMkLst>
        </pc:spChg>
        <pc:spChg chg="del">
          <ac:chgData name="Lines, Todd" userId="afaf7c3a-e8aa-4568-882a-02ad8f9e19b0" providerId="ADAL" clId="{41F3B6FB-A042-459E-B0A9-121AFA670AF7}" dt="2020-06-30T18:15:35.496" v="10" actId="478"/>
          <ac:spMkLst>
            <pc:docMk/>
            <pc:sldMk cId="1436799033" sldId="261"/>
            <ac:spMk id="114" creationId="{5530FEEA-AED6-4A4B-A090-571CE7C9E9DC}"/>
          </ac:spMkLst>
        </pc:spChg>
        <pc:spChg chg="del">
          <ac:chgData name="Lines, Todd" userId="afaf7c3a-e8aa-4568-882a-02ad8f9e19b0" providerId="ADAL" clId="{41F3B6FB-A042-459E-B0A9-121AFA670AF7}" dt="2020-06-30T18:15:37.234" v="11" actId="478"/>
          <ac:spMkLst>
            <pc:docMk/>
            <pc:sldMk cId="1436799033" sldId="261"/>
            <ac:spMk id="115" creationId="{ADCB5754-1E4E-491D-A6C8-DF4542E8BAB9}"/>
          </ac:spMkLst>
        </pc:spChg>
        <pc:spChg chg="del">
          <ac:chgData name="Lines, Todd" userId="afaf7c3a-e8aa-4568-882a-02ad8f9e19b0" providerId="ADAL" clId="{41F3B6FB-A042-459E-B0A9-121AFA670AF7}" dt="2020-06-30T18:15:27.959" v="7" actId="478"/>
          <ac:spMkLst>
            <pc:docMk/>
            <pc:sldMk cId="1436799033" sldId="261"/>
            <ac:spMk id="116" creationId="{84367DFC-C816-4A08-89A2-825B9848D0FD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19" creationId="{71AD898D-F798-4517-97A7-595B36F5B82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21" creationId="{88C37926-8E54-4D32-8DBF-3299FB2CEED3}"/>
          </ac:spMkLst>
        </pc:spChg>
        <pc:spChg chg="del">
          <ac:chgData name="Lines, Todd" userId="afaf7c3a-e8aa-4568-882a-02ad8f9e19b0" providerId="ADAL" clId="{41F3B6FB-A042-459E-B0A9-121AFA670AF7}" dt="2020-06-30T18:15:40.379" v="13" actId="478"/>
          <ac:spMkLst>
            <pc:docMk/>
            <pc:sldMk cId="1436799033" sldId="261"/>
            <ac:spMk id="127" creationId="{E25F29D9-3E90-410D-924C-BB07B67239E0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8" creationId="{DE4C216F-8B7B-4422-B740-53DBD836C24C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9" creationId="{A0432970-CB29-4318-8EF2-D61B7A0CC2CD}"/>
          </ac:spMkLst>
        </pc:spChg>
        <pc:spChg chg="del">
          <ac:chgData name="Lines, Todd" userId="afaf7c3a-e8aa-4568-882a-02ad8f9e19b0" providerId="ADAL" clId="{41F3B6FB-A042-459E-B0A9-121AFA670AF7}" dt="2020-06-30T18:15:41.773" v="14" actId="478"/>
          <ac:spMkLst>
            <pc:docMk/>
            <pc:sldMk cId="1436799033" sldId="261"/>
            <ac:spMk id="130" creationId="{6D576239-E036-43C8-9E19-BA58D9266160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1" creationId="{01C45F44-2F37-49EF-95C3-72F0E9D5CE75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2" creationId="{A51B5121-0240-4964-A869-B7E5F6864F04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3" creationId="{41C72540-F61B-43A0-BEF0-63DE2E4EC707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4" creationId="{0611F1DC-146F-4C1E-8B98-C15A260DA28D}"/>
          </ac:spMkLst>
        </pc:spChg>
        <pc:spChg chg="mod">
          <ac:chgData name="Lines, Todd" userId="afaf7c3a-e8aa-4568-882a-02ad8f9e19b0" providerId="ADAL" clId="{41F3B6FB-A042-459E-B0A9-121AFA670AF7}" dt="2020-06-30T18:31:26.679" v="145" actId="1076"/>
          <ac:spMkLst>
            <pc:docMk/>
            <pc:sldMk cId="1436799033" sldId="261"/>
            <ac:spMk id="135" creationId="{0BB233C1-75F5-4C6D-917A-47E7CC4CB4D4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38" creationId="{0C1D1056-A2FE-4119-87D6-A211B1AE5E5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39" creationId="{FA30ED19-5DAB-472F-92BD-EA9076F311D8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42" creationId="{00AEE8A9-F8C1-45D9-957C-D1CA13EB90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6" creationId="{377F1FAA-061D-43AD-8B08-8298C18193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9" creationId="{D86DAB9F-9B45-4C1B-B15B-39E9974A314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4" creationId="{79BA5119-BD22-4939-8FE5-E1A0C8BA28C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9" creationId="{1C99724C-B266-4E6E-AAE1-57B7325A6C8A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62" creationId="{84D3C9B9-AAE8-4F2A-BFAC-5E0DF46B2208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5" creationId="{EDBFBE4D-225F-463F-9762-F07197121B0A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6" creationId="{9F413011-3154-4064-80DB-D5BDC3622572}"/>
          </ac:spMkLst>
        </pc:spChg>
        <pc:grpChg chg="add mod">
          <ac:chgData name="Lines, Todd" userId="afaf7c3a-e8aa-4568-882a-02ad8f9e19b0" providerId="ADAL" clId="{41F3B6FB-A042-459E-B0A9-121AFA670AF7}" dt="2020-06-30T18:25:53.551" v="44" actId="164"/>
          <ac:grpSpMkLst>
            <pc:docMk/>
            <pc:sldMk cId="1436799033" sldId="261"/>
            <ac:grpSpMk id="5" creationId="{755514C3-4560-4FC1-9CC2-7A2E4F3365EF}"/>
          </ac:grpSpMkLst>
        </pc:grpChg>
        <pc:grpChg chg="mod">
          <ac:chgData name="Lines, Todd" userId="afaf7c3a-e8aa-4568-882a-02ad8f9e19b0" providerId="ADAL" clId="{41F3B6FB-A042-459E-B0A9-121AFA670AF7}" dt="2020-06-30T18:17:13.711" v="31" actId="1076"/>
          <ac:grpSpMkLst>
            <pc:docMk/>
            <pc:sldMk cId="1436799033" sldId="261"/>
            <ac:grpSpMk id="62" creationId="{E6945BCE-4450-4F45-AF74-4B0DA17B08F0}"/>
          </ac:grpSpMkLst>
        </pc:grpChg>
        <pc:grpChg chg="add mod">
          <ac:chgData name="Lines, Todd" userId="afaf7c3a-e8aa-4568-882a-02ad8f9e19b0" providerId="ADAL" clId="{41F3B6FB-A042-459E-B0A9-121AFA670AF7}" dt="2020-06-30T18:17:18.311" v="32" actId="1076"/>
          <ac:grpSpMkLst>
            <pc:docMk/>
            <pc:sldMk cId="1436799033" sldId="261"/>
            <ac:grpSpMk id="94" creationId="{6CA7BCEB-8B06-4C90-BCAE-C743E195B2FE}"/>
          </ac:grpSpMkLst>
        </pc:grpChg>
        <pc:grpChg chg="add mod">
          <ac:chgData name="Lines, Todd" userId="afaf7c3a-e8aa-4568-882a-02ad8f9e19b0" providerId="ADAL" clId="{41F3B6FB-A042-459E-B0A9-121AFA670AF7}" dt="2020-06-30T18:26:01.408" v="46" actId="1076"/>
          <ac:grpSpMkLst>
            <pc:docMk/>
            <pc:sldMk cId="1436799033" sldId="261"/>
            <ac:grpSpMk id="155" creationId="{8856CB07-DC43-431C-AD1C-3A719C9ED832}"/>
          </ac:grpSpMkLst>
        </pc:grpChg>
        <pc:grpChg chg="add mod">
          <ac:chgData name="Lines, Todd" userId="afaf7c3a-e8aa-4568-882a-02ad8f9e19b0" providerId="ADAL" clId="{41F3B6FB-A042-459E-B0A9-121AFA670AF7}" dt="2020-06-30T18:26:35.587" v="56" actId="1035"/>
          <ac:grpSpMkLst>
            <pc:docMk/>
            <pc:sldMk cId="1436799033" sldId="261"/>
            <ac:grpSpMk id="168" creationId="{16F32AE9-575E-4F24-91E7-B66FFEDA22EC}"/>
          </ac:grpSpMkLst>
        </pc:grpChg>
        <pc:grpChg chg="add mod">
          <ac:chgData name="Lines, Todd" userId="afaf7c3a-e8aa-4568-882a-02ad8f9e19b0" providerId="ADAL" clId="{41F3B6FB-A042-459E-B0A9-121AFA670AF7}" dt="2020-06-30T18:26:32.687" v="55" actId="1076"/>
          <ac:grpSpMkLst>
            <pc:docMk/>
            <pc:sldMk cId="1436799033" sldId="261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8:31:40.825" v="147"/>
          <ac:picMkLst>
            <pc:docMk/>
            <pc:sldMk cId="1436799033" sldId="261"/>
            <ac:picMk id="10" creationId="{6EFA258A-5DD2-4895-BF23-512A108D3C14}"/>
          </ac:picMkLst>
        </pc:pic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3" creationId="{985499E3-5D8B-4CFC-BBE8-3BB50A7B0BF4}"/>
          </ac:cxnSpMkLst>
        </pc:cxnChg>
        <pc:cxnChg chg="mod">
          <ac:chgData name="Lines, Todd" userId="afaf7c3a-e8aa-4568-882a-02ad8f9e19b0" providerId="ADAL" clId="{41F3B6FB-A042-459E-B0A9-121AFA670AF7}" dt="2020-06-30T18:28:30.278" v="69" actId="1076"/>
          <ac:cxnSpMkLst>
            <pc:docMk/>
            <pc:sldMk cId="1436799033" sldId="261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29:07.137" v="79" actId="14100"/>
          <ac:cxnSpMkLst>
            <pc:docMk/>
            <pc:sldMk cId="1436799033" sldId="261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29:14.015" v="81" actId="14100"/>
          <ac:cxnSpMkLst>
            <pc:docMk/>
            <pc:sldMk cId="1436799033" sldId="261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29:40.071" v="95" actId="14100"/>
          <ac:cxnSpMkLst>
            <pc:docMk/>
            <pc:sldMk cId="1436799033" sldId="261"/>
            <ac:cxnSpMk id="110" creationId="{F907D856-0F91-4627-A26F-828B649F1620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17" creationId="{D6BF593C-B460-43D8-8636-217F1BD09DA5}"/>
          </ac:cxnSpMkLst>
        </pc:cxnChg>
        <pc:cxnChg chg="del">
          <ac:chgData name="Lines, Todd" userId="afaf7c3a-e8aa-4568-882a-02ad8f9e19b0" providerId="ADAL" clId="{41F3B6FB-A042-459E-B0A9-121AFA670AF7}" dt="2020-06-30T18:30:15.404" v="110" actId="478"/>
          <ac:cxnSpMkLst>
            <pc:docMk/>
            <pc:sldMk cId="1436799033" sldId="261"/>
            <ac:cxnSpMk id="120" creationId="{437F474B-EFD6-42C0-8EC2-7D42C2C5731A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36" creationId="{81D82489-9C31-4033-A135-4D974523EC43}"/>
          </ac:cxnSpMkLst>
        </pc:cxnChg>
        <pc:cxnChg chg="del">
          <ac:chgData name="Lines, Todd" userId="afaf7c3a-e8aa-4568-882a-02ad8f9e19b0" providerId="ADAL" clId="{41F3B6FB-A042-459E-B0A9-121AFA670AF7}" dt="2020-06-30T18:30:17.818" v="113" actId="478"/>
          <ac:cxnSpMkLst>
            <pc:docMk/>
            <pc:sldMk cId="1436799033" sldId="261"/>
            <ac:cxnSpMk id="140" creationId="{47335A7A-F15E-4008-80E7-C28CA8FC7AFD}"/>
          </ac:cxnSpMkLst>
        </pc:cxnChg>
        <pc:cxnChg chg="del">
          <ac:chgData name="Lines, Todd" userId="afaf7c3a-e8aa-4568-882a-02ad8f9e19b0" providerId="ADAL" clId="{41F3B6FB-A042-459E-B0A9-121AFA670AF7}" dt="2020-06-30T18:30:18.692" v="114" actId="478"/>
          <ac:cxnSpMkLst>
            <pc:docMk/>
            <pc:sldMk cId="1436799033" sldId="261"/>
            <ac:cxnSpMk id="143" creationId="{543D776F-4BE6-44B2-B40D-5D4C2C78B537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5" creationId="{5923BD81-FF5D-4653-B1E0-67C09F57E9B8}"/>
          </ac:cxnSpMkLst>
        </pc:cxnChg>
        <pc:cxnChg chg="del mod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7" creationId="{268793DC-93DD-4ED6-A09E-3F9465A9E3DF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0" creationId="{26D07DDE-EDF1-4B9B-BED0-8F94536B6060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1" creationId="{7AE7B6C0-91FE-4015-9483-7FEAC70EF2A5}"/>
          </ac:cxnSpMkLst>
        </pc:cxnChg>
        <pc:cxnChg chg="del">
          <ac:chgData name="Lines, Todd" userId="afaf7c3a-e8aa-4568-882a-02ad8f9e19b0" providerId="ADAL" clId="{41F3B6FB-A042-459E-B0A9-121AFA670AF7}" dt="2020-06-30T18:30:16.250" v="111" actId="478"/>
          <ac:cxnSpMkLst>
            <pc:docMk/>
            <pc:sldMk cId="1436799033" sldId="261"/>
            <ac:cxnSpMk id="152" creationId="{6E878848-8CD1-432B-A024-8051B8D7EE94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3" creationId="{1025067C-B525-49CB-9087-0408645CCB6D}"/>
          </ac:cxnSpMkLst>
        </pc:cxnChg>
        <pc:cxnChg chg="del">
          <ac:chgData name="Lines, Todd" userId="afaf7c3a-e8aa-4568-882a-02ad8f9e19b0" providerId="ADAL" clId="{41F3B6FB-A042-459E-B0A9-121AFA670AF7}" dt="2020-06-30T18:30:17.166" v="112" actId="478"/>
          <ac:cxnSpMkLst>
            <pc:docMk/>
            <pc:sldMk cId="1436799033" sldId="261"/>
            <ac:cxnSpMk id="158" creationId="{19B5E2A8-B2D5-48E1-8EDE-FF20C73FE6A8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60" creationId="{EF645575-22BC-4480-B482-092463DAC7BA}"/>
          </ac:cxnSpMkLst>
        </pc:cxnChg>
        <pc:cxnChg chg="del">
          <ac:chgData name="Lines, Todd" userId="afaf7c3a-e8aa-4568-882a-02ad8f9e19b0" providerId="ADAL" clId="{41F3B6FB-A042-459E-B0A9-121AFA670AF7}" dt="2020-06-30T18:30:20.967" v="116" actId="478"/>
          <ac:cxnSpMkLst>
            <pc:docMk/>
            <pc:sldMk cId="1436799033" sldId="261"/>
            <ac:cxnSpMk id="163" creationId="{C171D765-EAC7-4AAD-BB64-DFC9C2C0510E}"/>
          </ac:cxnSpMkLst>
        </pc:cxnChg>
        <pc:cxnChg chg="del mod">
          <ac:chgData name="Lines, Todd" userId="afaf7c3a-e8aa-4568-882a-02ad8f9e19b0" providerId="ADAL" clId="{41F3B6FB-A042-459E-B0A9-121AFA670AF7}" dt="2020-06-30T18:30:19.802" v="115" actId="478"/>
          <ac:cxnSpMkLst>
            <pc:docMk/>
            <pc:sldMk cId="1436799033" sldId="261"/>
            <ac:cxnSpMk id="167" creationId="{C45B871F-3C6F-4CB7-94A3-75F3A6248FE3}"/>
          </ac:cxnSpMkLst>
        </pc:cxnChg>
      </pc:sldChg>
      <pc:sldChg chg="delSp modSp add">
        <pc:chgData name="Lines, Todd" userId="afaf7c3a-e8aa-4568-882a-02ad8f9e19b0" providerId="ADAL" clId="{41F3B6FB-A042-459E-B0A9-121AFA670AF7}" dt="2020-06-30T18:34:43.084" v="192"/>
        <pc:sldMkLst>
          <pc:docMk/>
          <pc:sldMk cId="1949321455" sldId="262"/>
        </pc:sldMkLst>
        <pc:spChg chg="mod">
          <ac:chgData name="Lines, Todd" userId="afaf7c3a-e8aa-4568-882a-02ad8f9e19b0" providerId="ADAL" clId="{41F3B6FB-A042-459E-B0A9-121AFA670AF7}" dt="2020-06-30T18:33:56.087" v="178" actId="20577"/>
          <ac:spMkLst>
            <pc:docMk/>
            <pc:sldMk cId="1949321455" sldId="262"/>
            <ac:spMk id="101" creationId="{A31A75C8-B617-4021-B414-8A0E8A53B902}"/>
          </ac:spMkLst>
        </pc:spChg>
        <pc:spChg chg="mod">
          <ac:chgData name="Lines, Todd" userId="afaf7c3a-e8aa-4568-882a-02ad8f9e19b0" providerId="ADAL" clId="{41F3B6FB-A042-459E-B0A9-121AFA670AF7}" dt="2020-06-30T18:34:00.930" v="181" actId="20577"/>
          <ac:spMkLst>
            <pc:docMk/>
            <pc:sldMk cId="1949321455" sldId="262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34:09.016" v="184" actId="20577"/>
          <ac:spMkLst>
            <pc:docMk/>
            <pc:sldMk cId="1949321455" sldId="262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34:13.896" v="186" actId="20577"/>
          <ac:spMkLst>
            <pc:docMk/>
            <pc:sldMk cId="1949321455" sldId="262"/>
            <ac:spMk id="112" creationId="{723845B5-B90E-43A7-BCCB-D79A3EB47F51}"/>
          </ac:spMkLst>
        </pc:spChg>
        <pc:spChg chg="mod">
          <ac:chgData name="Lines, Todd" userId="afaf7c3a-e8aa-4568-882a-02ad8f9e19b0" providerId="ADAL" clId="{41F3B6FB-A042-459E-B0A9-121AFA670AF7}" dt="2020-06-30T18:34:29.967" v="190" actId="20577"/>
          <ac:spMkLst>
            <pc:docMk/>
            <pc:sldMk cId="1949321455" sldId="262"/>
            <ac:spMk id="135" creationId="{0BB233C1-75F5-4C6D-917A-47E7CC4CB4D4}"/>
          </ac:spMkLst>
        </pc:spChg>
        <pc:picChg chg="del mod">
          <ac:chgData name="Lines, Todd" userId="afaf7c3a-e8aa-4568-882a-02ad8f9e19b0" providerId="ADAL" clId="{41F3B6FB-A042-459E-B0A9-121AFA670AF7}" dt="2020-06-30T18:34:43.084" v="192"/>
          <ac:picMkLst>
            <pc:docMk/>
            <pc:sldMk cId="1949321455" sldId="262"/>
            <ac:picMk id="2" creationId="{F053AF92-455B-473C-888E-8671C8722D83}"/>
          </ac:picMkLst>
        </pc:pic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34:23.918" v="188" actId="1076"/>
          <ac:cxnSpMkLst>
            <pc:docMk/>
            <pc:sldMk cId="1949321455" sldId="262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34:17.671" v="187" actId="1076"/>
          <ac:cxnSpMkLst>
            <pc:docMk/>
            <pc:sldMk cId="1949321455" sldId="262"/>
            <ac:cxnSpMk id="110" creationId="{F907D856-0F91-4627-A26F-828B649F1620}"/>
          </ac:cxnSpMkLst>
        </pc:cxnChg>
      </pc:sldChg>
      <pc:sldChg chg="addSp delSp modSp add">
        <pc:chgData name="Lines, Todd" userId="afaf7c3a-e8aa-4568-882a-02ad8f9e19b0" providerId="ADAL" clId="{41F3B6FB-A042-459E-B0A9-121AFA670AF7}" dt="2020-06-30T19:48:18.890" v="433"/>
        <pc:sldMkLst>
          <pc:docMk/>
          <pc:sldMk cId="3495368209" sldId="263"/>
        </pc:sldMkLst>
        <pc:spChg chg="add mod">
          <ac:chgData name="Lines, Todd" userId="afaf7c3a-e8aa-4568-882a-02ad8f9e19b0" providerId="ADAL" clId="{41F3B6FB-A042-459E-B0A9-121AFA670AF7}" dt="2020-06-30T19:43:34.045" v="255" actId="1076"/>
          <ac:spMkLst>
            <pc:docMk/>
            <pc:sldMk cId="3495368209" sldId="263"/>
            <ac:spMk id="6" creationId="{3A82BAAA-1506-4702-A869-74D8FDCDF2AB}"/>
          </ac:spMkLst>
        </pc:spChg>
        <pc:spChg chg="add mod">
          <ac:chgData name="Lines, Todd" userId="afaf7c3a-e8aa-4568-882a-02ad8f9e19b0" providerId="ADAL" clId="{41F3B6FB-A042-459E-B0A9-121AFA670AF7}" dt="2020-06-30T19:43:42.792" v="258" actId="207"/>
          <ac:spMkLst>
            <pc:docMk/>
            <pc:sldMk cId="3495368209" sldId="263"/>
            <ac:spMk id="9" creationId="{5DF32D5A-E490-4F0A-A119-C38F945A33D2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4" creationId="{287ABDEC-4E3C-486D-930F-890347B5D990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5" creationId="{5E3C7F68-3238-40C2-BAFC-654BCBB85E8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6" creationId="{E45A567D-3599-4DC3-A960-412842888A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7" creationId="{10866460-9158-4C85-BB16-F4E6E24F01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8" creationId="{AB8734F4-B120-49A7-8545-F02A8AEE0B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9" creationId="{A398D0D7-AC41-44CC-9BC6-E4A783D0E5D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0" creationId="{27AC15AE-0E8F-462F-AB16-C7A410073F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1" creationId="{1E8FA6AF-76C0-480A-8AE8-AA7E0A3BA13A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2" creationId="{822A9AE8-6821-4318-A687-CBA07D4E7047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3" creationId="{46DA25D7-FF60-4B6F-94A9-1991AA9DEC85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4" creationId="{C4D3C760-04F5-4996-A2F3-15391FA83D7F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5" creationId="{DD5B9607-1551-4581-8927-33020A62BAC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6" creationId="{B18EF261-4D41-4C4A-84F1-E842276FB4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7" creationId="{0CD92C09-601E-4001-AE43-724C1BE74AE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8" creationId="{8A524DE0-5EA7-4238-91E9-1145CE24AC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9" creationId="{5729FC40-8251-454C-AA8A-AE7183DF9A92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0" creationId="{039E8D5E-1DCC-445F-A12A-5BA1F1CC38C9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51" creationId="{DC204696-C21F-4B3C-9A33-AEA8207E787F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2" creationId="{64486992-1082-40A4-A818-0DDD2481182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3" creationId="{926511EF-6DBB-41EF-871F-1C7C3A6E0CD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4" creationId="{970596E1-47FF-4F86-909B-054C097F61FA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7" creationId="{2C6F4CD6-A04B-413E-BFB9-370E766B4DDC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8" creationId="{29B7CDE2-BD49-496F-B6BF-01558A582271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0" creationId="{1B57997F-1C74-40AA-A5E5-C19D90CA1D62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1" creationId="{99F8C9C4-7199-46B4-BEFC-5C4B2CA201D8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1" creationId="{A31A75C8-B617-4021-B414-8A0E8A53B902}"/>
          </ac:spMkLst>
        </pc:spChg>
        <pc:spChg chg="add mod">
          <ac:chgData name="Lines, Todd" userId="afaf7c3a-e8aa-4568-882a-02ad8f9e19b0" providerId="ADAL" clId="{41F3B6FB-A042-459E-B0A9-121AFA670AF7}" dt="2020-06-30T19:43:47.029" v="259" actId="1076"/>
          <ac:spMkLst>
            <pc:docMk/>
            <pc:sldMk cId="3495368209" sldId="263"/>
            <ac:spMk id="103" creationId="{5B67D445-F524-4739-AF9C-C3F1A11784F8}"/>
          </ac:spMkLst>
        </pc:spChg>
        <pc:spChg chg="add del mod">
          <ac:chgData name="Lines, Todd" userId="afaf7c3a-e8aa-4568-882a-02ad8f9e19b0" providerId="ADAL" clId="{41F3B6FB-A042-459E-B0A9-121AFA670AF7}" dt="2020-06-30T19:44:18.182" v="270" actId="1076"/>
          <ac:spMkLst>
            <pc:docMk/>
            <pc:sldMk cId="3495368209" sldId="263"/>
            <ac:spMk id="104" creationId="{8108C479-3365-4895-9632-FDA48DB974ED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05" creationId="{76FF9D9C-1730-491D-85C4-C982274C198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7" creationId="{3B4BE38E-880A-4A0A-AF94-4BFC863D487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9" creationId="{06DC9B12-E7F2-4CB5-81A4-5A6A40E6BB9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12" creationId="{723845B5-B90E-43A7-BCCB-D79A3EB47F5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3" creationId="{83E36432-46B0-47F8-ADD2-3DFD7D0E1985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4" creationId="{B69E883F-4FB4-4646-A962-8C59BE6E1A2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5" creationId="{440810E3-C87B-41E3-8FB8-D54D0FCCE960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6" creationId="{41D257D6-E847-4CF3-B41C-C5E24D9372D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7" creationId="{6CF6282E-BFAA-4378-9370-371B52E23FCC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19" creationId="{1102D139-9B1F-4376-AFD6-66C3DA34B6D6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0" creationId="{709765E6-337E-46E0-91DA-0C27B3B7875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1" creationId="{FDF72A5C-9C6E-47CF-BCC6-36705BBFE570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27" creationId="{ADDD8B5A-931F-4EC4-9D00-E969ECA5CDDE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8" creationId="{4D9360EC-5735-4BB9-8B0B-9A4726E0EBDF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9" creationId="{29802EC4-A492-4613-ADAE-5F52D9140E1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0" creationId="{DC22D70A-346D-4BC9-82E3-DF7328A219C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1" creationId="{C4636C60-60CC-48E9-BE6C-C779D9AACCD5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32" creationId="{2C0FFB6F-5E9B-4567-BED2-C73752E94E38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3" creationId="{B4EFFD70-8908-4DE6-B71B-B79289425BF0}"/>
          </ac:spMkLst>
        </pc:spChg>
        <pc:spChg chg="add mod">
          <ac:chgData name="Lines, Todd" userId="afaf7c3a-e8aa-4568-882a-02ad8f9e19b0" providerId="ADAL" clId="{41F3B6FB-A042-459E-B0A9-121AFA670AF7}" dt="2020-06-30T19:46:05.983" v="308" actId="1037"/>
          <ac:spMkLst>
            <pc:docMk/>
            <pc:sldMk cId="3495368209" sldId="263"/>
            <ac:spMk id="134" creationId="{CBE12574-8028-4740-81D5-CECC1A635A6B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35" creationId="{0BB233C1-75F5-4C6D-917A-47E7CC4CB4D4}"/>
          </ac:spMkLst>
        </pc:spChg>
        <pc:spChg chg="add mod">
          <ac:chgData name="Lines, Todd" userId="afaf7c3a-e8aa-4568-882a-02ad8f9e19b0" providerId="ADAL" clId="{41F3B6FB-A042-459E-B0A9-121AFA670AF7}" dt="2020-06-30T19:46:01.854" v="306" actId="1036"/>
          <ac:spMkLst>
            <pc:docMk/>
            <pc:sldMk cId="3495368209" sldId="263"/>
            <ac:spMk id="136" creationId="{BF7A1E40-73C7-4334-B733-3698BC28516C}"/>
          </ac:spMkLst>
        </pc:spChg>
        <pc:spChg chg="add mod">
          <ac:chgData name="Lines, Todd" userId="afaf7c3a-e8aa-4568-882a-02ad8f9e19b0" providerId="ADAL" clId="{41F3B6FB-A042-459E-B0A9-121AFA670AF7}" dt="2020-06-30T19:44:34.334" v="276" actId="1076"/>
          <ac:spMkLst>
            <pc:docMk/>
            <pc:sldMk cId="3495368209" sldId="263"/>
            <ac:spMk id="138" creationId="{A6C9F0A5-6EEE-4BC6-8485-757B4F38C352}"/>
          </ac:spMkLst>
        </pc:spChg>
        <pc:spChg chg="add mod">
          <ac:chgData name="Lines, Todd" userId="afaf7c3a-e8aa-4568-882a-02ad8f9e19b0" providerId="ADAL" clId="{41F3B6FB-A042-459E-B0A9-121AFA670AF7}" dt="2020-06-30T19:44:46.646" v="281" actId="1076"/>
          <ac:spMkLst>
            <pc:docMk/>
            <pc:sldMk cId="3495368209" sldId="263"/>
            <ac:spMk id="139" creationId="{E0B63D88-C486-4FA6-936A-F00A3A586ECC}"/>
          </ac:spMkLst>
        </pc:spChg>
        <pc:spChg chg="add mod">
          <ac:chgData name="Lines, Todd" userId="afaf7c3a-e8aa-4568-882a-02ad8f9e19b0" providerId="ADAL" clId="{41F3B6FB-A042-459E-B0A9-121AFA670AF7}" dt="2020-06-30T19:44:50.029" v="283" actId="1076"/>
          <ac:spMkLst>
            <pc:docMk/>
            <pc:sldMk cId="3495368209" sldId="263"/>
            <ac:spMk id="140" creationId="{E08D8BF3-75EA-4D73-B972-1676D923963B}"/>
          </ac:spMkLst>
        </pc:spChg>
        <pc:spChg chg="add mod">
          <ac:chgData name="Lines, Todd" userId="afaf7c3a-e8aa-4568-882a-02ad8f9e19b0" providerId="ADAL" clId="{41F3B6FB-A042-459E-B0A9-121AFA670AF7}" dt="2020-06-30T19:44:55.150" v="285" actId="1076"/>
          <ac:spMkLst>
            <pc:docMk/>
            <pc:sldMk cId="3495368209" sldId="263"/>
            <ac:spMk id="142" creationId="{12CBF1A2-F4BB-4C32-8DFF-F838CBA5FE9F}"/>
          </ac:spMkLst>
        </pc:spChg>
        <pc:spChg chg="add mod">
          <ac:chgData name="Lines, Todd" userId="afaf7c3a-e8aa-4568-882a-02ad8f9e19b0" providerId="ADAL" clId="{41F3B6FB-A042-459E-B0A9-121AFA670AF7}" dt="2020-06-30T19:44:59.206" v="287" actId="1076"/>
          <ac:spMkLst>
            <pc:docMk/>
            <pc:sldMk cId="3495368209" sldId="263"/>
            <ac:spMk id="143" creationId="{5B0917DD-5F2C-4EF5-A8A6-D03B4228AE68}"/>
          </ac:spMkLst>
        </pc:spChg>
        <pc:spChg chg="add mod">
          <ac:chgData name="Lines, Todd" userId="afaf7c3a-e8aa-4568-882a-02ad8f9e19b0" providerId="ADAL" clId="{41F3B6FB-A042-459E-B0A9-121AFA670AF7}" dt="2020-06-30T19:46:39.101" v="318" actId="1076"/>
          <ac:spMkLst>
            <pc:docMk/>
            <pc:sldMk cId="3495368209" sldId="263"/>
            <ac:spMk id="145" creationId="{5A31BD4E-DD53-4F53-AFF7-99ACE883007F}"/>
          </ac:spMkLst>
        </pc:spChg>
        <pc:spChg chg="add mod">
          <ac:chgData name="Lines, Todd" userId="afaf7c3a-e8aa-4568-882a-02ad8f9e19b0" providerId="ADAL" clId="{41F3B6FB-A042-459E-B0A9-121AFA670AF7}" dt="2020-06-30T19:45:12.350" v="293" actId="1076"/>
          <ac:spMkLst>
            <pc:docMk/>
            <pc:sldMk cId="3495368209" sldId="263"/>
            <ac:spMk id="146" creationId="{2B8EE371-A033-4DDB-840D-CF4F16CC2BBA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7" creationId="{F231B730-A743-40AF-AFE6-1883E470FD28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9" creationId="{64530D75-5BD0-47D6-8E1F-15AEF6E0C4C6}"/>
          </ac:spMkLst>
        </pc:spChg>
        <pc:spChg chg="add mod">
          <ac:chgData name="Lines, Todd" userId="afaf7c3a-e8aa-4568-882a-02ad8f9e19b0" providerId="ADAL" clId="{41F3B6FB-A042-459E-B0A9-121AFA670AF7}" dt="2020-06-30T19:45:22.710" v="297" actId="1076"/>
          <ac:spMkLst>
            <pc:docMk/>
            <pc:sldMk cId="3495368209" sldId="263"/>
            <ac:spMk id="152" creationId="{CC5FD97E-C087-4CF8-B117-2E8F371BD8EB}"/>
          </ac:spMkLst>
        </pc:spChg>
        <pc:spChg chg="add mod">
          <ac:chgData name="Lines, Todd" userId="afaf7c3a-e8aa-4568-882a-02ad8f9e19b0" providerId="ADAL" clId="{41F3B6FB-A042-459E-B0A9-121AFA670AF7}" dt="2020-06-30T19:45:26.766" v="299" actId="1076"/>
          <ac:spMkLst>
            <pc:docMk/>
            <pc:sldMk cId="3495368209" sldId="263"/>
            <ac:spMk id="154" creationId="{5DB8FAF6-9BCE-4FE1-887C-CCA25803E9B8}"/>
          </ac:spMkLst>
        </pc:spChg>
        <pc:spChg chg="add mod">
          <ac:chgData name="Lines, Todd" userId="afaf7c3a-e8aa-4568-882a-02ad8f9e19b0" providerId="ADAL" clId="{41F3B6FB-A042-459E-B0A9-121AFA670AF7}" dt="2020-06-30T19:47:58.646" v="431" actId="1076"/>
          <ac:spMkLst>
            <pc:docMk/>
            <pc:sldMk cId="3495368209" sldId="263"/>
            <ac:spMk id="158" creationId="{8D037CA0-5ED1-4D7D-B67A-BCBF6CD05157}"/>
          </ac:spMkLst>
        </pc:spChg>
        <pc:spChg chg="add mod">
          <ac:chgData name="Lines, Todd" userId="afaf7c3a-e8aa-4568-882a-02ad8f9e19b0" providerId="ADAL" clId="{41F3B6FB-A042-459E-B0A9-121AFA670AF7}" dt="2020-06-30T19:45:33.678" v="301" actId="1076"/>
          <ac:spMkLst>
            <pc:docMk/>
            <pc:sldMk cId="3495368209" sldId="263"/>
            <ac:spMk id="159" creationId="{D97A8DFE-778C-44EB-82F1-217E13539F4E}"/>
          </ac:spMkLst>
        </pc:spChg>
        <pc:spChg chg="add mod">
          <ac:chgData name="Lines, Todd" userId="afaf7c3a-e8aa-4568-882a-02ad8f9e19b0" providerId="ADAL" clId="{41F3B6FB-A042-459E-B0A9-121AFA670AF7}" dt="2020-06-30T19:46:20.478" v="310" actId="1076"/>
          <ac:spMkLst>
            <pc:docMk/>
            <pc:sldMk cId="3495368209" sldId="263"/>
            <ac:spMk id="162" creationId="{D2A48F6A-4D7C-440B-9EF6-699750261342}"/>
          </ac:spMkLst>
        </pc:spChg>
        <pc:spChg chg="add mod">
          <ac:chgData name="Lines, Todd" userId="afaf7c3a-e8aa-4568-882a-02ad8f9e19b0" providerId="ADAL" clId="{41F3B6FB-A042-459E-B0A9-121AFA670AF7}" dt="2020-06-30T19:47:51.310" v="430" actId="1076"/>
          <ac:spMkLst>
            <pc:docMk/>
            <pc:sldMk cId="3495368209" sldId="263"/>
            <ac:spMk id="167" creationId="{30BCF046-A524-49B7-932F-B8C910DE4C70}"/>
          </ac:spMkLst>
        </pc:spChg>
        <pc:grpChg chg="add del">
          <ac:chgData name="Lines, Todd" userId="afaf7c3a-e8aa-4568-882a-02ad8f9e19b0" providerId="ADAL" clId="{41F3B6FB-A042-459E-B0A9-121AFA670AF7}" dt="2020-06-30T19:42:31.654" v="205" actId="478"/>
          <ac:grpSpMkLst>
            <pc:docMk/>
            <pc:sldMk cId="3495368209" sldId="263"/>
            <ac:grpSpMk id="5" creationId="{755514C3-4560-4FC1-9CC2-7A2E4F3365EF}"/>
          </ac:grpSpMkLst>
        </pc:grpChg>
        <pc:grpChg chg="add del">
          <ac:chgData name="Lines, Todd" userId="afaf7c3a-e8aa-4568-882a-02ad8f9e19b0" providerId="ADAL" clId="{41F3B6FB-A042-459E-B0A9-121AFA670AF7}" dt="2020-06-30T19:42:34.662" v="209" actId="478"/>
          <ac:grpSpMkLst>
            <pc:docMk/>
            <pc:sldMk cId="3495368209" sldId="263"/>
            <ac:grpSpMk id="62" creationId="{E6945BCE-4450-4F45-AF74-4B0DA17B08F0}"/>
          </ac:grpSpMkLst>
        </pc:grpChg>
        <pc:grpChg chg="add del">
          <ac:chgData name="Lines, Todd" userId="afaf7c3a-e8aa-4568-882a-02ad8f9e19b0" providerId="ADAL" clId="{41F3B6FB-A042-459E-B0A9-121AFA670AF7}" dt="2020-06-30T19:42:32.542" v="206" actId="478"/>
          <ac:grpSpMkLst>
            <pc:docMk/>
            <pc:sldMk cId="3495368209" sldId="263"/>
            <ac:grpSpMk id="94" creationId="{6CA7BCEB-8B06-4C90-BCAE-C743E195B2FE}"/>
          </ac:grpSpMkLst>
        </pc:grpChg>
        <pc:grpChg chg="add del">
          <ac:chgData name="Lines, Todd" userId="afaf7c3a-e8aa-4568-882a-02ad8f9e19b0" providerId="ADAL" clId="{41F3B6FB-A042-459E-B0A9-121AFA670AF7}" dt="2020-06-30T19:42:34.164" v="208" actId="478"/>
          <ac:grpSpMkLst>
            <pc:docMk/>
            <pc:sldMk cId="3495368209" sldId="263"/>
            <ac:grpSpMk id="155" creationId="{8856CB07-DC43-431C-AD1C-3A719C9ED832}"/>
          </ac:grpSpMkLst>
        </pc:grpChg>
        <pc:grpChg chg="add del">
          <ac:chgData name="Lines, Todd" userId="afaf7c3a-e8aa-4568-882a-02ad8f9e19b0" providerId="ADAL" clId="{41F3B6FB-A042-459E-B0A9-121AFA670AF7}" dt="2020-06-30T19:42:30.694" v="204" actId="478"/>
          <ac:grpSpMkLst>
            <pc:docMk/>
            <pc:sldMk cId="3495368209" sldId="263"/>
            <ac:grpSpMk id="168" creationId="{16F32AE9-575E-4F24-91E7-B66FFEDA22EC}"/>
          </ac:grpSpMkLst>
        </pc:grpChg>
        <pc:grpChg chg="add del">
          <ac:chgData name="Lines, Todd" userId="afaf7c3a-e8aa-4568-882a-02ad8f9e19b0" providerId="ADAL" clId="{41F3B6FB-A042-459E-B0A9-121AFA670AF7}" dt="2020-06-30T19:42:33.406" v="207" actId="478"/>
          <ac:grpSpMkLst>
            <pc:docMk/>
            <pc:sldMk cId="3495368209" sldId="263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9:48:18.890" v="433"/>
          <ac:picMkLst>
            <pc:docMk/>
            <pc:sldMk cId="3495368209" sldId="263"/>
            <ac:picMk id="19" creationId="{582ECA27-46CE-4C78-BA9F-9B4A1EFD43EB}"/>
          </ac:picMkLst>
        </pc:picChg>
        <pc:cxnChg chg="add mod">
          <ac:chgData name="Lines, Todd" userId="afaf7c3a-e8aa-4568-882a-02ad8f9e19b0" providerId="ADAL" clId="{41F3B6FB-A042-459E-B0A9-121AFA670AF7}" dt="2020-06-30T19:43:31.222" v="254" actId="14100"/>
          <ac:cxnSpMkLst>
            <pc:docMk/>
            <pc:sldMk cId="3495368209" sldId="263"/>
            <ac:cxnSpMk id="4" creationId="{FE1617E0-59C3-4C5B-A59E-5756B59358A9}"/>
          </ac:cxnSpMkLst>
        </pc:cxnChg>
        <pc:cxnChg chg="add mod">
          <ac:chgData name="Lines, Todd" userId="afaf7c3a-e8aa-4568-882a-02ad8f9e19b0" providerId="ADAL" clId="{41F3B6FB-A042-459E-B0A9-121AFA670AF7}" dt="2020-06-30T19:43:47.029" v="259" actId="1076"/>
          <ac:cxnSpMkLst>
            <pc:docMk/>
            <pc:sldMk cId="3495368209" sldId="263"/>
            <ac:cxnSpMk id="98" creationId="{905BE071-0CA3-4F8F-8EC2-884777697055}"/>
          </ac:cxnSpMkLst>
        </pc:cxnChg>
        <pc:cxnChg chg="del">
          <ac:chgData name="Lines, Todd" userId="afaf7c3a-e8aa-4568-882a-02ad8f9e19b0" providerId="ADAL" clId="{41F3B6FB-A042-459E-B0A9-121AFA670AF7}" dt="2020-06-30T19:42:17.870" v="196" actId="478"/>
          <ac:cxnSpMkLst>
            <pc:docMk/>
            <pc:sldMk cId="3495368209" sldId="263"/>
            <ac:cxnSpMk id="100" creationId="{BC861C13-B0CA-477B-AE11-789A8A0ACA88}"/>
          </ac:cxnSpMkLst>
        </pc:cxnChg>
        <pc:cxnChg chg="del">
          <ac:chgData name="Lines, Todd" userId="afaf7c3a-e8aa-4568-882a-02ad8f9e19b0" providerId="ADAL" clId="{41F3B6FB-A042-459E-B0A9-121AFA670AF7}" dt="2020-06-30T19:42:19.036" v="197" actId="478"/>
          <ac:cxnSpMkLst>
            <pc:docMk/>
            <pc:sldMk cId="3495368209" sldId="263"/>
            <ac:cxnSpMk id="102" creationId="{192C2595-1A7A-4B47-87AD-C17C5EB2C4E2}"/>
          </ac:cxnSpMkLst>
        </pc:cxnChg>
        <pc:cxnChg chg="del">
          <ac:chgData name="Lines, Todd" userId="afaf7c3a-e8aa-4568-882a-02ad8f9e19b0" providerId="ADAL" clId="{41F3B6FB-A042-459E-B0A9-121AFA670AF7}" dt="2020-06-30T19:42:19.894" v="198" actId="478"/>
          <ac:cxnSpMkLst>
            <pc:docMk/>
            <pc:sldMk cId="3495368209" sldId="263"/>
            <ac:cxnSpMk id="108" creationId="{8F1927D5-002B-4FCE-A08B-8D5BD7A5EEBF}"/>
          </ac:cxnSpMkLst>
        </pc:cxnChg>
        <pc:cxnChg chg="del">
          <ac:chgData name="Lines, Todd" userId="afaf7c3a-e8aa-4568-882a-02ad8f9e19b0" providerId="ADAL" clId="{41F3B6FB-A042-459E-B0A9-121AFA670AF7}" dt="2020-06-30T19:42:21.213" v="199" actId="478"/>
          <ac:cxnSpMkLst>
            <pc:docMk/>
            <pc:sldMk cId="3495368209" sldId="263"/>
            <ac:cxnSpMk id="110" creationId="{F907D856-0F91-4627-A26F-828B649F1620}"/>
          </ac:cxnSpMkLst>
        </pc:cxnChg>
        <pc:cxnChg chg="add mod">
          <ac:chgData name="Lines, Todd" userId="afaf7c3a-e8aa-4568-882a-02ad8f9e19b0" providerId="ADAL" clId="{41F3B6FB-A042-459E-B0A9-121AFA670AF7}" dt="2020-06-30T19:46:20.478" v="310" actId="1076"/>
          <ac:cxnSpMkLst>
            <pc:docMk/>
            <pc:sldMk cId="3495368209" sldId="263"/>
            <ac:cxnSpMk id="160" creationId="{5AF4DF99-5D47-4116-9764-1B6C05A53DD6}"/>
          </ac:cxnSpMkLst>
        </pc:cxnChg>
        <pc:cxnChg chg="add mod">
          <ac:chgData name="Lines, Todd" userId="afaf7c3a-e8aa-4568-882a-02ad8f9e19b0" providerId="ADAL" clId="{41F3B6FB-A042-459E-B0A9-121AFA670AF7}" dt="2020-06-30T19:47:49.102" v="429" actId="14100"/>
          <ac:cxnSpMkLst>
            <pc:docMk/>
            <pc:sldMk cId="3495368209" sldId="263"/>
            <ac:cxnSpMk id="163" creationId="{C23F9F55-C21F-4F48-AC04-91B35DF73451}"/>
          </ac:cxnSpMkLst>
        </pc:cxnChg>
        <pc:cxnChg chg="add mod">
          <ac:chgData name="Lines, Todd" userId="afaf7c3a-e8aa-4568-882a-02ad8f9e19b0" providerId="ADAL" clId="{41F3B6FB-A042-459E-B0A9-121AFA670AF7}" dt="2020-06-30T19:46:34.429" v="316" actId="14100"/>
          <ac:cxnSpMkLst>
            <pc:docMk/>
            <pc:sldMk cId="3495368209" sldId="263"/>
            <ac:cxnSpMk id="165" creationId="{6FD15C0D-B096-4654-AD2A-F4E49F9802AE}"/>
          </ac:cxnSpMkLst>
        </pc:cxnChg>
        <pc:cxnChg chg="add mod">
          <ac:chgData name="Lines, Todd" userId="afaf7c3a-e8aa-4568-882a-02ad8f9e19b0" providerId="ADAL" clId="{41F3B6FB-A042-459E-B0A9-121AFA670AF7}" dt="2020-06-30T19:47:45.134" v="428" actId="14100"/>
          <ac:cxnSpMkLst>
            <pc:docMk/>
            <pc:sldMk cId="3495368209" sldId="263"/>
            <ac:cxnSpMk id="166" creationId="{59737C7B-E874-45BE-A628-E1148B55B6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CD8-8DEA-43FE-AB10-871D50A8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88D6-A2C9-433B-BD6D-2E56A7D20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ADA-C516-409F-A435-062939B1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1494-9232-45C5-BF83-354E99C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9EB-C213-42A5-80EC-310223A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137-57C8-4F4C-8DA8-6D27826C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1CAC-1277-4DAF-9817-D9A39C52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39EC-A447-4B16-A7CC-FC6108A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C71E-5B46-4362-AF6E-14D471D5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2730-B8E8-4A4E-B567-D0825D0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F4971-82A8-4271-9128-F916E638E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4EAF-B9F5-4C43-B9D4-F3E384CC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E8AD-DCEE-4C09-852D-F4CDCB0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7ACD-4E96-4E90-B07D-05D9F26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837A-26A9-4BE9-A277-254F3B4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1DB-9E9C-421C-9BD0-CAC3FEE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C15-798C-4BCE-8177-1807218C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7CA0-6064-48C2-A76B-A4F1751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2C62-B5F9-4F57-BBA4-79BA741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F51E-C233-44B9-8205-6AB3ED3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445-2F78-46DD-90D9-AD779DE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99B1-F86D-4596-9F25-0D88796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8ABB-C24F-4DCA-89CD-D8961DF1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569-4B95-44FB-B7D2-A889922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D94C-2B99-49DE-8640-BFC531B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274-19A1-4800-BB8D-93E2E2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4422-156E-415E-B99E-AD36278B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8BC-509C-486A-92B8-BF636919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272D-D7DF-4935-9811-9B0B3E6D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7085-FA6E-4C8C-B346-C8C01229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4383-465D-41A9-8F70-F3F7B8C9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A55-4051-4434-BB0A-C7B45155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0CFA-87CD-4FAF-A794-F9CFE347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0778-703E-4D86-902E-825E39BD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7454-B02A-415C-999E-8B999C24E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73CB1-30B2-488F-B76A-F5D9325E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677B-5D9A-4737-A891-286A840C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7309-22FA-4967-B122-C6B6C90E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21A48-EAE0-4AE1-823B-F409893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8C3-6FBB-4479-A3A9-CF57D176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1EC8-D192-4C8A-8C4A-D1151BA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FE27-E25A-436C-B007-861217C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1472-541E-449A-B278-C32A48F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22B8-2E89-4834-88D1-BAEFBE8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FB3A-0F0B-424B-83E3-485CF53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BBBA2-CEEF-4BF5-B271-D90FFAB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43B-8290-4D21-AE54-280026E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C471-737A-4AED-BDB0-C8DC65E2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78C3-DA33-4361-A04C-15C1343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97BD-2577-4E2F-A62F-6000574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9802B-9582-46CD-AD18-2409638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84E4-B994-4E18-AD1B-5D24BE63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1330-B172-478F-B068-DA969FCC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39777-89ED-4D04-BC70-F4777B50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10D-7DA9-4C2C-9C01-263D4E0C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E810-5EA1-42A8-9F48-75FE8B4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CF1D-DAE3-4F45-AFA4-4F1E135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441-120C-4C86-B2D6-1303CED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E1E2-BDCB-462C-9D55-E4E21344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2A04-EFA4-42BC-9418-EBF5D990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50B-E4B2-4AC9-80D8-DB50793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9887-6BA4-49BE-A939-BC4774AC500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AF7-21D7-4572-9F25-E0946607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14AD-5C47-4760-8283-B334056E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60FAD8-E7B4-41EC-A50F-D4D5AB8BD5DE}"/>
              </a:ext>
            </a:extLst>
          </p:cNvPr>
          <p:cNvCxnSpPr/>
          <p:nvPr/>
        </p:nvCxnSpPr>
        <p:spPr>
          <a:xfrm>
            <a:off x="6091383" y="1057563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12713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AB0A4-B98B-4004-80B6-CE9F5FE6DEDE}"/>
              </a:ext>
            </a:extLst>
          </p:cNvPr>
          <p:cNvSpPr/>
          <p:nvPr/>
        </p:nvSpPr>
        <p:spPr>
          <a:xfrm>
            <a:off x="4308535" y="704265"/>
            <a:ext cx="3463865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98158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37102" y="211873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04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349536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34C-7787-48BC-A1DA-7CC287A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B0E-DCCF-4B1D-BBF6-51548C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F80BCA0-8D07-4637-936B-86FA74B6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117" y="3863340"/>
            <a:ext cx="2998052" cy="29946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00AD63-7660-407A-A498-CA5348E5B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319" y="365125"/>
            <a:ext cx="3601481" cy="33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3F4B-3C2D-4EE7-9C24-07BB976F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35F5-310E-41B0-B35C-86BC9BFC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85621-8AD9-4EC3-84D3-543D94F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1371600"/>
            <a:ext cx="41986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9255C-9ABA-4FA3-B0DA-1DCBA64280A1}"/>
              </a:ext>
            </a:extLst>
          </p:cNvPr>
          <p:cNvGrpSpPr/>
          <p:nvPr/>
        </p:nvGrpSpPr>
        <p:grpSpPr>
          <a:xfrm>
            <a:off x="1505528" y="1057563"/>
            <a:ext cx="4585855" cy="4262582"/>
            <a:chOff x="1505528" y="1057563"/>
            <a:chExt cx="4585855" cy="42625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FDEEDF-C7A0-4570-B0D9-A9FEAB5B90E7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560498-2252-4BAD-A44F-1B8AE2A92EF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FB6BCF-7FE5-45DA-A5CB-60FEBCD28577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6A3E01-ADA1-4B06-A093-18C785BD73E8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11E7B2-E19B-45F8-964B-07C7FBF1028F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60FAD8-E7B4-41EC-A50F-D4D5AB8BD5DE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D8B50-F8D7-41FD-8F9E-7A6E96F285FC}"/>
              </a:ext>
            </a:extLst>
          </p:cNvPr>
          <p:cNvGrpSpPr/>
          <p:nvPr/>
        </p:nvGrpSpPr>
        <p:grpSpPr>
          <a:xfrm rot="20141904">
            <a:off x="6377709" y="387927"/>
            <a:ext cx="4585855" cy="4262582"/>
            <a:chOff x="1505528" y="1057563"/>
            <a:chExt cx="4585855" cy="42625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98A6CF-6812-4637-BADE-316BFCDFFE99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BCAB8A-A0B6-4BAE-89C0-C80843E2885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EDF4-7F79-42BC-A45C-17743923CD65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118C26-FA39-4F25-A986-5C77C69E1F23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0E6278-5A91-4C04-91E6-D0DAE1D88131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AAA68-76EF-44FB-9BC7-C9C34C239F4F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FF085-FBB5-40AF-9306-16AE34084675}"/>
              </a:ext>
            </a:extLst>
          </p:cNvPr>
          <p:cNvGrpSpPr/>
          <p:nvPr/>
        </p:nvGrpSpPr>
        <p:grpSpPr>
          <a:xfrm rot="1459410">
            <a:off x="6197599" y="2526144"/>
            <a:ext cx="4585855" cy="4262582"/>
            <a:chOff x="1505528" y="1057563"/>
            <a:chExt cx="4585855" cy="42625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1798E7-22C4-4348-9A9D-C077BEE83C54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08409-9A6A-457C-BC1D-D492BD93097B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7EC1CA-1C41-488A-A63C-7B56E5BA7D4F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C44F76-17C3-4152-850A-5F460AF45F22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49AAA-98D9-4C7B-93D4-8864115AEDCD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B2CE9-7A9D-48DF-966C-CCEE7B4C7A5B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C9413E-BC87-42AF-A76F-8262CB538CC0}"/>
              </a:ext>
            </a:extLst>
          </p:cNvPr>
          <p:cNvSpPr txBox="1"/>
          <p:nvPr/>
        </p:nvSpPr>
        <p:spPr>
          <a:xfrm>
            <a:off x="9232209" y="1870827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Scattered Wave</a:t>
            </a:r>
          </a:p>
        </p:txBody>
      </p:sp>
    </p:spTree>
    <p:extLst>
      <p:ext uri="{BB962C8B-B14F-4D97-AF65-F5344CB8AC3E}">
        <p14:creationId xmlns:p14="http://schemas.microsoft.com/office/powerpoint/2010/main" val="14704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19398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4214" y="724830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/>
          <p:nvPr/>
        </p:nvCxnSpPr>
        <p:spPr>
          <a:xfrm flipV="1">
            <a:off x="1672684" y="72482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/>
          <p:nvPr/>
        </p:nvCxnSpPr>
        <p:spPr>
          <a:xfrm flipV="1">
            <a:off x="1758177" y="435640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/>
          <p:nvPr/>
        </p:nvCxnSpPr>
        <p:spPr>
          <a:xfrm flipV="1">
            <a:off x="5456665" y="4397297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/>
          <p:nvPr/>
        </p:nvCxnSpPr>
        <p:spPr>
          <a:xfrm flipV="1">
            <a:off x="5430646" y="735980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1702419" y="1758176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906215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716644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7032702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234071" y="5806068"/>
            <a:ext cx="3694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036849" y="5601626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370956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289181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635084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538547" y="5519854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821474" y="550498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0046" y="724830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>
            <a:cxnSpLocks/>
          </p:cNvCxnSpPr>
          <p:nvPr/>
        </p:nvCxnSpPr>
        <p:spPr>
          <a:xfrm flipV="1">
            <a:off x="2241395" y="724830"/>
            <a:ext cx="1058875" cy="802887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>
            <a:cxnSpLocks/>
          </p:cNvCxnSpPr>
          <p:nvPr/>
        </p:nvCxnSpPr>
        <p:spPr>
          <a:xfrm flipV="1">
            <a:off x="2241395" y="4336393"/>
            <a:ext cx="1134973" cy="81547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694346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2223257" y="1540607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504775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6820833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668970" y="5594198"/>
            <a:ext cx="3382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337934" y="5378605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159087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077312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783875" y="5252228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1256373" y="529311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182D05-3974-464B-B426-C755938C1994}"/>
              </a:ext>
            </a:extLst>
          </p:cNvPr>
          <p:cNvGrpSpPr/>
          <p:nvPr/>
        </p:nvGrpSpPr>
        <p:grpSpPr>
          <a:xfrm>
            <a:off x="2914188" y="732262"/>
            <a:ext cx="1241503" cy="3902928"/>
            <a:chOff x="9761033" y="1033345"/>
            <a:chExt cx="1241503" cy="390292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B8DDE-ED10-4164-9683-59E692B1BB1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0C1262-F230-4A2F-AAD7-B422085185D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55CD3B0-49C6-4AFF-9628-020314B5E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7FF06F4-94E8-498E-8094-58A1992941F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A19F31A-99D7-4665-BE1C-3EE4C3476E6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02E7F4-61CB-4CA4-B071-05BC49BBF6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67A774-AA67-407B-AA60-6347288F951F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9DEA3FC-4106-400C-BCEF-88EB9E7997DD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A667E61-1385-4562-8C8F-5C2AE2F9FDD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0C1DBD-18B6-4FEF-ACBC-74E9F5F5DB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B18267-6756-49EA-A55B-E9195FF5FD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69874B-3CD2-4D4F-A6F0-62120730DB0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6EADD3-84C3-4C97-B562-2180BBD001C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E0A847-AA17-40AA-877A-66E22A7FB0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9239EA5-77A9-4FDE-90E6-76169DF9D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F0FF4AD-8550-4423-8816-EACA3CBF882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43E9712-6B2C-4803-AB27-83829F770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9FCF29-D1F8-4CC7-8C06-0EC37DA17FD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33FCB4E-E119-414B-9A8B-B603514D882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FF59030-A57F-4DD5-B952-5E16055875E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DDCF0D0-7EE8-4944-B82B-7BC39098A29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46D1B5B-8FA5-458A-8F2D-02A19E7B5B89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40A574-8B9D-4863-A63B-79276D66241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05C23D-B5B5-45EF-828D-ED05C1C4C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BA2FE71-AFB5-4417-8A13-1ED437437D8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4F777F-D85F-4B74-B58D-AB15B866107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ACC8BD5-ACDE-429E-A439-9E6F274C209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E9BA2A-99E9-446F-AED3-6F5884816F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A34588B-E46A-482C-8D3C-5B7CEDF88600}"/>
              </a:ext>
            </a:extLst>
          </p:cNvPr>
          <p:cNvCxnSpPr/>
          <p:nvPr/>
        </p:nvCxnSpPr>
        <p:spPr>
          <a:xfrm>
            <a:off x="970160" y="3356517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5B59901-4C28-476F-8CFF-A88E2794C214}"/>
              </a:ext>
            </a:extLst>
          </p:cNvPr>
          <p:cNvCxnSpPr/>
          <p:nvPr/>
        </p:nvCxnSpPr>
        <p:spPr>
          <a:xfrm>
            <a:off x="981312" y="2419815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3CB31DDC-2080-4E9D-92B0-CC64143A28E4}"/>
              </a:ext>
            </a:extLst>
          </p:cNvPr>
          <p:cNvCxnSpPr>
            <a:cxnSpLocks/>
          </p:cNvCxnSpPr>
          <p:nvPr/>
        </p:nvCxnSpPr>
        <p:spPr>
          <a:xfrm flipV="1">
            <a:off x="1553741" y="2423535"/>
            <a:ext cx="0" cy="932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25DE093-AE06-4199-B75A-319292F9E1BF}"/>
              </a:ext>
            </a:extLst>
          </p:cNvPr>
          <p:cNvSpPr txBox="1"/>
          <p:nvPr/>
        </p:nvSpPr>
        <p:spPr>
          <a:xfrm flipH="1">
            <a:off x="1315847" y="2676293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LD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C0108CF-6BBA-4E24-AD0F-01C62B1020ED}"/>
              </a:ext>
            </a:extLst>
          </p:cNvPr>
          <p:cNvGrpSpPr/>
          <p:nvPr/>
        </p:nvGrpSpPr>
        <p:grpSpPr>
          <a:xfrm>
            <a:off x="3757964" y="728545"/>
            <a:ext cx="1241503" cy="3902928"/>
            <a:chOff x="9761033" y="1033345"/>
            <a:chExt cx="1241503" cy="390292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D3E1EEB-9F0D-4FB0-9F00-1CC98C9516C0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36EBD6F-BAE8-4D24-ADAD-0A0FA5F240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DDDA416-71D7-4626-90D9-891D794C2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15AFAA7-4A0B-4A33-8A78-DAE516B3804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42F6DA75-DE11-45B8-9D93-83723EA5462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DD1BEBB-40AB-4365-8BEE-B2CD8C28BC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5DEE238-77D9-4C89-9C60-59115B1E2C8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97E06F2-7815-48C7-AC4D-63073117BD4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C7B6D4E-1C11-48C3-B505-909F937C86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7C56FD-EB42-4404-9BB9-2BE20826C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BC66339-CF5A-4C2E-98A1-8D93549282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F925A95-3FCC-40AC-8383-2F82604CF09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F3CCA1FD-A817-4249-BD40-3F28FA4184C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274EE869-0E8E-4253-AEB6-800F4EF2031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5BF531A0-2E85-414D-B650-FCBA5126E23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84DDE34C-C03C-4BC6-A268-81ACD5312A7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1BADAAF-37F6-4627-8DF7-B9BD0DAFA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58484B0-89CE-4631-AE7E-FBFAC0C84CA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FA90F-5842-4810-983C-493CF6DC951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F98F6CF1-4DF2-4710-9327-D39E23360CC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7DDCFEAE-5C88-4A6D-918B-AF4F8916D3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A2115BDA-5098-4752-8C92-98F086708D50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1C87E0F-F58C-497C-A351-8FA55A11DAA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0083A22-C121-4AEE-8D57-F958551BC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EF4A6BEE-EE84-4A6E-9A27-F2602AE7DA9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A4B48A99-E048-48D8-AA8F-B8F65A77042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A3FD2F4-5427-483E-9735-A4B92E2DFC5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0341473-96D7-4F51-9DA7-3C2F358E300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3777CE-C4B0-4C52-BE92-EC10A0DD6FA3}"/>
              </a:ext>
            </a:extLst>
          </p:cNvPr>
          <p:cNvGrpSpPr/>
          <p:nvPr/>
        </p:nvGrpSpPr>
        <p:grpSpPr>
          <a:xfrm>
            <a:off x="4601739" y="713676"/>
            <a:ext cx="1241503" cy="3902928"/>
            <a:chOff x="9761033" y="1033345"/>
            <a:chExt cx="1241503" cy="3902928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814A8D-62FC-4D24-984B-E8B85937C38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7CC492F-8BAB-4CDF-8AA3-772584DD5447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1807C91-68EE-4533-8685-294DDA815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8846BE4-902E-4A8A-8076-053A144714A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52C8B94-87D1-4D35-A414-99C196A7A58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70B463D-1CE9-4447-A717-3D38C80EBF5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6093409-8D45-42D7-869B-D80ED35DA4F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F2334AD9-3C65-43F5-8A0A-8EC4FC42F32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DF75FC6B-7CF7-4A8A-9A39-87CF8F1EC1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D90BF16-4162-498E-87F0-FA60873E4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4AD9E12-A4E1-4136-9941-B51F2CE5AFF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A038B62F-3921-46F5-AC1C-F21C307F79B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7FDD23-0FA5-4E3D-9ED4-9E6B64E5BB4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2E57AF7-EA13-4E6E-840F-B5AB178C221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D056857-E06E-442A-91E6-2F7CAB86223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CED52F95-21DF-4CA3-A478-3EED264A1A5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A467CADF-7D73-44AB-96B2-42198387B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ADBDE12-927D-4E11-B958-8881537EE01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3B99985-2BEB-4269-84A4-B9DBC842AA2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D6C7AE2-2E5F-4788-8029-06DB20B2B4C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B75FB45-97C6-4E86-A1AD-9659542E85F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38324BF6-0A73-45C1-A60A-5DF03CF6B19E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DF5FF794-995F-4F49-8B16-6F252D8744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4FC5913-7003-43E1-83A4-C7C8DA9EE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233113D-13D5-406B-AD22-53A81A80566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74D7572-B73B-43EE-A0EF-57070B9787E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9BEB7AF-E71B-4830-806C-E326F174896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454197-A320-47C7-9B23-BF40A34E61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4D04ECC-0CD0-4026-ADBE-3BCF1C4F799A}"/>
              </a:ext>
            </a:extLst>
          </p:cNvPr>
          <p:cNvGrpSpPr/>
          <p:nvPr/>
        </p:nvGrpSpPr>
        <p:grpSpPr>
          <a:xfrm>
            <a:off x="5478969" y="721110"/>
            <a:ext cx="1241503" cy="3902928"/>
            <a:chOff x="9761033" y="1033345"/>
            <a:chExt cx="1241503" cy="3902928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78B19E3C-899E-401A-B676-040032A436C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A4214A9-AE87-4B82-9A1C-AB17AA4BE53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FDDDDEC-FF4C-40EF-9B40-500DE2A7D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E03B1FD-917F-4530-ACD5-47CBE57885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0F23ED20-0243-40E1-8D20-BC7F637A189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DACB5E2-6B30-4FEC-ABB3-39087B754FA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8649E21-23EA-4413-840F-D8F8DA06D9C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CA918FE-1DFE-4C67-9882-5DA247B947B7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4A861EF-4AD6-420F-A9A5-9758344D2CE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E5406EF-210D-49B9-AE92-5E937616F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29AF10B-7BCE-4271-8A74-E477890B6826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295F0169-FE47-4862-B787-C49AC918DAA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CCEE107B-7C7E-45E5-8A45-D034EFF023A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2A86B2E-130A-4C8A-8650-A76F3CF1250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75CA2169-2571-4B93-A0CA-A3C6533CEB1D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AC5D1677-35E8-4134-92AF-9405A4C3273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90351F6-02B9-4F7A-9C77-F1317A549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98E2522-CC5D-403B-BD8B-F61F246F393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B27F787-E607-4427-8FD8-BFBBBAA5496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5C1C71-AFC0-4E60-ADC4-48A4C389F0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E2A45D-8EB5-436E-BDA9-AA2BFF107D7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C7E65D5-F611-4AD7-8A0E-DE6A9A365AB6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BEDA588-4A9E-483A-A5B5-C56AF8251FB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FB675CB9-AA80-4C23-90F5-293F0128E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BBBB6447-A757-47C8-B4A9-0195C7CDE7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A78D67F4-798F-4878-9AA7-78818192002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5AA04474-B395-4D67-8294-9D55D482027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F81D614-3E0C-468A-9376-7EA526F7087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2B78A609-0C1F-4E60-8F1C-DB2F95798F13}"/>
              </a:ext>
            </a:extLst>
          </p:cNvPr>
          <p:cNvGrpSpPr/>
          <p:nvPr/>
        </p:nvGrpSpPr>
        <p:grpSpPr>
          <a:xfrm>
            <a:off x="2542481" y="985021"/>
            <a:ext cx="1241503" cy="3902928"/>
            <a:chOff x="9761033" y="1033345"/>
            <a:chExt cx="1241503" cy="3902928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FACAD649-0385-443F-B213-969BD53D324B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1FF902C1-EC87-4841-A21E-EE5E950DA2D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FCDF4744-A53A-48EF-BE34-76DE27284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61664A33-5E12-4EF1-A653-58D7947B814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5B607AFD-7539-4E3E-AE07-354B1474017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92B7DE04-507E-4960-BB6E-81DF3AFC192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A8F82608-4139-4202-B19D-79AA9CA651B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C50696D8-A29F-4764-8DE5-EB18F8C8703F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99940297-010B-404E-85C5-B426100D1B6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BEC89946-9657-401B-9B28-2A330A9EAC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EB1FBF2E-7154-429B-879B-BFD3C646DA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402C2769-7FCD-4487-A5BC-05BC7810F00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BF1A0016-D402-4AE1-BEF1-EA0FD7C91A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EF36654-8E10-473C-89ED-DD194049652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2D4259C4-1FE1-4EEE-A5DD-100AF1E170D0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A578567C-7C85-4E31-9D6F-22968532530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7F3FE313-C504-4E8A-8528-9AEFC7DD1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2DBEABD-BE72-4E75-9AB7-89FEA5880E0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96F76494-1686-4D88-9165-8D089225E354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760263-5843-4DCF-9A09-9C10F71BF2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99E07F97-A5A8-40DC-819E-D6429BF1FF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721006A9-1CD2-423D-87BC-71640351BA6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B60559B8-40A8-4863-B753-BFF31EFA9A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17C9759-F81F-4E99-B870-FE21D80C2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70E202B3-8851-4A3C-8205-BDFB5E6B3C8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409BB5F-5B28-463B-87E1-1DE263CB2956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8981A4D8-C14C-4A80-80E3-3C31AE6AC3E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21FD066-9F8D-44E4-955D-698C623F72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A3F2CC89-32ED-45A8-95D2-60E0E4759445}"/>
              </a:ext>
            </a:extLst>
          </p:cNvPr>
          <p:cNvGrpSpPr/>
          <p:nvPr/>
        </p:nvGrpSpPr>
        <p:grpSpPr>
          <a:xfrm>
            <a:off x="3386257" y="981304"/>
            <a:ext cx="1241503" cy="3902928"/>
            <a:chOff x="9761033" y="1033345"/>
            <a:chExt cx="1241503" cy="3902928"/>
          </a:xfrm>
        </p:grpSpPr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E00D800-7CBC-431E-8438-F2B010EE217C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ED335F1-2F9C-4C35-A2E2-E2D4460D4C4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C0C5DFE1-9510-49C7-A196-D61F3C132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58A0FF2-56B7-42BF-9C70-0F0BE58CF31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08BBC700-87DC-48C6-B0D9-EFB678990B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1A46859-B56B-46A4-8E97-7F682F1528D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39CB402F-9591-4266-95F8-24A8CCEC5CA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EE735743-2BAB-4AEA-B633-0D0E2BAE093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46A97AE2-B7FD-4767-9A17-CA3EAF1D19F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E8D85A52-2A09-4364-9E4D-074EE7C60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0C000CE-0E61-4F18-896E-87F7345CC377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13C6514C-EEEE-44FF-BEF8-FF56C4E80ED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A8FEA94-8F9C-44BD-BA58-16A0EF78E52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3F6550EA-A1F1-40DE-B9BC-C49AF43FCD6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94DFEF91-68C3-401B-8303-8A0121DB805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9AB325BE-A4C1-4E94-9AFD-BDF3DCE506E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EB6133A7-2954-482C-A39B-F21A40885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F999EAA9-E4C5-41F5-AB5D-83C85B4426B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FBF41342-ABC5-4331-A4CC-AEDA2F9BA8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CFEA3B1B-97E9-4463-A2AE-A564E4F82E9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70796226-753E-4347-851D-47300CCBCBB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A4AE8D3D-585C-40E6-8673-3A1D9181C25D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F6E573DE-04F4-40C1-98E9-061F9ED0EC4E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B1F244CD-C24B-4C12-A74B-9640784A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4CCB117-980C-4C92-B796-4180217A9E4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1E14AB2C-5E54-4CC4-8C81-2F975C7E97F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69DA1E7A-04D2-4938-8105-B8F1E9788C7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E22B1C74-BC52-4B88-8FCB-0700F7F78E0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B8D53458-63C2-4C14-BF83-567393BFF1CC}"/>
              </a:ext>
            </a:extLst>
          </p:cNvPr>
          <p:cNvGrpSpPr/>
          <p:nvPr/>
        </p:nvGrpSpPr>
        <p:grpSpPr>
          <a:xfrm>
            <a:off x="4230032" y="966435"/>
            <a:ext cx="1241503" cy="3902928"/>
            <a:chOff x="9761033" y="1033345"/>
            <a:chExt cx="1241503" cy="3902928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96898B88-0B12-46D9-B9CA-10A4E359937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F8D91DCE-5A04-4381-99CB-14B6DE714B6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CCD21A3C-0F59-44C7-95B2-0B4E1401D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B109CC26-E845-4A18-9E6C-2341EBC5F35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34AAE80-E76F-4658-AF9A-D08A7CEF7EB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C9061BA-1303-48F8-AD38-3CC7F0808BB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552D66A-A7D2-422A-9F51-EC6F33C879D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15C0CDB-7A0F-4394-AABB-A1719482A47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15D6D58A-C7D1-4D90-B154-3E5CC59DF0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2B5B2AC8-EB2B-41E0-B967-50E9587F4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E4880E9-6984-4C6D-9E5B-819BF881F3C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C176F0A-915F-4D0F-B036-82F0A23B14D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D1C3112-AD35-40FD-A166-9BF0F4CA27F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7F2163DE-CD47-4A79-88A9-2C45D3FA357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12065015-860A-4EE8-9A8C-D2AA947071D9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FC21DAB-6ACA-469F-AFA8-B0C70AAA991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355B6123-B58B-4610-B737-8EB39EB44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63434546-8179-47B3-BC74-96DB162A421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F61E834-BA59-49FC-B497-A77EDDB2E1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229F9DB5-8BD8-4071-AF2C-41567BB6DD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B77969FD-F73E-4F60-B88D-BC62DA56705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7DF811B-04D3-46F0-809B-F848AB2D2EC7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C1F612F2-1295-4418-A417-9056D6ACBE9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9C34F414-2B51-48AC-8280-A7C1DD9378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316DADA-99CA-4565-A2FA-1CCB27829D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F4AECE94-3D4C-4D19-A0C0-E0A7BD743F4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DBE39A3F-5C76-4694-A600-A1B7E8C712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3BC7BD9E-5BCE-41B6-B44D-FF229F80DB3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8EEC0F7B-E462-4D5F-A014-F87CA2704A8F}"/>
              </a:ext>
            </a:extLst>
          </p:cNvPr>
          <p:cNvGrpSpPr/>
          <p:nvPr/>
        </p:nvGrpSpPr>
        <p:grpSpPr>
          <a:xfrm>
            <a:off x="5073809" y="973869"/>
            <a:ext cx="1241503" cy="3902928"/>
            <a:chOff x="9761033" y="1033345"/>
            <a:chExt cx="1241503" cy="3902928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3444B2FA-FD8B-49BC-A3A9-FCF20963ACB4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5E96B0D5-1F60-4880-8EA2-4FE483E644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601D5BF-E651-4C64-85E8-7A4F6AF4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EF9C0EEA-4EB5-4270-8A3C-D50EC2E213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1D9C6FBD-FE43-4656-AA72-B5BE0C84C01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1426C11-26B3-4A15-998C-5B335EE053F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7C3F17BE-19A4-40C8-8B0B-CCA2632CA786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3AB5B6C1-649A-4BB2-83DD-FBE95181C1B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2B863505-3D74-4686-A44D-6DAE4BE1BDB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A9B17272-DAD9-4EC6-919F-34A029C1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B7930E1F-57CA-4634-B6B9-4CB7954DAFDA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15C0F37-716E-44AC-97A2-0AFDDA7F80F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A04FBB18-1446-471C-B54E-7BA4F3DEF3E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FBAF1F66-9A0E-4DDD-8C2A-6807D62E197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9D3BD2A3-3A1E-4552-B73E-C6D9AF556971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657E336-E1CA-4BD7-B10A-E34F7175B51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12A3239E-A246-41BA-A689-7ACBE4FF8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7CB1D209-F394-4EB3-B8A9-2D033C5A679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7BA557D9-A7F2-4AA8-9C12-5025E502201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3E3DDFE7-547D-4615-ACBE-5793446C7792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AE9F032E-0875-4B7B-B899-7A41148D76F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C9B4A857-81BF-4905-AFFE-66C322D803E3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675DE5-29E1-40B6-B0E1-01244FAF3D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FF94E662-27B0-453E-9ABD-C10C2B631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3B9BCBCA-307E-49EE-8506-45D794358AE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8EDC995-4B54-46CD-884A-92A979B0368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029D54C6-73B5-471C-A7A2-6BD604230917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83BD3BAD-E366-4737-B307-AF3FB790E62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12E9FB-01DF-413E-9C18-A3B3C9FD3B2F}"/>
              </a:ext>
            </a:extLst>
          </p:cNvPr>
          <p:cNvGrpSpPr/>
          <p:nvPr/>
        </p:nvGrpSpPr>
        <p:grpSpPr>
          <a:xfrm>
            <a:off x="2170778" y="1248932"/>
            <a:ext cx="1241503" cy="3902928"/>
            <a:chOff x="9761033" y="1033345"/>
            <a:chExt cx="1241503" cy="3902928"/>
          </a:xfrm>
        </p:grpSpPr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8F8F3A41-7315-46D6-8F91-C43BEF00CCBA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007D57C7-1513-497F-962A-C02AC764B8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B2E80658-E994-4E04-9980-CB50C754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492B5A26-3D2F-43F5-899E-989A3BBF7C5F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E1601127-E5F9-458A-8F9F-472977C1A7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71555032-5906-47F8-835F-30622A0891D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B0880D0B-9E86-439B-BFE8-A4BC27E5F3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4E5012E5-1BDF-4937-BD48-34ECA08C627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C6E816D4-8950-4E22-9C2D-1994D56ED922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B307634-761F-467E-8712-A46FD631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0B83383-9821-4288-9BC2-6BA1B1482DC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2113FBEC-8A2C-425B-8584-248EF0EF695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70BDFA13-FB6E-4B2C-BD9D-DFDB6A2C1C9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E1495D5-12A2-46D1-8BB5-D10D918034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A74560B3-14B6-4D06-9865-774EF49E8348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15529CFD-E29C-4928-A992-FC34F4C456F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FBAA394-0076-452A-B8BE-E15F6DB86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EBA1BCA8-4A90-4217-9343-66E6483B99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4552AD8-3C28-4617-BAC1-31E826CB4FF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7616761C-7FF5-4CA0-AB16-B67D4F21138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BBA938B-D950-464C-9060-442AEA7F44A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CB532ABF-E7C4-4D31-B814-43E45CE314B2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6926BEC9-35F4-4303-BE2E-D66A194A04F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CE130B90-AC58-40A1-9211-A620179BB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8C149BE0-EB7C-4B9F-8C1A-16A60EEA097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C992EBD2-0CCE-4F69-B9E9-2E8A2304AEB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08812818-DF06-49C9-9224-D3FFCD0D069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DB13C66F-6976-4365-B8AC-28CC0CAD6C1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F76004D5-5867-4151-9611-BD7ED05503E7}"/>
              </a:ext>
            </a:extLst>
          </p:cNvPr>
          <p:cNvGrpSpPr/>
          <p:nvPr/>
        </p:nvGrpSpPr>
        <p:grpSpPr>
          <a:xfrm>
            <a:off x="3014554" y="1245215"/>
            <a:ext cx="1241503" cy="3902928"/>
            <a:chOff x="9761033" y="1033345"/>
            <a:chExt cx="1241503" cy="390292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655792FE-83B6-49FA-9792-BF4953498899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E69FF92-D1BD-4A4D-94D3-D0FAA207DCE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B8FA0906-D56B-4C47-A561-61B702D89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0ED5DE62-61F7-4FB9-BFCF-501F3F91F3A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4B5707F-3812-44BC-AE2D-1CA27D96F8C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43471ADF-2589-482D-9A9F-8CB5052695A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F8E4352-4154-41DD-9805-50DF6C18485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F19B49D3-1F81-4D50-A244-BD252A10276A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FFFE0A09-0A3B-4B4F-9FD1-9A1A157B11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68BABFC3-4A94-4B20-BDBB-7E6263162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2B884740-766E-4368-8381-F440E79EAE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D065F957-ACD3-4D43-B97D-6397C6431E8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14CE0A2C-6D29-4312-8F49-376CC1F1585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E4B92214-A2C4-455C-9360-F3FA1C6CCF6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483EFA2-018C-44D9-BA9F-FEFDE95B2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AFBA91EC-9CDE-4D05-B29B-5F422A4E1DB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0F409ED3-3FDD-4804-8EFD-E272920D1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5E132EF2-D9C7-44E4-8202-ED8D0271CEE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F721AE8F-368A-4C0A-8D52-9C96044D08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13193D52-930D-466F-9870-7372C540133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5C2BB1E6-4F00-4966-9A15-6B80965A8D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66172AFA-23CD-4204-828D-2D5429A7725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BC753F83-ADAC-43F9-AF5C-35C23A435A8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FAA95F0A-6DF0-4FE5-AD77-DD79047F7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8A97B15D-3535-49C4-88B6-D23C8F69E17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1621C44E-0337-4503-A9B2-7FA08D0A6BA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85314DA2-A7CA-41EE-BA22-DDD5596C7C1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7CDEE6E9-F80F-4554-9C57-5E615401139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BA41FE81-37BC-40CB-8892-5B4D0EEF1DFB}"/>
              </a:ext>
            </a:extLst>
          </p:cNvPr>
          <p:cNvGrpSpPr/>
          <p:nvPr/>
        </p:nvGrpSpPr>
        <p:grpSpPr>
          <a:xfrm>
            <a:off x="3858329" y="1230346"/>
            <a:ext cx="1241503" cy="3902928"/>
            <a:chOff x="9761033" y="1033345"/>
            <a:chExt cx="1241503" cy="3902928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6484FE5-0BFB-4A26-A1C3-C7BC25FCBB5F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6517BCE-1667-4740-8F9F-FB076CFCBD0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4E16E76-BCB6-4AF0-89E3-A697F931C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A992AC61-E181-47AA-AD6B-4B0F3177E662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F0216283-2F88-4EA1-8D42-BE3AA211FDD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00339802-D048-47FE-9BBE-992BB7CF686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0761CA9E-E6F7-4BBF-B984-97E7B81A49D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DFED852E-6D49-4186-B459-87FCC4B820D0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C84FA97-5C80-41D7-883D-A350289DE69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39F50548-04AA-4513-B634-460025DDA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549FD1F2-60E5-4A04-A5B7-0F2F388A855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C7A9C3AD-93C3-47BF-B46B-35765F2819F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F746890D-1A51-4E89-8B0E-319CFBDE6E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8AEA578C-A087-4E20-9AB0-D5690AA4CA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878F2EC6-15A3-49F9-9850-E748A1A35946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975A5B3F-A779-4EEA-92A1-C8CF970E459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D34625B4-052C-48DE-B1CB-B11FE4944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18F1C9BE-ACDB-4F16-B544-64D871F045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0688E765-F6F7-47D1-8549-BB2435C5605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253E671-5BB3-4854-A200-A56E03C6332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B5B9C56-9790-4CC2-A413-516A44A34C9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E41C538F-604E-4EE6-859B-5266E5CD75A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55967025-2D57-4F94-9CCD-1E5FB648695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9D1C72CA-0CD8-4CF6-8F01-BCD2C11E3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504DFA50-AF0C-4088-AAEF-A493DF93AAD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57399B39-80A0-4E02-80FF-0458B3057DB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6D6C73A-A954-4181-9670-22FF1566990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CE964CB7-9C2E-4730-8E48-368F5671ACD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0A34122A-3643-47E4-998E-C84E7EF26AF2}"/>
              </a:ext>
            </a:extLst>
          </p:cNvPr>
          <p:cNvGrpSpPr/>
          <p:nvPr/>
        </p:nvGrpSpPr>
        <p:grpSpPr>
          <a:xfrm>
            <a:off x="4702106" y="1237780"/>
            <a:ext cx="1241503" cy="3902928"/>
            <a:chOff x="9761033" y="1033345"/>
            <a:chExt cx="1241503" cy="3902928"/>
          </a:xfrm>
        </p:grpSpPr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A209585F-B80E-46CB-B229-80CBDAB63732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DC16B9B3-6F3A-4C05-B9C1-8D3ED77F844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949B05F0-4EA6-4FA5-B76D-93C45B682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6EAA387C-8D85-4AF5-A2A4-C154064ADB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CB9CE918-7642-4074-9A41-8D35FDB0F9A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FD315BAE-AA89-442E-A72B-340A3D3A736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872B835A-E573-42B0-B54C-896CDCD8885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0502BE03-8268-4410-A248-270EE7C75D1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E03FAFF-8B04-47CC-ACDB-57A4276F36D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A8973EB6-2661-4B52-A188-B4924EC92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ED8B31F3-C812-4D7A-BF26-FD3159C7AD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067CA9A5-5774-40F0-AE4E-9ADE9EAD73A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B261BD5F-D6F7-407D-93AE-91E8258D9FB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14ED0EA5-92B0-4533-B424-E0FB8035B8AA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99E3B88D-6829-4C4B-BFD9-006BF96F4797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10EDDDB4-7309-418E-94A5-C1C8D811AE28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A1F26DF7-E9BD-4C9B-A1E4-5B365B5E9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C5E71D87-53C8-4FF4-AAE4-24D674727B1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896ABF1A-90BE-488C-BC60-D2D53D20B0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E893499-A5E8-4F54-A342-3473B039007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48AFF69F-6F6C-485B-AA9A-3647582C9A3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6588777B-8AD0-4281-A30A-CA43895C569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30A28D08-0947-4AAA-AE60-31744D268315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931F755-3FAC-4FC8-914F-FCA4191A0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4CCDAA0-2F9B-433B-A533-69A82737797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EF60BF55-03B7-48ED-B59F-D92C557BFCE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3C70C15E-5E25-4D17-8FAC-A52B4012651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E81D5844-741F-49A9-996C-E4BD2E4A00D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>
            <a:cxnSpLocks/>
          </p:cNvCxnSpPr>
          <p:nvPr/>
        </p:nvCxnSpPr>
        <p:spPr>
          <a:xfrm flipV="1">
            <a:off x="5531005" y="735920"/>
            <a:ext cx="1114264" cy="847553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>
            <a:cxnSpLocks/>
          </p:cNvCxnSpPr>
          <p:nvPr/>
        </p:nvCxnSpPr>
        <p:spPr>
          <a:xfrm flipV="1">
            <a:off x="5564459" y="4377056"/>
            <a:ext cx="1103970" cy="79711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478970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3CE0B6-5711-4FF4-AD79-73045D719B73}"/>
              </a:ext>
            </a:extLst>
          </p:cNvPr>
          <p:cNvGrpSpPr/>
          <p:nvPr/>
        </p:nvGrpSpPr>
        <p:grpSpPr>
          <a:xfrm>
            <a:off x="2230245" y="2155900"/>
            <a:ext cx="1219200" cy="1170879"/>
            <a:chOff x="1694987" y="702527"/>
            <a:chExt cx="5389756" cy="4713249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FD9DE9-2276-4E4D-8864-AC2A58A2C185}"/>
                </a:ext>
              </a:extLst>
            </p:cNvPr>
            <p:cNvSpPr/>
            <p:nvPr/>
          </p:nvSpPr>
          <p:spPr>
            <a:xfrm>
              <a:off x="3334214" y="724830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FB2BC23-4506-4981-8D48-9D64AB44A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987" y="728546"/>
              <a:ext cx="1654096" cy="101104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B615F3-57E3-437B-A5EC-2D3FC40B3C41}"/>
                </a:ext>
              </a:extLst>
            </p:cNvPr>
            <p:cNvCxnSpPr/>
            <p:nvPr/>
          </p:nvCxnSpPr>
          <p:spPr>
            <a:xfrm flipV="1">
              <a:off x="1747026" y="4345258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957156F-6391-4E74-B4FD-47464D73881C}"/>
                </a:ext>
              </a:extLst>
            </p:cNvPr>
            <p:cNvCxnSpPr/>
            <p:nvPr/>
          </p:nvCxnSpPr>
          <p:spPr>
            <a:xfrm flipV="1">
              <a:off x="5456665" y="4341542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BE828BD-17A8-47B9-9ED5-DFAA99F019F1}"/>
                </a:ext>
              </a:extLst>
            </p:cNvPr>
            <p:cNvCxnSpPr/>
            <p:nvPr/>
          </p:nvCxnSpPr>
          <p:spPr>
            <a:xfrm flipV="1">
              <a:off x="5441797" y="702527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0FF28B-E02D-40DB-8CA7-14DA6C2677F2}"/>
                </a:ext>
              </a:extLst>
            </p:cNvPr>
            <p:cNvSpPr/>
            <p:nvPr/>
          </p:nvSpPr>
          <p:spPr>
            <a:xfrm>
              <a:off x="1702419" y="1758176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11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415882" y="892095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87007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59405" y="278780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876694" y="234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5025483" y="252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753922" y="2304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534508" y="2193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850888" y="143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821153" y="236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862039" y="32598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817434" y="41296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349866" y="716280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A8E05F-D1FD-45CD-BE46-57810BF77DCE}"/>
              </a:ext>
            </a:extLst>
          </p:cNvPr>
          <p:cNvGrpSpPr/>
          <p:nvPr/>
        </p:nvGrpSpPr>
        <p:grpSpPr>
          <a:xfrm>
            <a:off x="521110" y="1769013"/>
            <a:ext cx="840086" cy="899159"/>
            <a:chOff x="354813" y="1104158"/>
            <a:chExt cx="3393751" cy="36139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96342C-9394-4CC8-8AED-79835FEE64B1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DDEC18-64CF-485D-96E9-2CA4468F427B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6C8D42-5DA7-4CD2-8AFD-2D7A040CD90E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9CDA48-7A25-49F3-9C83-083BADE9823B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926DF7-4703-44C5-8B45-4CA08AE52BDA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16602C-06F3-4726-93A2-F2AB75C7F0C1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0334FC-F547-4CC5-8212-BB83624D353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6697B-A3F3-455D-95A2-5A2593BE798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CE773-21F4-4919-B0C4-E844A2D30A8F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6C1AEC-E2AD-470E-9FB8-035430F8A3A2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6CBE5-49DB-4DF8-B470-E09E74EB8FFF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8064DD8-2340-489D-BC41-FF827DC5CBE4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E0F2635-3E0A-407D-9E1E-947C535E757A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8068F9-6D54-42BC-B9BB-0D23638E99D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5F11C4-30E9-4D53-8725-5C0DDE9A7BEE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107F9C0-1B63-4817-A06F-5CD0B875C42B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712676" y="1097281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2093512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2048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206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2045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20340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237324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600134" y="291201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endCxn id="70" idx="1"/>
          </p:cNvCxnSpPr>
          <p:nvPr/>
        </p:nvCxnSpPr>
        <p:spPr>
          <a:xfrm>
            <a:off x="3193366" y="2447778"/>
            <a:ext cx="1253745" cy="420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1969477" y="21804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(-3/2,-3/2)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527978" y="1730326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438AC98-0F43-4431-B8C8-D52296017D42}"/>
              </a:ext>
            </a:extLst>
          </p:cNvPr>
          <p:cNvSpPr/>
          <p:nvPr/>
        </p:nvSpPr>
        <p:spPr>
          <a:xfrm>
            <a:off x="5455919" y="290966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3DA02EC-4EE3-4A67-A9F5-B080F3F4DA89}"/>
              </a:ext>
            </a:extLst>
          </p:cNvPr>
          <p:cNvSpPr/>
          <p:nvPr/>
        </p:nvSpPr>
        <p:spPr>
          <a:xfrm>
            <a:off x="6325768" y="289325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5D3072-8F43-4E83-8761-3C4A081564DA}"/>
              </a:ext>
            </a:extLst>
          </p:cNvPr>
          <p:cNvSpPr/>
          <p:nvPr/>
        </p:nvSpPr>
        <p:spPr>
          <a:xfrm>
            <a:off x="7167484" y="290497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668130" y="1291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(-1/2,-3/2)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>
            <a:off x="6383763" y="1727981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6100688" y="13036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(1/2,-3/2)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7311645" y="2260795"/>
            <a:ext cx="1032255" cy="581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7899009" y="1751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(3/2,-3/2)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32DCFD4-88F4-4B43-84B6-EB7BE60F135B}"/>
              </a:ext>
            </a:extLst>
          </p:cNvPr>
          <p:cNvSpPr/>
          <p:nvPr/>
        </p:nvSpPr>
        <p:spPr>
          <a:xfrm>
            <a:off x="4600134" y="38073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30FEEA-AED6-4A4B-A090-571CE7C9E9DC}"/>
              </a:ext>
            </a:extLst>
          </p:cNvPr>
          <p:cNvSpPr/>
          <p:nvPr/>
        </p:nvSpPr>
        <p:spPr>
          <a:xfrm>
            <a:off x="5455919" y="38050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DCB5754-1E4E-491D-A6C8-DF4542E8BAB9}"/>
              </a:ext>
            </a:extLst>
          </p:cNvPr>
          <p:cNvSpPr/>
          <p:nvPr/>
        </p:nvSpPr>
        <p:spPr>
          <a:xfrm>
            <a:off x="6325768" y="37886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4367DFC-C816-4A08-89A2-825B9848D0FD}"/>
              </a:ext>
            </a:extLst>
          </p:cNvPr>
          <p:cNvSpPr/>
          <p:nvPr/>
        </p:nvSpPr>
        <p:spPr>
          <a:xfrm>
            <a:off x="7167484" y="38003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BF593C-B460-43D8-8636-217F1BD09DA5}"/>
              </a:ext>
            </a:extLst>
          </p:cNvPr>
          <p:cNvCxnSpPr>
            <a:cxnSpLocks/>
          </p:cNvCxnSpPr>
          <p:nvPr/>
        </p:nvCxnSpPr>
        <p:spPr>
          <a:xfrm>
            <a:off x="3105150" y="3619500"/>
            <a:ext cx="1399111" cy="2199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1AD898D-F798-4517-97A7-595B36F5B82C}"/>
              </a:ext>
            </a:extLst>
          </p:cNvPr>
          <p:cNvSpPr txBox="1"/>
          <p:nvPr/>
        </p:nvSpPr>
        <p:spPr>
          <a:xfrm>
            <a:off x="1874227" y="34187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(-3/2,-1/2)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7F474B-EFD6-42C0-8EC2-7D42C2C5731A}"/>
              </a:ext>
            </a:extLst>
          </p:cNvPr>
          <p:cNvCxnSpPr>
            <a:cxnSpLocks/>
          </p:cNvCxnSpPr>
          <p:nvPr/>
        </p:nvCxnSpPr>
        <p:spPr>
          <a:xfrm flipH="1">
            <a:off x="7349746" y="3543300"/>
            <a:ext cx="1089404" cy="1946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8C37926-8E54-4D32-8DBF-3299FB2CEED3}"/>
              </a:ext>
            </a:extLst>
          </p:cNvPr>
          <p:cNvSpPr txBox="1"/>
          <p:nvPr/>
        </p:nvSpPr>
        <p:spPr>
          <a:xfrm>
            <a:off x="8603859" y="3275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25F29D9-3E90-410D-924C-BB07B67239E0}"/>
              </a:ext>
            </a:extLst>
          </p:cNvPr>
          <p:cNvSpPr/>
          <p:nvPr/>
        </p:nvSpPr>
        <p:spPr>
          <a:xfrm>
            <a:off x="4619184" y="46836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4C216F-8B7B-4422-B740-53DBD836C24C}"/>
              </a:ext>
            </a:extLst>
          </p:cNvPr>
          <p:cNvSpPr/>
          <p:nvPr/>
        </p:nvSpPr>
        <p:spPr>
          <a:xfrm>
            <a:off x="5474969" y="46813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432970-CB29-4318-8EF2-D61B7A0CC2CD}"/>
              </a:ext>
            </a:extLst>
          </p:cNvPr>
          <p:cNvSpPr/>
          <p:nvPr/>
        </p:nvSpPr>
        <p:spPr>
          <a:xfrm>
            <a:off x="6344818" y="46649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D576239-E036-43C8-9E19-BA58D9266160}"/>
              </a:ext>
            </a:extLst>
          </p:cNvPr>
          <p:cNvSpPr/>
          <p:nvPr/>
        </p:nvSpPr>
        <p:spPr>
          <a:xfrm>
            <a:off x="7186534" y="46766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C45F44-2F37-49EF-95C3-72F0E9D5CE75}"/>
              </a:ext>
            </a:extLst>
          </p:cNvPr>
          <p:cNvSpPr/>
          <p:nvPr/>
        </p:nvSpPr>
        <p:spPr>
          <a:xfrm>
            <a:off x="4638234" y="55980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1B5121-0240-4964-A869-B7E5F6864F04}"/>
              </a:ext>
            </a:extLst>
          </p:cNvPr>
          <p:cNvSpPr/>
          <p:nvPr/>
        </p:nvSpPr>
        <p:spPr>
          <a:xfrm>
            <a:off x="5494019" y="55957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C72540-F61B-43A0-BEF0-63DE2E4EC707}"/>
              </a:ext>
            </a:extLst>
          </p:cNvPr>
          <p:cNvSpPr/>
          <p:nvPr/>
        </p:nvSpPr>
        <p:spPr>
          <a:xfrm>
            <a:off x="6363868" y="55793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611F1DC-146F-4C1E-8B98-C15A260DA28D}"/>
              </a:ext>
            </a:extLst>
          </p:cNvPr>
          <p:cNvSpPr/>
          <p:nvPr/>
        </p:nvSpPr>
        <p:spPr>
          <a:xfrm>
            <a:off x="7205584" y="55910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4152900" y="666750"/>
            <a:ext cx="373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Dipole Center Locations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D82489-9C31-4033-A135-4D974523EC43}"/>
              </a:ext>
            </a:extLst>
          </p:cNvPr>
          <p:cNvCxnSpPr>
            <a:cxnSpLocks/>
          </p:cNvCxnSpPr>
          <p:nvPr/>
        </p:nvCxnSpPr>
        <p:spPr>
          <a:xfrm flipV="1">
            <a:off x="3181350" y="47157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1D1056-A2FE-4119-87D6-A211B1AE5E56}"/>
              </a:ext>
            </a:extLst>
          </p:cNvPr>
          <p:cNvSpPr txBox="1"/>
          <p:nvPr/>
        </p:nvSpPr>
        <p:spPr>
          <a:xfrm>
            <a:off x="1950427" y="48855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(-3/2,1/2)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30ED19-5DAB-472F-92BD-EA9076F311D8}"/>
              </a:ext>
            </a:extLst>
          </p:cNvPr>
          <p:cNvSpPr txBox="1"/>
          <p:nvPr/>
        </p:nvSpPr>
        <p:spPr>
          <a:xfrm>
            <a:off x="8579827" y="47141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335A7A-F15E-4008-80E7-C28CA8FC7AFD}"/>
              </a:ext>
            </a:extLst>
          </p:cNvPr>
          <p:cNvCxnSpPr>
            <a:cxnSpLocks/>
          </p:cNvCxnSpPr>
          <p:nvPr/>
        </p:nvCxnSpPr>
        <p:spPr>
          <a:xfrm flipH="1" flipV="1">
            <a:off x="7311646" y="4709548"/>
            <a:ext cx="1051304" cy="167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0AEE8A9-F8C1-45D9-957C-D1CA13EB90A0}"/>
              </a:ext>
            </a:extLst>
          </p:cNvPr>
          <p:cNvSpPr txBox="1"/>
          <p:nvPr/>
        </p:nvSpPr>
        <p:spPr>
          <a:xfrm>
            <a:off x="8484577" y="54570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(3/2,3/2)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3D776F-4BE6-44B2-B40D-5D4C2C78B537}"/>
              </a:ext>
            </a:extLst>
          </p:cNvPr>
          <p:cNvCxnSpPr>
            <a:cxnSpLocks/>
          </p:cNvCxnSpPr>
          <p:nvPr/>
        </p:nvCxnSpPr>
        <p:spPr>
          <a:xfrm flipH="1">
            <a:off x="7425946" y="5642998"/>
            <a:ext cx="7465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923BD81-FF5D-4653-B1E0-67C09F57E9B8}"/>
              </a:ext>
            </a:extLst>
          </p:cNvPr>
          <p:cNvCxnSpPr>
            <a:cxnSpLocks/>
          </p:cNvCxnSpPr>
          <p:nvPr/>
        </p:nvCxnSpPr>
        <p:spPr>
          <a:xfrm flipV="1">
            <a:off x="3238500" y="56301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77F1FAA-061D-43AD-8B08-8298C18193A0}"/>
              </a:ext>
            </a:extLst>
          </p:cNvPr>
          <p:cNvSpPr txBox="1"/>
          <p:nvPr/>
        </p:nvSpPr>
        <p:spPr>
          <a:xfrm>
            <a:off x="2026627" y="585714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(-3/2,3/2)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8793DC-93DD-4ED6-A09E-3F9465A9E3DF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781716" y="3962400"/>
            <a:ext cx="3514184" cy="28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6DAB9F-9B45-4C1B-B15B-39E9974A314C}"/>
              </a:ext>
            </a:extLst>
          </p:cNvPr>
          <p:cNvSpPr txBox="1"/>
          <p:nvPr/>
        </p:nvSpPr>
        <p:spPr>
          <a:xfrm>
            <a:off x="609600" y="40664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(-1/2,-1/2)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878848-8CD1-432B-A024-8051B8D7EE94}"/>
              </a:ext>
            </a:extLst>
          </p:cNvPr>
          <p:cNvCxnSpPr>
            <a:cxnSpLocks/>
          </p:cNvCxnSpPr>
          <p:nvPr/>
        </p:nvCxnSpPr>
        <p:spPr>
          <a:xfrm flipH="1">
            <a:off x="6457950" y="400050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9BA5119-BD22-4939-8FE5-E1A0C8BA28C6}"/>
              </a:ext>
            </a:extLst>
          </p:cNvPr>
          <p:cNvSpPr txBox="1"/>
          <p:nvPr/>
        </p:nvSpPr>
        <p:spPr>
          <a:xfrm>
            <a:off x="9765909" y="38088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9B5E2A8-B2D5-48E1-8EDE-FF20C73FE6A8}"/>
              </a:ext>
            </a:extLst>
          </p:cNvPr>
          <p:cNvCxnSpPr>
            <a:cxnSpLocks/>
          </p:cNvCxnSpPr>
          <p:nvPr/>
        </p:nvCxnSpPr>
        <p:spPr>
          <a:xfrm flipH="1">
            <a:off x="6534150" y="459105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C99724C-B266-4E6E-AAE1-57B7325A6C8A}"/>
              </a:ext>
            </a:extLst>
          </p:cNvPr>
          <p:cNvSpPr txBox="1"/>
          <p:nvPr/>
        </p:nvSpPr>
        <p:spPr>
          <a:xfrm>
            <a:off x="9727809" y="43041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F645575-22BC-4480-B482-092463DAC7BA}"/>
              </a:ext>
            </a:extLst>
          </p:cNvPr>
          <p:cNvCxnSpPr>
            <a:cxnSpLocks/>
          </p:cNvCxnSpPr>
          <p:nvPr/>
        </p:nvCxnSpPr>
        <p:spPr>
          <a:xfrm>
            <a:off x="2286000" y="4572000"/>
            <a:ext cx="30670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4D3C9B9-AAE8-4F2A-BFAC-5E0DF46B2208}"/>
              </a:ext>
            </a:extLst>
          </p:cNvPr>
          <p:cNvSpPr txBox="1"/>
          <p:nvPr/>
        </p:nvSpPr>
        <p:spPr>
          <a:xfrm>
            <a:off x="1085850" y="44283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(-1/2,1/2)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71D765-EAC7-4AAD-BB64-DFC9C2C0510E}"/>
              </a:ext>
            </a:extLst>
          </p:cNvPr>
          <p:cNvCxnSpPr>
            <a:cxnSpLocks/>
          </p:cNvCxnSpPr>
          <p:nvPr/>
        </p:nvCxnSpPr>
        <p:spPr>
          <a:xfrm flipV="1">
            <a:off x="4648200" y="5839652"/>
            <a:ext cx="789511" cy="5801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FBE4D-225F-463F-9762-F07197121B0A}"/>
              </a:ext>
            </a:extLst>
          </p:cNvPr>
          <p:cNvSpPr txBox="1"/>
          <p:nvPr/>
        </p:nvSpPr>
        <p:spPr>
          <a:xfrm>
            <a:off x="3493477" y="62952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(-1/2,3/2)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413011-3154-4064-80DB-D5BDC3622572}"/>
              </a:ext>
            </a:extLst>
          </p:cNvPr>
          <p:cNvSpPr txBox="1"/>
          <p:nvPr/>
        </p:nvSpPr>
        <p:spPr>
          <a:xfrm>
            <a:off x="7112977" y="6276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45B871F-3C6F-4CB7-94A3-75F3A6248FE3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6454397" y="5871598"/>
            <a:ext cx="658580" cy="589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3581400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2259404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(-15/8,-15/8)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4248443" y="1674055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3205090" y="1263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(-13/2,-15/8)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4765979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130017" y="126140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(-11/8,-15/8)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4976409" y="1899138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5690381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(-9/8,-15/8)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(i=0)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4411396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3089400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120642" y="1659988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035086" y="126374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5595975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960013" y="12614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5834540" y="1941341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6478174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(i=1)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3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6A0AFD238ABD48BB3FEC116B19FE24" ma:contentTypeVersion="15" ma:contentTypeDescription="Create a new document." ma:contentTypeScope="" ma:versionID="7c3e7c1417332e10970a086a87badecf">
  <xsd:schema xmlns:xsd="http://www.w3.org/2001/XMLSchema" xmlns:xs="http://www.w3.org/2001/XMLSchema" xmlns:p="http://schemas.microsoft.com/office/2006/metadata/properties" xmlns:ns1="http://schemas.microsoft.com/sharepoint/v3" xmlns:ns3="5bf1cdb5-c436-4499-ab6d-5690f2f1d732" xmlns:ns4="ba67c001-93af-4257-bf63-2b4e71e5b10e" targetNamespace="http://schemas.microsoft.com/office/2006/metadata/properties" ma:root="true" ma:fieldsID="a2ee4304c11717b4b7d9396fa4750e44" ns1:_="" ns3:_="" ns4:_="">
    <xsd:import namespace="http://schemas.microsoft.com/sharepoint/v3"/>
    <xsd:import namespace="5bf1cdb5-c436-4499-ab6d-5690f2f1d732"/>
    <xsd:import namespace="ba67c001-93af-4257-bf63-2b4e71e5b1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1cdb5-c436-4499-ab6d-5690f2f1d7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7c001-93af-4257-bf63-2b4e71e5b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8EFB68A-0DE1-4FD3-9D67-BC5BB2421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f1cdb5-c436-4499-ab6d-5690f2f1d732"/>
    <ds:schemaRef ds:uri="ba67c001-93af-4257-bf63-2b4e71e5b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CD3F6-BE98-40FE-A9B6-5B2219D54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13231-B3D5-4054-AA81-57A458BFF0E6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5bf1cdb5-c436-4499-ab6d-5690f2f1d732"/>
    <ds:schemaRef ds:uri="http://schemas.microsoft.com/office/2006/metadata/properties"/>
    <ds:schemaRef ds:uri="http://schemas.openxmlformats.org/package/2006/metadata/core-properties"/>
    <ds:schemaRef ds:uri="ba67c001-93af-4257-bf63-2b4e71e5b10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9</cp:revision>
  <dcterms:created xsi:type="dcterms:W3CDTF">2020-06-29T23:22:11Z</dcterms:created>
  <dcterms:modified xsi:type="dcterms:W3CDTF">2022-02-11T17:53:18Z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0x010100296A0AFD238ABD48BB3FEC116B19FE24</vt:lpwstr>
  </property>
</Properties>
</file>