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5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0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ED8C9-948F-4E9F-BB1B-FB4EEDB32A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36D95C-BC40-4FBB-8E06-1940D35BCC3A}">
      <dgm:prSet/>
      <dgm:spPr/>
      <dgm:t>
        <a:bodyPr/>
        <a:lstStyle/>
        <a:p>
          <a:r>
            <a:rPr lang="en-US"/>
            <a:t>Tool used by Detectives to store information on Criminals</a:t>
          </a:r>
        </a:p>
      </dgm:t>
    </dgm:pt>
    <dgm:pt modelId="{54640A64-C1F0-479D-9E78-199DE0D3AAFE}" type="parTrans" cxnId="{5FC29461-AD15-4742-B121-3B3D6643DCD2}">
      <dgm:prSet/>
      <dgm:spPr/>
      <dgm:t>
        <a:bodyPr/>
        <a:lstStyle/>
        <a:p>
          <a:endParaRPr lang="en-US"/>
        </a:p>
      </dgm:t>
    </dgm:pt>
    <dgm:pt modelId="{9ADCECBF-3A17-47CE-B952-9BB8ADF6A219}" type="sibTrans" cxnId="{5FC29461-AD15-4742-B121-3B3D6643DCD2}">
      <dgm:prSet/>
      <dgm:spPr/>
      <dgm:t>
        <a:bodyPr/>
        <a:lstStyle/>
        <a:p>
          <a:endParaRPr lang="en-US"/>
        </a:p>
      </dgm:t>
    </dgm:pt>
    <dgm:pt modelId="{4936414B-B142-485A-A532-0EAF6017ABF1}">
      <dgm:prSet/>
      <dgm:spPr/>
      <dgm:t>
        <a:bodyPr/>
        <a:lstStyle/>
        <a:p>
          <a:r>
            <a:rPr lang="en-US" dirty="0"/>
            <a:t>Detectives will use the messenger to communicate details about a crime</a:t>
          </a:r>
        </a:p>
      </dgm:t>
    </dgm:pt>
    <dgm:pt modelId="{7DC4201C-01E0-444F-87C5-A2437B83405A}" type="parTrans" cxnId="{20DBBE58-5ECC-426D-81D7-E8B33763622A}">
      <dgm:prSet/>
      <dgm:spPr/>
      <dgm:t>
        <a:bodyPr/>
        <a:lstStyle/>
        <a:p>
          <a:endParaRPr lang="en-US"/>
        </a:p>
      </dgm:t>
    </dgm:pt>
    <dgm:pt modelId="{0466C9F2-DC65-46D0-A79F-E7CBF51637C2}" type="sibTrans" cxnId="{20DBBE58-5ECC-426D-81D7-E8B33763622A}">
      <dgm:prSet/>
      <dgm:spPr/>
      <dgm:t>
        <a:bodyPr/>
        <a:lstStyle/>
        <a:p>
          <a:endParaRPr lang="en-US"/>
        </a:p>
      </dgm:t>
    </dgm:pt>
    <dgm:pt modelId="{5E979902-D5B9-481B-8ABE-EE999894B388}">
      <dgm:prSet/>
      <dgm:spPr/>
      <dgm:t>
        <a:bodyPr/>
        <a:lstStyle/>
        <a:p>
          <a:r>
            <a:rPr lang="en-US"/>
            <a:t>Announcement board available for meetings, training info, announcements etc.</a:t>
          </a:r>
        </a:p>
      </dgm:t>
    </dgm:pt>
    <dgm:pt modelId="{F4B4C905-B47B-4098-81CB-1080627EE69F}" type="parTrans" cxnId="{2AB6F3D6-B687-4510-BE88-55CEB379545A}">
      <dgm:prSet/>
      <dgm:spPr/>
      <dgm:t>
        <a:bodyPr/>
        <a:lstStyle/>
        <a:p>
          <a:endParaRPr lang="en-US"/>
        </a:p>
      </dgm:t>
    </dgm:pt>
    <dgm:pt modelId="{8B4490BA-53AC-4C5B-B5A5-79D857598072}" type="sibTrans" cxnId="{2AB6F3D6-B687-4510-BE88-55CEB379545A}">
      <dgm:prSet/>
      <dgm:spPr/>
      <dgm:t>
        <a:bodyPr/>
        <a:lstStyle/>
        <a:p>
          <a:endParaRPr lang="en-US"/>
        </a:p>
      </dgm:t>
    </dgm:pt>
    <dgm:pt modelId="{4BE66F35-ABF3-4071-8412-F77F1F22835C}" type="pres">
      <dgm:prSet presAssocID="{6BDED8C9-948F-4E9F-BB1B-FB4EEDB32A59}" presName="root" presStyleCnt="0">
        <dgm:presLayoutVars>
          <dgm:dir/>
          <dgm:resizeHandles val="exact"/>
        </dgm:presLayoutVars>
      </dgm:prSet>
      <dgm:spPr/>
    </dgm:pt>
    <dgm:pt modelId="{1C7D6532-828A-4B17-B7E8-80A6037EC9B9}" type="pres">
      <dgm:prSet presAssocID="{6C36D95C-BC40-4FBB-8E06-1940D35BCC3A}" presName="compNode" presStyleCnt="0"/>
      <dgm:spPr/>
    </dgm:pt>
    <dgm:pt modelId="{8E43883C-89D0-468E-82E7-B24273717135}" type="pres">
      <dgm:prSet presAssocID="{6C36D95C-BC40-4FBB-8E06-1940D35BCC3A}" presName="bgRect" presStyleLbl="bgShp" presStyleIdx="0" presStyleCnt="3"/>
      <dgm:spPr/>
    </dgm:pt>
    <dgm:pt modelId="{D24145DC-4174-4AEC-821E-A03DE53BC275}" type="pres">
      <dgm:prSet presAssocID="{6C36D95C-BC40-4FBB-8E06-1940D35BCC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FB6A5943-45B5-489C-A5A1-231344EA2948}" type="pres">
      <dgm:prSet presAssocID="{6C36D95C-BC40-4FBB-8E06-1940D35BCC3A}" presName="spaceRect" presStyleCnt="0"/>
      <dgm:spPr/>
    </dgm:pt>
    <dgm:pt modelId="{701AD4EC-3860-46DA-9A53-A4B88CDC1BD7}" type="pres">
      <dgm:prSet presAssocID="{6C36D95C-BC40-4FBB-8E06-1940D35BCC3A}" presName="parTx" presStyleLbl="revTx" presStyleIdx="0" presStyleCnt="3">
        <dgm:presLayoutVars>
          <dgm:chMax val="0"/>
          <dgm:chPref val="0"/>
        </dgm:presLayoutVars>
      </dgm:prSet>
      <dgm:spPr/>
    </dgm:pt>
    <dgm:pt modelId="{26CD816A-36C0-44EE-814A-A42252697689}" type="pres">
      <dgm:prSet presAssocID="{9ADCECBF-3A17-47CE-B952-9BB8ADF6A219}" presName="sibTrans" presStyleCnt="0"/>
      <dgm:spPr/>
    </dgm:pt>
    <dgm:pt modelId="{6683BEB4-9D55-4BD6-9254-40B14F6517CC}" type="pres">
      <dgm:prSet presAssocID="{4936414B-B142-485A-A532-0EAF6017ABF1}" presName="compNode" presStyleCnt="0"/>
      <dgm:spPr/>
    </dgm:pt>
    <dgm:pt modelId="{87AB0237-08E2-436A-A60E-32D84CEDC3A2}" type="pres">
      <dgm:prSet presAssocID="{4936414B-B142-485A-A532-0EAF6017ABF1}" presName="bgRect" presStyleLbl="bgShp" presStyleIdx="1" presStyleCnt="3"/>
      <dgm:spPr/>
    </dgm:pt>
    <dgm:pt modelId="{90CD46CB-5D81-427F-8154-A9044E7E1BBB}" type="pres">
      <dgm:prSet presAssocID="{4936414B-B142-485A-A532-0EAF6017AB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A7AFB7E-3E91-4B9F-AD41-F353B89DEF02}" type="pres">
      <dgm:prSet presAssocID="{4936414B-B142-485A-A532-0EAF6017ABF1}" presName="spaceRect" presStyleCnt="0"/>
      <dgm:spPr/>
    </dgm:pt>
    <dgm:pt modelId="{69C714AF-8FD1-4C98-81A6-E1EF6B4A25C7}" type="pres">
      <dgm:prSet presAssocID="{4936414B-B142-485A-A532-0EAF6017ABF1}" presName="parTx" presStyleLbl="revTx" presStyleIdx="1" presStyleCnt="3">
        <dgm:presLayoutVars>
          <dgm:chMax val="0"/>
          <dgm:chPref val="0"/>
        </dgm:presLayoutVars>
      </dgm:prSet>
      <dgm:spPr/>
    </dgm:pt>
    <dgm:pt modelId="{568EE791-1549-4ED2-BB4D-F75ABBD8AAF4}" type="pres">
      <dgm:prSet presAssocID="{0466C9F2-DC65-46D0-A79F-E7CBF51637C2}" presName="sibTrans" presStyleCnt="0"/>
      <dgm:spPr/>
    </dgm:pt>
    <dgm:pt modelId="{34C83D9F-E08E-482A-AE95-E48F494B7260}" type="pres">
      <dgm:prSet presAssocID="{5E979902-D5B9-481B-8ABE-EE999894B388}" presName="compNode" presStyleCnt="0"/>
      <dgm:spPr/>
    </dgm:pt>
    <dgm:pt modelId="{E6153B57-2502-41E7-9841-121277A8CA74}" type="pres">
      <dgm:prSet presAssocID="{5E979902-D5B9-481B-8ABE-EE999894B388}" presName="bgRect" presStyleLbl="bgShp" presStyleIdx="2" presStyleCnt="3"/>
      <dgm:spPr/>
    </dgm:pt>
    <dgm:pt modelId="{D20D7D17-EAA4-47CE-9806-47AFAC542472}" type="pres">
      <dgm:prSet presAssocID="{5E979902-D5B9-481B-8ABE-EE999894B3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A13C9C76-8DE0-441A-AC5F-78C46F06900F}" type="pres">
      <dgm:prSet presAssocID="{5E979902-D5B9-481B-8ABE-EE999894B388}" presName="spaceRect" presStyleCnt="0"/>
      <dgm:spPr/>
    </dgm:pt>
    <dgm:pt modelId="{2B856EA4-992A-4151-A7D8-4ACA0A44E72E}" type="pres">
      <dgm:prSet presAssocID="{5E979902-D5B9-481B-8ABE-EE999894B3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66A50A-C8B9-44D7-B3B5-DACBB1F4DBCF}" type="presOf" srcId="{5E979902-D5B9-481B-8ABE-EE999894B388}" destId="{2B856EA4-992A-4151-A7D8-4ACA0A44E72E}" srcOrd="0" destOrd="0" presId="urn:microsoft.com/office/officeart/2018/2/layout/IconVerticalSolidList"/>
    <dgm:cxn modelId="{3F326E4D-117B-437E-83C7-576010CC68CA}" type="presOf" srcId="{4936414B-B142-485A-A532-0EAF6017ABF1}" destId="{69C714AF-8FD1-4C98-81A6-E1EF6B4A25C7}" srcOrd="0" destOrd="0" presId="urn:microsoft.com/office/officeart/2018/2/layout/IconVerticalSolidList"/>
    <dgm:cxn modelId="{20DBBE58-5ECC-426D-81D7-E8B33763622A}" srcId="{6BDED8C9-948F-4E9F-BB1B-FB4EEDB32A59}" destId="{4936414B-B142-485A-A532-0EAF6017ABF1}" srcOrd="1" destOrd="0" parTransId="{7DC4201C-01E0-444F-87C5-A2437B83405A}" sibTransId="{0466C9F2-DC65-46D0-A79F-E7CBF51637C2}"/>
    <dgm:cxn modelId="{5FC29461-AD15-4742-B121-3B3D6643DCD2}" srcId="{6BDED8C9-948F-4E9F-BB1B-FB4EEDB32A59}" destId="{6C36D95C-BC40-4FBB-8E06-1940D35BCC3A}" srcOrd="0" destOrd="0" parTransId="{54640A64-C1F0-479D-9E78-199DE0D3AAFE}" sibTransId="{9ADCECBF-3A17-47CE-B952-9BB8ADF6A219}"/>
    <dgm:cxn modelId="{4EA3AB94-4C52-4359-A80B-916B96BAE7CF}" type="presOf" srcId="{6BDED8C9-948F-4E9F-BB1B-FB4EEDB32A59}" destId="{4BE66F35-ABF3-4071-8412-F77F1F22835C}" srcOrd="0" destOrd="0" presId="urn:microsoft.com/office/officeart/2018/2/layout/IconVerticalSolidList"/>
    <dgm:cxn modelId="{6542C5D4-36CF-4AE7-81EF-CFB6D18969CD}" type="presOf" srcId="{6C36D95C-BC40-4FBB-8E06-1940D35BCC3A}" destId="{701AD4EC-3860-46DA-9A53-A4B88CDC1BD7}" srcOrd="0" destOrd="0" presId="urn:microsoft.com/office/officeart/2018/2/layout/IconVerticalSolidList"/>
    <dgm:cxn modelId="{2AB6F3D6-B687-4510-BE88-55CEB379545A}" srcId="{6BDED8C9-948F-4E9F-BB1B-FB4EEDB32A59}" destId="{5E979902-D5B9-481B-8ABE-EE999894B388}" srcOrd="2" destOrd="0" parTransId="{F4B4C905-B47B-4098-81CB-1080627EE69F}" sibTransId="{8B4490BA-53AC-4C5B-B5A5-79D857598072}"/>
    <dgm:cxn modelId="{2178FAC1-475A-4999-930B-B712D04C1C61}" type="presParOf" srcId="{4BE66F35-ABF3-4071-8412-F77F1F22835C}" destId="{1C7D6532-828A-4B17-B7E8-80A6037EC9B9}" srcOrd="0" destOrd="0" presId="urn:microsoft.com/office/officeart/2018/2/layout/IconVerticalSolidList"/>
    <dgm:cxn modelId="{BE18BFC6-04BD-4DCB-9953-D94A3F1A7261}" type="presParOf" srcId="{1C7D6532-828A-4B17-B7E8-80A6037EC9B9}" destId="{8E43883C-89D0-468E-82E7-B24273717135}" srcOrd="0" destOrd="0" presId="urn:microsoft.com/office/officeart/2018/2/layout/IconVerticalSolidList"/>
    <dgm:cxn modelId="{CEBA7CEF-BEB5-4CB8-9C9C-0EBE266E0D38}" type="presParOf" srcId="{1C7D6532-828A-4B17-B7E8-80A6037EC9B9}" destId="{D24145DC-4174-4AEC-821E-A03DE53BC275}" srcOrd="1" destOrd="0" presId="urn:microsoft.com/office/officeart/2018/2/layout/IconVerticalSolidList"/>
    <dgm:cxn modelId="{A793F1DC-50A2-42F4-A81B-B6500A0F9A14}" type="presParOf" srcId="{1C7D6532-828A-4B17-B7E8-80A6037EC9B9}" destId="{FB6A5943-45B5-489C-A5A1-231344EA2948}" srcOrd="2" destOrd="0" presId="urn:microsoft.com/office/officeart/2018/2/layout/IconVerticalSolidList"/>
    <dgm:cxn modelId="{5C401FD4-196E-4F0E-8D8A-EAE168766867}" type="presParOf" srcId="{1C7D6532-828A-4B17-B7E8-80A6037EC9B9}" destId="{701AD4EC-3860-46DA-9A53-A4B88CDC1BD7}" srcOrd="3" destOrd="0" presId="urn:microsoft.com/office/officeart/2018/2/layout/IconVerticalSolidList"/>
    <dgm:cxn modelId="{09B369EB-66C3-4299-9A86-79B137DC97B8}" type="presParOf" srcId="{4BE66F35-ABF3-4071-8412-F77F1F22835C}" destId="{26CD816A-36C0-44EE-814A-A42252697689}" srcOrd="1" destOrd="0" presId="urn:microsoft.com/office/officeart/2018/2/layout/IconVerticalSolidList"/>
    <dgm:cxn modelId="{D0D45FAD-2866-41F3-98C8-74C02CE46C3A}" type="presParOf" srcId="{4BE66F35-ABF3-4071-8412-F77F1F22835C}" destId="{6683BEB4-9D55-4BD6-9254-40B14F6517CC}" srcOrd="2" destOrd="0" presId="urn:microsoft.com/office/officeart/2018/2/layout/IconVerticalSolidList"/>
    <dgm:cxn modelId="{C5DDF019-E6D0-481B-BA8C-D9CB1C06DEC5}" type="presParOf" srcId="{6683BEB4-9D55-4BD6-9254-40B14F6517CC}" destId="{87AB0237-08E2-436A-A60E-32D84CEDC3A2}" srcOrd="0" destOrd="0" presId="urn:microsoft.com/office/officeart/2018/2/layout/IconVerticalSolidList"/>
    <dgm:cxn modelId="{9076EA61-427C-46F5-A1CF-BD219998BA45}" type="presParOf" srcId="{6683BEB4-9D55-4BD6-9254-40B14F6517CC}" destId="{90CD46CB-5D81-427F-8154-A9044E7E1BBB}" srcOrd="1" destOrd="0" presId="urn:microsoft.com/office/officeart/2018/2/layout/IconVerticalSolidList"/>
    <dgm:cxn modelId="{CF0A37A0-9FFB-4436-82E5-C55D19254ACA}" type="presParOf" srcId="{6683BEB4-9D55-4BD6-9254-40B14F6517CC}" destId="{CA7AFB7E-3E91-4B9F-AD41-F353B89DEF02}" srcOrd="2" destOrd="0" presId="urn:microsoft.com/office/officeart/2018/2/layout/IconVerticalSolidList"/>
    <dgm:cxn modelId="{AD2D39A4-E798-4101-A79B-6A9B841CF71A}" type="presParOf" srcId="{6683BEB4-9D55-4BD6-9254-40B14F6517CC}" destId="{69C714AF-8FD1-4C98-81A6-E1EF6B4A25C7}" srcOrd="3" destOrd="0" presId="urn:microsoft.com/office/officeart/2018/2/layout/IconVerticalSolidList"/>
    <dgm:cxn modelId="{C1E865FA-4280-4B19-95FB-2DF6846AB396}" type="presParOf" srcId="{4BE66F35-ABF3-4071-8412-F77F1F22835C}" destId="{568EE791-1549-4ED2-BB4D-F75ABBD8AAF4}" srcOrd="3" destOrd="0" presId="urn:microsoft.com/office/officeart/2018/2/layout/IconVerticalSolidList"/>
    <dgm:cxn modelId="{81CB4D5D-4FAA-4736-9DDC-FD373F066F6E}" type="presParOf" srcId="{4BE66F35-ABF3-4071-8412-F77F1F22835C}" destId="{34C83D9F-E08E-482A-AE95-E48F494B7260}" srcOrd="4" destOrd="0" presId="urn:microsoft.com/office/officeart/2018/2/layout/IconVerticalSolidList"/>
    <dgm:cxn modelId="{14C7C1E4-FC0D-4B7E-8BAE-B8326C94934A}" type="presParOf" srcId="{34C83D9F-E08E-482A-AE95-E48F494B7260}" destId="{E6153B57-2502-41E7-9841-121277A8CA74}" srcOrd="0" destOrd="0" presId="urn:microsoft.com/office/officeart/2018/2/layout/IconVerticalSolidList"/>
    <dgm:cxn modelId="{1C33E024-4E39-4630-9214-9A89045C20BC}" type="presParOf" srcId="{34C83D9F-E08E-482A-AE95-E48F494B7260}" destId="{D20D7D17-EAA4-47CE-9806-47AFAC542472}" srcOrd="1" destOrd="0" presId="urn:microsoft.com/office/officeart/2018/2/layout/IconVerticalSolidList"/>
    <dgm:cxn modelId="{C8C4C595-5FF4-4B70-ABD9-71B176E1DFE2}" type="presParOf" srcId="{34C83D9F-E08E-482A-AE95-E48F494B7260}" destId="{A13C9C76-8DE0-441A-AC5F-78C46F06900F}" srcOrd="2" destOrd="0" presId="urn:microsoft.com/office/officeart/2018/2/layout/IconVerticalSolidList"/>
    <dgm:cxn modelId="{4B59872D-16A6-4A67-9DF0-B77CBBF90079}" type="presParOf" srcId="{34C83D9F-E08E-482A-AE95-E48F494B7260}" destId="{2B856EA4-992A-4151-A7D8-4ACA0A44E7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3883C-89D0-468E-82E7-B24273717135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145DC-4174-4AEC-821E-A03DE53BC275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AD4EC-3860-46DA-9A53-A4B88CDC1BD7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 used by Detectives to store information on Criminals</a:t>
          </a:r>
        </a:p>
      </dsp:txBody>
      <dsp:txXfrm>
        <a:off x="1740935" y="644"/>
        <a:ext cx="4410627" cy="1507303"/>
      </dsp:txXfrm>
    </dsp:sp>
    <dsp:sp modelId="{87AB0237-08E2-436A-A60E-32D84CEDC3A2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D46CB-5D81-427F-8154-A9044E7E1BBB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714AF-8FD1-4C98-81A6-E1EF6B4A25C7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Detectives will use the messenger to communicate details about a crime</a:t>
          </a:r>
        </a:p>
      </dsp:txBody>
      <dsp:txXfrm>
        <a:off x="1740935" y="1884773"/>
        <a:ext cx="4410627" cy="1507303"/>
      </dsp:txXfrm>
    </dsp:sp>
    <dsp:sp modelId="{E6153B57-2502-41E7-9841-121277A8CA74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D7D17-EAA4-47CE-9806-47AFAC542472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56EA4-992A-4151-A7D8-4ACA0A44E72E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Announcement board available for meetings, training info, announcements etc.</a:t>
          </a:r>
        </a:p>
      </dsp:txBody>
      <dsp:txXfrm>
        <a:off x="1740935" y="3768902"/>
        <a:ext cx="4410627" cy="150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58D0B-7948-8C46-AB5D-77DF26171D96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AAE39-A5A1-FD4C-8FC2-B24DB5AB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6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AAE39-A5A1-FD4C-8FC2-B24DB5ABB7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6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DBB4-6287-7346-8CD3-45C551FCC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RTPD Criminal database</a:t>
            </a:r>
          </a:p>
        </p:txBody>
      </p:sp>
    </p:spTree>
    <p:extLst>
      <p:ext uri="{BB962C8B-B14F-4D97-AF65-F5344CB8AC3E}">
        <p14:creationId xmlns:p14="http://schemas.microsoft.com/office/powerpoint/2010/main" val="97046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E99CA3-5056-6B4A-9A8E-44730A8BE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55"/>
          <a:stretch/>
        </p:blipFill>
        <p:spPr>
          <a:xfrm>
            <a:off x="-36" y="1"/>
            <a:ext cx="12192035" cy="68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4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0525D-DE02-D246-8E40-15ECED1A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3DFD-CE28-3348-9E12-570FA851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Robert Maggs.  Associate’s Degree in Science, Software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Terry Barthelemy.  Associate’s Degree in Science,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151599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8D51A-CDA0-4343-BEA3-0AAE23C3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ED1F3A-9EB0-45F3-A733-8D33FA2BE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34355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88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DBE26-86DF-0A4F-82F4-F51851A9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22E7-0B15-6345-A888-FE1E6A85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The website started out as your local police department website. Regular pedestrians had access to the site. </a:t>
            </a:r>
          </a:p>
          <a:p>
            <a:r>
              <a:rPr lang="en-US" dirty="0"/>
              <a:t>We began to think of more tools for the backend to make the site more interactive for the user. </a:t>
            </a:r>
          </a:p>
          <a:p>
            <a:r>
              <a:rPr lang="en-US" dirty="0"/>
              <a:t>We obliterated the front end and made the site a tool for law enforcement only. </a:t>
            </a:r>
          </a:p>
        </p:txBody>
      </p:sp>
    </p:spTree>
    <p:extLst>
      <p:ext uri="{BB962C8B-B14F-4D97-AF65-F5344CB8AC3E}">
        <p14:creationId xmlns:p14="http://schemas.microsoft.com/office/powerpoint/2010/main" val="229320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541D0-1036-F54D-9D6A-5C1FBE57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 dirty="0"/>
              <a:t>Database Organization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876DC0-BF25-584C-AE56-9E120741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4376" y="854670"/>
            <a:ext cx="6257544" cy="48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7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A48A9-E957-D449-9B24-B4CEAA48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18" y="1059838"/>
            <a:ext cx="3632052" cy="47383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1358-17D8-E742-B1E4-A5099F575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9" y="1059838"/>
            <a:ext cx="4665397" cy="4738323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Deciding on the final design and what we were going to implement in this project</a:t>
            </a:r>
          </a:p>
          <a:p>
            <a:pPr>
              <a:buFontTx/>
              <a:buChar char="-"/>
            </a:pPr>
            <a:r>
              <a:rPr lang="en-US" dirty="0"/>
              <a:t>Git proficiency was a little struggle (For Terry)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8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E4C5-7AFA-3449-B0B8-B13D21D7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3" y="1444753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Tech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489E-7EE5-234C-B43C-64A5AEA6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44752"/>
            <a:ext cx="4816392" cy="3968496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Login.php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Ability to log in as user or admin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Admin_announcements.php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Create, Update Delete announcements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Admin_employees.php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Create, Update and Delete employees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User_case_details.php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Create, Update and Delete witnesses, suspects, cases and evidence (Upload Photos)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Messages.php – user to user messages</a:t>
            </a:r>
          </a:p>
        </p:txBody>
      </p:sp>
    </p:spTree>
    <p:extLst>
      <p:ext uri="{BB962C8B-B14F-4D97-AF65-F5344CB8AC3E}">
        <p14:creationId xmlns:p14="http://schemas.microsoft.com/office/powerpoint/2010/main" val="380100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421943-6B94-8A4B-A0B6-5EC539A65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4" r="4842"/>
          <a:stretch/>
        </p:blipFill>
        <p:spPr>
          <a:xfrm>
            <a:off x="28" y="0"/>
            <a:ext cx="12191971" cy="68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8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7BDB014-C269-8F46-8FB5-A86002CB7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928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211</Words>
  <Application>Microsoft Macintosh PowerPoint</Application>
  <PresentationFormat>Widescreen</PresentationFormat>
  <Paragraphs>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RTPD Criminal database</vt:lpstr>
      <vt:lpstr>Introduction</vt:lpstr>
      <vt:lpstr>Overview</vt:lpstr>
      <vt:lpstr>Timeline</vt:lpstr>
      <vt:lpstr>Database Organization</vt:lpstr>
      <vt:lpstr>Obstacles</vt:lpstr>
      <vt:lpstr>Tech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RTPD Criminal database</dc:title>
  <dc:creator>Barthelemy, Terry</dc:creator>
  <cp:lastModifiedBy>Barthelemy, Terry</cp:lastModifiedBy>
  <cp:revision>2</cp:revision>
  <dcterms:created xsi:type="dcterms:W3CDTF">2020-03-11T15:57:18Z</dcterms:created>
  <dcterms:modified xsi:type="dcterms:W3CDTF">2020-03-11T17:08:31Z</dcterms:modified>
</cp:coreProperties>
</file>