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8" r:id="rId4"/>
    <p:sldId id="279" r:id="rId5"/>
    <p:sldId id="281" r:id="rId6"/>
    <p:sldId id="283" r:id="rId7"/>
    <p:sldId id="282" r:id="rId8"/>
    <p:sldId id="280" r:id="rId9"/>
    <p:sldId id="284" r:id="rId10"/>
    <p:sldId id="261" r:id="rId11"/>
    <p:sldId id="263" r:id="rId12"/>
    <p:sldId id="270" r:id="rId13"/>
    <p:sldId id="265" r:id="rId14"/>
    <p:sldId id="275" r:id="rId15"/>
    <p:sldId id="266" r:id="rId16"/>
    <p:sldId id="277" r:id="rId17"/>
    <p:sldId id="278" r:id="rId18"/>
    <p:sldId id="271" r:id="rId19"/>
    <p:sldId id="268" r:id="rId20"/>
    <p:sldId id="273" r:id="rId21"/>
    <p:sldId id="26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B7C69-A477-4690-92A0-8A050E3253E5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7611A1D-6C10-4F79-A698-06EB58FC09B4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4000" dirty="0">
              <a:latin typeface="Arial Narrow" panose="020B0606020202030204" pitchFamily="34" charset="0"/>
            </a:rPr>
            <a:t>Ingredients</a:t>
          </a:r>
          <a:endParaRPr lang="en-US" sz="2800" dirty="0">
            <a:latin typeface="Arial Narrow" panose="020B0606020202030204" pitchFamily="34" charset="0"/>
          </a:endParaRPr>
        </a:p>
      </dgm:t>
    </dgm:pt>
    <dgm:pt modelId="{41E0EC2D-45C1-4C7D-A790-2D016C66605A}" type="parTrans" cxnId="{38962718-01D6-4CBB-A7E0-60B67A86190F}">
      <dgm:prSet/>
      <dgm:spPr/>
      <dgm:t>
        <a:bodyPr/>
        <a:lstStyle/>
        <a:p>
          <a:endParaRPr lang="en-US"/>
        </a:p>
      </dgm:t>
    </dgm:pt>
    <dgm:pt modelId="{C794CA90-7C3C-4F80-906B-FD532A9015F3}" type="sibTrans" cxnId="{38962718-01D6-4CBB-A7E0-60B67A86190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16D3A9-75A9-4500-9751-69D85BD6B149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i="1" dirty="0">
                  <a:effectLst/>
                  <a:latin typeface="Arial Narrow" panose="020B0606020202030204" pitchFamily="34" charset="0"/>
                  <a:cs typeface="Guttman Yad" panose="02010401010101010101" pitchFamily="2" charset="-79"/>
                </a:rPr>
                <a:t> </a:t>
              </a:r>
              <a14:m>
                <m:oMath xmlns:m="http://schemas.openxmlformats.org/officeDocument/2006/math">
                  <m:r>
                    <a:rPr lang="en-US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cs typeface="Guttman Yad" panose="02010401010101010101" pitchFamily="2" charset="-79"/>
                    </a:rPr>
                    <m:t>𝐴</m:t>
                  </m:r>
                </m:oMath>
              </a14:m>
              <a:r>
                <a:rPr lang="en-US" dirty="0">
                  <a:latin typeface="Arial Narrow" panose="020B0606020202030204" pitchFamily="34" charset="0"/>
                  <a:cs typeface="Guttman Yad" panose="02010401010101010101" pitchFamily="2" charset="-79"/>
                </a:rPr>
                <a:t> – my new algorithm</a:t>
              </a:r>
            </a:p>
          </dgm:t>
        </dgm:pt>
      </mc:Choice>
      <mc:Fallback xmlns="">
        <dgm:pt modelId="{F016D3A9-75A9-4500-9751-69D85BD6B149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i="1" dirty="0" smtClean="0">
                  <a:effectLst/>
                  <a:latin typeface="Arial Narrow" panose="020B0606020202030204" pitchFamily="34" charset="0"/>
                  <a:cs typeface="Guttman Yad" panose="02010401010101010101" pitchFamily="2" charset="-79"/>
                </a:rPr>
                <a:t> </a:t>
              </a:r>
              <a:r>
                <a:rPr lang="en-US" i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Guttman Yad" panose="02010401010101010101" pitchFamily="2" charset="-79"/>
                </a:rPr>
                <a:t>𝐴</a:t>
              </a:r>
              <a:r>
                <a:rPr lang="en-US" dirty="0" smtClean="0">
                  <a:latin typeface="Arial Narrow" panose="020B0606020202030204" pitchFamily="34" charset="0"/>
                  <a:cs typeface="Guttman Yad" panose="02010401010101010101" pitchFamily="2" charset="-79"/>
                </a:rPr>
                <a:t> </a:t>
              </a:r>
              <a:r>
                <a:rPr lang="en-US" dirty="0" smtClean="0">
                  <a:latin typeface="Arial Narrow" panose="020B0606020202030204" pitchFamily="34" charset="0"/>
                  <a:cs typeface="Guttman Yad" panose="02010401010101010101" pitchFamily="2" charset="-79"/>
                </a:rPr>
                <a:t>– my </a:t>
              </a:r>
              <a:r>
                <a:rPr lang="en-US" dirty="0" smtClean="0">
                  <a:latin typeface="Arial Narrow" panose="020B0606020202030204" pitchFamily="34" charset="0"/>
                  <a:cs typeface="Guttman Yad" panose="02010401010101010101" pitchFamily="2" charset="-79"/>
                </a:rPr>
                <a:t>new </a:t>
              </a:r>
              <a:r>
                <a:rPr lang="en-US" dirty="0" smtClean="0">
                  <a:latin typeface="Arial Narrow" panose="020B0606020202030204" pitchFamily="34" charset="0"/>
                  <a:cs typeface="Guttman Yad" panose="02010401010101010101" pitchFamily="2" charset="-79"/>
                </a:rPr>
                <a:t>algorithm</a:t>
              </a:r>
              <a:endParaRPr lang="en-US" dirty="0">
                <a:latin typeface="Arial Narrow" panose="020B0606020202030204" pitchFamily="34" charset="0"/>
                <a:cs typeface="Guttman Yad" panose="02010401010101010101" pitchFamily="2" charset="-79"/>
              </a:endParaRPr>
            </a:p>
          </dgm:t>
        </dgm:pt>
      </mc:Fallback>
    </mc:AlternateContent>
    <dgm:pt modelId="{3292E30D-AF10-49AF-8C16-BCB5B585409A}" type="parTrans" cxnId="{751B07A5-CB5F-4599-A7D1-7552FE7A12C5}">
      <dgm:prSet/>
      <dgm:spPr/>
      <dgm:t>
        <a:bodyPr/>
        <a:lstStyle/>
        <a:p>
          <a:endParaRPr lang="en-US"/>
        </a:p>
      </dgm:t>
    </dgm:pt>
    <dgm:pt modelId="{0ADFEAD1-5058-454A-9B00-E65A900218E7}" type="sibTrans" cxnId="{751B07A5-CB5F-4599-A7D1-7552FE7A12C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76EF8FC-17B8-4547-BD02-0097A2356612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i="1" dirty="0">
                  <a:latin typeface="Arial Narrow" panose="020B0606020202030204" pitchFamily="34" charset="0"/>
                  <a:cs typeface="Guttman Yad" panose="02010401010101010101" pitchFamily="2" charset="-79"/>
                </a:rPr>
                <a:t> </a:t>
              </a:r>
              <a14:m>
                <m:oMath xmlns:m="http://schemas.openxmlformats.org/officeDocument/2006/math">
                  <m:r>
                    <a:rPr lang="en-US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cs typeface="Guttman Yad" panose="02010401010101010101" pitchFamily="2" charset="-79"/>
                    </a:rPr>
                    <m:t>𝐵</m:t>
                  </m:r>
                </m:oMath>
              </a14:m>
              <a:r>
                <a:rPr lang="en-US" dirty="0">
                  <a:latin typeface="Arial Narrow" panose="020B0606020202030204" pitchFamily="34" charset="0"/>
                  <a:cs typeface="Guttman Yad" panose="02010401010101010101" pitchFamily="2" charset="-79"/>
                </a:rPr>
                <a:t> – current SOTA algorithm</a:t>
              </a:r>
            </a:p>
          </dgm:t>
        </dgm:pt>
      </mc:Choice>
      <mc:Fallback xmlns="">
        <dgm:pt modelId="{A76EF8FC-17B8-4547-BD02-0097A2356612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i="1" dirty="0" smtClean="0">
                  <a:latin typeface="Arial Narrow" panose="020B0606020202030204" pitchFamily="34" charset="0"/>
                  <a:cs typeface="Guttman Yad" panose="02010401010101010101" pitchFamily="2" charset="-79"/>
                </a:rPr>
                <a:t> </a:t>
              </a:r>
              <a:r>
                <a:rPr lang="en-US" i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Guttman Yad" panose="02010401010101010101" pitchFamily="2" charset="-79"/>
                </a:rPr>
                <a:t>𝐵</a:t>
              </a:r>
              <a:r>
                <a:rPr lang="en-US" dirty="0" smtClean="0">
                  <a:latin typeface="Arial Narrow" panose="020B0606020202030204" pitchFamily="34" charset="0"/>
                  <a:cs typeface="Guttman Yad" panose="02010401010101010101" pitchFamily="2" charset="-79"/>
                </a:rPr>
                <a:t> </a:t>
              </a:r>
              <a:r>
                <a:rPr lang="en-US" dirty="0" smtClean="0">
                  <a:latin typeface="Arial Narrow" panose="020B0606020202030204" pitchFamily="34" charset="0"/>
                  <a:cs typeface="Guttman Yad" panose="02010401010101010101" pitchFamily="2" charset="-79"/>
                </a:rPr>
                <a:t>– current SOTA algorithm</a:t>
              </a:r>
              <a:endParaRPr lang="en-US" dirty="0">
                <a:latin typeface="Arial Narrow" panose="020B0606020202030204" pitchFamily="34" charset="0"/>
                <a:cs typeface="Guttman Yad" panose="02010401010101010101" pitchFamily="2" charset="-79"/>
              </a:endParaRPr>
            </a:p>
          </dgm:t>
        </dgm:pt>
      </mc:Fallback>
    </mc:AlternateContent>
    <dgm:pt modelId="{C16E6F65-F494-4884-A055-A29826B11715}" type="parTrans" cxnId="{99034547-8E6B-43EA-A387-CAC1772406B8}">
      <dgm:prSet/>
      <dgm:spPr/>
      <dgm:t>
        <a:bodyPr/>
        <a:lstStyle/>
        <a:p>
          <a:endParaRPr lang="en-US"/>
        </a:p>
      </dgm:t>
    </dgm:pt>
    <dgm:pt modelId="{550EC091-BE28-4098-878B-EAA43989F371}" type="sibTrans" cxnId="{99034547-8E6B-43EA-A387-CAC1772406B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543D77D-352A-410B-91F8-A1EC13CC47F1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dirty="0">
                  <a:latin typeface="Arial Narrow" panose="020B0606020202030204" pitchFamily="34" charset="0"/>
                  <a:cs typeface="Guttman Yad" panose="02010401010101010101" pitchFamily="2" charset="-79"/>
                </a:rPr>
                <a:t>Data - </a:t>
              </a:r>
              <a14:m>
                <m:oMath xmlns:m="http://schemas.openxmlformats.org/officeDocument/2006/math">
                  <m:r>
                    <a:rPr lang="en-US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cs typeface="Guttman Yad" panose="02010401010101010101" pitchFamily="2" charset="-79"/>
                    </a:rPr>
                    <m:t>𝐷</m:t>
                  </m:r>
                </m:oMath>
              </a14:m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Guttman Yad" panose="02010401010101010101" pitchFamily="2" charset="-79"/>
              </a:endParaRPr>
            </a:p>
          </dgm:t>
        </dgm:pt>
      </mc:Choice>
      <mc:Fallback xmlns="">
        <dgm:pt modelId="{6543D77D-352A-410B-91F8-A1EC13CC47F1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dirty="0" smtClean="0">
                  <a:latin typeface="Arial Narrow" panose="020B0606020202030204" pitchFamily="34" charset="0"/>
                  <a:cs typeface="Guttman Yad" panose="02010401010101010101" pitchFamily="2" charset="-79"/>
                </a:rPr>
                <a:t>Data - </a:t>
              </a:r>
              <a:r>
                <a:rPr lang="en-US" i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Guttman Yad" panose="02010401010101010101" pitchFamily="2" charset="-79"/>
                </a:rPr>
                <a:t>𝐷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Guttman Yad" panose="02010401010101010101" pitchFamily="2" charset="-79"/>
              </a:endParaRPr>
            </a:p>
          </dgm:t>
        </dgm:pt>
      </mc:Fallback>
    </mc:AlternateContent>
    <dgm:pt modelId="{1727A5C9-9F05-4297-84A0-E6CBD029B4F5}" type="parTrans" cxnId="{C45CA0BD-9D1C-44E8-8A08-0CB04C4DC0B4}">
      <dgm:prSet/>
      <dgm:spPr/>
      <dgm:t>
        <a:bodyPr/>
        <a:lstStyle/>
        <a:p>
          <a:endParaRPr lang="en-US"/>
        </a:p>
      </dgm:t>
    </dgm:pt>
    <dgm:pt modelId="{B4EB9D07-BB5F-4ED2-B43B-F9FC8EA28B1B}" type="sibTrans" cxnId="{C45CA0BD-9D1C-44E8-8A08-0CB04C4DC0B4}">
      <dgm:prSet/>
      <dgm:spPr/>
      <dgm:t>
        <a:bodyPr/>
        <a:lstStyle/>
        <a:p>
          <a:endParaRPr lang="en-US"/>
        </a:p>
      </dgm:t>
    </dgm:pt>
    <dgm:pt modelId="{2CCFFEF6-5F20-4B46-8FE3-3CBD181F5C0D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4000" dirty="0">
              <a:latin typeface="Arial Narrow" panose="020B0606020202030204" pitchFamily="34" charset="0"/>
            </a:rPr>
            <a:t>Directions</a:t>
          </a:r>
        </a:p>
      </dgm:t>
    </dgm:pt>
    <dgm:pt modelId="{45997405-6649-4530-BD33-99701413AC97}" type="parTrans" cxnId="{4F00183F-D00E-4499-A69A-833E01A45710}">
      <dgm:prSet/>
      <dgm:spPr/>
      <dgm:t>
        <a:bodyPr/>
        <a:lstStyle/>
        <a:p>
          <a:endParaRPr lang="en-US"/>
        </a:p>
      </dgm:t>
    </dgm:pt>
    <dgm:pt modelId="{AD360AB8-74E8-4E19-B90A-AA0314E1AB1C}" type="sibTrans" cxnId="{4F00183F-D00E-4499-A69A-833E01A4571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D276C1-92D5-40B2-A36F-CE8C6ABD1E85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dirty="0">
                  <a:latin typeface="Arial Narrow" panose="020B0606020202030204" pitchFamily="34" charset="0"/>
                </a:rPr>
                <a:t>Apply algorithm </a:t>
              </a:r>
              <a14:m>
                <m:oMath xmlns:m="http://schemas.openxmlformats.org/officeDocument/2006/math">
                  <m:r>
                    <a:rPr lang="en-US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en-US" dirty="0">
                  <a:latin typeface="Arial Narrow" panose="020B0606020202030204" pitchFamily="34" charset="0"/>
                </a:rPr>
                <a:t> on </a:t>
              </a:r>
              <a14:m>
                <m:oMath xmlns:m="http://schemas.openxmlformats.org/officeDocument/2006/math">
                  <m:r>
                    <a:rPr lang="en-US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𝐷</m:t>
                  </m:r>
                </m:oMath>
              </a14:m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dgm:t>
        </dgm:pt>
      </mc:Choice>
      <mc:Fallback xmlns="">
        <dgm:pt modelId="{20D276C1-92D5-40B2-A36F-CE8C6ABD1E85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Apply algorithm </a:t>
              </a:r>
              <a:r>
                <a:rPr lang="en-US" i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𝐴</a:t>
              </a:r>
              <a:r>
                <a:rPr lang="en-US" dirty="0" smtClean="0">
                  <a:latin typeface="Arial Narrow" panose="020B0606020202030204" pitchFamily="34" charset="0"/>
                </a:rPr>
                <a:t> on </a:t>
              </a:r>
              <a:r>
                <a:rPr lang="en-US" i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𝐷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dgm:t>
        </dgm:pt>
      </mc:Fallback>
    </mc:AlternateContent>
    <dgm:pt modelId="{4B4B35A5-2FF8-451D-B3DD-ACB23AD5EC96}" type="parTrans" cxnId="{16C0D4FD-9339-4FFA-8BF9-D47DF481438E}">
      <dgm:prSet/>
      <dgm:spPr/>
      <dgm:t>
        <a:bodyPr/>
        <a:lstStyle/>
        <a:p>
          <a:endParaRPr lang="en-US"/>
        </a:p>
      </dgm:t>
    </dgm:pt>
    <dgm:pt modelId="{A8A1B213-5ECF-461B-BD77-0613CBF09A21}" type="sibTrans" cxnId="{16C0D4FD-9339-4FFA-8BF9-D47DF481438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270B67-A895-4850-AB71-440B7D14F4EF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dirty="0">
                  <a:latin typeface="Arial Narrow" panose="020B0606020202030204" pitchFamily="34" charset="0"/>
                </a:rPr>
                <a:t>Apply algorithm </a:t>
              </a:r>
              <a14:m>
                <m:oMath xmlns:m="http://schemas.openxmlformats.org/officeDocument/2006/math">
                  <m:r>
                    <a:rPr lang="en-US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𝐵</m:t>
                  </m:r>
                </m:oMath>
              </a14:m>
              <a:r>
                <a:rPr lang="en-US" dirty="0">
                  <a:latin typeface="Arial Narrow" panose="020B0606020202030204" pitchFamily="34" charset="0"/>
                </a:rPr>
                <a:t> on </a:t>
              </a:r>
              <a14:m>
                <m:oMath xmlns:m="http://schemas.openxmlformats.org/officeDocument/2006/math">
                  <m:r>
                    <a:rPr lang="en-US" i="1" strike="noStrike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𝐷</m:t>
                  </m:r>
                </m:oMath>
              </a14:m>
              <a:endParaRPr lang="en-US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dgm:t>
        </dgm:pt>
      </mc:Choice>
      <mc:Fallback xmlns="">
        <dgm:pt modelId="{02270B67-A895-4850-AB71-440B7D14F4EF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Apply algorithm </a:t>
              </a:r>
              <a:r>
                <a:rPr lang="en-US" i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𝐵</a:t>
              </a:r>
              <a:r>
                <a:rPr lang="en-US" dirty="0" smtClean="0">
                  <a:latin typeface="Arial Narrow" panose="020B0606020202030204" pitchFamily="34" charset="0"/>
                </a:rPr>
                <a:t> on </a:t>
              </a:r>
              <a:r>
                <a:rPr lang="en-US" i="0" strike="noStrik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𝐷</a:t>
              </a:r>
              <a:endParaRPr lang="en-US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dgm:t>
        </dgm:pt>
      </mc:Fallback>
    </mc:AlternateContent>
    <dgm:pt modelId="{286B2B8A-709A-4BE0-9ED4-6124E1B2260A}" type="parTrans" cxnId="{117BB531-D0D3-482E-8DE8-0C73E62BF0BE}">
      <dgm:prSet/>
      <dgm:spPr/>
      <dgm:t>
        <a:bodyPr/>
        <a:lstStyle/>
        <a:p>
          <a:endParaRPr lang="en-US"/>
        </a:p>
      </dgm:t>
    </dgm:pt>
    <dgm:pt modelId="{E17192B0-420B-4BCE-A87F-082CFFBCA113}" type="sibTrans" cxnId="{117BB531-D0D3-482E-8DE8-0C73E62BF0B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8B20641-D5C8-43F2-AC6E-7F2FB824A11D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dirty="0">
                  <a:latin typeface="Arial Narrow" panose="020B0606020202030204" pitchFamily="34" charset="0"/>
                  <a:cs typeface="Guttman Yad" panose="02010401010101010101" pitchFamily="2" charset="-79"/>
                </a:rPr>
                <a:t>Evaluation measure </a:t>
              </a:r>
              <a14:m>
                <m:oMath xmlns:m="http://schemas.openxmlformats.org/officeDocument/2006/math">
                  <m:r>
                    <a:rPr lang="en-US" b="0" i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𝑚</m:t>
                  </m:r>
                </m:oMath>
              </a14:m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Guttman Yad" panose="02010401010101010101" pitchFamily="2" charset="-79"/>
              </a:endParaRPr>
            </a:p>
          </dgm:t>
        </dgm:pt>
      </mc:Choice>
      <mc:Fallback xmlns="">
        <dgm:pt modelId="{18B20641-D5C8-43F2-AC6E-7F2FB824A11D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r>
                <a:rPr lang="en-US" dirty="0" smtClean="0">
                  <a:latin typeface="Arial Narrow" panose="020B0606020202030204" pitchFamily="34" charset="0"/>
                  <a:cs typeface="Guttman Yad" panose="02010401010101010101" pitchFamily="2" charset="-79"/>
                </a:rPr>
                <a:t>Evaluation measure </a:t>
              </a:r>
              <a:r>
                <a:rPr lang="en-US" b="0" i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𝑚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Guttman Yad" panose="02010401010101010101" pitchFamily="2" charset="-79"/>
              </a:endParaRPr>
            </a:p>
          </dgm:t>
        </dgm:pt>
      </mc:Fallback>
    </mc:AlternateContent>
    <dgm:pt modelId="{E8CE8C24-479B-4E97-85ED-1FDDEE158985}" type="parTrans" cxnId="{5B44E668-924C-4D85-AEDD-C4125722E956}">
      <dgm:prSet/>
      <dgm:spPr/>
      <dgm:t>
        <a:bodyPr/>
        <a:lstStyle/>
        <a:p>
          <a:endParaRPr lang="en-US"/>
        </a:p>
      </dgm:t>
    </dgm:pt>
    <dgm:pt modelId="{76F0AEF3-EB08-45B7-93D6-5B01197897F0}" type="sibTrans" cxnId="{5B44E668-924C-4D85-AEDD-C4125722E95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F4C7638-CC3D-4F9B-97BF-0C0D5BDA3657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pPr/>
              <a:r>
                <a:rPr lang="en-US" dirty="0">
                  <a:latin typeface="Arial Narrow" panose="020B0606020202030204" pitchFamily="34" charset="0"/>
                </a:rPr>
                <a:t>Test if </a:t>
              </a:r>
              <a:br>
                <a:rPr lang="en-US" dirty="0">
                  <a:latin typeface="Arial Narrow" panose="020B0606020202030204" pitchFamily="34" charset="0"/>
                </a:rPr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dgm:t>
        </dgm:pt>
      </mc:Choice>
      <mc:Fallback xmlns="">
        <dgm:pt modelId="{6F4C7638-CC3D-4F9B-97BF-0C0D5BDA3657}">
          <dgm:prSet phldrT="[Text]"/>
          <dgm:spPr>
            <a:noFill/>
            <a:ln>
              <a:solidFill>
                <a:schemeClr val="dk1">
                  <a:hueOff val="0"/>
                  <a:satOff val="0"/>
                  <a:lumOff val="0"/>
                </a:schemeClr>
              </a:solidFill>
              <a:prstDash val="sysDot"/>
            </a:ln>
          </dgm:spPr>
          <dgm:t>
            <a:bodyPr/>
            <a:lstStyle/>
            <a:p>
              <a:pPr/>
              <a:r>
                <a:rPr lang="en-US" dirty="0" smtClean="0">
                  <a:latin typeface="Arial Narrow" panose="020B0606020202030204" pitchFamily="34" charset="0"/>
                </a:rPr>
                <a:t>Test if </a:t>
              </a:r>
              <a:br>
                <a:rPr lang="en-US" dirty="0" smtClean="0">
                  <a:latin typeface="Arial Narrow" panose="020B0606020202030204" pitchFamily="34" charset="0"/>
                </a:rPr>
              </a:br>
              <a:r>
                <a:rPr lang="en-US" b="0" i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𝑚</a:t>
              </a:r>
              <a:r>
                <a:rPr lang="en-US" b="0" i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(𝐴,𝐷)&gt;𝑚(𝐵,𝐷)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dgm:t>
        </dgm:pt>
      </mc:Fallback>
    </mc:AlternateContent>
    <dgm:pt modelId="{99CBC2BD-37B7-47A0-8A8B-E8CDDF439100}" type="parTrans" cxnId="{5028A2D5-9B14-475E-8821-FC74B0230A9D}">
      <dgm:prSet/>
      <dgm:spPr/>
      <dgm:t>
        <a:bodyPr/>
        <a:lstStyle/>
        <a:p>
          <a:endParaRPr lang="en-US"/>
        </a:p>
      </dgm:t>
    </dgm:pt>
    <dgm:pt modelId="{ED4A9BDD-D102-437D-BCA7-8CDB4F710019}" type="sibTrans" cxnId="{5028A2D5-9B14-475E-8821-FC74B0230A9D}">
      <dgm:prSet/>
      <dgm:spPr/>
      <dgm:t>
        <a:bodyPr/>
        <a:lstStyle/>
        <a:p>
          <a:endParaRPr lang="en-US"/>
        </a:p>
      </dgm:t>
    </dgm:pt>
    <dgm:pt modelId="{16B3C432-F5CE-4FEC-9BB1-CD3C7D28C6BC}" type="pres">
      <dgm:prSet presAssocID="{763B7C69-A477-4690-92A0-8A050E3253E5}" presName="Name0" presStyleCnt="0">
        <dgm:presLayoutVars>
          <dgm:dir/>
          <dgm:animLvl val="lvl"/>
          <dgm:resizeHandles val="exact"/>
        </dgm:presLayoutVars>
      </dgm:prSet>
      <dgm:spPr/>
    </dgm:pt>
    <dgm:pt modelId="{34D51791-A6E0-452C-AF0B-52F3CD7B02B4}" type="pres">
      <dgm:prSet presAssocID="{97611A1D-6C10-4F79-A698-06EB58FC09B4}" presName="composite" presStyleCnt="0"/>
      <dgm:spPr/>
    </dgm:pt>
    <dgm:pt modelId="{0D343D2C-3AC5-4C09-B2A1-9E17E2C36800}" type="pres">
      <dgm:prSet presAssocID="{97611A1D-6C10-4F79-A698-06EB58FC09B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23B3F80-3D55-4BAC-A3EA-741E7D57D7A0}" type="pres">
      <dgm:prSet presAssocID="{97611A1D-6C10-4F79-A698-06EB58FC09B4}" presName="desTx" presStyleLbl="alignAccFollowNode1" presStyleIdx="0" presStyleCnt="2">
        <dgm:presLayoutVars>
          <dgm:bulletEnabled val="1"/>
        </dgm:presLayoutVars>
      </dgm:prSet>
      <dgm:spPr/>
    </dgm:pt>
    <dgm:pt modelId="{04A0ABBB-FF5A-4130-89C1-BC4CFAD60246}" type="pres">
      <dgm:prSet presAssocID="{C794CA90-7C3C-4F80-906B-FD532A9015F3}" presName="space" presStyleCnt="0"/>
      <dgm:spPr/>
    </dgm:pt>
    <dgm:pt modelId="{30FB4631-D1F9-4023-BD6F-1E55FAE5F7EB}" type="pres">
      <dgm:prSet presAssocID="{2CCFFEF6-5F20-4B46-8FE3-3CBD181F5C0D}" presName="composite" presStyleCnt="0"/>
      <dgm:spPr/>
    </dgm:pt>
    <dgm:pt modelId="{AD80BCB5-F7A6-44B5-AD05-4FCF1F96EA9F}" type="pres">
      <dgm:prSet presAssocID="{2CCFFEF6-5F20-4B46-8FE3-3CBD181F5C0D}" presName="parTx" presStyleLbl="alignNode1" presStyleIdx="1" presStyleCnt="2" custLinFactNeighborX="1821" custLinFactNeighborY="1046">
        <dgm:presLayoutVars>
          <dgm:chMax val="0"/>
          <dgm:chPref val="0"/>
          <dgm:bulletEnabled val="1"/>
        </dgm:presLayoutVars>
      </dgm:prSet>
      <dgm:spPr/>
    </dgm:pt>
    <dgm:pt modelId="{021C7CD5-E09F-4384-B46C-0E7F677EC4DB}" type="pres">
      <dgm:prSet presAssocID="{2CCFFEF6-5F20-4B46-8FE3-3CBD181F5C0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8962718-01D6-4CBB-A7E0-60B67A86190F}" srcId="{763B7C69-A477-4690-92A0-8A050E3253E5}" destId="{97611A1D-6C10-4F79-A698-06EB58FC09B4}" srcOrd="0" destOrd="0" parTransId="{41E0EC2D-45C1-4C7D-A790-2D016C66605A}" sibTransId="{C794CA90-7C3C-4F80-906B-FD532A9015F3}"/>
    <dgm:cxn modelId="{9B60F62C-FE02-4012-BC56-74DEAA01518B}" type="presOf" srcId="{F016D3A9-75A9-4500-9751-69D85BD6B149}" destId="{D23B3F80-3D55-4BAC-A3EA-741E7D57D7A0}" srcOrd="0" destOrd="0" presId="urn:microsoft.com/office/officeart/2005/8/layout/hList1"/>
    <dgm:cxn modelId="{117BB531-D0D3-482E-8DE8-0C73E62BF0BE}" srcId="{2CCFFEF6-5F20-4B46-8FE3-3CBD181F5C0D}" destId="{02270B67-A895-4850-AB71-440B7D14F4EF}" srcOrd="1" destOrd="0" parTransId="{286B2B8A-709A-4BE0-9ED4-6124E1B2260A}" sibTransId="{E17192B0-420B-4BCE-A87F-082CFFBCA113}"/>
    <dgm:cxn modelId="{4F00183F-D00E-4499-A69A-833E01A45710}" srcId="{763B7C69-A477-4690-92A0-8A050E3253E5}" destId="{2CCFFEF6-5F20-4B46-8FE3-3CBD181F5C0D}" srcOrd="1" destOrd="0" parTransId="{45997405-6649-4530-BD33-99701413AC97}" sibTransId="{AD360AB8-74E8-4E19-B90A-AA0314E1AB1C}"/>
    <dgm:cxn modelId="{D651C15E-3F58-4AB9-BE02-822BA131F183}" type="presOf" srcId="{A76EF8FC-17B8-4547-BD02-0097A2356612}" destId="{D23B3F80-3D55-4BAC-A3EA-741E7D57D7A0}" srcOrd="0" destOrd="1" presId="urn:microsoft.com/office/officeart/2005/8/layout/hList1"/>
    <dgm:cxn modelId="{DF8E9A5F-8156-4650-A250-0C40BFC4161C}" type="presOf" srcId="{763B7C69-A477-4690-92A0-8A050E3253E5}" destId="{16B3C432-F5CE-4FEC-9BB1-CD3C7D28C6BC}" srcOrd="0" destOrd="0" presId="urn:microsoft.com/office/officeart/2005/8/layout/hList1"/>
    <dgm:cxn modelId="{265D0563-F89B-4ED2-B254-F4FE4C3BAA1E}" type="presOf" srcId="{18B20641-D5C8-43F2-AC6E-7F2FB824A11D}" destId="{D23B3F80-3D55-4BAC-A3EA-741E7D57D7A0}" srcOrd="0" destOrd="3" presId="urn:microsoft.com/office/officeart/2005/8/layout/hList1"/>
    <dgm:cxn modelId="{99034547-8E6B-43EA-A387-CAC1772406B8}" srcId="{97611A1D-6C10-4F79-A698-06EB58FC09B4}" destId="{A76EF8FC-17B8-4547-BD02-0097A2356612}" srcOrd="1" destOrd="0" parTransId="{C16E6F65-F494-4884-A055-A29826B11715}" sibTransId="{550EC091-BE28-4098-878B-EAA43989F371}"/>
    <dgm:cxn modelId="{5B44E668-924C-4D85-AEDD-C4125722E956}" srcId="{97611A1D-6C10-4F79-A698-06EB58FC09B4}" destId="{18B20641-D5C8-43F2-AC6E-7F2FB824A11D}" srcOrd="3" destOrd="0" parTransId="{E8CE8C24-479B-4E97-85ED-1FDDEE158985}" sibTransId="{76F0AEF3-EB08-45B7-93D6-5B01197897F0}"/>
    <dgm:cxn modelId="{F205EE48-EB82-48ED-8E51-ED1AF00D7418}" type="presOf" srcId="{97611A1D-6C10-4F79-A698-06EB58FC09B4}" destId="{0D343D2C-3AC5-4C09-B2A1-9E17E2C36800}" srcOrd="0" destOrd="0" presId="urn:microsoft.com/office/officeart/2005/8/layout/hList1"/>
    <dgm:cxn modelId="{D9BD0255-B6AF-4DFC-AC50-0150E63324BE}" type="presOf" srcId="{6F4C7638-CC3D-4F9B-97BF-0C0D5BDA3657}" destId="{021C7CD5-E09F-4384-B46C-0E7F677EC4DB}" srcOrd="0" destOrd="2" presId="urn:microsoft.com/office/officeart/2005/8/layout/hList1"/>
    <dgm:cxn modelId="{753F4175-539E-4B0E-BD12-0ACC2A99BF80}" type="presOf" srcId="{02270B67-A895-4850-AB71-440B7D14F4EF}" destId="{021C7CD5-E09F-4384-B46C-0E7F677EC4DB}" srcOrd="0" destOrd="1" presId="urn:microsoft.com/office/officeart/2005/8/layout/hList1"/>
    <dgm:cxn modelId="{131493A1-1690-4358-9EFA-53D7C5589D2F}" type="presOf" srcId="{6543D77D-352A-410B-91F8-A1EC13CC47F1}" destId="{D23B3F80-3D55-4BAC-A3EA-741E7D57D7A0}" srcOrd="0" destOrd="2" presId="urn:microsoft.com/office/officeart/2005/8/layout/hList1"/>
    <dgm:cxn modelId="{751B07A5-CB5F-4599-A7D1-7552FE7A12C5}" srcId="{97611A1D-6C10-4F79-A698-06EB58FC09B4}" destId="{F016D3A9-75A9-4500-9751-69D85BD6B149}" srcOrd="0" destOrd="0" parTransId="{3292E30D-AF10-49AF-8C16-BCB5B585409A}" sibTransId="{0ADFEAD1-5058-454A-9B00-E65A900218E7}"/>
    <dgm:cxn modelId="{C45CA0BD-9D1C-44E8-8A08-0CB04C4DC0B4}" srcId="{97611A1D-6C10-4F79-A698-06EB58FC09B4}" destId="{6543D77D-352A-410B-91F8-A1EC13CC47F1}" srcOrd="2" destOrd="0" parTransId="{1727A5C9-9F05-4297-84A0-E6CBD029B4F5}" sibTransId="{B4EB9D07-BB5F-4ED2-B43B-F9FC8EA28B1B}"/>
    <dgm:cxn modelId="{B56C7BCA-6703-4A94-ADC8-C927358BA67D}" type="presOf" srcId="{20D276C1-92D5-40B2-A36F-CE8C6ABD1E85}" destId="{021C7CD5-E09F-4384-B46C-0E7F677EC4DB}" srcOrd="0" destOrd="0" presId="urn:microsoft.com/office/officeart/2005/8/layout/hList1"/>
    <dgm:cxn modelId="{5028A2D5-9B14-475E-8821-FC74B0230A9D}" srcId="{2CCFFEF6-5F20-4B46-8FE3-3CBD181F5C0D}" destId="{6F4C7638-CC3D-4F9B-97BF-0C0D5BDA3657}" srcOrd="2" destOrd="0" parTransId="{99CBC2BD-37B7-47A0-8A8B-E8CDDF439100}" sibTransId="{ED4A9BDD-D102-437D-BCA7-8CDB4F710019}"/>
    <dgm:cxn modelId="{5ED940FA-8C0C-4A62-B2FF-2BB4C6504997}" type="presOf" srcId="{2CCFFEF6-5F20-4B46-8FE3-3CBD181F5C0D}" destId="{AD80BCB5-F7A6-44B5-AD05-4FCF1F96EA9F}" srcOrd="0" destOrd="0" presId="urn:microsoft.com/office/officeart/2005/8/layout/hList1"/>
    <dgm:cxn modelId="{16C0D4FD-9339-4FFA-8BF9-D47DF481438E}" srcId="{2CCFFEF6-5F20-4B46-8FE3-3CBD181F5C0D}" destId="{20D276C1-92D5-40B2-A36F-CE8C6ABD1E85}" srcOrd="0" destOrd="0" parTransId="{4B4B35A5-2FF8-451D-B3DD-ACB23AD5EC96}" sibTransId="{A8A1B213-5ECF-461B-BD77-0613CBF09A21}"/>
    <dgm:cxn modelId="{F741576A-3A47-42E3-8A7E-068E63A3672E}" type="presParOf" srcId="{16B3C432-F5CE-4FEC-9BB1-CD3C7D28C6BC}" destId="{34D51791-A6E0-452C-AF0B-52F3CD7B02B4}" srcOrd="0" destOrd="0" presId="urn:microsoft.com/office/officeart/2005/8/layout/hList1"/>
    <dgm:cxn modelId="{B8F1F2CE-3A20-4DEE-AD38-F7671AB989C8}" type="presParOf" srcId="{34D51791-A6E0-452C-AF0B-52F3CD7B02B4}" destId="{0D343D2C-3AC5-4C09-B2A1-9E17E2C36800}" srcOrd="0" destOrd="0" presId="urn:microsoft.com/office/officeart/2005/8/layout/hList1"/>
    <dgm:cxn modelId="{BBFCD533-14D5-4345-B28C-D1CD1011C85B}" type="presParOf" srcId="{34D51791-A6E0-452C-AF0B-52F3CD7B02B4}" destId="{D23B3F80-3D55-4BAC-A3EA-741E7D57D7A0}" srcOrd="1" destOrd="0" presId="urn:microsoft.com/office/officeart/2005/8/layout/hList1"/>
    <dgm:cxn modelId="{A6AB8A53-6FB1-4B70-9BAC-1EB32A786F2B}" type="presParOf" srcId="{16B3C432-F5CE-4FEC-9BB1-CD3C7D28C6BC}" destId="{04A0ABBB-FF5A-4130-89C1-BC4CFAD60246}" srcOrd="1" destOrd="0" presId="urn:microsoft.com/office/officeart/2005/8/layout/hList1"/>
    <dgm:cxn modelId="{5EBE1C3F-CC8E-47A8-983A-C545D0AC3F63}" type="presParOf" srcId="{16B3C432-F5CE-4FEC-9BB1-CD3C7D28C6BC}" destId="{30FB4631-D1F9-4023-BD6F-1E55FAE5F7EB}" srcOrd="2" destOrd="0" presId="urn:microsoft.com/office/officeart/2005/8/layout/hList1"/>
    <dgm:cxn modelId="{B5D4E09D-5526-4BA8-A6B2-5BB0C23BCC20}" type="presParOf" srcId="{30FB4631-D1F9-4023-BD6F-1E55FAE5F7EB}" destId="{AD80BCB5-F7A6-44B5-AD05-4FCF1F96EA9F}" srcOrd="0" destOrd="0" presId="urn:microsoft.com/office/officeart/2005/8/layout/hList1"/>
    <dgm:cxn modelId="{CBE390EC-6906-49AF-9D26-A970B6DCE82F}" type="presParOf" srcId="{30FB4631-D1F9-4023-BD6F-1E55FAE5F7EB}" destId="{021C7CD5-E09F-4384-B46C-0E7F677EC4DB}" srcOrd="1" destOrd="0" presId="urn:microsoft.com/office/officeart/2005/8/layout/h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B7C69-A477-4690-92A0-8A050E3253E5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7611A1D-6C10-4F79-A698-06EB58FC09B4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4000" dirty="0" smtClean="0">
              <a:latin typeface="Arial Narrow" panose="020B0606020202030204" pitchFamily="34" charset="0"/>
            </a:rPr>
            <a:t>Ingredients</a:t>
          </a:r>
          <a:endParaRPr lang="en-US" sz="2800" dirty="0">
            <a:latin typeface="Arial Narrow" panose="020B0606020202030204" pitchFamily="34" charset="0"/>
          </a:endParaRPr>
        </a:p>
      </dgm:t>
    </dgm:pt>
    <dgm:pt modelId="{41E0EC2D-45C1-4C7D-A790-2D016C66605A}" type="parTrans" cxnId="{38962718-01D6-4CBB-A7E0-60B67A86190F}">
      <dgm:prSet/>
      <dgm:spPr/>
      <dgm:t>
        <a:bodyPr/>
        <a:lstStyle/>
        <a:p>
          <a:endParaRPr lang="en-US"/>
        </a:p>
      </dgm:t>
    </dgm:pt>
    <dgm:pt modelId="{C794CA90-7C3C-4F80-906B-FD532A9015F3}" type="sibTrans" cxnId="{38962718-01D6-4CBB-A7E0-60B67A86190F}">
      <dgm:prSet/>
      <dgm:spPr/>
      <dgm:t>
        <a:bodyPr/>
        <a:lstStyle/>
        <a:p>
          <a:endParaRPr lang="en-US"/>
        </a:p>
      </dgm:t>
    </dgm:pt>
    <dgm:pt modelId="{F016D3A9-75A9-4500-9751-69D85BD6B149}">
      <dgm:prSet phldrT="[Text]"/>
      <dgm:spPr>
        <a:blipFill>
          <a:blip xmlns:r="http://schemas.openxmlformats.org/officeDocument/2006/relationships" r:embed="rId1"/>
          <a:stretch>
            <a:fillRect l="-1485"/>
          </a:stretch>
        </a:blipFill>
        <a:ln>
          <a:solidFill>
            <a:schemeClr val="dk1">
              <a:hueOff val="0"/>
              <a:satOff val="0"/>
              <a:lumOff val="0"/>
            </a:schemeClr>
          </a:solidFill>
          <a:prstDash val="sysDot"/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292E30D-AF10-49AF-8C16-BCB5B585409A}" type="parTrans" cxnId="{751B07A5-CB5F-4599-A7D1-7552FE7A12C5}">
      <dgm:prSet/>
      <dgm:spPr/>
      <dgm:t>
        <a:bodyPr/>
        <a:lstStyle/>
        <a:p>
          <a:endParaRPr lang="en-US"/>
        </a:p>
      </dgm:t>
    </dgm:pt>
    <dgm:pt modelId="{0ADFEAD1-5058-454A-9B00-E65A900218E7}" type="sibTrans" cxnId="{751B07A5-CB5F-4599-A7D1-7552FE7A12C5}">
      <dgm:prSet/>
      <dgm:spPr/>
      <dgm:t>
        <a:bodyPr/>
        <a:lstStyle/>
        <a:p>
          <a:endParaRPr lang="en-US"/>
        </a:p>
      </dgm:t>
    </dgm:pt>
    <dgm:pt modelId="{A76EF8FC-17B8-4547-BD02-0097A2356612}">
      <dgm:prSet phldrT="[Text]"/>
      <dgm:spPr>
        <a:noFill/>
        <a:ln>
          <a:solidFill>
            <a:schemeClr val="dk1">
              <a:hueOff val="0"/>
              <a:satOff val="0"/>
              <a:lumOff val="0"/>
            </a:schemeClr>
          </a:solidFill>
          <a:prstDash val="sysDot"/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16E6F65-F494-4884-A055-A29826B11715}" type="parTrans" cxnId="{99034547-8E6B-43EA-A387-CAC1772406B8}">
      <dgm:prSet/>
      <dgm:spPr/>
      <dgm:t>
        <a:bodyPr/>
        <a:lstStyle/>
        <a:p>
          <a:endParaRPr lang="en-US"/>
        </a:p>
      </dgm:t>
    </dgm:pt>
    <dgm:pt modelId="{550EC091-BE28-4098-878B-EAA43989F371}" type="sibTrans" cxnId="{99034547-8E6B-43EA-A387-CAC1772406B8}">
      <dgm:prSet/>
      <dgm:spPr/>
      <dgm:t>
        <a:bodyPr/>
        <a:lstStyle/>
        <a:p>
          <a:endParaRPr lang="en-US"/>
        </a:p>
      </dgm:t>
    </dgm:pt>
    <dgm:pt modelId="{6543D77D-352A-410B-91F8-A1EC13CC47F1}">
      <dgm:prSet phldrT="[Text]"/>
      <dgm:spPr>
        <a:noFill/>
        <a:ln>
          <a:solidFill>
            <a:schemeClr val="dk1">
              <a:hueOff val="0"/>
              <a:satOff val="0"/>
              <a:lumOff val="0"/>
            </a:schemeClr>
          </a:solidFill>
          <a:prstDash val="sysDot"/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727A5C9-9F05-4297-84A0-E6CBD029B4F5}" type="parTrans" cxnId="{C45CA0BD-9D1C-44E8-8A08-0CB04C4DC0B4}">
      <dgm:prSet/>
      <dgm:spPr/>
      <dgm:t>
        <a:bodyPr/>
        <a:lstStyle/>
        <a:p>
          <a:endParaRPr lang="en-US"/>
        </a:p>
      </dgm:t>
    </dgm:pt>
    <dgm:pt modelId="{B4EB9D07-BB5F-4ED2-B43B-F9FC8EA28B1B}" type="sibTrans" cxnId="{C45CA0BD-9D1C-44E8-8A08-0CB04C4DC0B4}">
      <dgm:prSet/>
      <dgm:spPr/>
      <dgm:t>
        <a:bodyPr/>
        <a:lstStyle/>
        <a:p>
          <a:endParaRPr lang="en-US"/>
        </a:p>
      </dgm:t>
    </dgm:pt>
    <dgm:pt modelId="{2CCFFEF6-5F20-4B46-8FE3-3CBD181F5C0D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4000" dirty="0" smtClean="0">
              <a:latin typeface="Arial Narrow" panose="020B0606020202030204" pitchFamily="34" charset="0"/>
            </a:rPr>
            <a:t>Directions</a:t>
          </a:r>
          <a:endParaRPr lang="en-US" sz="4000" dirty="0">
            <a:latin typeface="Arial Narrow" panose="020B0606020202030204" pitchFamily="34" charset="0"/>
          </a:endParaRPr>
        </a:p>
      </dgm:t>
    </dgm:pt>
    <dgm:pt modelId="{45997405-6649-4530-BD33-99701413AC97}" type="parTrans" cxnId="{4F00183F-D00E-4499-A69A-833E01A45710}">
      <dgm:prSet/>
      <dgm:spPr/>
      <dgm:t>
        <a:bodyPr/>
        <a:lstStyle/>
        <a:p>
          <a:endParaRPr lang="en-US"/>
        </a:p>
      </dgm:t>
    </dgm:pt>
    <dgm:pt modelId="{AD360AB8-74E8-4E19-B90A-AA0314E1AB1C}" type="sibTrans" cxnId="{4F00183F-D00E-4499-A69A-833E01A45710}">
      <dgm:prSet/>
      <dgm:spPr/>
      <dgm:t>
        <a:bodyPr/>
        <a:lstStyle/>
        <a:p>
          <a:endParaRPr lang="en-US"/>
        </a:p>
      </dgm:t>
    </dgm:pt>
    <dgm:pt modelId="{20D276C1-92D5-40B2-A36F-CE8C6ABD1E85}">
      <dgm:prSet phldrT="[Text]"/>
      <dgm:spPr>
        <a:blipFill>
          <a:blip xmlns:r="http://schemas.openxmlformats.org/officeDocument/2006/relationships" r:embed="rId2"/>
          <a:stretch>
            <a:fillRect l="-1361"/>
          </a:stretch>
        </a:blipFill>
        <a:ln>
          <a:solidFill>
            <a:schemeClr val="dk1">
              <a:hueOff val="0"/>
              <a:satOff val="0"/>
              <a:lumOff val="0"/>
            </a:schemeClr>
          </a:solidFill>
          <a:prstDash val="sysDot"/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B4B35A5-2FF8-451D-B3DD-ACB23AD5EC96}" type="parTrans" cxnId="{16C0D4FD-9339-4FFA-8BF9-D47DF481438E}">
      <dgm:prSet/>
      <dgm:spPr/>
      <dgm:t>
        <a:bodyPr/>
        <a:lstStyle/>
        <a:p>
          <a:endParaRPr lang="en-US"/>
        </a:p>
      </dgm:t>
    </dgm:pt>
    <dgm:pt modelId="{A8A1B213-5ECF-461B-BD77-0613CBF09A21}" type="sibTrans" cxnId="{16C0D4FD-9339-4FFA-8BF9-D47DF481438E}">
      <dgm:prSet/>
      <dgm:spPr/>
      <dgm:t>
        <a:bodyPr/>
        <a:lstStyle/>
        <a:p>
          <a:endParaRPr lang="en-US"/>
        </a:p>
      </dgm:t>
    </dgm:pt>
    <dgm:pt modelId="{02270B67-A895-4850-AB71-440B7D14F4EF}">
      <dgm:prSet phldrT="[Text]"/>
      <dgm:spPr>
        <a:noFill/>
        <a:ln>
          <a:solidFill>
            <a:schemeClr val="dk1">
              <a:hueOff val="0"/>
              <a:satOff val="0"/>
              <a:lumOff val="0"/>
            </a:schemeClr>
          </a:solidFill>
          <a:prstDash val="sysDot"/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86B2B8A-709A-4BE0-9ED4-6124E1B2260A}" type="parTrans" cxnId="{117BB531-D0D3-482E-8DE8-0C73E62BF0BE}">
      <dgm:prSet/>
      <dgm:spPr/>
      <dgm:t>
        <a:bodyPr/>
        <a:lstStyle/>
        <a:p>
          <a:endParaRPr lang="en-US"/>
        </a:p>
      </dgm:t>
    </dgm:pt>
    <dgm:pt modelId="{E17192B0-420B-4BCE-A87F-082CFFBCA113}" type="sibTrans" cxnId="{117BB531-D0D3-482E-8DE8-0C73E62BF0BE}">
      <dgm:prSet/>
      <dgm:spPr/>
      <dgm:t>
        <a:bodyPr/>
        <a:lstStyle/>
        <a:p>
          <a:endParaRPr lang="en-US"/>
        </a:p>
      </dgm:t>
    </dgm:pt>
    <dgm:pt modelId="{18B20641-D5C8-43F2-AC6E-7F2FB824A11D}">
      <dgm:prSet phldrT="[Text]"/>
      <dgm:spPr>
        <a:noFill/>
        <a:ln>
          <a:solidFill>
            <a:schemeClr val="dk1">
              <a:hueOff val="0"/>
              <a:satOff val="0"/>
              <a:lumOff val="0"/>
            </a:schemeClr>
          </a:solidFill>
          <a:prstDash val="sysDot"/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8CE8C24-479B-4E97-85ED-1FDDEE158985}" type="parTrans" cxnId="{5B44E668-924C-4D85-AEDD-C4125722E956}">
      <dgm:prSet/>
      <dgm:spPr/>
      <dgm:t>
        <a:bodyPr/>
        <a:lstStyle/>
        <a:p>
          <a:endParaRPr lang="en-US"/>
        </a:p>
      </dgm:t>
    </dgm:pt>
    <dgm:pt modelId="{76F0AEF3-EB08-45B7-93D6-5B01197897F0}" type="sibTrans" cxnId="{5B44E668-924C-4D85-AEDD-C4125722E956}">
      <dgm:prSet/>
      <dgm:spPr/>
      <dgm:t>
        <a:bodyPr/>
        <a:lstStyle/>
        <a:p>
          <a:endParaRPr lang="en-US"/>
        </a:p>
      </dgm:t>
    </dgm:pt>
    <dgm:pt modelId="{6F4C7638-CC3D-4F9B-97BF-0C0D5BDA3657}">
      <dgm:prSet phldrT="[Text]"/>
      <dgm:spPr>
        <a:noFill/>
        <a:ln>
          <a:solidFill>
            <a:schemeClr val="dk1">
              <a:hueOff val="0"/>
              <a:satOff val="0"/>
              <a:lumOff val="0"/>
            </a:schemeClr>
          </a:solidFill>
          <a:prstDash val="sysDot"/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9CBC2BD-37B7-47A0-8A8B-E8CDDF439100}" type="parTrans" cxnId="{5028A2D5-9B14-475E-8821-FC74B0230A9D}">
      <dgm:prSet/>
      <dgm:spPr/>
      <dgm:t>
        <a:bodyPr/>
        <a:lstStyle/>
        <a:p>
          <a:endParaRPr lang="en-US"/>
        </a:p>
      </dgm:t>
    </dgm:pt>
    <dgm:pt modelId="{ED4A9BDD-D102-437D-BCA7-8CDB4F710019}" type="sibTrans" cxnId="{5028A2D5-9B14-475E-8821-FC74B0230A9D}">
      <dgm:prSet/>
      <dgm:spPr/>
      <dgm:t>
        <a:bodyPr/>
        <a:lstStyle/>
        <a:p>
          <a:endParaRPr lang="en-US"/>
        </a:p>
      </dgm:t>
    </dgm:pt>
    <dgm:pt modelId="{16B3C432-F5CE-4FEC-9BB1-CD3C7D28C6BC}" type="pres">
      <dgm:prSet presAssocID="{763B7C69-A477-4690-92A0-8A050E3253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D51791-A6E0-452C-AF0B-52F3CD7B02B4}" type="pres">
      <dgm:prSet presAssocID="{97611A1D-6C10-4F79-A698-06EB58FC09B4}" presName="composite" presStyleCnt="0"/>
      <dgm:spPr/>
    </dgm:pt>
    <dgm:pt modelId="{0D343D2C-3AC5-4C09-B2A1-9E17E2C36800}" type="pres">
      <dgm:prSet presAssocID="{97611A1D-6C10-4F79-A698-06EB58FC09B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B3F80-3D55-4BAC-A3EA-741E7D57D7A0}" type="pres">
      <dgm:prSet presAssocID="{97611A1D-6C10-4F79-A698-06EB58FC09B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0ABBB-FF5A-4130-89C1-BC4CFAD60246}" type="pres">
      <dgm:prSet presAssocID="{C794CA90-7C3C-4F80-906B-FD532A9015F3}" presName="space" presStyleCnt="0"/>
      <dgm:spPr/>
    </dgm:pt>
    <dgm:pt modelId="{30FB4631-D1F9-4023-BD6F-1E55FAE5F7EB}" type="pres">
      <dgm:prSet presAssocID="{2CCFFEF6-5F20-4B46-8FE3-3CBD181F5C0D}" presName="composite" presStyleCnt="0"/>
      <dgm:spPr/>
    </dgm:pt>
    <dgm:pt modelId="{AD80BCB5-F7A6-44B5-AD05-4FCF1F96EA9F}" type="pres">
      <dgm:prSet presAssocID="{2CCFFEF6-5F20-4B46-8FE3-3CBD181F5C0D}" presName="parTx" presStyleLbl="alignNode1" presStyleIdx="1" presStyleCnt="2" custLinFactNeighborX="1821" custLinFactNeighborY="10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C7CD5-E09F-4384-B46C-0E7F677EC4DB}" type="pres">
      <dgm:prSet presAssocID="{2CCFFEF6-5F20-4B46-8FE3-3CBD181F5C0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BB531-D0D3-482E-8DE8-0C73E62BF0BE}" srcId="{2CCFFEF6-5F20-4B46-8FE3-3CBD181F5C0D}" destId="{02270B67-A895-4850-AB71-440B7D14F4EF}" srcOrd="1" destOrd="0" parTransId="{286B2B8A-709A-4BE0-9ED4-6124E1B2260A}" sibTransId="{E17192B0-420B-4BCE-A87F-082CFFBCA113}"/>
    <dgm:cxn modelId="{C45CA0BD-9D1C-44E8-8A08-0CB04C4DC0B4}" srcId="{97611A1D-6C10-4F79-A698-06EB58FC09B4}" destId="{6543D77D-352A-410B-91F8-A1EC13CC47F1}" srcOrd="2" destOrd="0" parTransId="{1727A5C9-9F05-4297-84A0-E6CBD029B4F5}" sibTransId="{B4EB9D07-BB5F-4ED2-B43B-F9FC8EA28B1B}"/>
    <dgm:cxn modelId="{F205EE48-EB82-48ED-8E51-ED1AF00D7418}" type="presOf" srcId="{97611A1D-6C10-4F79-A698-06EB58FC09B4}" destId="{0D343D2C-3AC5-4C09-B2A1-9E17E2C36800}" srcOrd="0" destOrd="0" presId="urn:microsoft.com/office/officeart/2005/8/layout/hList1"/>
    <dgm:cxn modelId="{D9BD0255-B6AF-4DFC-AC50-0150E63324BE}" type="presOf" srcId="{6F4C7638-CC3D-4F9B-97BF-0C0D5BDA3657}" destId="{021C7CD5-E09F-4384-B46C-0E7F677EC4DB}" srcOrd="0" destOrd="2" presId="urn:microsoft.com/office/officeart/2005/8/layout/hList1"/>
    <dgm:cxn modelId="{5B44E668-924C-4D85-AEDD-C4125722E956}" srcId="{97611A1D-6C10-4F79-A698-06EB58FC09B4}" destId="{18B20641-D5C8-43F2-AC6E-7F2FB824A11D}" srcOrd="3" destOrd="0" parTransId="{E8CE8C24-479B-4E97-85ED-1FDDEE158985}" sibTransId="{76F0AEF3-EB08-45B7-93D6-5B01197897F0}"/>
    <dgm:cxn modelId="{131493A1-1690-4358-9EFA-53D7C5589D2F}" type="presOf" srcId="{6543D77D-352A-410B-91F8-A1EC13CC47F1}" destId="{D23B3F80-3D55-4BAC-A3EA-741E7D57D7A0}" srcOrd="0" destOrd="2" presId="urn:microsoft.com/office/officeart/2005/8/layout/hList1"/>
    <dgm:cxn modelId="{5028A2D5-9B14-475E-8821-FC74B0230A9D}" srcId="{2CCFFEF6-5F20-4B46-8FE3-3CBD181F5C0D}" destId="{6F4C7638-CC3D-4F9B-97BF-0C0D5BDA3657}" srcOrd="2" destOrd="0" parTransId="{99CBC2BD-37B7-47A0-8A8B-E8CDDF439100}" sibTransId="{ED4A9BDD-D102-437D-BCA7-8CDB4F710019}"/>
    <dgm:cxn modelId="{99034547-8E6B-43EA-A387-CAC1772406B8}" srcId="{97611A1D-6C10-4F79-A698-06EB58FC09B4}" destId="{A76EF8FC-17B8-4547-BD02-0097A2356612}" srcOrd="1" destOrd="0" parTransId="{C16E6F65-F494-4884-A055-A29826B11715}" sibTransId="{550EC091-BE28-4098-878B-EAA43989F371}"/>
    <dgm:cxn modelId="{751B07A5-CB5F-4599-A7D1-7552FE7A12C5}" srcId="{97611A1D-6C10-4F79-A698-06EB58FC09B4}" destId="{F016D3A9-75A9-4500-9751-69D85BD6B149}" srcOrd="0" destOrd="0" parTransId="{3292E30D-AF10-49AF-8C16-BCB5B585409A}" sibTransId="{0ADFEAD1-5058-454A-9B00-E65A900218E7}"/>
    <dgm:cxn modelId="{38962718-01D6-4CBB-A7E0-60B67A86190F}" srcId="{763B7C69-A477-4690-92A0-8A050E3253E5}" destId="{97611A1D-6C10-4F79-A698-06EB58FC09B4}" srcOrd="0" destOrd="0" parTransId="{41E0EC2D-45C1-4C7D-A790-2D016C66605A}" sibTransId="{C794CA90-7C3C-4F80-906B-FD532A9015F3}"/>
    <dgm:cxn modelId="{B56C7BCA-6703-4A94-ADC8-C927358BA67D}" type="presOf" srcId="{20D276C1-92D5-40B2-A36F-CE8C6ABD1E85}" destId="{021C7CD5-E09F-4384-B46C-0E7F677EC4DB}" srcOrd="0" destOrd="0" presId="urn:microsoft.com/office/officeart/2005/8/layout/hList1"/>
    <dgm:cxn modelId="{5ED940FA-8C0C-4A62-B2FF-2BB4C6504997}" type="presOf" srcId="{2CCFFEF6-5F20-4B46-8FE3-3CBD181F5C0D}" destId="{AD80BCB5-F7A6-44B5-AD05-4FCF1F96EA9F}" srcOrd="0" destOrd="0" presId="urn:microsoft.com/office/officeart/2005/8/layout/hList1"/>
    <dgm:cxn modelId="{4F00183F-D00E-4499-A69A-833E01A45710}" srcId="{763B7C69-A477-4690-92A0-8A050E3253E5}" destId="{2CCFFEF6-5F20-4B46-8FE3-3CBD181F5C0D}" srcOrd="1" destOrd="0" parTransId="{45997405-6649-4530-BD33-99701413AC97}" sibTransId="{AD360AB8-74E8-4E19-B90A-AA0314E1AB1C}"/>
    <dgm:cxn modelId="{265D0563-F89B-4ED2-B254-F4FE4C3BAA1E}" type="presOf" srcId="{18B20641-D5C8-43F2-AC6E-7F2FB824A11D}" destId="{D23B3F80-3D55-4BAC-A3EA-741E7D57D7A0}" srcOrd="0" destOrd="3" presId="urn:microsoft.com/office/officeart/2005/8/layout/hList1"/>
    <dgm:cxn modelId="{9B60F62C-FE02-4012-BC56-74DEAA01518B}" type="presOf" srcId="{F016D3A9-75A9-4500-9751-69D85BD6B149}" destId="{D23B3F80-3D55-4BAC-A3EA-741E7D57D7A0}" srcOrd="0" destOrd="0" presId="urn:microsoft.com/office/officeart/2005/8/layout/hList1"/>
    <dgm:cxn modelId="{DF8E9A5F-8156-4650-A250-0C40BFC4161C}" type="presOf" srcId="{763B7C69-A477-4690-92A0-8A050E3253E5}" destId="{16B3C432-F5CE-4FEC-9BB1-CD3C7D28C6BC}" srcOrd="0" destOrd="0" presId="urn:microsoft.com/office/officeart/2005/8/layout/hList1"/>
    <dgm:cxn modelId="{753F4175-539E-4B0E-BD12-0ACC2A99BF80}" type="presOf" srcId="{02270B67-A895-4850-AB71-440B7D14F4EF}" destId="{021C7CD5-E09F-4384-B46C-0E7F677EC4DB}" srcOrd="0" destOrd="1" presId="urn:microsoft.com/office/officeart/2005/8/layout/hList1"/>
    <dgm:cxn modelId="{16C0D4FD-9339-4FFA-8BF9-D47DF481438E}" srcId="{2CCFFEF6-5F20-4B46-8FE3-3CBD181F5C0D}" destId="{20D276C1-92D5-40B2-A36F-CE8C6ABD1E85}" srcOrd="0" destOrd="0" parTransId="{4B4B35A5-2FF8-451D-B3DD-ACB23AD5EC96}" sibTransId="{A8A1B213-5ECF-461B-BD77-0613CBF09A21}"/>
    <dgm:cxn modelId="{D651C15E-3F58-4AB9-BE02-822BA131F183}" type="presOf" srcId="{A76EF8FC-17B8-4547-BD02-0097A2356612}" destId="{D23B3F80-3D55-4BAC-A3EA-741E7D57D7A0}" srcOrd="0" destOrd="1" presId="urn:microsoft.com/office/officeart/2005/8/layout/hList1"/>
    <dgm:cxn modelId="{F741576A-3A47-42E3-8A7E-068E63A3672E}" type="presParOf" srcId="{16B3C432-F5CE-4FEC-9BB1-CD3C7D28C6BC}" destId="{34D51791-A6E0-452C-AF0B-52F3CD7B02B4}" srcOrd="0" destOrd="0" presId="urn:microsoft.com/office/officeart/2005/8/layout/hList1"/>
    <dgm:cxn modelId="{B8F1F2CE-3A20-4DEE-AD38-F7671AB989C8}" type="presParOf" srcId="{34D51791-A6E0-452C-AF0B-52F3CD7B02B4}" destId="{0D343D2C-3AC5-4C09-B2A1-9E17E2C36800}" srcOrd="0" destOrd="0" presId="urn:microsoft.com/office/officeart/2005/8/layout/hList1"/>
    <dgm:cxn modelId="{BBFCD533-14D5-4345-B28C-D1CD1011C85B}" type="presParOf" srcId="{34D51791-A6E0-452C-AF0B-52F3CD7B02B4}" destId="{D23B3F80-3D55-4BAC-A3EA-741E7D57D7A0}" srcOrd="1" destOrd="0" presId="urn:microsoft.com/office/officeart/2005/8/layout/hList1"/>
    <dgm:cxn modelId="{A6AB8A53-6FB1-4B70-9BAC-1EB32A786F2B}" type="presParOf" srcId="{16B3C432-F5CE-4FEC-9BB1-CD3C7D28C6BC}" destId="{04A0ABBB-FF5A-4130-89C1-BC4CFAD60246}" srcOrd="1" destOrd="0" presId="urn:microsoft.com/office/officeart/2005/8/layout/hList1"/>
    <dgm:cxn modelId="{5EBE1C3F-CC8E-47A8-983A-C545D0AC3F63}" type="presParOf" srcId="{16B3C432-F5CE-4FEC-9BB1-CD3C7D28C6BC}" destId="{30FB4631-D1F9-4023-BD6F-1E55FAE5F7EB}" srcOrd="2" destOrd="0" presId="urn:microsoft.com/office/officeart/2005/8/layout/hList1"/>
    <dgm:cxn modelId="{B5D4E09D-5526-4BA8-A6B2-5BB0C23BCC20}" type="presParOf" srcId="{30FB4631-D1F9-4023-BD6F-1E55FAE5F7EB}" destId="{AD80BCB5-F7A6-44B5-AD05-4FCF1F96EA9F}" srcOrd="0" destOrd="0" presId="urn:microsoft.com/office/officeart/2005/8/layout/hList1"/>
    <dgm:cxn modelId="{CBE390EC-6906-49AF-9D26-A970B6DCE82F}" type="presParOf" srcId="{30FB4631-D1F9-4023-BD6F-1E55FAE5F7EB}" destId="{021C7CD5-E09F-4384-B46C-0E7F677EC4DB}" srcOrd="1" destOrd="0" presId="urn:microsoft.com/office/officeart/2005/8/layout/h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F94B78-D165-4511-AE5B-14B3AE776EB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6CC5E2F7-D687-4875-BA8F-94244E97A9BA}" type="pres">
      <dgm:prSet presAssocID="{8FF94B78-D165-4511-AE5B-14B3AE776EBB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8D6618E1-50A6-476A-9EC6-C4C3E0B11C44}" type="presOf" srcId="{8FF94B78-D165-4511-AE5B-14B3AE776EBB}" destId="{6CC5E2F7-D687-4875-BA8F-94244E97A9BA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D07EF-4759-4A06-A944-8A3A00D73D0E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3C46F116-352D-4803-B57D-88ED50D6907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OK!</a:t>
          </a:r>
        </a:p>
      </dgm:t>
    </dgm:pt>
    <dgm:pt modelId="{F9824C71-00B4-4B63-A5C9-4B18CACBB520}" type="parTrans" cxnId="{6D7B93CF-E53E-4D81-9CAF-FC7C4E9966A6}">
      <dgm:prSet/>
      <dgm:spPr/>
      <dgm:t>
        <a:bodyPr/>
        <a:lstStyle/>
        <a:p>
          <a:endParaRPr lang="en-US"/>
        </a:p>
      </dgm:t>
    </dgm:pt>
    <dgm:pt modelId="{66827D63-95A6-4674-8FF4-D20FAAD4AFD9}" type="sibTrans" cxnId="{6D7B93CF-E53E-4D81-9CAF-FC7C4E9966A6}">
      <dgm:prSet/>
      <dgm:spPr/>
      <dgm:t>
        <a:bodyPr/>
        <a:lstStyle/>
        <a:p>
          <a:endParaRPr lang="en-US"/>
        </a:p>
      </dgm:t>
    </dgm:pt>
    <dgm:pt modelId="{7BA842B3-8B6C-41BB-8AF0-15F3C0A13283}">
      <dgm:prSet phldrT="[Text]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0E9C72AB-9617-4F7C-B201-39F76FA4B0C5}" type="parTrans" cxnId="{271C3EE4-834A-4C92-AAC1-9636646C4CA2}">
      <dgm:prSet/>
      <dgm:spPr/>
      <dgm:t>
        <a:bodyPr/>
        <a:lstStyle/>
        <a:p>
          <a:endParaRPr lang="en-US"/>
        </a:p>
      </dgm:t>
    </dgm:pt>
    <dgm:pt modelId="{94CAE23E-2809-4EA5-ABAE-77BC69C8697C}" type="sibTrans" cxnId="{271C3EE4-834A-4C92-AAC1-9636646C4CA2}">
      <dgm:prSet/>
      <dgm:spPr/>
      <dgm:t>
        <a:bodyPr/>
        <a:lstStyle/>
        <a:p>
          <a:endParaRPr lang="en-US"/>
        </a:p>
      </dgm:t>
    </dgm:pt>
    <dgm:pt modelId="{51CA10E8-C48F-4D69-8F70-35640B4D9488}">
      <dgm:prSet phldrT="[Text]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2F77644B-067D-48F3-848D-22169CB428A9}" type="parTrans" cxnId="{B8FD985D-1FEE-433A-9678-09FC78C7628B}">
      <dgm:prSet/>
      <dgm:spPr/>
      <dgm:t>
        <a:bodyPr/>
        <a:lstStyle/>
        <a:p>
          <a:endParaRPr lang="en-US"/>
        </a:p>
      </dgm:t>
    </dgm:pt>
    <dgm:pt modelId="{A6C23BB7-A529-4ECD-B746-D0491106A9CE}" type="sibTrans" cxnId="{B8FD985D-1FEE-433A-9678-09FC78C7628B}">
      <dgm:prSet/>
      <dgm:spPr/>
      <dgm:t>
        <a:bodyPr/>
        <a:lstStyle/>
        <a:p>
          <a:endParaRPr lang="en-US"/>
        </a:p>
      </dgm:t>
    </dgm:pt>
    <dgm:pt modelId="{B5DD5665-ACAD-4FAF-AEE6-B702EA660EBB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B7FDB8F-E2A6-4DFB-ADAE-764DA2F46C5A}" type="parTrans" cxnId="{086FB9D8-4DF7-4880-A739-82ADF1A054AD}">
      <dgm:prSet/>
      <dgm:spPr/>
      <dgm:t>
        <a:bodyPr/>
        <a:lstStyle/>
        <a:p>
          <a:endParaRPr lang="en-US"/>
        </a:p>
      </dgm:t>
    </dgm:pt>
    <dgm:pt modelId="{6A9B7659-DAF2-48BE-A8DB-6304D39F44D9}" type="sibTrans" cxnId="{086FB9D8-4DF7-4880-A739-82ADF1A054AD}">
      <dgm:prSet/>
      <dgm:spPr/>
      <dgm:t>
        <a:bodyPr/>
        <a:lstStyle/>
        <a:p>
          <a:endParaRPr lang="en-US"/>
        </a:p>
      </dgm:t>
    </dgm:pt>
    <dgm:pt modelId="{5F6C523D-341A-4497-9924-958F216F8601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A2369342-131A-4510-B08B-C69404D0FC4E}" type="parTrans" cxnId="{C5077240-04BA-412D-BCD8-FBB07540608F}">
      <dgm:prSet/>
      <dgm:spPr/>
      <dgm:t>
        <a:bodyPr/>
        <a:lstStyle/>
        <a:p>
          <a:endParaRPr lang="en-US"/>
        </a:p>
      </dgm:t>
    </dgm:pt>
    <dgm:pt modelId="{07ECF601-21CE-489F-8A23-FA93A207E42C}" type="sibTrans" cxnId="{C5077240-04BA-412D-BCD8-FBB07540608F}">
      <dgm:prSet/>
      <dgm:spPr/>
      <dgm:t>
        <a:bodyPr/>
        <a:lstStyle/>
        <a:p>
          <a:endParaRPr lang="en-US"/>
        </a:p>
      </dgm:t>
    </dgm:pt>
    <dgm:pt modelId="{DF13C624-BF44-4AD0-85CA-4125362A1800}" type="pres">
      <dgm:prSet presAssocID="{428D07EF-4759-4A06-A944-8A3A00D73D0E}" presName="compositeShape" presStyleCnt="0">
        <dgm:presLayoutVars>
          <dgm:chMax val="7"/>
          <dgm:dir/>
          <dgm:resizeHandles val="exact"/>
        </dgm:presLayoutVars>
      </dgm:prSet>
      <dgm:spPr/>
    </dgm:pt>
    <dgm:pt modelId="{17761BCB-CCED-40DF-A029-5342DD143DB0}" type="pres">
      <dgm:prSet presAssocID="{428D07EF-4759-4A06-A944-8A3A00D73D0E}" presName="wedge1" presStyleLbl="node1" presStyleIdx="0" presStyleCnt="5"/>
      <dgm:spPr/>
    </dgm:pt>
    <dgm:pt modelId="{D76E6A92-4C66-4938-B0B4-11443F7F6475}" type="pres">
      <dgm:prSet presAssocID="{428D07EF-4759-4A06-A944-8A3A00D73D0E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A82B9DF-30D7-47A9-A988-9A33D54A8AE0}" type="pres">
      <dgm:prSet presAssocID="{428D07EF-4759-4A06-A944-8A3A00D73D0E}" presName="wedge2" presStyleLbl="node1" presStyleIdx="1" presStyleCnt="5"/>
      <dgm:spPr/>
    </dgm:pt>
    <dgm:pt modelId="{692EF9EC-39D1-4018-A0A0-B8AFB3B61C43}" type="pres">
      <dgm:prSet presAssocID="{428D07EF-4759-4A06-A944-8A3A00D73D0E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98FD5BB-E4BE-42A7-B412-D947A6273D8C}" type="pres">
      <dgm:prSet presAssocID="{428D07EF-4759-4A06-A944-8A3A00D73D0E}" presName="wedge3" presStyleLbl="node1" presStyleIdx="2" presStyleCnt="5"/>
      <dgm:spPr/>
    </dgm:pt>
    <dgm:pt modelId="{B1E655E7-78F0-4B59-9E86-B1D3328CA5F1}" type="pres">
      <dgm:prSet presAssocID="{428D07EF-4759-4A06-A944-8A3A00D73D0E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10FB37A-15CE-49AB-B265-E2748DDFD683}" type="pres">
      <dgm:prSet presAssocID="{428D07EF-4759-4A06-A944-8A3A00D73D0E}" presName="wedge4" presStyleLbl="node1" presStyleIdx="3" presStyleCnt="5"/>
      <dgm:spPr/>
    </dgm:pt>
    <dgm:pt modelId="{8AEF4A9B-BABD-4906-8160-716CAEF4A2DA}" type="pres">
      <dgm:prSet presAssocID="{428D07EF-4759-4A06-A944-8A3A00D73D0E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8173423-CE8F-4994-97EC-4A1F9FB6EBBE}" type="pres">
      <dgm:prSet presAssocID="{428D07EF-4759-4A06-A944-8A3A00D73D0E}" presName="wedge5" presStyleLbl="node1" presStyleIdx="4" presStyleCnt="5"/>
      <dgm:spPr/>
    </dgm:pt>
    <dgm:pt modelId="{693E889E-227B-41F5-8D02-45C8176694DF}" type="pres">
      <dgm:prSet presAssocID="{428D07EF-4759-4A06-A944-8A3A00D73D0E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985E808-8133-4DE4-B158-729560721DC0}" type="presOf" srcId="{B5DD5665-ACAD-4FAF-AEE6-B702EA660EBB}" destId="{1A82B9DF-30D7-47A9-A988-9A33D54A8AE0}" srcOrd="0" destOrd="0" presId="urn:microsoft.com/office/officeart/2005/8/layout/chart3"/>
    <dgm:cxn modelId="{83B69C0D-7945-46D4-B85E-2C3386F58EC5}" type="presOf" srcId="{51CA10E8-C48F-4D69-8F70-35640B4D9488}" destId="{693E889E-227B-41F5-8D02-45C8176694DF}" srcOrd="1" destOrd="0" presId="urn:microsoft.com/office/officeart/2005/8/layout/chart3"/>
    <dgm:cxn modelId="{4880472B-F1F6-47A8-81CE-4986D1214020}" type="presOf" srcId="{7BA842B3-8B6C-41BB-8AF0-15F3C0A13283}" destId="{8AEF4A9B-BABD-4906-8160-716CAEF4A2DA}" srcOrd="1" destOrd="0" presId="urn:microsoft.com/office/officeart/2005/8/layout/chart3"/>
    <dgm:cxn modelId="{FC65F32E-1416-4F26-A569-E1AFE69EB67D}" type="presOf" srcId="{5F6C523D-341A-4497-9924-958F216F8601}" destId="{B1E655E7-78F0-4B59-9E86-B1D3328CA5F1}" srcOrd="1" destOrd="0" presId="urn:microsoft.com/office/officeart/2005/8/layout/chart3"/>
    <dgm:cxn modelId="{E71C0835-E85A-4166-8CE0-DDA73C6999C1}" type="presOf" srcId="{3C46F116-352D-4803-B57D-88ED50D6907F}" destId="{17761BCB-CCED-40DF-A029-5342DD143DB0}" srcOrd="0" destOrd="0" presId="urn:microsoft.com/office/officeart/2005/8/layout/chart3"/>
    <dgm:cxn modelId="{C5077240-04BA-412D-BCD8-FBB07540608F}" srcId="{428D07EF-4759-4A06-A944-8A3A00D73D0E}" destId="{5F6C523D-341A-4497-9924-958F216F8601}" srcOrd="2" destOrd="0" parTransId="{A2369342-131A-4510-B08B-C69404D0FC4E}" sibTransId="{07ECF601-21CE-489F-8A23-FA93A207E42C}"/>
    <dgm:cxn modelId="{B8FD985D-1FEE-433A-9678-09FC78C7628B}" srcId="{428D07EF-4759-4A06-A944-8A3A00D73D0E}" destId="{51CA10E8-C48F-4D69-8F70-35640B4D9488}" srcOrd="4" destOrd="0" parTransId="{2F77644B-067D-48F3-848D-22169CB428A9}" sibTransId="{A6C23BB7-A529-4ECD-B746-D0491106A9CE}"/>
    <dgm:cxn modelId="{C9632D47-FB68-4871-9A15-14009870A374}" type="presOf" srcId="{3C46F116-352D-4803-B57D-88ED50D6907F}" destId="{D76E6A92-4C66-4938-B0B4-11443F7F6475}" srcOrd="1" destOrd="0" presId="urn:microsoft.com/office/officeart/2005/8/layout/chart3"/>
    <dgm:cxn modelId="{88171D4C-5C5E-4483-ABB0-226842028941}" type="presOf" srcId="{5F6C523D-341A-4497-9924-958F216F8601}" destId="{598FD5BB-E4BE-42A7-B412-D947A6273D8C}" srcOrd="0" destOrd="0" presId="urn:microsoft.com/office/officeart/2005/8/layout/chart3"/>
    <dgm:cxn modelId="{8E667578-EB6F-4A6D-A292-E79B479E8A29}" type="presOf" srcId="{51CA10E8-C48F-4D69-8F70-35640B4D9488}" destId="{D8173423-CE8F-4994-97EC-4A1F9FB6EBBE}" srcOrd="0" destOrd="0" presId="urn:microsoft.com/office/officeart/2005/8/layout/chart3"/>
    <dgm:cxn modelId="{3EB209BF-301B-4028-A9F0-400EDF8D6E2A}" type="presOf" srcId="{428D07EF-4759-4A06-A944-8A3A00D73D0E}" destId="{DF13C624-BF44-4AD0-85CA-4125362A1800}" srcOrd="0" destOrd="0" presId="urn:microsoft.com/office/officeart/2005/8/layout/chart3"/>
    <dgm:cxn modelId="{6D7B93CF-E53E-4D81-9CAF-FC7C4E9966A6}" srcId="{428D07EF-4759-4A06-A944-8A3A00D73D0E}" destId="{3C46F116-352D-4803-B57D-88ED50D6907F}" srcOrd="0" destOrd="0" parTransId="{F9824C71-00B4-4B63-A5C9-4B18CACBB520}" sibTransId="{66827D63-95A6-4674-8FF4-D20FAAD4AFD9}"/>
    <dgm:cxn modelId="{48CDACCF-99FB-402E-B106-D89BED25A41E}" type="presOf" srcId="{7BA842B3-8B6C-41BB-8AF0-15F3C0A13283}" destId="{110FB37A-15CE-49AB-B265-E2748DDFD683}" srcOrd="0" destOrd="0" presId="urn:microsoft.com/office/officeart/2005/8/layout/chart3"/>
    <dgm:cxn modelId="{086FB9D8-4DF7-4880-A739-82ADF1A054AD}" srcId="{428D07EF-4759-4A06-A944-8A3A00D73D0E}" destId="{B5DD5665-ACAD-4FAF-AEE6-B702EA660EBB}" srcOrd="1" destOrd="0" parTransId="{0B7FDB8F-E2A6-4DFB-ADAE-764DA2F46C5A}" sibTransId="{6A9B7659-DAF2-48BE-A8DB-6304D39F44D9}"/>
    <dgm:cxn modelId="{271C3EE4-834A-4C92-AAC1-9636646C4CA2}" srcId="{428D07EF-4759-4A06-A944-8A3A00D73D0E}" destId="{7BA842B3-8B6C-41BB-8AF0-15F3C0A13283}" srcOrd="3" destOrd="0" parTransId="{0E9C72AB-9617-4F7C-B201-39F76FA4B0C5}" sibTransId="{94CAE23E-2809-4EA5-ABAE-77BC69C8697C}"/>
    <dgm:cxn modelId="{CD6454EB-C8C6-4357-9FE1-53533F797087}" type="presOf" srcId="{B5DD5665-ACAD-4FAF-AEE6-B702EA660EBB}" destId="{692EF9EC-39D1-4018-A0A0-B8AFB3B61C43}" srcOrd="1" destOrd="0" presId="urn:microsoft.com/office/officeart/2005/8/layout/chart3"/>
    <dgm:cxn modelId="{FD183D35-FC8C-4604-B560-B641767F73E6}" type="presParOf" srcId="{DF13C624-BF44-4AD0-85CA-4125362A1800}" destId="{17761BCB-CCED-40DF-A029-5342DD143DB0}" srcOrd="0" destOrd="0" presId="urn:microsoft.com/office/officeart/2005/8/layout/chart3"/>
    <dgm:cxn modelId="{226DF827-38BB-4F7E-9D72-A81711973A5F}" type="presParOf" srcId="{DF13C624-BF44-4AD0-85CA-4125362A1800}" destId="{D76E6A92-4C66-4938-B0B4-11443F7F6475}" srcOrd="1" destOrd="0" presId="urn:microsoft.com/office/officeart/2005/8/layout/chart3"/>
    <dgm:cxn modelId="{AD747A80-4EDC-4E67-8E25-5A4AE8B21D57}" type="presParOf" srcId="{DF13C624-BF44-4AD0-85CA-4125362A1800}" destId="{1A82B9DF-30D7-47A9-A988-9A33D54A8AE0}" srcOrd="2" destOrd="0" presId="urn:microsoft.com/office/officeart/2005/8/layout/chart3"/>
    <dgm:cxn modelId="{99F3136D-B9B6-4AAD-A9C2-05E95F815BDC}" type="presParOf" srcId="{DF13C624-BF44-4AD0-85CA-4125362A1800}" destId="{692EF9EC-39D1-4018-A0A0-B8AFB3B61C43}" srcOrd="3" destOrd="0" presId="urn:microsoft.com/office/officeart/2005/8/layout/chart3"/>
    <dgm:cxn modelId="{E2457F98-4073-4ED5-8EB7-09A0DF12E2BF}" type="presParOf" srcId="{DF13C624-BF44-4AD0-85CA-4125362A1800}" destId="{598FD5BB-E4BE-42A7-B412-D947A6273D8C}" srcOrd="4" destOrd="0" presId="urn:microsoft.com/office/officeart/2005/8/layout/chart3"/>
    <dgm:cxn modelId="{439E0C94-C48C-4ADC-A964-1CD3DCFC8209}" type="presParOf" srcId="{DF13C624-BF44-4AD0-85CA-4125362A1800}" destId="{B1E655E7-78F0-4B59-9E86-B1D3328CA5F1}" srcOrd="5" destOrd="0" presId="urn:microsoft.com/office/officeart/2005/8/layout/chart3"/>
    <dgm:cxn modelId="{7813F23F-2E88-48EB-9CF2-87A91CEC8D68}" type="presParOf" srcId="{DF13C624-BF44-4AD0-85CA-4125362A1800}" destId="{110FB37A-15CE-49AB-B265-E2748DDFD683}" srcOrd="6" destOrd="0" presId="urn:microsoft.com/office/officeart/2005/8/layout/chart3"/>
    <dgm:cxn modelId="{324057CB-5283-43F4-A65E-C5440555116C}" type="presParOf" srcId="{DF13C624-BF44-4AD0-85CA-4125362A1800}" destId="{8AEF4A9B-BABD-4906-8160-716CAEF4A2DA}" srcOrd="7" destOrd="0" presId="urn:microsoft.com/office/officeart/2005/8/layout/chart3"/>
    <dgm:cxn modelId="{1052B467-488A-4FF7-B4D4-EBE300E6877C}" type="presParOf" srcId="{DF13C624-BF44-4AD0-85CA-4125362A1800}" destId="{D8173423-CE8F-4994-97EC-4A1F9FB6EBBE}" srcOrd="8" destOrd="0" presId="urn:microsoft.com/office/officeart/2005/8/layout/chart3"/>
    <dgm:cxn modelId="{544E18CC-5820-402C-8CC7-8E8AAF218F8B}" type="presParOf" srcId="{DF13C624-BF44-4AD0-85CA-4125362A1800}" destId="{693E889E-227B-41F5-8D02-45C8176694DF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8D07EF-4759-4A06-A944-8A3A00D73D0E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BA842B3-8B6C-41BB-8AF0-15F3C0A13283}">
      <dgm:prSet phldrT="[Text]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0E9C72AB-9617-4F7C-B201-39F76FA4B0C5}" type="parTrans" cxnId="{271C3EE4-834A-4C92-AAC1-9636646C4CA2}">
      <dgm:prSet/>
      <dgm:spPr/>
      <dgm:t>
        <a:bodyPr/>
        <a:lstStyle/>
        <a:p>
          <a:endParaRPr lang="en-US"/>
        </a:p>
      </dgm:t>
    </dgm:pt>
    <dgm:pt modelId="{94CAE23E-2809-4EA5-ABAE-77BC69C8697C}" type="sibTrans" cxnId="{271C3EE4-834A-4C92-AAC1-9636646C4CA2}">
      <dgm:prSet/>
      <dgm:spPr/>
      <dgm:t>
        <a:bodyPr/>
        <a:lstStyle/>
        <a:p>
          <a:endParaRPr lang="en-US"/>
        </a:p>
      </dgm:t>
    </dgm:pt>
    <dgm:pt modelId="{51CA10E8-C48F-4D69-8F70-35640B4D9488}">
      <dgm:prSet phldrT="[Text]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2F77644B-067D-48F3-848D-22169CB428A9}" type="parTrans" cxnId="{B8FD985D-1FEE-433A-9678-09FC78C7628B}">
      <dgm:prSet/>
      <dgm:spPr/>
      <dgm:t>
        <a:bodyPr/>
        <a:lstStyle/>
        <a:p>
          <a:endParaRPr lang="en-US"/>
        </a:p>
      </dgm:t>
    </dgm:pt>
    <dgm:pt modelId="{A6C23BB7-A529-4ECD-B746-D0491106A9CE}" type="sibTrans" cxnId="{B8FD985D-1FEE-433A-9678-09FC78C7628B}">
      <dgm:prSet/>
      <dgm:spPr/>
      <dgm:t>
        <a:bodyPr/>
        <a:lstStyle/>
        <a:p>
          <a:endParaRPr lang="en-US"/>
        </a:p>
      </dgm:t>
    </dgm:pt>
    <dgm:pt modelId="{5F6C523D-341A-4497-9924-958F216F8601}">
      <dgm:prSet/>
      <dgm:spPr>
        <a:solidFill>
          <a:srgbClr val="FFC000"/>
        </a:solidFill>
      </dgm:spPr>
      <dgm:t>
        <a:bodyPr/>
        <a:lstStyle/>
        <a:p>
          <a:r>
            <a:rPr lang="en-US" dirty="0"/>
            <a:t>Checked significance</a:t>
          </a:r>
        </a:p>
      </dgm:t>
    </dgm:pt>
    <dgm:pt modelId="{A2369342-131A-4510-B08B-C69404D0FC4E}" type="parTrans" cxnId="{C5077240-04BA-412D-BCD8-FBB07540608F}">
      <dgm:prSet/>
      <dgm:spPr/>
      <dgm:t>
        <a:bodyPr/>
        <a:lstStyle/>
        <a:p>
          <a:endParaRPr lang="en-US"/>
        </a:p>
      </dgm:t>
    </dgm:pt>
    <dgm:pt modelId="{07ECF601-21CE-489F-8A23-FA93A207E42C}" type="sibTrans" cxnId="{C5077240-04BA-412D-BCD8-FBB07540608F}">
      <dgm:prSet/>
      <dgm:spPr/>
      <dgm:t>
        <a:bodyPr/>
        <a:lstStyle/>
        <a:p>
          <a:endParaRPr lang="en-US"/>
        </a:p>
      </dgm:t>
    </dgm:pt>
    <dgm:pt modelId="{DF13C624-BF44-4AD0-85CA-4125362A1800}" type="pres">
      <dgm:prSet presAssocID="{428D07EF-4759-4A06-A944-8A3A00D73D0E}" presName="compositeShape" presStyleCnt="0">
        <dgm:presLayoutVars>
          <dgm:chMax val="7"/>
          <dgm:dir/>
          <dgm:resizeHandles val="exact"/>
        </dgm:presLayoutVars>
      </dgm:prSet>
      <dgm:spPr/>
    </dgm:pt>
    <dgm:pt modelId="{17761BCB-CCED-40DF-A029-5342DD143DB0}" type="pres">
      <dgm:prSet presAssocID="{428D07EF-4759-4A06-A944-8A3A00D73D0E}" presName="wedge1" presStyleLbl="node1" presStyleIdx="0" presStyleCnt="3"/>
      <dgm:spPr/>
    </dgm:pt>
    <dgm:pt modelId="{D76E6A92-4C66-4938-B0B4-11443F7F6475}" type="pres">
      <dgm:prSet presAssocID="{428D07EF-4759-4A06-A944-8A3A00D73D0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A82B9DF-30D7-47A9-A988-9A33D54A8AE0}" type="pres">
      <dgm:prSet presAssocID="{428D07EF-4759-4A06-A944-8A3A00D73D0E}" presName="wedge2" presStyleLbl="node1" presStyleIdx="1" presStyleCnt="3"/>
      <dgm:spPr/>
    </dgm:pt>
    <dgm:pt modelId="{692EF9EC-39D1-4018-A0A0-B8AFB3B61C43}" type="pres">
      <dgm:prSet presAssocID="{428D07EF-4759-4A06-A944-8A3A00D73D0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8FD5BB-E4BE-42A7-B412-D947A6273D8C}" type="pres">
      <dgm:prSet presAssocID="{428D07EF-4759-4A06-A944-8A3A00D73D0E}" presName="wedge3" presStyleLbl="node1" presStyleIdx="2" presStyleCnt="3"/>
      <dgm:spPr/>
    </dgm:pt>
    <dgm:pt modelId="{B1E655E7-78F0-4B59-9E86-B1D3328CA5F1}" type="pres">
      <dgm:prSet presAssocID="{428D07EF-4759-4A06-A944-8A3A00D73D0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E5DA322-1749-45AB-8A96-0C69F6573311}" type="presOf" srcId="{51CA10E8-C48F-4D69-8F70-35640B4D9488}" destId="{B1E655E7-78F0-4B59-9E86-B1D3328CA5F1}" srcOrd="1" destOrd="0" presId="urn:microsoft.com/office/officeart/2005/8/layout/chart3"/>
    <dgm:cxn modelId="{C416B62C-02A2-4104-9C05-4D9CAD260317}" type="presOf" srcId="{5F6C523D-341A-4497-9924-958F216F8601}" destId="{D76E6A92-4C66-4938-B0B4-11443F7F6475}" srcOrd="1" destOrd="0" presId="urn:microsoft.com/office/officeart/2005/8/layout/chart3"/>
    <dgm:cxn modelId="{7814D53C-57E5-416C-9807-A9DE19C25257}" type="presOf" srcId="{7BA842B3-8B6C-41BB-8AF0-15F3C0A13283}" destId="{1A82B9DF-30D7-47A9-A988-9A33D54A8AE0}" srcOrd="0" destOrd="0" presId="urn:microsoft.com/office/officeart/2005/8/layout/chart3"/>
    <dgm:cxn modelId="{C5077240-04BA-412D-BCD8-FBB07540608F}" srcId="{428D07EF-4759-4A06-A944-8A3A00D73D0E}" destId="{5F6C523D-341A-4497-9924-958F216F8601}" srcOrd="0" destOrd="0" parTransId="{A2369342-131A-4510-B08B-C69404D0FC4E}" sibTransId="{07ECF601-21CE-489F-8A23-FA93A207E42C}"/>
    <dgm:cxn modelId="{B8FD985D-1FEE-433A-9678-09FC78C7628B}" srcId="{428D07EF-4759-4A06-A944-8A3A00D73D0E}" destId="{51CA10E8-C48F-4D69-8F70-35640B4D9488}" srcOrd="2" destOrd="0" parTransId="{2F77644B-067D-48F3-848D-22169CB428A9}" sibTransId="{A6C23BB7-A529-4ECD-B746-D0491106A9CE}"/>
    <dgm:cxn modelId="{660C3E76-396D-4F87-B235-834654B916A2}" type="presOf" srcId="{5F6C523D-341A-4497-9924-958F216F8601}" destId="{17761BCB-CCED-40DF-A029-5342DD143DB0}" srcOrd="0" destOrd="0" presId="urn:microsoft.com/office/officeart/2005/8/layout/chart3"/>
    <dgm:cxn modelId="{85A57886-7C4F-462B-9383-DB168F8E4DAF}" type="presOf" srcId="{7BA842B3-8B6C-41BB-8AF0-15F3C0A13283}" destId="{692EF9EC-39D1-4018-A0A0-B8AFB3B61C43}" srcOrd="1" destOrd="0" presId="urn:microsoft.com/office/officeart/2005/8/layout/chart3"/>
    <dgm:cxn modelId="{77D8A893-E3A6-41BA-AD2E-96058F9D95ED}" type="presOf" srcId="{51CA10E8-C48F-4D69-8F70-35640B4D9488}" destId="{598FD5BB-E4BE-42A7-B412-D947A6273D8C}" srcOrd="0" destOrd="0" presId="urn:microsoft.com/office/officeart/2005/8/layout/chart3"/>
    <dgm:cxn modelId="{3EB209BF-301B-4028-A9F0-400EDF8D6E2A}" type="presOf" srcId="{428D07EF-4759-4A06-A944-8A3A00D73D0E}" destId="{DF13C624-BF44-4AD0-85CA-4125362A1800}" srcOrd="0" destOrd="0" presId="urn:microsoft.com/office/officeart/2005/8/layout/chart3"/>
    <dgm:cxn modelId="{271C3EE4-834A-4C92-AAC1-9636646C4CA2}" srcId="{428D07EF-4759-4A06-A944-8A3A00D73D0E}" destId="{7BA842B3-8B6C-41BB-8AF0-15F3C0A13283}" srcOrd="1" destOrd="0" parTransId="{0E9C72AB-9617-4F7C-B201-39F76FA4B0C5}" sibTransId="{94CAE23E-2809-4EA5-ABAE-77BC69C8697C}"/>
    <dgm:cxn modelId="{FD183D35-FC8C-4604-B560-B641767F73E6}" type="presParOf" srcId="{DF13C624-BF44-4AD0-85CA-4125362A1800}" destId="{17761BCB-CCED-40DF-A029-5342DD143DB0}" srcOrd="0" destOrd="0" presId="urn:microsoft.com/office/officeart/2005/8/layout/chart3"/>
    <dgm:cxn modelId="{226DF827-38BB-4F7E-9D72-A81711973A5F}" type="presParOf" srcId="{DF13C624-BF44-4AD0-85CA-4125362A1800}" destId="{D76E6A92-4C66-4938-B0B4-11443F7F6475}" srcOrd="1" destOrd="0" presId="urn:microsoft.com/office/officeart/2005/8/layout/chart3"/>
    <dgm:cxn modelId="{AD747A80-4EDC-4E67-8E25-5A4AE8B21D57}" type="presParOf" srcId="{DF13C624-BF44-4AD0-85CA-4125362A1800}" destId="{1A82B9DF-30D7-47A9-A988-9A33D54A8AE0}" srcOrd="2" destOrd="0" presId="urn:microsoft.com/office/officeart/2005/8/layout/chart3"/>
    <dgm:cxn modelId="{99F3136D-B9B6-4AAD-A9C2-05E95F815BDC}" type="presParOf" srcId="{DF13C624-BF44-4AD0-85CA-4125362A1800}" destId="{692EF9EC-39D1-4018-A0A0-B8AFB3B61C43}" srcOrd="3" destOrd="0" presId="urn:microsoft.com/office/officeart/2005/8/layout/chart3"/>
    <dgm:cxn modelId="{E2457F98-4073-4ED5-8EB7-09A0DF12E2BF}" type="presParOf" srcId="{DF13C624-BF44-4AD0-85CA-4125362A1800}" destId="{598FD5BB-E4BE-42A7-B412-D947A6273D8C}" srcOrd="4" destOrd="0" presId="urn:microsoft.com/office/officeart/2005/8/layout/chart3"/>
    <dgm:cxn modelId="{439E0C94-C48C-4ADC-A964-1CD3DCFC8209}" type="presParOf" srcId="{DF13C624-BF44-4AD0-85CA-4125362A1800}" destId="{B1E655E7-78F0-4B59-9E86-B1D3328CA5F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8D07EF-4759-4A06-A944-8A3A00D73D0E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1CA10E8-C48F-4D69-8F70-35640B4D9488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180 experimental papers</a:t>
          </a:r>
        </a:p>
      </dgm:t>
    </dgm:pt>
    <dgm:pt modelId="{2F77644B-067D-48F3-848D-22169CB428A9}" type="parTrans" cxnId="{B8FD985D-1FEE-433A-9678-09FC78C7628B}">
      <dgm:prSet/>
      <dgm:spPr/>
      <dgm:t>
        <a:bodyPr/>
        <a:lstStyle/>
        <a:p>
          <a:endParaRPr lang="en-US"/>
        </a:p>
      </dgm:t>
    </dgm:pt>
    <dgm:pt modelId="{A6C23BB7-A529-4ECD-B746-D0491106A9CE}" type="sibTrans" cxnId="{B8FD985D-1FEE-433A-9678-09FC78C7628B}">
      <dgm:prSet/>
      <dgm:spPr/>
      <dgm:t>
        <a:bodyPr/>
        <a:lstStyle/>
        <a:p>
          <a:endParaRPr lang="en-US"/>
        </a:p>
      </dgm:t>
    </dgm:pt>
    <dgm:pt modelId="{DF13C624-BF44-4AD0-85CA-4125362A1800}" type="pres">
      <dgm:prSet presAssocID="{428D07EF-4759-4A06-A944-8A3A00D73D0E}" presName="compositeShape" presStyleCnt="0">
        <dgm:presLayoutVars>
          <dgm:chMax val="7"/>
          <dgm:dir/>
          <dgm:resizeHandles val="exact"/>
        </dgm:presLayoutVars>
      </dgm:prSet>
      <dgm:spPr/>
    </dgm:pt>
    <dgm:pt modelId="{17761BCB-CCED-40DF-A029-5342DD143DB0}" type="pres">
      <dgm:prSet presAssocID="{428D07EF-4759-4A06-A944-8A3A00D73D0E}" presName="wedge1" presStyleLbl="node1" presStyleIdx="0" presStyleCnt="1"/>
      <dgm:spPr/>
    </dgm:pt>
    <dgm:pt modelId="{D76E6A92-4C66-4938-B0B4-11443F7F6475}" type="pres">
      <dgm:prSet presAssocID="{428D07EF-4759-4A06-A944-8A3A00D73D0E}" presName="wedge1Tx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41FC0017-955E-4B4F-ABB9-C296189B8FEF}" type="presOf" srcId="{51CA10E8-C48F-4D69-8F70-35640B4D9488}" destId="{D76E6A92-4C66-4938-B0B4-11443F7F6475}" srcOrd="1" destOrd="0" presId="urn:microsoft.com/office/officeart/2005/8/layout/chart3"/>
    <dgm:cxn modelId="{B8FD985D-1FEE-433A-9678-09FC78C7628B}" srcId="{428D07EF-4759-4A06-A944-8A3A00D73D0E}" destId="{51CA10E8-C48F-4D69-8F70-35640B4D9488}" srcOrd="0" destOrd="0" parTransId="{2F77644B-067D-48F3-848D-22169CB428A9}" sibTransId="{A6C23BB7-A529-4ECD-B746-D0491106A9CE}"/>
    <dgm:cxn modelId="{3EB209BF-301B-4028-A9F0-400EDF8D6E2A}" type="presOf" srcId="{428D07EF-4759-4A06-A944-8A3A00D73D0E}" destId="{DF13C624-BF44-4AD0-85CA-4125362A1800}" srcOrd="0" destOrd="0" presId="urn:microsoft.com/office/officeart/2005/8/layout/chart3"/>
    <dgm:cxn modelId="{1389A9D3-802A-4DF6-8635-7A5002EC088B}" type="presOf" srcId="{51CA10E8-C48F-4D69-8F70-35640B4D9488}" destId="{17761BCB-CCED-40DF-A029-5342DD143DB0}" srcOrd="0" destOrd="0" presId="urn:microsoft.com/office/officeart/2005/8/layout/chart3"/>
    <dgm:cxn modelId="{FD183D35-FC8C-4604-B560-B641767F73E6}" type="presParOf" srcId="{DF13C624-BF44-4AD0-85CA-4125362A1800}" destId="{17761BCB-CCED-40DF-A029-5342DD143DB0}" srcOrd="0" destOrd="0" presId="urn:microsoft.com/office/officeart/2005/8/layout/chart3"/>
    <dgm:cxn modelId="{226DF827-38BB-4F7E-9D72-A81711973A5F}" type="presParOf" srcId="{DF13C624-BF44-4AD0-85CA-4125362A1800}" destId="{D76E6A92-4C66-4938-B0B4-11443F7F6475}" srcOrd="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8D07EF-4759-4A06-A944-8A3A00D73D0E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3C46F116-352D-4803-B57D-88ED50D6907F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3200" dirty="0"/>
            <a:t>OK</a:t>
          </a:r>
        </a:p>
      </dgm:t>
    </dgm:pt>
    <dgm:pt modelId="{F9824C71-00B4-4B63-A5C9-4B18CACBB520}" type="parTrans" cxnId="{6D7B93CF-E53E-4D81-9CAF-FC7C4E9966A6}">
      <dgm:prSet/>
      <dgm:spPr/>
      <dgm:t>
        <a:bodyPr/>
        <a:lstStyle/>
        <a:p>
          <a:endParaRPr lang="en-US"/>
        </a:p>
      </dgm:t>
    </dgm:pt>
    <dgm:pt modelId="{66827D63-95A6-4674-8FF4-D20FAAD4AFD9}" type="sibTrans" cxnId="{6D7B93CF-E53E-4D81-9CAF-FC7C4E9966A6}">
      <dgm:prSet/>
      <dgm:spPr/>
      <dgm:t>
        <a:bodyPr/>
        <a:lstStyle/>
        <a:p>
          <a:endParaRPr lang="en-US"/>
        </a:p>
      </dgm:t>
    </dgm:pt>
    <dgm:pt modelId="{7BA842B3-8B6C-41BB-8AF0-15F3C0A13283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0E9C72AB-9617-4F7C-B201-39F76FA4B0C5}" type="parTrans" cxnId="{271C3EE4-834A-4C92-AAC1-9636646C4CA2}">
      <dgm:prSet/>
      <dgm:spPr/>
      <dgm:t>
        <a:bodyPr/>
        <a:lstStyle/>
        <a:p>
          <a:endParaRPr lang="en-US"/>
        </a:p>
      </dgm:t>
    </dgm:pt>
    <dgm:pt modelId="{94CAE23E-2809-4EA5-ABAE-77BC69C8697C}" type="sibTrans" cxnId="{271C3EE4-834A-4C92-AAC1-9636646C4CA2}">
      <dgm:prSet/>
      <dgm:spPr/>
      <dgm:t>
        <a:bodyPr/>
        <a:lstStyle/>
        <a:p>
          <a:endParaRPr lang="en-US"/>
        </a:p>
      </dgm:t>
    </dgm:pt>
    <dgm:pt modelId="{51CA10E8-C48F-4D69-8F70-35640B4D9488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2F77644B-067D-48F3-848D-22169CB428A9}" type="parTrans" cxnId="{B8FD985D-1FEE-433A-9678-09FC78C7628B}">
      <dgm:prSet/>
      <dgm:spPr/>
      <dgm:t>
        <a:bodyPr/>
        <a:lstStyle/>
        <a:p>
          <a:endParaRPr lang="en-US"/>
        </a:p>
      </dgm:t>
    </dgm:pt>
    <dgm:pt modelId="{A6C23BB7-A529-4ECD-B746-D0491106A9CE}" type="sibTrans" cxnId="{B8FD985D-1FEE-433A-9678-09FC78C7628B}">
      <dgm:prSet/>
      <dgm:spPr/>
      <dgm:t>
        <a:bodyPr/>
        <a:lstStyle/>
        <a:p>
          <a:endParaRPr lang="en-US"/>
        </a:p>
      </dgm:t>
    </dgm:pt>
    <dgm:pt modelId="{B5DD5665-ACAD-4FAF-AEE6-B702EA660EBB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0B7FDB8F-E2A6-4DFB-ADAE-764DA2F46C5A}" type="parTrans" cxnId="{086FB9D8-4DF7-4880-A739-82ADF1A054AD}">
      <dgm:prSet/>
      <dgm:spPr/>
      <dgm:t>
        <a:bodyPr/>
        <a:lstStyle/>
        <a:p>
          <a:endParaRPr lang="en-US"/>
        </a:p>
      </dgm:t>
    </dgm:pt>
    <dgm:pt modelId="{6A9B7659-DAF2-48BE-A8DB-6304D39F44D9}" type="sibTrans" cxnId="{086FB9D8-4DF7-4880-A739-82ADF1A054AD}">
      <dgm:prSet/>
      <dgm:spPr/>
      <dgm:t>
        <a:bodyPr/>
        <a:lstStyle/>
        <a:p>
          <a:endParaRPr lang="en-US"/>
        </a:p>
      </dgm:t>
    </dgm:pt>
    <dgm:pt modelId="{5F6C523D-341A-4497-9924-958F216F8601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A2369342-131A-4510-B08B-C69404D0FC4E}" type="parTrans" cxnId="{C5077240-04BA-412D-BCD8-FBB07540608F}">
      <dgm:prSet/>
      <dgm:spPr/>
      <dgm:t>
        <a:bodyPr/>
        <a:lstStyle/>
        <a:p>
          <a:endParaRPr lang="en-US"/>
        </a:p>
      </dgm:t>
    </dgm:pt>
    <dgm:pt modelId="{07ECF601-21CE-489F-8A23-FA93A207E42C}" type="sibTrans" cxnId="{C5077240-04BA-412D-BCD8-FBB07540608F}">
      <dgm:prSet/>
      <dgm:spPr/>
      <dgm:t>
        <a:bodyPr/>
        <a:lstStyle/>
        <a:p>
          <a:endParaRPr lang="en-US"/>
        </a:p>
      </dgm:t>
    </dgm:pt>
    <dgm:pt modelId="{DF13C624-BF44-4AD0-85CA-4125362A1800}" type="pres">
      <dgm:prSet presAssocID="{428D07EF-4759-4A06-A944-8A3A00D73D0E}" presName="compositeShape" presStyleCnt="0">
        <dgm:presLayoutVars>
          <dgm:chMax val="7"/>
          <dgm:dir/>
          <dgm:resizeHandles val="exact"/>
        </dgm:presLayoutVars>
      </dgm:prSet>
      <dgm:spPr/>
    </dgm:pt>
    <dgm:pt modelId="{17761BCB-CCED-40DF-A029-5342DD143DB0}" type="pres">
      <dgm:prSet presAssocID="{428D07EF-4759-4A06-A944-8A3A00D73D0E}" presName="wedge1" presStyleLbl="node1" presStyleIdx="0" presStyleCnt="5"/>
      <dgm:spPr/>
    </dgm:pt>
    <dgm:pt modelId="{D76E6A92-4C66-4938-B0B4-11443F7F6475}" type="pres">
      <dgm:prSet presAssocID="{428D07EF-4759-4A06-A944-8A3A00D73D0E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A82B9DF-30D7-47A9-A988-9A33D54A8AE0}" type="pres">
      <dgm:prSet presAssocID="{428D07EF-4759-4A06-A944-8A3A00D73D0E}" presName="wedge2" presStyleLbl="node1" presStyleIdx="1" presStyleCnt="5"/>
      <dgm:spPr/>
    </dgm:pt>
    <dgm:pt modelId="{692EF9EC-39D1-4018-A0A0-B8AFB3B61C43}" type="pres">
      <dgm:prSet presAssocID="{428D07EF-4759-4A06-A944-8A3A00D73D0E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98FD5BB-E4BE-42A7-B412-D947A6273D8C}" type="pres">
      <dgm:prSet presAssocID="{428D07EF-4759-4A06-A944-8A3A00D73D0E}" presName="wedge3" presStyleLbl="node1" presStyleIdx="2" presStyleCnt="5"/>
      <dgm:spPr/>
    </dgm:pt>
    <dgm:pt modelId="{B1E655E7-78F0-4B59-9E86-B1D3328CA5F1}" type="pres">
      <dgm:prSet presAssocID="{428D07EF-4759-4A06-A944-8A3A00D73D0E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10FB37A-15CE-49AB-B265-E2748DDFD683}" type="pres">
      <dgm:prSet presAssocID="{428D07EF-4759-4A06-A944-8A3A00D73D0E}" presName="wedge4" presStyleLbl="node1" presStyleIdx="3" presStyleCnt="5"/>
      <dgm:spPr/>
    </dgm:pt>
    <dgm:pt modelId="{8AEF4A9B-BABD-4906-8160-716CAEF4A2DA}" type="pres">
      <dgm:prSet presAssocID="{428D07EF-4759-4A06-A944-8A3A00D73D0E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8173423-CE8F-4994-97EC-4A1F9FB6EBBE}" type="pres">
      <dgm:prSet presAssocID="{428D07EF-4759-4A06-A944-8A3A00D73D0E}" presName="wedge5" presStyleLbl="node1" presStyleIdx="4" presStyleCnt="5"/>
      <dgm:spPr/>
    </dgm:pt>
    <dgm:pt modelId="{693E889E-227B-41F5-8D02-45C8176694DF}" type="pres">
      <dgm:prSet presAssocID="{428D07EF-4759-4A06-A944-8A3A00D73D0E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985E808-8133-4DE4-B158-729560721DC0}" type="presOf" srcId="{B5DD5665-ACAD-4FAF-AEE6-B702EA660EBB}" destId="{1A82B9DF-30D7-47A9-A988-9A33D54A8AE0}" srcOrd="0" destOrd="0" presId="urn:microsoft.com/office/officeart/2005/8/layout/chart3"/>
    <dgm:cxn modelId="{83B69C0D-7945-46D4-B85E-2C3386F58EC5}" type="presOf" srcId="{51CA10E8-C48F-4D69-8F70-35640B4D9488}" destId="{693E889E-227B-41F5-8D02-45C8176694DF}" srcOrd="1" destOrd="0" presId="urn:microsoft.com/office/officeart/2005/8/layout/chart3"/>
    <dgm:cxn modelId="{4880472B-F1F6-47A8-81CE-4986D1214020}" type="presOf" srcId="{7BA842B3-8B6C-41BB-8AF0-15F3C0A13283}" destId="{8AEF4A9B-BABD-4906-8160-716CAEF4A2DA}" srcOrd="1" destOrd="0" presId="urn:microsoft.com/office/officeart/2005/8/layout/chart3"/>
    <dgm:cxn modelId="{FC65F32E-1416-4F26-A569-E1AFE69EB67D}" type="presOf" srcId="{5F6C523D-341A-4497-9924-958F216F8601}" destId="{B1E655E7-78F0-4B59-9E86-B1D3328CA5F1}" srcOrd="1" destOrd="0" presId="urn:microsoft.com/office/officeart/2005/8/layout/chart3"/>
    <dgm:cxn modelId="{E71C0835-E85A-4166-8CE0-DDA73C6999C1}" type="presOf" srcId="{3C46F116-352D-4803-B57D-88ED50D6907F}" destId="{17761BCB-CCED-40DF-A029-5342DD143DB0}" srcOrd="0" destOrd="0" presId="urn:microsoft.com/office/officeart/2005/8/layout/chart3"/>
    <dgm:cxn modelId="{C5077240-04BA-412D-BCD8-FBB07540608F}" srcId="{428D07EF-4759-4A06-A944-8A3A00D73D0E}" destId="{5F6C523D-341A-4497-9924-958F216F8601}" srcOrd="2" destOrd="0" parTransId="{A2369342-131A-4510-B08B-C69404D0FC4E}" sibTransId="{07ECF601-21CE-489F-8A23-FA93A207E42C}"/>
    <dgm:cxn modelId="{B8FD985D-1FEE-433A-9678-09FC78C7628B}" srcId="{428D07EF-4759-4A06-A944-8A3A00D73D0E}" destId="{51CA10E8-C48F-4D69-8F70-35640B4D9488}" srcOrd="4" destOrd="0" parTransId="{2F77644B-067D-48F3-848D-22169CB428A9}" sibTransId="{A6C23BB7-A529-4ECD-B746-D0491106A9CE}"/>
    <dgm:cxn modelId="{C9632D47-FB68-4871-9A15-14009870A374}" type="presOf" srcId="{3C46F116-352D-4803-B57D-88ED50D6907F}" destId="{D76E6A92-4C66-4938-B0B4-11443F7F6475}" srcOrd="1" destOrd="0" presId="urn:microsoft.com/office/officeart/2005/8/layout/chart3"/>
    <dgm:cxn modelId="{88171D4C-5C5E-4483-ABB0-226842028941}" type="presOf" srcId="{5F6C523D-341A-4497-9924-958F216F8601}" destId="{598FD5BB-E4BE-42A7-B412-D947A6273D8C}" srcOrd="0" destOrd="0" presId="urn:microsoft.com/office/officeart/2005/8/layout/chart3"/>
    <dgm:cxn modelId="{8E667578-EB6F-4A6D-A292-E79B479E8A29}" type="presOf" srcId="{51CA10E8-C48F-4D69-8F70-35640B4D9488}" destId="{D8173423-CE8F-4994-97EC-4A1F9FB6EBBE}" srcOrd="0" destOrd="0" presId="urn:microsoft.com/office/officeart/2005/8/layout/chart3"/>
    <dgm:cxn modelId="{3EB209BF-301B-4028-A9F0-400EDF8D6E2A}" type="presOf" srcId="{428D07EF-4759-4A06-A944-8A3A00D73D0E}" destId="{DF13C624-BF44-4AD0-85CA-4125362A1800}" srcOrd="0" destOrd="0" presId="urn:microsoft.com/office/officeart/2005/8/layout/chart3"/>
    <dgm:cxn modelId="{6D7B93CF-E53E-4D81-9CAF-FC7C4E9966A6}" srcId="{428D07EF-4759-4A06-A944-8A3A00D73D0E}" destId="{3C46F116-352D-4803-B57D-88ED50D6907F}" srcOrd="0" destOrd="0" parTransId="{F9824C71-00B4-4B63-A5C9-4B18CACBB520}" sibTransId="{66827D63-95A6-4674-8FF4-D20FAAD4AFD9}"/>
    <dgm:cxn modelId="{48CDACCF-99FB-402E-B106-D89BED25A41E}" type="presOf" srcId="{7BA842B3-8B6C-41BB-8AF0-15F3C0A13283}" destId="{110FB37A-15CE-49AB-B265-E2748DDFD683}" srcOrd="0" destOrd="0" presId="urn:microsoft.com/office/officeart/2005/8/layout/chart3"/>
    <dgm:cxn modelId="{086FB9D8-4DF7-4880-A739-82ADF1A054AD}" srcId="{428D07EF-4759-4A06-A944-8A3A00D73D0E}" destId="{B5DD5665-ACAD-4FAF-AEE6-B702EA660EBB}" srcOrd="1" destOrd="0" parTransId="{0B7FDB8F-E2A6-4DFB-ADAE-764DA2F46C5A}" sibTransId="{6A9B7659-DAF2-48BE-A8DB-6304D39F44D9}"/>
    <dgm:cxn modelId="{271C3EE4-834A-4C92-AAC1-9636646C4CA2}" srcId="{428D07EF-4759-4A06-A944-8A3A00D73D0E}" destId="{7BA842B3-8B6C-41BB-8AF0-15F3C0A13283}" srcOrd="3" destOrd="0" parTransId="{0E9C72AB-9617-4F7C-B201-39F76FA4B0C5}" sibTransId="{94CAE23E-2809-4EA5-ABAE-77BC69C8697C}"/>
    <dgm:cxn modelId="{CD6454EB-C8C6-4357-9FE1-53533F797087}" type="presOf" srcId="{B5DD5665-ACAD-4FAF-AEE6-B702EA660EBB}" destId="{692EF9EC-39D1-4018-A0A0-B8AFB3B61C43}" srcOrd="1" destOrd="0" presId="urn:microsoft.com/office/officeart/2005/8/layout/chart3"/>
    <dgm:cxn modelId="{FD183D35-FC8C-4604-B560-B641767F73E6}" type="presParOf" srcId="{DF13C624-BF44-4AD0-85CA-4125362A1800}" destId="{17761BCB-CCED-40DF-A029-5342DD143DB0}" srcOrd="0" destOrd="0" presId="urn:microsoft.com/office/officeart/2005/8/layout/chart3"/>
    <dgm:cxn modelId="{226DF827-38BB-4F7E-9D72-A81711973A5F}" type="presParOf" srcId="{DF13C624-BF44-4AD0-85CA-4125362A1800}" destId="{D76E6A92-4C66-4938-B0B4-11443F7F6475}" srcOrd="1" destOrd="0" presId="urn:microsoft.com/office/officeart/2005/8/layout/chart3"/>
    <dgm:cxn modelId="{AD747A80-4EDC-4E67-8E25-5A4AE8B21D57}" type="presParOf" srcId="{DF13C624-BF44-4AD0-85CA-4125362A1800}" destId="{1A82B9DF-30D7-47A9-A988-9A33D54A8AE0}" srcOrd="2" destOrd="0" presId="urn:microsoft.com/office/officeart/2005/8/layout/chart3"/>
    <dgm:cxn modelId="{99F3136D-B9B6-4AAD-A9C2-05E95F815BDC}" type="presParOf" srcId="{DF13C624-BF44-4AD0-85CA-4125362A1800}" destId="{692EF9EC-39D1-4018-A0A0-B8AFB3B61C43}" srcOrd="3" destOrd="0" presId="urn:microsoft.com/office/officeart/2005/8/layout/chart3"/>
    <dgm:cxn modelId="{E2457F98-4073-4ED5-8EB7-09A0DF12E2BF}" type="presParOf" srcId="{DF13C624-BF44-4AD0-85CA-4125362A1800}" destId="{598FD5BB-E4BE-42A7-B412-D947A6273D8C}" srcOrd="4" destOrd="0" presId="urn:microsoft.com/office/officeart/2005/8/layout/chart3"/>
    <dgm:cxn modelId="{439E0C94-C48C-4ADC-A964-1CD3DCFC8209}" type="presParOf" srcId="{DF13C624-BF44-4AD0-85CA-4125362A1800}" destId="{B1E655E7-78F0-4B59-9E86-B1D3328CA5F1}" srcOrd="5" destOrd="0" presId="urn:microsoft.com/office/officeart/2005/8/layout/chart3"/>
    <dgm:cxn modelId="{7813F23F-2E88-48EB-9CF2-87A91CEC8D68}" type="presParOf" srcId="{DF13C624-BF44-4AD0-85CA-4125362A1800}" destId="{110FB37A-15CE-49AB-B265-E2748DDFD683}" srcOrd="6" destOrd="0" presId="urn:microsoft.com/office/officeart/2005/8/layout/chart3"/>
    <dgm:cxn modelId="{324057CB-5283-43F4-A65E-C5440555116C}" type="presParOf" srcId="{DF13C624-BF44-4AD0-85CA-4125362A1800}" destId="{8AEF4A9B-BABD-4906-8160-716CAEF4A2DA}" srcOrd="7" destOrd="0" presId="urn:microsoft.com/office/officeart/2005/8/layout/chart3"/>
    <dgm:cxn modelId="{1052B467-488A-4FF7-B4D4-EBE300E6877C}" type="presParOf" srcId="{DF13C624-BF44-4AD0-85CA-4125362A1800}" destId="{D8173423-CE8F-4994-97EC-4A1F9FB6EBBE}" srcOrd="8" destOrd="0" presId="urn:microsoft.com/office/officeart/2005/8/layout/chart3"/>
    <dgm:cxn modelId="{544E18CC-5820-402C-8CC7-8E8AAF218F8B}" type="presParOf" srcId="{DF13C624-BF44-4AD0-85CA-4125362A1800}" destId="{693E889E-227B-41F5-8D02-45C8176694DF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33F427-6778-40F8-94AE-6A617B8A62FB}" type="doc">
      <dgm:prSet loTypeId="urn:microsoft.com/office/officeart/2005/8/layout/lProcess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B9FCED2-5CD0-4928-BF3C-01F4F0099A9B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Binomial\ Multinomial</a:t>
          </a:r>
        </a:p>
      </dgm:t>
    </dgm:pt>
    <dgm:pt modelId="{FB7F1EE9-175A-41AD-BB75-917984B728E8}" type="parTrans" cxnId="{1BB29088-2EB9-42EF-BE5B-BC9A436B844E}">
      <dgm:prSet/>
      <dgm:spPr/>
      <dgm:t>
        <a:bodyPr/>
        <a:lstStyle/>
        <a:p>
          <a:endParaRPr lang="en-US"/>
        </a:p>
      </dgm:t>
    </dgm:pt>
    <dgm:pt modelId="{8B4DF952-9654-4080-91C6-A098F30925EF}" type="sibTrans" cxnId="{1BB29088-2EB9-42EF-BE5B-BC9A436B844E}">
      <dgm:prSet/>
      <dgm:spPr/>
      <dgm:t>
        <a:bodyPr/>
        <a:lstStyle/>
        <a:p>
          <a:endParaRPr lang="en-US"/>
        </a:p>
      </dgm:t>
    </dgm:pt>
    <dgm:pt modelId="{2B9C7C88-91E8-4681-AB26-DEF66F42D140}">
      <dgm:prSet phldrT="[Text]"/>
      <dgm:spPr/>
      <dgm:t>
        <a:bodyPr/>
        <a:lstStyle/>
        <a:p>
          <a:r>
            <a:rPr lang="en-US" dirty="0" err="1">
              <a:latin typeface="Arial Narrow" panose="020B0606020202030204" pitchFamily="34" charset="0"/>
            </a:rPr>
            <a:t>McNemar</a:t>
          </a:r>
          <a:endParaRPr lang="en-US" dirty="0">
            <a:latin typeface="Arial Narrow" panose="020B0606020202030204" pitchFamily="34" charset="0"/>
          </a:endParaRPr>
        </a:p>
      </dgm:t>
    </dgm:pt>
    <dgm:pt modelId="{A481EB55-4647-43D0-B5B3-9CA9280C071E}" type="parTrans" cxnId="{2882734F-1C97-41DF-A2D7-C531C962E09B}">
      <dgm:prSet/>
      <dgm:spPr/>
      <dgm:t>
        <a:bodyPr/>
        <a:lstStyle/>
        <a:p>
          <a:endParaRPr lang="en-US"/>
        </a:p>
      </dgm:t>
    </dgm:pt>
    <dgm:pt modelId="{181C2BA8-05BA-436F-9ABA-C25633C2768F}" type="sibTrans" cxnId="{2882734F-1C97-41DF-A2D7-C531C962E09B}">
      <dgm:prSet/>
      <dgm:spPr/>
      <dgm:t>
        <a:bodyPr/>
        <a:lstStyle/>
        <a:p>
          <a:endParaRPr lang="en-US"/>
        </a:p>
      </dgm:t>
    </dgm:pt>
    <dgm:pt modelId="{0B63D662-B0ED-47D0-BC34-CA89FB8237E4}">
      <dgm:prSet phldrT="[Text]"/>
      <dgm:spPr/>
      <dgm:t>
        <a:bodyPr/>
        <a:lstStyle/>
        <a:p>
          <a:r>
            <a:rPr lang="en-US" dirty="0" err="1">
              <a:latin typeface="Arial Narrow" panose="020B0606020202030204" pitchFamily="34" charset="0"/>
            </a:rPr>
            <a:t>Cochren’s</a:t>
          </a:r>
          <a:r>
            <a:rPr lang="en-US" dirty="0">
              <a:latin typeface="Arial Narrow" panose="020B0606020202030204" pitchFamily="34" charset="0"/>
            </a:rPr>
            <a:t> Q</a:t>
          </a:r>
        </a:p>
      </dgm:t>
    </dgm:pt>
    <dgm:pt modelId="{06590603-8B46-4FF0-8E9A-21B50EE1ADCB}" type="parTrans" cxnId="{E8D9D8CC-B329-469C-92E8-6ED8F0D5B396}">
      <dgm:prSet/>
      <dgm:spPr/>
      <dgm:t>
        <a:bodyPr/>
        <a:lstStyle/>
        <a:p>
          <a:endParaRPr lang="en-US"/>
        </a:p>
      </dgm:t>
    </dgm:pt>
    <dgm:pt modelId="{6B8AE1EA-BF09-460F-B7DB-7F5E8751B1A9}" type="sibTrans" cxnId="{E8D9D8CC-B329-469C-92E8-6ED8F0D5B396}">
      <dgm:prSet/>
      <dgm:spPr/>
      <dgm:t>
        <a:bodyPr/>
        <a:lstStyle/>
        <a:p>
          <a:endParaRPr lang="en-US"/>
        </a:p>
      </dgm:t>
    </dgm:pt>
    <dgm:pt modelId="{1B360DEE-5C75-4852-8C9A-3AD0DDBB87C9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Not Normal</a:t>
          </a:r>
        </a:p>
      </dgm:t>
    </dgm:pt>
    <dgm:pt modelId="{8E4C850B-1539-4D25-BF6F-CAC06A720135}" type="parTrans" cxnId="{002A4DD2-AA0E-44F3-9BA8-B2ACD5FB7742}">
      <dgm:prSet/>
      <dgm:spPr/>
      <dgm:t>
        <a:bodyPr/>
        <a:lstStyle/>
        <a:p>
          <a:endParaRPr lang="en-US"/>
        </a:p>
      </dgm:t>
    </dgm:pt>
    <dgm:pt modelId="{208A47DD-4BFC-40FD-B55B-16BADFE57686}" type="sibTrans" cxnId="{002A4DD2-AA0E-44F3-9BA8-B2ACD5FB7742}">
      <dgm:prSet/>
      <dgm:spPr/>
      <dgm:t>
        <a:bodyPr/>
        <a:lstStyle/>
        <a:p>
          <a:endParaRPr lang="en-US"/>
        </a:p>
      </dgm:t>
    </dgm:pt>
    <dgm:pt modelId="{A38BF110-5661-4753-A5C3-BD707204503A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Sign</a:t>
          </a:r>
        </a:p>
      </dgm:t>
    </dgm:pt>
    <dgm:pt modelId="{22A32BE3-9DB7-4914-804C-542ED6E375D3}" type="parTrans" cxnId="{1471B7F4-DD29-4364-8877-CB0EC24EBDB8}">
      <dgm:prSet/>
      <dgm:spPr/>
      <dgm:t>
        <a:bodyPr/>
        <a:lstStyle/>
        <a:p>
          <a:endParaRPr lang="en-US"/>
        </a:p>
      </dgm:t>
    </dgm:pt>
    <dgm:pt modelId="{E2C168DA-1DE9-4618-A422-238A584731E2}" type="sibTrans" cxnId="{1471B7F4-DD29-4364-8877-CB0EC24EBDB8}">
      <dgm:prSet/>
      <dgm:spPr/>
      <dgm:t>
        <a:bodyPr/>
        <a:lstStyle/>
        <a:p>
          <a:endParaRPr lang="en-US"/>
        </a:p>
      </dgm:t>
    </dgm:pt>
    <dgm:pt modelId="{324A6C90-59EC-4633-AC12-189A86133E2E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Wilcoxon signed-rank</a:t>
          </a:r>
        </a:p>
      </dgm:t>
    </dgm:pt>
    <dgm:pt modelId="{45250763-7B2F-4367-ABA4-2978A31712E7}" type="parTrans" cxnId="{B678B8C1-8C2D-48CA-A043-244E6735B1FD}">
      <dgm:prSet/>
      <dgm:spPr/>
      <dgm:t>
        <a:bodyPr/>
        <a:lstStyle/>
        <a:p>
          <a:endParaRPr lang="en-US"/>
        </a:p>
      </dgm:t>
    </dgm:pt>
    <dgm:pt modelId="{550AF49B-F156-4224-BBA6-7F1452F2D2A7}" type="sibTrans" cxnId="{B678B8C1-8C2D-48CA-A043-244E6735B1FD}">
      <dgm:prSet/>
      <dgm:spPr/>
      <dgm:t>
        <a:bodyPr/>
        <a:lstStyle/>
        <a:p>
          <a:endParaRPr lang="en-US"/>
        </a:p>
      </dgm:t>
    </dgm:pt>
    <dgm:pt modelId="{524C8C2C-D6E1-4CEA-A4C7-2794F7636FE3}" type="pres">
      <dgm:prSet presAssocID="{9533F427-6778-40F8-94AE-6A617B8A62FB}" presName="theList" presStyleCnt="0">
        <dgm:presLayoutVars>
          <dgm:dir/>
          <dgm:animLvl val="lvl"/>
          <dgm:resizeHandles val="exact"/>
        </dgm:presLayoutVars>
      </dgm:prSet>
      <dgm:spPr/>
    </dgm:pt>
    <dgm:pt modelId="{DDF69475-EEDD-4DEF-9A62-25BA1373D05D}" type="pres">
      <dgm:prSet presAssocID="{7B9FCED2-5CD0-4928-BF3C-01F4F0099A9B}" presName="compNode" presStyleCnt="0"/>
      <dgm:spPr/>
    </dgm:pt>
    <dgm:pt modelId="{487C85E6-5385-49BA-BD77-E4A2DA263801}" type="pres">
      <dgm:prSet presAssocID="{7B9FCED2-5CD0-4928-BF3C-01F4F0099A9B}" presName="aNode" presStyleLbl="bgShp" presStyleIdx="0" presStyleCnt="2"/>
      <dgm:spPr/>
    </dgm:pt>
    <dgm:pt modelId="{2A89C873-EAF8-4C56-AE81-1412B472959C}" type="pres">
      <dgm:prSet presAssocID="{7B9FCED2-5CD0-4928-BF3C-01F4F0099A9B}" presName="textNode" presStyleLbl="bgShp" presStyleIdx="0" presStyleCnt="2"/>
      <dgm:spPr/>
    </dgm:pt>
    <dgm:pt modelId="{1955128C-8568-4726-8BBE-DB44E36D6135}" type="pres">
      <dgm:prSet presAssocID="{7B9FCED2-5CD0-4928-BF3C-01F4F0099A9B}" presName="compChildNode" presStyleCnt="0"/>
      <dgm:spPr/>
    </dgm:pt>
    <dgm:pt modelId="{63801078-39B0-405D-8F42-9C733F51E41D}" type="pres">
      <dgm:prSet presAssocID="{7B9FCED2-5CD0-4928-BF3C-01F4F0099A9B}" presName="theInnerList" presStyleCnt="0"/>
      <dgm:spPr/>
    </dgm:pt>
    <dgm:pt modelId="{0C1A7AFF-C2C6-4611-8AA7-F77018384843}" type="pres">
      <dgm:prSet presAssocID="{2B9C7C88-91E8-4681-AB26-DEF66F42D140}" presName="childNode" presStyleLbl="node1" presStyleIdx="0" presStyleCnt="4">
        <dgm:presLayoutVars>
          <dgm:bulletEnabled val="1"/>
        </dgm:presLayoutVars>
      </dgm:prSet>
      <dgm:spPr/>
    </dgm:pt>
    <dgm:pt modelId="{6AE593BC-A1AD-462F-A56C-E928846250BA}" type="pres">
      <dgm:prSet presAssocID="{2B9C7C88-91E8-4681-AB26-DEF66F42D140}" presName="aSpace2" presStyleCnt="0"/>
      <dgm:spPr/>
    </dgm:pt>
    <dgm:pt modelId="{8C4C8C62-B481-4F6D-B37E-49BFF4CF7DD3}" type="pres">
      <dgm:prSet presAssocID="{0B63D662-B0ED-47D0-BC34-CA89FB8237E4}" presName="childNode" presStyleLbl="node1" presStyleIdx="1" presStyleCnt="4">
        <dgm:presLayoutVars>
          <dgm:bulletEnabled val="1"/>
        </dgm:presLayoutVars>
      </dgm:prSet>
      <dgm:spPr/>
    </dgm:pt>
    <dgm:pt modelId="{0A414339-ADE9-4F0B-823E-4E8A28E50A43}" type="pres">
      <dgm:prSet presAssocID="{7B9FCED2-5CD0-4928-BF3C-01F4F0099A9B}" presName="aSpace" presStyleCnt="0"/>
      <dgm:spPr/>
    </dgm:pt>
    <dgm:pt modelId="{C5B034E2-4132-4ED4-80DB-ECECB8DA4FF1}" type="pres">
      <dgm:prSet presAssocID="{1B360DEE-5C75-4852-8C9A-3AD0DDBB87C9}" presName="compNode" presStyleCnt="0"/>
      <dgm:spPr/>
    </dgm:pt>
    <dgm:pt modelId="{81128618-D440-4305-B5D1-87FB0374C25E}" type="pres">
      <dgm:prSet presAssocID="{1B360DEE-5C75-4852-8C9A-3AD0DDBB87C9}" presName="aNode" presStyleLbl="bgShp" presStyleIdx="1" presStyleCnt="2" custLinFactNeighborX="4647" custLinFactNeighborY="20707"/>
      <dgm:spPr/>
    </dgm:pt>
    <dgm:pt modelId="{E5EBE163-DB71-4C3A-A60C-57F64CCB4A5D}" type="pres">
      <dgm:prSet presAssocID="{1B360DEE-5C75-4852-8C9A-3AD0DDBB87C9}" presName="textNode" presStyleLbl="bgShp" presStyleIdx="1" presStyleCnt="2"/>
      <dgm:spPr/>
    </dgm:pt>
    <dgm:pt modelId="{2D3496D7-C97B-4D2A-8344-664C6F683A27}" type="pres">
      <dgm:prSet presAssocID="{1B360DEE-5C75-4852-8C9A-3AD0DDBB87C9}" presName="compChildNode" presStyleCnt="0"/>
      <dgm:spPr/>
    </dgm:pt>
    <dgm:pt modelId="{27C8234A-A7B9-4570-A29B-EABA735A1782}" type="pres">
      <dgm:prSet presAssocID="{1B360DEE-5C75-4852-8C9A-3AD0DDBB87C9}" presName="theInnerList" presStyleCnt="0"/>
      <dgm:spPr/>
    </dgm:pt>
    <dgm:pt modelId="{7E434FB9-D05D-47C6-A3F6-BA8BC1DC5A58}" type="pres">
      <dgm:prSet presAssocID="{A38BF110-5661-4753-A5C3-BD707204503A}" presName="childNode" presStyleLbl="node1" presStyleIdx="2" presStyleCnt="4">
        <dgm:presLayoutVars>
          <dgm:bulletEnabled val="1"/>
        </dgm:presLayoutVars>
      </dgm:prSet>
      <dgm:spPr/>
    </dgm:pt>
    <dgm:pt modelId="{C5D2B3F9-F15F-4E13-8491-90C05B3C0612}" type="pres">
      <dgm:prSet presAssocID="{A38BF110-5661-4753-A5C3-BD707204503A}" presName="aSpace2" presStyleCnt="0"/>
      <dgm:spPr/>
    </dgm:pt>
    <dgm:pt modelId="{69677557-2E17-4D2F-A7B0-9635C42FF185}" type="pres">
      <dgm:prSet presAssocID="{324A6C90-59EC-4633-AC12-189A86133E2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DA0EFF1C-5EE2-4572-96AE-B34091C869AB}" type="presOf" srcId="{324A6C90-59EC-4633-AC12-189A86133E2E}" destId="{69677557-2E17-4D2F-A7B0-9635C42FF185}" srcOrd="0" destOrd="0" presId="urn:microsoft.com/office/officeart/2005/8/layout/lProcess2"/>
    <dgm:cxn modelId="{922A131E-80FF-4D3B-B1D8-C563C1660D10}" type="presOf" srcId="{1B360DEE-5C75-4852-8C9A-3AD0DDBB87C9}" destId="{E5EBE163-DB71-4C3A-A60C-57F64CCB4A5D}" srcOrd="1" destOrd="0" presId="urn:microsoft.com/office/officeart/2005/8/layout/lProcess2"/>
    <dgm:cxn modelId="{94CFAD33-93CA-426A-B8D5-7B14AF5D5FA0}" type="presOf" srcId="{7B9FCED2-5CD0-4928-BF3C-01F4F0099A9B}" destId="{2A89C873-EAF8-4C56-AE81-1412B472959C}" srcOrd="1" destOrd="0" presId="urn:microsoft.com/office/officeart/2005/8/layout/lProcess2"/>
    <dgm:cxn modelId="{1939D46E-146C-4B97-82B7-384B8BB1093F}" type="presOf" srcId="{1B360DEE-5C75-4852-8C9A-3AD0DDBB87C9}" destId="{81128618-D440-4305-B5D1-87FB0374C25E}" srcOrd="0" destOrd="0" presId="urn:microsoft.com/office/officeart/2005/8/layout/lProcess2"/>
    <dgm:cxn modelId="{2882734F-1C97-41DF-A2D7-C531C962E09B}" srcId="{7B9FCED2-5CD0-4928-BF3C-01F4F0099A9B}" destId="{2B9C7C88-91E8-4681-AB26-DEF66F42D140}" srcOrd="0" destOrd="0" parTransId="{A481EB55-4647-43D0-B5B3-9CA9280C071E}" sibTransId="{181C2BA8-05BA-436F-9ABA-C25633C2768F}"/>
    <dgm:cxn modelId="{595F9176-62D8-4869-9D6C-F0728E3E9709}" type="presOf" srcId="{9533F427-6778-40F8-94AE-6A617B8A62FB}" destId="{524C8C2C-D6E1-4CEA-A4C7-2794F7636FE3}" srcOrd="0" destOrd="0" presId="urn:microsoft.com/office/officeart/2005/8/layout/lProcess2"/>
    <dgm:cxn modelId="{1BB29088-2EB9-42EF-BE5B-BC9A436B844E}" srcId="{9533F427-6778-40F8-94AE-6A617B8A62FB}" destId="{7B9FCED2-5CD0-4928-BF3C-01F4F0099A9B}" srcOrd="0" destOrd="0" parTransId="{FB7F1EE9-175A-41AD-BB75-917984B728E8}" sibTransId="{8B4DF952-9654-4080-91C6-A098F30925EF}"/>
    <dgm:cxn modelId="{6A33B0A7-9F99-47CF-B4B4-8D1049C2FABB}" type="presOf" srcId="{2B9C7C88-91E8-4681-AB26-DEF66F42D140}" destId="{0C1A7AFF-C2C6-4611-8AA7-F77018384843}" srcOrd="0" destOrd="0" presId="urn:microsoft.com/office/officeart/2005/8/layout/lProcess2"/>
    <dgm:cxn modelId="{B678B8C1-8C2D-48CA-A043-244E6735B1FD}" srcId="{1B360DEE-5C75-4852-8C9A-3AD0DDBB87C9}" destId="{324A6C90-59EC-4633-AC12-189A86133E2E}" srcOrd="1" destOrd="0" parTransId="{45250763-7B2F-4367-ABA4-2978A31712E7}" sibTransId="{550AF49B-F156-4224-BBA6-7F1452F2D2A7}"/>
    <dgm:cxn modelId="{E8D9D8CC-B329-469C-92E8-6ED8F0D5B396}" srcId="{7B9FCED2-5CD0-4928-BF3C-01F4F0099A9B}" destId="{0B63D662-B0ED-47D0-BC34-CA89FB8237E4}" srcOrd="1" destOrd="0" parTransId="{06590603-8B46-4FF0-8E9A-21B50EE1ADCB}" sibTransId="{6B8AE1EA-BF09-460F-B7DB-7F5E8751B1A9}"/>
    <dgm:cxn modelId="{002A4DD2-AA0E-44F3-9BA8-B2ACD5FB7742}" srcId="{9533F427-6778-40F8-94AE-6A617B8A62FB}" destId="{1B360DEE-5C75-4852-8C9A-3AD0DDBB87C9}" srcOrd="1" destOrd="0" parTransId="{8E4C850B-1539-4D25-BF6F-CAC06A720135}" sibTransId="{208A47DD-4BFC-40FD-B55B-16BADFE57686}"/>
    <dgm:cxn modelId="{F972D1D2-1867-44B2-9602-87BACCC3F110}" type="presOf" srcId="{7B9FCED2-5CD0-4928-BF3C-01F4F0099A9B}" destId="{487C85E6-5385-49BA-BD77-E4A2DA263801}" srcOrd="0" destOrd="0" presId="urn:microsoft.com/office/officeart/2005/8/layout/lProcess2"/>
    <dgm:cxn modelId="{BA1600D4-C43C-4B6A-8C15-FEC5C7D4920D}" type="presOf" srcId="{A38BF110-5661-4753-A5C3-BD707204503A}" destId="{7E434FB9-D05D-47C6-A3F6-BA8BC1DC5A58}" srcOrd="0" destOrd="0" presId="urn:microsoft.com/office/officeart/2005/8/layout/lProcess2"/>
    <dgm:cxn modelId="{FF0DA5F0-F394-404E-9777-CC02BA16405B}" type="presOf" srcId="{0B63D662-B0ED-47D0-BC34-CA89FB8237E4}" destId="{8C4C8C62-B481-4F6D-B37E-49BFF4CF7DD3}" srcOrd="0" destOrd="0" presId="urn:microsoft.com/office/officeart/2005/8/layout/lProcess2"/>
    <dgm:cxn modelId="{1471B7F4-DD29-4364-8877-CB0EC24EBDB8}" srcId="{1B360DEE-5C75-4852-8C9A-3AD0DDBB87C9}" destId="{A38BF110-5661-4753-A5C3-BD707204503A}" srcOrd="0" destOrd="0" parTransId="{22A32BE3-9DB7-4914-804C-542ED6E375D3}" sibTransId="{E2C168DA-1DE9-4618-A422-238A584731E2}"/>
    <dgm:cxn modelId="{BCA9BCFC-EFC8-409C-968A-AD138519ACC6}" type="presParOf" srcId="{524C8C2C-D6E1-4CEA-A4C7-2794F7636FE3}" destId="{DDF69475-EEDD-4DEF-9A62-25BA1373D05D}" srcOrd="0" destOrd="0" presId="urn:microsoft.com/office/officeart/2005/8/layout/lProcess2"/>
    <dgm:cxn modelId="{DF9CC185-FEF8-4B1E-8D46-5D8E203DEA58}" type="presParOf" srcId="{DDF69475-EEDD-4DEF-9A62-25BA1373D05D}" destId="{487C85E6-5385-49BA-BD77-E4A2DA263801}" srcOrd="0" destOrd="0" presId="urn:microsoft.com/office/officeart/2005/8/layout/lProcess2"/>
    <dgm:cxn modelId="{ED284F15-FED4-47E9-B1F0-4665C701DAEA}" type="presParOf" srcId="{DDF69475-EEDD-4DEF-9A62-25BA1373D05D}" destId="{2A89C873-EAF8-4C56-AE81-1412B472959C}" srcOrd="1" destOrd="0" presId="urn:microsoft.com/office/officeart/2005/8/layout/lProcess2"/>
    <dgm:cxn modelId="{3E345107-3667-4CE0-85FD-E36A587C0D6D}" type="presParOf" srcId="{DDF69475-EEDD-4DEF-9A62-25BA1373D05D}" destId="{1955128C-8568-4726-8BBE-DB44E36D6135}" srcOrd="2" destOrd="0" presId="urn:microsoft.com/office/officeart/2005/8/layout/lProcess2"/>
    <dgm:cxn modelId="{6A09580E-EF9A-4603-8541-F30E5BFB49B7}" type="presParOf" srcId="{1955128C-8568-4726-8BBE-DB44E36D6135}" destId="{63801078-39B0-405D-8F42-9C733F51E41D}" srcOrd="0" destOrd="0" presId="urn:microsoft.com/office/officeart/2005/8/layout/lProcess2"/>
    <dgm:cxn modelId="{A5866683-A8F1-45AA-9A3B-72E5641899F7}" type="presParOf" srcId="{63801078-39B0-405D-8F42-9C733F51E41D}" destId="{0C1A7AFF-C2C6-4611-8AA7-F77018384843}" srcOrd="0" destOrd="0" presId="urn:microsoft.com/office/officeart/2005/8/layout/lProcess2"/>
    <dgm:cxn modelId="{D64FE90A-92D5-42CE-8193-6CA4DBDC20E9}" type="presParOf" srcId="{63801078-39B0-405D-8F42-9C733F51E41D}" destId="{6AE593BC-A1AD-462F-A56C-E928846250BA}" srcOrd="1" destOrd="0" presId="urn:microsoft.com/office/officeart/2005/8/layout/lProcess2"/>
    <dgm:cxn modelId="{DF047B2C-D396-47D6-8E1E-15361B6A2256}" type="presParOf" srcId="{63801078-39B0-405D-8F42-9C733F51E41D}" destId="{8C4C8C62-B481-4F6D-B37E-49BFF4CF7DD3}" srcOrd="2" destOrd="0" presId="urn:microsoft.com/office/officeart/2005/8/layout/lProcess2"/>
    <dgm:cxn modelId="{064041B6-CC51-4E7B-8722-EB97B6748C55}" type="presParOf" srcId="{524C8C2C-D6E1-4CEA-A4C7-2794F7636FE3}" destId="{0A414339-ADE9-4F0B-823E-4E8A28E50A43}" srcOrd="1" destOrd="0" presId="urn:microsoft.com/office/officeart/2005/8/layout/lProcess2"/>
    <dgm:cxn modelId="{D9D9126F-8C17-4A1D-B469-B6ACDAAE29F4}" type="presParOf" srcId="{524C8C2C-D6E1-4CEA-A4C7-2794F7636FE3}" destId="{C5B034E2-4132-4ED4-80DB-ECECB8DA4FF1}" srcOrd="2" destOrd="0" presId="urn:microsoft.com/office/officeart/2005/8/layout/lProcess2"/>
    <dgm:cxn modelId="{01D1788C-15D5-4EED-9B64-841DD9FAC740}" type="presParOf" srcId="{C5B034E2-4132-4ED4-80DB-ECECB8DA4FF1}" destId="{81128618-D440-4305-B5D1-87FB0374C25E}" srcOrd="0" destOrd="0" presId="urn:microsoft.com/office/officeart/2005/8/layout/lProcess2"/>
    <dgm:cxn modelId="{CCB3C741-431D-46FD-A0AE-F72B91A5BAE4}" type="presParOf" srcId="{C5B034E2-4132-4ED4-80DB-ECECB8DA4FF1}" destId="{E5EBE163-DB71-4C3A-A60C-57F64CCB4A5D}" srcOrd="1" destOrd="0" presId="urn:microsoft.com/office/officeart/2005/8/layout/lProcess2"/>
    <dgm:cxn modelId="{CD9BEF32-FA0D-49DD-8F07-865CA1C6A174}" type="presParOf" srcId="{C5B034E2-4132-4ED4-80DB-ECECB8DA4FF1}" destId="{2D3496D7-C97B-4D2A-8344-664C6F683A27}" srcOrd="2" destOrd="0" presId="urn:microsoft.com/office/officeart/2005/8/layout/lProcess2"/>
    <dgm:cxn modelId="{4BA9EE7B-80E7-4E62-A77C-C5131FFD9C5B}" type="presParOf" srcId="{2D3496D7-C97B-4D2A-8344-664C6F683A27}" destId="{27C8234A-A7B9-4570-A29B-EABA735A1782}" srcOrd="0" destOrd="0" presId="urn:microsoft.com/office/officeart/2005/8/layout/lProcess2"/>
    <dgm:cxn modelId="{BFA6F08D-44F5-4A51-8098-1284EED5B998}" type="presParOf" srcId="{27C8234A-A7B9-4570-A29B-EABA735A1782}" destId="{7E434FB9-D05D-47C6-A3F6-BA8BC1DC5A58}" srcOrd="0" destOrd="0" presId="urn:microsoft.com/office/officeart/2005/8/layout/lProcess2"/>
    <dgm:cxn modelId="{0A9BC82E-AAAD-454F-BC4D-8955C4738DBE}" type="presParOf" srcId="{27C8234A-A7B9-4570-A29B-EABA735A1782}" destId="{C5D2B3F9-F15F-4E13-8491-90C05B3C0612}" srcOrd="1" destOrd="0" presId="urn:microsoft.com/office/officeart/2005/8/layout/lProcess2"/>
    <dgm:cxn modelId="{B17FF8CC-55A4-4251-BD21-DB7AB63F4673}" type="presParOf" srcId="{27C8234A-A7B9-4570-A29B-EABA735A1782}" destId="{69677557-2E17-4D2F-A7B0-9635C42FF18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43D2C-3AC5-4C09-B2A1-9E17E2C36800}">
      <dsp:nvSpPr>
        <dsp:cNvPr id="0" name=""/>
        <dsp:cNvSpPr/>
      </dsp:nvSpPr>
      <dsp:spPr>
        <a:xfrm>
          <a:off x="51" y="17829"/>
          <a:ext cx="4913783" cy="10656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ial Narrow" panose="020B0606020202030204" pitchFamily="34" charset="0"/>
            </a:rPr>
            <a:t>Ingredients</a:t>
          </a:r>
          <a:endParaRPr lang="en-US" sz="2800" kern="1200" dirty="0">
            <a:latin typeface="Arial Narrow" panose="020B0606020202030204" pitchFamily="34" charset="0"/>
          </a:endParaRPr>
        </a:p>
      </dsp:txBody>
      <dsp:txXfrm>
        <a:off x="51" y="17829"/>
        <a:ext cx="4913783" cy="1065600"/>
      </dsp:txXfrm>
    </dsp:sp>
    <dsp:sp modelId="{D23B3F80-3D55-4BAC-A3EA-741E7D57D7A0}">
      <dsp:nvSpPr>
        <dsp:cNvPr id="0" name=""/>
        <dsp:cNvSpPr/>
      </dsp:nvSpPr>
      <dsp:spPr>
        <a:xfrm>
          <a:off x="51" y="1083429"/>
          <a:ext cx="4913783" cy="3250080"/>
        </a:xfrm>
        <a:prstGeom prst="rect">
          <a:avLst/>
        </a:prstGeom>
        <a:noFill/>
        <a:ln w="127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i="1" kern="1200" dirty="0">
              <a:effectLst/>
              <a:latin typeface="Arial Narrow" panose="020B0606020202030204" pitchFamily="34" charset="0"/>
              <a:cs typeface="Guttman Yad" panose="02010401010101010101" pitchFamily="2" charset="-79"/>
            </a:rPr>
            <a:t> 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Guttman Yad" panose="02010401010101010101" pitchFamily="2" charset="-79"/>
                </a:rPr>
                <m:t>𝐴</m:t>
              </m:r>
            </m:oMath>
          </a14:m>
          <a:r>
            <a:rPr lang="en-US" sz="3700" kern="1200" dirty="0">
              <a:latin typeface="Arial Narrow" panose="020B0606020202030204" pitchFamily="34" charset="0"/>
              <a:cs typeface="Guttman Yad" panose="02010401010101010101" pitchFamily="2" charset="-79"/>
            </a:rPr>
            <a:t> – my new algorithm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i="1" kern="1200" dirty="0">
              <a:latin typeface="Arial Narrow" panose="020B0606020202030204" pitchFamily="34" charset="0"/>
              <a:cs typeface="Guttman Yad" panose="02010401010101010101" pitchFamily="2" charset="-79"/>
            </a:rPr>
            <a:t> 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Guttman Yad" panose="02010401010101010101" pitchFamily="2" charset="-79"/>
                </a:rPr>
                <m:t>𝐵</m:t>
              </m:r>
            </m:oMath>
          </a14:m>
          <a:r>
            <a:rPr lang="en-US" sz="3700" kern="1200" dirty="0">
              <a:latin typeface="Arial Narrow" panose="020B0606020202030204" pitchFamily="34" charset="0"/>
              <a:cs typeface="Guttman Yad" panose="02010401010101010101" pitchFamily="2" charset="-79"/>
            </a:rPr>
            <a:t> – current SOTA algorithm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Arial Narrow" panose="020B0606020202030204" pitchFamily="34" charset="0"/>
              <a:cs typeface="Guttman Yad" panose="02010401010101010101" pitchFamily="2" charset="-79"/>
            </a:rPr>
            <a:t>Data - 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cs typeface="Guttman Yad" panose="02010401010101010101" pitchFamily="2" charset="-79"/>
                </a:rPr>
                <m:t>𝐷</m:t>
              </m:r>
            </m:oMath>
          </a14:m>
          <a:endParaRPr lang="en-US" sz="3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  <a:cs typeface="Guttman Yad" panose="02010401010101010101" pitchFamily="2" charset="-79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Arial Narrow" panose="020B0606020202030204" pitchFamily="34" charset="0"/>
              <a:cs typeface="Guttman Yad" panose="02010401010101010101" pitchFamily="2" charset="-79"/>
            </a:rPr>
            <a:t>Evaluation measure </a:t>
          </a:r>
          <a14:m xmlns:a14="http://schemas.microsoft.com/office/drawing/2010/main">
            <m:oMath xmlns:m="http://schemas.openxmlformats.org/officeDocument/2006/math">
              <m:r>
                <a:rPr lang="en-US" sz="37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𝑚</m:t>
              </m:r>
            </m:oMath>
          </a14:m>
          <a:endParaRPr lang="en-US" sz="3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  <a:cs typeface="Guttman Yad" panose="02010401010101010101" pitchFamily="2" charset="-79"/>
          </a:endParaRPr>
        </a:p>
      </dsp:txBody>
      <dsp:txXfrm>
        <a:off x="51" y="1083429"/>
        <a:ext cx="4913783" cy="3250080"/>
      </dsp:txXfrm>
    </dsp:sp>
    <dsp:sp modelId="{AD80BCB5-F7A6-44B5-AD05-4FCF1F96EA9F}">
      <dsp:nvSpPr>
        <dsp:cNvPr id="0" name=""/>
        <dsp:cNvSpPr/>
      </dsp:nvSpPr>
      <dsp:spPr>
        <a:xfrm>
          <a:off x="5601816" y="28975"/>
          <a:ext cx="4913783" cy="10656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ial Narrow" panose="020B0606020202030204" pitchFamily="34" charset="0"/>
            </a:rPr>
            <a:t>Directions</a:t>
          </a:r>
        </a:p>
      </dsp:txBody>
      <dsp:txXfrm>
        <a:off x="5601816" y="28975"/>
        <a:ext cx="4913783" cy="1065600"/>
      </dsp:txXfrm>
    </dsp:sp>
    <dsp:sp modelId="{021C7CD5-E09F-4384-B46C-0E7F677EC4DB}">
      <dsp:nvSpPr>
        <dsp:cNvPr id="0" name=""/>
        <dsp:cNvSpPr/>
      </dsp:nvSpPr>
      <dsp:spPr>
        <a:xfrm>
          <a:off x="5601764" y="1083429"/>
          <a:ext cx="4913783" cy="3250080"/>
        </a:xfrm>
        <a:prstGeom prst="rect">
          <a:avLst/>
        </a:prstGeom>
        <a:noFill/>
        <a:ln w="127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Arial Narrow" panose="020B0606020202030204" pitchFamily="34" charset="0"/>
            </a:rPr>
            <a:t>Apply algorithm 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𝐴</m:t>
              </m:r>
            </m:oMath>
          </a14:m>
          <a:r>
            <a:rPr lang="en-US" sz="3700" kern="1200" dirty="0">
              <a:latin typeface="Arial Narrow" panose="020B0606020202030204" pitchFamily="34" charset="0"/>
            </a:rPr>
            <a:t> on 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𝐷</m:t>
              </m:r>
            </m:oMath>
          </a14:m>
          <a:endParaRPr lang="en-US" sz="3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Arial Narrow" panose="020B0606020202030204" pitchFamily="34" charset="0"/>
            </a:rPr>
            <a:t>Apply algorithm 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𝐵</m:t>
              </m:r>
            </m:oMath>
          </a14:m>
          <a:r>
            <a:rPr lang="en-US" sz="3700" kern="1200" dirty="0">
              <a:latin typeface="Arial Narrow" panose="020B0606020202030204" pitchFamily="34" charset="0"/>
            </a:rPr>
            <a:t> on </a:t>
          </a:r>
          <a14:m xmlns:a14="http://schemas.microsoft.com/office/drawing/2010/main">
            <m:oMath xmlns:m="http://schemas.openxmlformats.org/officeDocument/2006/math">
              <m:r>
                <a:rPr lang="en-US" sz="3700" i="1" strike="noStrike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𝐷</m:t>
              </m:r>
            </m:oMath>
          </a14:m>
          <a:endParaRPr lang="en-US" sz="3700" strike="noStrik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Arial Narrow" panose="020B0606020202030204" pitchFamily="34" charset="0"/>
            </a:rPr>
            <a:t>Test if </a:t>
          </a:r>
          <a:br>
            <a:rPr lang="en-US" sz="3700" kern="1200" dirty="0">
              <a:latin typeface="Arial Narrow" panose="020B0606020202030204" pitchFamily="34" charset="0"/>
            </a:rPr>
          </a:br>
          <a14:m xmlns:a14="http://schemas.microsoft.com/office/drawing/2010/main">
            <m:oMath xmlns:m="http://schemas.openxmlformats.org/officeDocument/2006/math">
              <m:r>
                <a:rPr lang="en-US" sz="37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𝑚</m:t>
              </m:r>
              <m:d>
                <m:dPr>
                  <m:ctrlPr>
                    <a:rPr lang="en-US" sz="3700" b="0" i="1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3700" b="0" i="1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𝐴</m:t>
                  </m:r>
                  <m:r>
                    <a:rPr lang="en-US" sz="3700" b="0" i="1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,</m:t>
                  </m:r>
                  <m:r>
                    <a:rPr lang="en-US" sz="3700" b="0" i="1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𝐷</m:t>
                  </m:r>
                </m:e>
              </m:d>
              <m:r>
                <a:rPr lang="en-US" sz="37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&gt;</m:t>
              </m:r>
              <m:r>
                <a:rPr lang="en-US" sz="37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𝑚</m:t>
              </m:r>
              <m:r>
                <a:rPr lang="en-US" sz="37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(</m:t>
              </m:r>
              <m:r>
                <a:rPr lang="en-US" sz="37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𝐵</m:t>
              </m:r>
              <m:r>
                <a:rPr lang="en-US" sz="37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,</m:t>
              </m:r>
              <m:r>
                <a:rPr lang="en-US" sz="37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𝐷</m:t>
              </m:r>
              <m:r>
                <a:rPr lang="en-US" sz="37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)</m:t>
              </m:r>
            </m:oMath>
          </a14:m>
          <a:endParaRPr lang="en-US" sz="3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</a:endParaRPr>
        </a:p>
      </dsp:txBody>
      <dsp:txXfrm>
        <a:off x="5601764" y="1083429"/>
        <a:ext cx="4913783" cy="3250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61BCB-CCED-40DF-A029-5342DD143DB0}">
      <dsp:nvSpPr>
        <dsp:cNvPr id="0" name=""/>
        <dsp:cNvSpPr/>
      </dsp:nvSpPr>
      <dsp:spPr>
        <a:xfrm>
          <a:off x="617095" y="144590"/>
          <a:ext cx="2032738" cy="2032738"/>
        </a:xfrm>
        <a:prstGeom prst="pie">
          <a:avLst>
            <a:gd name="adj1" fmla="val 16200000"/>
            <a:gd name="adj2" fmla="val 2052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OK!</a:t>
          </a:r>
        </a:p>
      </dsp:txBody>
      <dsp:txXfrm>
        <a:off x="1659115" y="448291"/>
        <a:ext cx="689679" cy="471885"/>
      </dsp:txXfrm>
    </dsp:sp>
    <dsp:sp modelId="{1A82B9DF-30D7-47A9-A988-9A33D54A8AE0}">
      <dsp:nvSpPr>
        <dsp:cNvPr id="0" name=""/>
        <dsp:cNvSpPr/>
      </dsp:nvSpPr>
      <dsp:spPr>
        <a:xfrm>
          <a:off x="545949" y="242597"/>
          <a:ext cx="2032738" cy="2032738"/>
        </a:xfrm>
        <a:prstGeom prst="pie">
          <a:avLst>
            <a:gd name="adj1" fmla="val 20520000"/>
            <a:gd name="adj2" fmla="val 32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874489" y="1162169"/>
        <a:ext cx="604981" cy="510604"/>
      </dsp:txXfrm>
    </dsp:sp>
    <dsp:sp modelId="{598FD5BB-E4BE-42A7-B412-D947A6273D8C}">
      <dsp:nvSpPr>
        <dsp:cNvPr id="0" name=""/>
        <dsp:cNvSpPr/>
      </dsp:nvSpPr>
      <dsp:spPr>
        <a:xfrm>
          <a:off x="545949" y="242597"/>
          <a:ext cx="2032738" cy="2032738"/>
        </a:xfrm>
        <a:prstGeom prst="pie">
          <a:avLst>
            <a:gd name="adj1" fmla="val 3240000"/>
            <a:gd name="adj2" fmla="val 756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1199329" y="1767151"/>
        <a:ext cx="725978" cy="435586"/>
      </dsp:txXfrm>
    </dsp:sp>
    <dsp:sp modelId="{110FB37A-15CE-49AB-B265-E2748DDFD683}">
      <dsp:nvSpPr>
        <dsp:cNvPr id="0" name=""/>
        <dsp:cNvSpPr/>
      </dsp:nvSpPr>
      <dsp:spPr>
        <a:xfrm>
          <a:off x="545949" y="242597"/>
          <a:ext cx="2032738" cy="2032738"/>
        </a:xfrm>
        <a:prstGeom prst="pie">
          <a:avLst>
            <a:gd name="adj1" fmla="val 7560000"/>
            <a:gd name="adj2" fmla="val 1188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642746" y="1162169"/>
        <a:ext cx="604981" cy="510604"/>
      </dsp:txXfrm>
    </dsp:sp>
    <dsp:sp modelId="{D8173423-CE8F-4994-97EC-4A1F9FB6EBBE}">
      <dsp:nvSpPr>
        <dsp:cNvPr id="0" name=""/>
        <dsp:cNvSpPr/>
      </dsp:nvSpPr>
      <dsp:spPr>
        <a:xfrm>
          <a:off x="545949" y="242597"/>
          <a:ext cx="2032738" cy="2032738"/>
        </a:xfrm>
        <a:prstGeom prst="pie">
          <a:avLst>
            <a:gd name="adj1" fmla="val 11880000"/>
            <a:gd name="adj2" fmla="val 162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842390" y="552348"/>
        <a:ext cx="689679" cy="4718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61BCB-CCED-40DF-A029-5342DD143DB0}">
      <dsp:nvSpPr>
        <dsp:cNvPr id="0" name=""/>
        <dsp:cNvSpPr/>
      </dsp:nvSpPr>
      <dsp:spPr>
        <a:xfrm>
          <a:off x="633913" y="163345"/>
          <a:ext cx="2032738" cy="2032738"/>
        </a:xfrm>
        <a:prstGeom prst="pie">
          <a:avLst>
            <a:gd name="adj1" fmla="val 16200000"/>
            <a:gd name="adj2" fmla="val 180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Checked significance</a:t>
          </a:r>
        </a:p>
      </dsp:txBody>
      <dsp:txXfrm>
        <a:off x="1739094" y="538433"/>
        <a:ext cx="689679" cy="677579"/>
      </dsp:txXfrm>
    </dsp:sp>
    <dsp:sp modelId="{1A82B9DF-30D7-47A9-A988-9A33D54A8AE0}">
      <dsp:nvSpPr>
        <dsp:cNvPr id="0" name=""/>
        <dsp:cNvSpPr/>
      </dsp:nvSpPr>
      <dsp:spPr>
        <a:xfrm>
          <a:off x="529130" y="223843"/>
          <a:ext cx="2032738" cy="2032738"/>
        </a:xfrm>
        <a:prstGeom prst="pie">
          <a:avLst>
            <a:gd name="adj1" fmla="val 1800000"/>
            <a:gd name="adj2" fmla="val 90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085713" y="1506404"/>
        <a:ext cx="919572" cy="629181"/>
      </dsp:txXfrm>
    </dsp:sp>
    <dsp:sp modelId="{598FD5BB-E4BE-42A7-B412-D947A6273D8C}">
      <dsp:nvSpPr>
        <dsp:cNvPr id="0" name=""/>
        <dsp:cNvSpPr/>
      </dsp:nvSpPr>
      <dsp:spPr>
        <a:xfrm>
          <a:off x="529130" y="223843"/>
          <a:ext cx="2032738" cy="2032738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46924" y="623131"/>
        <a:ext cx="689679" cy="677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61BCB-CCED-40DF-A029-5342DD143DB0}">
      <dsp:nvSpPr>
        <dsp:cNvPr id="0" name=""/>
        <dsp:cNvSpPr/>
      </dsp:nvSpPr>
      <dsp:spPr>
        <a:xfrm>
          <a:off x="581522" y="193594"/>
          <a:ext cx="2032738" cy="2032738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180 experimental papers</a:t>
          </a:r>
        </a:p>
      </dsp:txBody>
      <dsp:txXfrm>
        <a:off x="884013" y="496085"/>
        <a:ext cx="1427756" cy="1427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61BCB-CCED-40DF-A029-5342DD143DB0}">
      <dsp:nvSpPr>
        <dsp:cNvPr id="0" name=""/>
        <dsp:cNvSpPr/>
      </dsp:nvSpPr>
      <dsp:spPr>
        <a:xfrm>
          <a:off x="1621113" y="234500"/>
          <a:ext cx="3296739" cy="3296739"/>
        </a:xfrm>
        <a:prstGeom prst="pie">
          <a:avLst>
            <a:gd name="adj1" fmla="val 16200000"/>
            <a:gd name="adj2" fmla="val 2052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OK</a:t>
          </a:r>
        </a:p>
      </dsp:txBody>
      <dsp:txXfrm>
        <a:off x="3311085" y="727048"/>
        <a:ext cx="1118536" cy="765314"/>
      </dsp:txXfrm>
    </dsp:sp>
    <dsp:sp modelId="{1A82B9DF-30D7-47A9-A988-9A33D54A8AE0}">
      <dsp:nvSpPr>
        <dsp:cNvPr id="0" name=""/>
        <dsp:cNvSpPr/>
      </dsp:nvSpPr>
      <dsp:spPr>
        <a:xfrm>
          <a:off x="1505727" y="393450"/>
          <a:ext cx="3296739" cy="3296739"/>
        </a:xfrm>
        <a:prstGeom prst="pie">
          <a:avLst>
            <a:gd name="adj1" fmla="val 20520000"/>
            <a:gd name="adj2" fmla="val 32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ym typeface="Wingdings" panose="05000000000000000000" pitchFamily="2" charset="2"/>
            </a:rPr>
            <a:t></a:t>
          </a:r>
          <a:endParaRPr lang="en-US" sz="4200" kern="1200" dirty="0"/>
        </a:p>
      </dsp:txBody>
      <dsp:txXfrm>
        <a:off x="3660382" y="1884832"/>
        <a:ext cx="981172" cy="828109"/>
      </dsp:txXfrm>
    </dsp:sp>
    <dsp:sp modelId="{598FD5BB-E4BE-42A7-B412-D947A6273D8C}">
      <dsp:nvSpPr>
        <dsp:cNvPr id="0" name=""/>
        <dsp:cNvSpPr/>
      </dsp:nvSpPr>
      <dsp:spPr>
        <a:xfrm>
          <a:off x="1505727" y="393450"/>
          <a:ext cx="3296739" cy="3296739"/>
        </a:xfrm>
        <a:prstGeom prst="pie">
          <a:avLst>
            <a:gd name="adj1" fmla="val 3240000"/>
            <a:gd name="adj2" fmla="val 756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ym typeface="Wingdings" panose="05000000000000000000" pitchFamily="2" charset="2"/>
            </a:rPr>
            <a:t></a:t>
          </a:r>
          <a:endParaRPr lang="en-US" sz="4200" kern="1200" dirty="0"/>
        </a:p>
      </dsp:txBody>
      <dsp:txXfrm>
        <a:off x="2565394" y="2866004"/>
        <a:ext cx="1177407" cy="706444"/>
      </dsp:txXfrm>
    </dsp:sp>
    <dsp:sp modelId="{110FB37A-15CE-49AB-B265-E2748DDFD683}">
      <dsp:nvSpPr>
        <dsp:cNvPr id="0" name=""/>
        <dsp:cNvSpPr/>
      </dsp:nvSpPr>
      <dsp:spPr>
        <a:xfrm>
          <a:off x="1505727" y="393450"/>
          <a:ext cx="3296739" cy="3296739"/>
        </a:xfrm>
        <a:prstGeom prst="pie">
          <a:avLst>
            <a:gd name="adj1" fmla="val 7560000"/>
            <a:gd name="adj2" fmla="val 1188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ym typeface="Wingdings" panose="05000000000000000000" pitchFamily="2" charset="2"/>
            </a:rPr>
            <a:t></a:t>
          </a:r>
          <a:endParaRPr lang="en-US" sz="4200" kern="1200" dirty="0"/>
        </a:p>
      </dsp:txBody>
      <dsp:txXfrm>
        <a:off x="1662715" y="1884832"/>
        <a:ext cx="981172" cy="828109"/>
      </dsp:txXfrm>
    </dsp:sp>
    <dsp:sp modelId="{D8173423-CE8F-4994-97EC-4A1F9FB6EBBE}">
      <dsp:nvSpPr>
        <dsp:cNvPr id="0" name=""/>
        <dsp:cNvSpPr/>
      </dsp:nvSpPr>
      <dsp:spPr>
        <a:xfrm>
          <a:off x="1505727" y="393450"/>
          <a:ext cx="3296739" cy="3296739"/>
        </a:xfrm>
        <a:prstGeom prst="pie">
          <a:avLst>
            <a:gd name="adj1" fmla="val 11880000"/>
            <a:gd name="adj2" fmla="val 162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ym typeface="Wingdings" panose="05000000000000000000" pitchFamily="2" charset="2"/>
            </a:rPr>
            <a:t></a:t>
          </a:r>
          <a:endParaRPr lang="en-US" sz="4200" kern="1200" dirty="0"/>
        </a:p>
      </dsp:txBody>
      <dsp:txXfrm>
        <a:off x="1986502" y="895810"/>
        <a:ext cx="1118536" cy="7653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C85E6-5385-49BA-BD77-E4A2DA263801}">
      <dsp:nvSpPr>
        <dsp:cNvPr id="0" name=""/>
        <dsp:cNvSpPr/>
      </dsp:nvSpPr>
      <dsp:spPr>
        <a:xfrm>
          <a:off x="3235" y="0"/>
          <a:ext cx="3112206" cy="344131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 Narrow" panose="020B0606020202030204" pitchFamily="34" charset="0"/>
            </a:rPr>
            <a:t>Binomial\ Multinomial</a:t>
          </a:r>
        </a:p>
      </dsp:txBody>
      <dsp:txXfrm>
        <a:off x="3235" y="0"/>
        <a:ext cx="3112206" cy="1032394"/>
      </dsp:txXfrm>
    </dsp:sp>
    <dsp:sp modelId="{0C1A7AFF-C2C6-4611-8AA7-F77018384843}">
      <dsp:nvSpPr>
        <dsp:cNvPr id="0" name=""/>
        <dsp:cNvSpPr/>
      </dsp:nvSpPr>
      <dsp:spPr>
        <a:xfrm>
          <a:off x="314455" y="1033402"/>
          <a:ext cx="2489765" cy="10376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Arial Narrow" panose="020B0606020202030204" pitchFamily="34" charset="0"/>
            </a:rPr>
            <a:t>McNemar</a:t>
          </a:r>
          <a:endParaRPr lang="en-US" sz="3200" kern="1200" dirty="0">
            <a:latin typeface="Arial Narrow" panose="020B0606020202030204" pitchFamily="34" charset="0"/>
          </a:endParaRPr>
        </a:p>
      </dsp:txBody>
      <dsp:txXfrm>
        <a:off x="344845" y="1063792"/>
        <a:ext cx="2428985" cy="976823"/>
      </dsp:txXfrm>
    </dsp:sp>
    <dsp:sp modelId="{8C4C8C62-B481-4F6D-B37E-49BFF4CF7DD3}">
      <dsp:nvSpPr>
        <dsp:cNvPr id="0" name=""/>
        <dsp:cNvSpPr/>
      </dsp:nvSpPr>
      <dsp:spPr>
        <a:xfrm>
          <a:off x="314455" y="2230638"/>
          <a:ext cx="2489765" cy="10376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Arial Narrow" panose="020B0606020202030204" pitchFamily="34" charset="0"/>
            </a:rPr>
            <a:t>Cochren’s</a:t>
          </a:r>
          <a:r>
            <a:rPr lang="en-US" sz="3200" kern="1200" dirty="0">
              <a:latin typeface="Arial Narrow" panose="020B0606020202030204" pitchFamily="34" charset="0"/>
            </a:rPr>
            <a:t> Q</a:t>
          </a:r>
        </a:p>
      </dsp:txBody>
      <dsp:txXfrm>
        <a:off x="344845" y="2261028"/>
        <a:ext cx="2428985" cy="976823"/>
      </dsp:txXfrm>
    </dsp:sp>
    <dsp:sp modelId="{81128618-D440-4305-B5D1-87FB0374C25E}">
      <dsp:nvSpPr>
        <dsp:cNvPr id="0" name=""/>
        <dsp:cNvSpPr/>
      </dsp:nvSpPr>
      <dsp:spPr>
        <a:xfrm>
          <a:off x="3352093" y="0"/>
          <a:ext cx="3112206" cy="344131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 Narrow" panose="020B0606020202030204" pitchFamily="34" charset="0"/>
            </a:rPr>
            <a:t>Not Normal</a:t>
          </a:r>
        </a:p>
      </dsp:txBody>
      <dsp:txXfrm>
        <a:off x="3352093" y="0"/>
        <a:ext cx="3112206" cy="1032394"/>
      </dsp:txXfrm>
    </dsp:sp>
    <dsp:sp modelId="{7E434FB9-D05D-47C6-A3F6-BA8BC1DC5A58}">
      <dsp:nvSpPr>
        <dsp:cNvPr id="0" name=""/>
        <dsp:cNvSpPr/>
      </dsp:nvSpPr>
      <dsp:spPr>
        <a:xfrm>
          <a:off x="3660078" y="1033402"/>
          <a:ext cx="2489765" cy="10376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 Narrow" panose="020B0606020202030204" pitchFamily="34" charset="0"/>
            </a:rPr>
            <a:t>Sign</a:t>
          </a:r>
        </a:p>
      </dsp:txBody>
      <dsp:txXfrm>
        <a:off x="3690468" y="1063792"/>
        <a:ext cx="2428985" cy="976823"/>
      </dsp:txXfrm>
    </dsp:sp>
    <dsp:sp modelId="{69677557-2E17-4D2F-A7B0-9635C42FF185}">
      <dsp:nvSpPr>
        <dsp:cNvPr id="0" name=""/>
        <dsp:cNvSpPr/>
      </dsp:nvSpPr>
      <dsp:spPr>
        <a:xfrm>
          <a:off x="3660078" y="2230638"/>
          <a:ext cx="2489765" cy="10376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 Narrow" panose="020B0606020202030204" pitchFamily="34" charset="0"/>
            </a:rPr>
            <a:t>Wilcoxon signed-rank</a:t>
          </a:r>
        </a:p>
      </dsp:txBody>
      <dsp:txXfrm>
        <a:off x="3690468" y="2261028"/>
        <a:ext cx="2428985" cy="976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4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5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4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2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1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40.pn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41783"/>
            <a:ext cx="9144000" cy="2168179"/>
          </a:xfrm>
          <a:noFill/>
        </p:spPr>
        <p:txBody>
          <a:bodyPr>
            <a:noAutofit/>
          </a:bodyPr>
          <a:lstStyle/>
          <a:p>
            <a:r>
              <a:rPr lang="en-US" sz="4800" b="1" dirty="0">
                <a:latin typeface="Arial Narrow" panose="020B0606020202030204" pitchFamily="34" charset="0"/>
              </a:rPr>
              <a:t>The Hitchhiker’s Guide to Testing Statistical Significance in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087"/>
            <a:ext cx="9144000" cy="910327"/>
          </a:xfrm>
          <a:noFill/>
        </p:spPr>
        <p:txBody>
          <a:bodyPr>
            <a:norm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Rotem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Dror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Gili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Baumer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Segev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Shlomov</a:t>
            </a:r>
            <a:r>
              <a:rPr lang="en-US" dirty="0">
                <a:latin typeface="Arial Narrow" panose="020B0606020202030204" pitchFamily="34" charset="0"/>
              </a:rPr>
              <a:t>, and </a:t>
            </a:r>
            <a:r>
              <a:rPr lang="en-US" dirty="0" err="1">
                <a:latin typeface="Arial Narrow" panose="020B0606020202030204" pitchFamily="34" charset="0"/>
              </a:rPr>
              <a:t>Roi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Reichart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ACL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" y="4276443"/>
            <a:ext cx="2574235" cy="2574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79" y="94442"/>
            <a:ext cx="2675011" cy="114323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D16E5EE-E64D-47FE-B0F3-0A7B7EA73D94}"/>
              </a:ext>
            </a:extLst>
          </p:cNvPr>
          <p:cNvSpPr/>
          <p:nvPr/>
        </p:nvSpPr>
        <p:spPr>
          <a:xfrm>
            <a:off x="3016727" y="5379687"/>
            <a:ext cx="615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https://github.com/rtmdrr/testSignificanceNLP</a:t>
            </a:r>
          </a:p>
        </p:txBody>
      </p:sp>
    </p:spTree>
    <p:extLst>
      <p:ext uri="{BB962C8B-B14F-4D97-AF65-F5344CB8AC3E}">
        <p14:creationId xmlns:p14="http://schemas.microsoft.com/office/powerpoint/2010/main" val="87827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NLP &amp; Hypothesis Testing -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</a:t>
                </a:r>
                <a:r>
                  <a:rPr lang="en-US" sz="4000" dirty="0">
                    <a:latin typeface="Arial Narrow" panose="020B0606020202030204" pitchFamily="34" charset="0"/>
                  </a:rPr>
                  <a:t>Both algorithms are applied on the </a:t>
                </a:r>
                <a:r>
                  <a:rPr lang="en-US" sz="4000" b="1" dirty="0">
                    <a:latin typeface="Arial Narrow" panose="020B0606020202030204" pitchFamily="34" charset="0"/>
                  </a:rPr>
                  <a:t>same data</a:t>
                </a:r>
                <a:r>
                  <a:rPr lang="en-US" sz="4000" dirty="0">
                    <a:latin typeface="Arial Narrow" panose="020B0606020202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b="1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What is the distribution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Data samples are not independent.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71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Paired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Both algorithms are applied on the </a:t>
            </a:r>
            <a:r>
              <a:rPr lang="en-US" sz="3200" b="1" dirty="0">
                <a:latin typeface="Arial Narrow" panose="020B0606020202030204" pitchFamily="34" charset="0"/>
              </a:rPr>
              <a:t>same data</a:t>
            </a:r>
            <a:r>
              <a:rPr lang="en-US" sz="3200" dirty="0">
                <a:latin typeface="Arial Narrow" panose="020B0606020202030204" pitchFamily="34" charset="0"/>
              </a:rPr>
              <a:t> – dependent</a:t>
            </a:r>
            <a:endParaRPr lang="en-US" sz="32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200" b="1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Paired sample: sample selected from the first population is related to the corresponding sample from the second population</a:t>
            </a:r>
          </a:p>
          <a:p>
            <a:pPr marL="0" indent="0">
              <a:buNone/>
            </a:pP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b="1" dirty="0">
                <a:latin typeface="Arial Narrow" panose="020B0606020202030204" pitchFamily="34" charset="0"/>
              </a:rPr>
              <a:t>Solution: </a:t>
            </a:r>
            <a:r>
              <a:rPr lang="en-US" sz="3200" dirty="0">
                <a:latin typeface="Arial Narrow" panose="020B0606020202030204" pitchFamily="34" charset="0"/>
              </a:rPr>
              <a:t>apply paired-version of statistical test</a:t>
            </a:r>
          </a:p>
          <a:p>
            <a:pPr lvl="1"/>
            <a:r>
              <a:rPr lang="en-US" sz="2800" dirty="0">
                <a:latin typeface="Arial Narrow" panose="020B0606020202030204" pitchFamily="34" charset="0"/>
              </a:rPr>
              <a:t>Paired t-test, Wilcoxon signed-rank test, paired bootstrap…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200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4450928"/>
            <a:ext cx="1058718" cy="10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4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NLP &amp; Hypothesis Testing -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Blip>
                    <a:blip r:embed="rId2"/>
                  </a:buBlip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Both algorithms are applied on the </a:t>
                </a:r>
                <a:r>
                  <a:rPr lang="en-US" sz="3200" b="1" dirty="0">
                    <a:latin typeface="Arial Narrow" panose="020B0606020202030204" pitchFamily="34" charset="0"/>
                  </a:rPr>
                  <a:t>same data</a:t>
                </a:r>
                <a:r>
                  <a:rPr lang="en-US" sz="3200" dirty="0">
                    <a:latin typeface="Arial Narrow" panose="020B0606020202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b="1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4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</a:t>
                </a:r>
                <a:r>
                  <a:rPr lang="en-US" sz="4000" dirty="0">
                    <a:latin typeface="Arial Narrow" panose="020B0606020202030204" pitchFamily="34" charset="0"/>
                  </a:rPr>
                  <a:t>What is the distribution of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4000" dirty="0">
                    <a:latin typeface="Arial Narrow" panose="020B0606020202030204" pitchFamily="34" charset="0"/>
                  </a:rPr>
                  <a:t>?</a:t>
                </a:r>
                <a:r>
                  <a:rPr lang="en-US" sz="4000" dirty="0"/>
                  <a:t> </a:t>
                </a: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4"/>
                  </a:buBlip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4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Data samples are not independent.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25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3200" dirty="0">
                    <a:latin typeface="Arial Narrow" panose="020B0606020202030204" pitchFamily="34" charset="0"/>
                  </a:rPr>
                  <a:t>First case: the distribution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 is Normal</a:t>
                </a: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 fontAlgn="base"/>
                <a:r>
                  <a:rPr lang="en-US" sz="3200" dirty="0">
                    <a:latin typeface="Arial Narrow" panose="020B0606020202030204" pitchFamily="34" charset="0"/>
                  </a:rPr>
                  <a:t>Parametric tests make assumptions about the test statistic distribution, particularly - normal distribution.  </a:t>
                </a:r>
              </a:p>
              <a:p>
                <a:pPr marL="0" indent="0" fontAlgn="base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 fontAlgn="base"/>
                <a:r>
                  <a:rPr lang="en-US" sz="3200" dirty="0">
                    <a:latin typeface="Arial Narrow" panose="020B0606020202030204" pitchFamily="34" charset="0"/>
                  </a:rPr>
                  <a:t>When the parametric test meets assumptions it has high statistical power  </a:t>
                </a:r>
              </a:p>
              <a:p>
                <a:pPr lvl="1" fontAlgn="base"/>
                <a:r>
                  <a:rPr lang="en-US" dirty="0">
                    <a:latin typeface="Arial Narrow" panose="020B0606020202030204" pitchFamily="34" charset="0"/>
                  </a:rPr>
                  <a:t>Linear regression analyses</a:t>
                </a:r>
              </a:p>
              <a:p>
                <a:pPr lvl="1" fontAlgn="base"/>
                <a:r>
                  <a:rPr lang="en-US" b="1" dirty="0">
                    <a:latin typeface="Arial Narrow" panose="020B0606020202030204" pitchFamily="34" charset="0"/>
                  </a:rPr>
                  <a:t>T-tests</a:t>
                </a:r>
                <a:r>
                  <a:rPr lang="en-US" dirty="0">
                    <a:latin typeface="Arial Narrow" panose="020B0606020202030204" pitchFamily="34" charset="0"/>
                  </a:rPr>
                  <a:t> and analyses of variance on the difference of means</a:t>
                </a:r>
              </a:p>
              <a:p>
                <a:pPr lvl="1" fontAlgn="base"/>
                <a:r>
                  <a:rPr lang="en-US" dirty="0">
                    <a:latin typeface="Arial Narrow" panose="020B0606020202030204" pitchFamily="34" charset="0"/>
                  </a:rPr>
                  <a:t>Normal curve Z-tests of the differences of means and proportions</a:t>
                </a: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9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41" y="802074"/>
            <a:ext cx="2705868" cy="17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Parametric Tests – Check for Normality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3200" b="1" dirty="0">
                    <a:latin typeface="Arial Narrow" panose="020B0606020202030204" pitchFamily="34" charset="0"/>
                  </a:rPr>
                  <a:t>Shapiro-Wilk: </a:t>
                </a:r>
                <a:r>
                  <a:rPr lang="en-US" sz="3200" dirty="0">
                    <a:latin typeface="Arial Narrow" panose="020B0606020202030204" pitchFamily="34" charset="0"/>
                  </a:rPr>
                  <a:t>tests if a sample comes from a normally distributed population </a:t>
                </a:r>
              </a:p>
              <a:p>
                <a:pPr marL="0" indent="0" algn="ctr">
                  <a:buNone/>
                </a:pPr>
                <a:r>
                  <a:rPr lang="en-US" sz="2400" dirty="0" err="1">
                    <a:latin typeface="Consolas" panose="020B0609020204030204" pitchFamily="49" charset="0"/>
                  </a:rPr>
                  <a:t>scipy.stats.shapiro</a:t>
                </a:r>
                <a:r>
                  <a:rPr lang="en-US" sz="2400" dirty="0">
                    <a:latin typeface="Consolas" panose="020B0609020204030204" pitchFamily="49" charset="0"/>
                  </a:rPr>
                  <a:t>([a-b </a:t>
                </a: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>
                    <a:latin typeface="Consolas" panose="020B0609020204030204" pitchFamily="49" charset="0"/>
                  </a:rPr>
                  <a:t>a, b </a:t>
                </a: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in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zip</a:t>
                </a:r>
                <a:r>
                  <a:rPr lang="en-US" sz="2400" dirty="0">
                    <a:latin typeface="Consolas" panose="020B0609020204030204" pitchFamily="49" charset="0"/>
                  </a:rPr>
                  <a:t>(</a:t>
                </a:r>
                <a:r>
                  <a:rPr lang="en-US" sz="2400" dirty="0" err="1">
                    <a:latin typeface="Consolas" panose="020B0609020204030204" pitchFamily="49" charset="0"/>
                  </a:rPr>
                  <a:t>res_A</a:t>
                </a:r>
                <a:r>
                  <a:rPr lang="en-US" sz="2400" dirty="0">
                    <a:latin typeface="Consolas" panose="020B0609020204030204" pitchFamily="49" charset="0"/>
                  </a:rPr>
                  <a:t>, </a:t>
                </a:r>
                <a:r>
                  <a:rPr lang="en-US" sz="2400" dirty="0" err="1">
                    <a:latin typeface="Consolas" panose="020B0609020204030204" pitchFamily="49" charset="0"/>
                  </a:rPr>
                  <a:t>res_B</a:t>
                </a:r>
                <a:r>
                  <a:rPr lang="en-US" sz="2400" dirty="0">
                    <a:latin typeface="Consolas" panose="020B0609020204030204" pitchFamily="49" charset="0"/>
                  </a:rPr>
                  <a:t>)])</a:t>
                </a:r>
              </a:p>
              <a:p>
                <a:pPr marL="0" indent="0" algn="ctr"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r>
                  <a:rPr lang="en-US" sz="3200" b="1" dirty="0">
                    <a:latin typeface="Arial Narrow" panose="020B0606020202030204" pitchFamily="34" charset="0"/>
                  </a:rPr>
                  <a:t>Anderson-Darling: </a:t>
                </a:r>
                <a:r>
                  <a:rPr lang="en-US" sz="3200" dirty="0">
                    <a:latin typeface="Arial Narrow" panose="020B0606020202030204" pitchFamily="34" charset="0"/>
                  </a:rPr>
                  <a:t>tests if a sample is drawn from a given distribution</a:t>
                </a:r>
              </a:p>
              <a:p>
                <a:pPr marL="0" indent="0" algn="ctr">
                  <a:buNone/>
                </a:pPr>
                <a:r>
                  <a:rPr lang="en-US" sz="2400" dirty="0" err="1">
                    <a:latin typeface="Consolas" panose="020B0609020204030204" pitchFamily="49" charset="0"/>
                  </a:rPr>
                  <a:t>scipy.stats.anderson</a:t>
                </a:r>
                <a:r>
                  <a:rPr lang="en-US" sz="2400" dirty="0">
                    <a:latin typeface="Consolas" panose="020B0609020204030204" pitchFamily="49" charset="0"/>
                  </a:rPr>
                  <a:t>([a-b </a:t>
                </a: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>
                    <a:latin typeface="Consolas" panose="020B0609020204030204" pitchFamily="49" charset="0"/>
                  </a:rPr>
                  <a:t>a, b </a:t>
                </a: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in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zip</a:t>
                </a:r>
                <a:r>
                  <a:rPr lang="en-US" sz="2400" dirty="0">
                    <a:latin typeface="Consolas" panose="020B0609020204030204" pitchFamily="49" charset="0"/>
                  </a:rPr>
                  <a:t>(</a:t>
                </a:r>
                <a:r>
                  <a:rPr lang="en-US" sz="2400" dirty="0" err="1">
                    <a:latin typeface="Consolas" panose="020B0609020204030204" pitchFamily="49" charset="0"/>
                  </a:rPr>
                  <a:t>res_A</a:t>
                </a:r>
                <a:r>
                  <a:rPr lang="en-US" sz="2400" dirty="0">
                    <a:latin typeface="Consolas" panose="020B0609020204030204" pitchFamily="49" charset="0"/>
                  </a:rPr>
                  <a:t>, </a:t>
                </a:r>
                <a:r>
                  <a:rPr lang="en-US" sz="2400" dirty="0" err="1">
                    <a:latin typeface="Consolas" panose="020B0609020204030204" pitchFamily="49" charset="0"/>
                  </a:rPr>
                  <a:t>res_B</a:t>
                </a:r>
                <a:r>
                  <a:rPr lang="en-US" sz="2400" dirty="0">
                    <a:latin typeface="Consolas" panose="020B0609020204030204" pitchFamily="49" charset="0"/>
                  </a:rPr>
                  <a:t>)], </a:t>
                </a:r>
                <a:r>
                  <a:rPr lang="he-IL" sz="24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norm</a:t>
                </a:r>
                <a:r>
                  <a:rPr lang="he-IL" sz="24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24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r>
                  <a:rPr lang="en-US" sz="3200" b="1" dirty="0">
                    <a:latin typeface="Arial Narrow" panose="020B0606020202030204" pitchFamily="34" charset="0"/>
                  </a:rPr>
                  <a:t>Kolmogorov-Smirnov: </a:t>
                </a:r>
                <a:r>
                  <a:rPr lang="en-US" sz="3200" dirty="0">
                    <a:latin typeface="Arial Narrow" panose="020B0606020202030204" pitchFamily="34" charset="0"/>
                  </a:rPr>
                  <a:t>goodness of fit test. Samples are standardized and compared with a standard normal distribution.</a:t>
                </a:r>
              </a:p>
              <a:p>
                <a:pPr marL="0" indent="0" algn="ctr">
                  <a:buNone/>
                </a:pPr>
                <a:r>
                  <a:rPr lang="en-US" sz="2400" dirty="0" err="1">
                    <a:latin typeface="Consolas" panose="020B0609020204030204" pitchFamily="49" charset="0"/>
                  </a:rPr>
                  <a:t>scipy.stats.kstest</a:t>
                </a:r>
                <a:r>
                  <a:rPr lang="en-US" sz="2400" dirty="0">
                    <a:latin typeface="Consolas" panose="020B0609020204030204" pitchFamily="49" charset="0"/>
                  </a:rPr>
                  <a:t>([a-b </a:t>
                </a: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>
                    <a:latin typeface="Consolas" panose="020B0609020204030204" pitchFamily="49" charset="0"/>
                  </a:rPr>
                  <a:t>a, b </a:t>
                </a: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in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zip</a:t>
                </a:r>
                <a:r>
                  <a:rPr lang="en-US" sz="2400" dirty="0">
                    <a:latin typeface="Consolas" panose="020B0609020204030204" pitchFamily="49" charset="0"/>
                  </a:rPr>
                  <a:t>(</a:t>
                </a:r>
                <a:r>
                  <a:rPr lang="en-US" sz="2400" dirty="0" err="1">
                    <a:latin typeface="Consolas" panose="020B0609020204030204" pitchFamily="49" charset="0"/>
                  </a:rPr>
                  <a:t>res_A</a:t>
                </a:r>
                <a:r>
                  <a:rPr lang="en-US" sz="2400" dirty="0">
                    <a:latin typeface="Consolas" panose="020B0609020204030204" pitchFamily="49" charset="0"/>
                  </a:rPr>
                  <a:t>, </a:t>
                </a:r>
                <a:r>
                  <a:rPr lang="en-US" sz="2400" dirty="0" err="1">
                    <a:latin typeface="Consolas" panose="020B0609020204030204" pitchFamily="49" charset="0"/>
                  </a:rPr>
                  <a:t>res_B</a:t>
                </a:r>
                <a:r>
                  <a:rPr lang="en-US" sz="2400" dirty="0">
                    <a:latin typeface="Consolas" panose="020B0609020204030204" pitchFamily="49" charset="0"/>
                  </a:rPr>
                  <a:t>)], </a:t>
                </a:r>
                <a:r>
                  <a:rPr lang="he-IL" sz="24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norm</a:t>
                </a:r>
                <a:r>
                  <a:rPr lang="he-IL" sz="24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24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𝑆𝑊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40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Non-Parametric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>
                    <a:latin typeface="Arial Narrow" panose="020B0606020202030204" pitchFamily="34" charset="0"/>
                  </a:rPr>
                  <a:t>Second case: the distribution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 is unknown\not normal</a:t>
                </a: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r>
                  <a:rPr lang="en-US" sz="3200" dirty="0">
                    <a:latin typeface="Arial Narrow" panose="020B0606020202030204" pitchFamily="34" charset="0"/>
                  </a:rPr>
                  <a:t>Non parametric tests do not assume anything about the test statistic distribution</a:t>
                </a: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r>
                  <a:rPr lang="en-US" sz="3200" dirty="0">
                    <a:latin typeface="Arial Narrow" panose="020B0606020202030204" pitchFamily="34" charset="0"/>
                  </a:rPr>
                  <a:t>Two types – </a:t>
                </a:r>
                <a:r>
                  <a:rPr lang="en-US" sz="3200" i="1" dirty="0">
                    <a:latin typeface="+mj-lt"/>
                  </a:rPr>
                  <a:t>sampling-free</a:t>
                </a:r>
                <a:r>
                  <a:rPr lang="en-US" sz="3200" dirty="0">
                    <a:latin typeface="Arial Narrow" panose="020B0606020202030204" pitchFamily="34" charset="0"/>
                  </a:rPr>
                  <a:t> and </a:t>
                </a:r>
                <a:r>
                  <a:rPr lang="en-US" sz="3200" i="1" dirty="0">
                    <a:latin typeface="+mj-lt"/>
                  </a:rPr>
                  <a:t>sampling-based</a:t>
                </a:r>
                <a:r>
                  <a:rPr lang="en-US" sz="3200" dirty="0">
                    <a:latin typeface="Arial Narrow" panose="020B0606020202030204" pitchFamily="34" charset="0"/>
                  </a:rPr>
                  <a:t> tests</a:t>
                </a: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7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Sampling-Free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2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84242056"/>
              </p:ext>
            </p:extLst>
          </p:nvPr>
        </p:nvGraphicFramePr>
        <p:xfrm>
          <a:off x="4889500" y="2280636"/>
          <a:ext cx="6464300" cy="344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תמונה 7">
            <a:extLst>
              <a:ext uri="{FF2B5EF4-FFF2-40B4-BE49-F238E27FC236}">
                <a16:creationId xmlns:a16="http://schemas.microsoft.com/office/drawing/2014/main" id="{724B5C1A-27C9-4B9F-8079-75110C714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1568036"/>
            <a:ext cx="3163157" cy="237236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0A5FDE9-625F-47CE-A848-70DBE356CC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735" y="3802103"/>
            <a:ext cx="3614485" cy="237486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3223292-BADF-488B-B738-9283DE7597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6479" y="6023468"/>
            <a:ext cx="3237322" cy="41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3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Sampling-Based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Permutation tests: resamples drawn at random from the original data. </a:t>
            </a:r>
            <a:r>
              <a:rPr lang="en-US" sz="3200" b="1" dirty="0">
                <a:latin typeface="Arial Narrow" panose="020B0606020202030204" pitchFamily="34" charset="0"/>
              </a:rPr>
              <a:t>Without replacements</a:t>
            </a:r>
            <a:r>
              <a:rPr lang="en-US" sz="3200" dirty="0">
                <a:latin typeface="Arial Narrow" panose="020B0606020202030204" pitchFamily="34" charset="0"/>
              </a:rPr>
              <a:t>.</a:t>
            </a:r>
          </a:p>
          <a:p>
            <a:pPr lvl="1"/>
            <a:r>
              <a:rPr lang="en-US" sz="2800" dirty="0">
                <a:latin typeface="Arial Narrow" panose="020B0606020202030204" pitchFamily="34" charset="0"/>
              </a:rPr>
              <a:t>Paired design – consider all possible choices 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dirty="0">
                <a:latin typeface="Arial Narrow" panose="020B0606020202030204" pitchFamily="34" charset="0"/>
              </a:rPr>
              <a:t>of signs to attach to each difference.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Bootstrap: resamples drawn at random from the </a:t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dirty="0">
                <a:latin typeface="Arial Narrow" panose="020B0606020202030204" pitchFamily="34" charset="0"/>
              </a:rPr>
              <a:t>original data. </a:t>
            </a:r>
            <a:r>
              <a:rPr lang="en-US" sz="3200" b="1" dirty="0">
                <a:latin typeface="Arial Narrow" panose="020B0606020202030204" pitchFamily="34" charset="0"/>
              </a:rPr>
              <a:t>With replacements</a:t>
            </a:r>
            <a:r>
              <a:rPr lang="en-US" sz="3200" dirty="0">
                <a:latin typeface="Arial Narrow" panose="020B0606020202030204" pitchFamily="34" charset="0"/>
              </a:rPr>
              <a:t>.</a:t>
            </a:r>
          </a:p>
          <a:p>
            <a:pPr lvl="1"/>
            <a:r>
              <a:rPr lang="en-US" sz="2800" dirty="0">
                <a:latin typeface="Arial Narrow" panose="020B0606020202030204" pitchFamily="34" charset="0"/>
              </a:rPr>
              <a:t>Paired design – sample with repetitions from 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dirty="0">
                <a:latin typeface="Arial Narrow" panose="020B0606020202030204" pitchFamily="34" charset="0"/>
              </a:rPr>
              <a:t>the set of all differences.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200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50" y="2644630"/>
            <a:ext cx="2675450" cy="271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3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NLP &amp; Hypothesis Testing -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Both algorithms are applied on the </a:t>
                </a:r>
                <a:r>
                  <a:rPr lang="en-US" sz="3200" b="1" dirty="0">
                    <a:latin typeface="Arial Narrow" panose="020B0606020202030204" pitchFamily="34" charset="0"/>
                  </a:rPr>
                  <a:t>same data</a:t>
                </a:r>
                <a:r>
                  <a:rPr lang="en-US" sz="3200" dirty="0">
                    <a:latin typeface="Arial Narrow" panose="020B0606020202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b="1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What is the distribution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4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</a:t>
                </a:r>
                <a:r>
                  <a:rPr lang="en-US" sz="4000" dirty="0">
                    <a:latin typeface="Arial Narrow" panose="020B0606020202030204" pitchFamily="34" charset="0"/>
                  </a:rPr>
                  <a:t>Data samples are not independent.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24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NLP Data and I.I.D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Many NLP datasets have dependent samples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All statistical test assume independency =&gt; all tests are invalid, impact hard to quantify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b="1" dirty="0">
                <a:latin typeface="Arial Narrow" panose="020B0606020202030204" pitchFamily="34" charset="0"/>
              </a:rPr>
              <a:t>Solution: </a:t>
            </a:r>
            <a:r>
              <a:rPr lang="en-US" sz="3200" dirty="0">
                <a:latin typeface="Arial Narrow" panose="020B0606020202030204" pitchFamily="34" charset="0"/>
              </a:rPr>
              <a:t>come up with statistical tests </a:t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dirty="0">
                <a:latin typeface="Arial Narrow" panose="020B0606020202030204" pitchFamily="34" charset="0"/>
              </a:rPr>
              <a:t>		that allow dependencies</a:t>
            </a:r>
          </a:p>
          <a:p>
            <a:pPr marL="0" indent="0">
              <a:buNone/>
            </a:pPr>
            <a:endParaRPr lang="en-US" sz="3200" b="1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94" y="3695699"/>
            <a:ext cx="3657023" cy="29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8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 want to be… 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			</a:t>
            </a:r>
            <a:r>
              <a:rPr lang="en-US" sz="48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Narrow" panose="020B0606020202030204" pitchFamily="34" charset="0"/>
              </a:rPr>
              <a:t>  </a:t>
            </a:r>
            <a:r>
              <a:rPr lang="en-US" sz="6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state of the art</a:t>
            </a:r>
            <a:endParaRPr lang="en-US" sz="4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Bauhaus 93" panose="04030905020B02020C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901472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901472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13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NLP &amp;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Both algorithms are applied on the </a:t>
                </a:r>
                <a:r>
                  <a:rPr lang="en-US" sz="3200" b="1" dirty="0">
                    <a:latin typeface="Arial Narrow" panose="020B0606020202030204" pitchFamily="34" charset="0"/>
                  </a:rPr>
                  <a:t>same data</a:t>
                </a:r>
                <a:r>
                  <a:rPr lang="en-US" sz="3200" dirty="0">
                    <a:latin typeface="Arial Narrow" panose="020B0606020202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b="1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What is the distribution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>
                  <a:buBlip>
                    <a:blip r:embed="rId4"/>
                  </a:buBlip>
                </a:pPr>
                <a:r>
                  <a:rPr lang="en-US" sz="3200" dirty="0">
                    <a:latin typeface="Arial Narrow" panose="020B0606020202030204" pitchFamily="34" charset="0"/>
                  </a:rPr>
                  <a:t> Data samples are not independent.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37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Simple Guide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67" y="365125"/>
            <a:ext cx="7445933" cy="6079821"/>
          </a:xfrm>
        </p:spPr>
      </p:pic>
    </p:spTree>
    <p:extLst>
      <p:ext uri="{BB962C8B-B14F-4D97-AF65-F5344CB8AC3E}">
        <p14:creationId xmlns:p14="http://schemas.microsoft.com/office/powerpoint/2010/main" val="96653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Thank You for Listening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Questions?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14196F-C6C1-4954-8B01-A1C374E19C35}"/>
              </a:ext>
            </a:extLst>
          </p:cNvPr>
          <p:cNvSpPr/>
          <p:nvPr/>
        </p:nvSpPr>
        <p:spPr>
          <a:xfrm>
            <a:off x="3016727" y="5379687"/>
            <a:ext cx="615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https://github.com/rtmdrr/testSignificanceNLP</a:t>
            </a:r>
          </a:p>
        </p:txBody>
      </p:sp>
    </p:spTree>
    <p:extLst>
      <p:ext uri="{BB962C8B-B14F-4D97-AF65-F5344CB8AC3E}">
        <p14:creationId xmlns:p14="http://schemas.microsoft.com/office/powerpoint/2010/main" val="98672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28" y="5340234"/>
            <a:ext cx="3048000" cy="1386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This is not enough!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>
                    <a:latin typeface="Arial Narrow" panose="020B0606020202030204" pitchFamily="34" charset="0"/>
                  </a:rPr>
                  <a:t>The difference between the performance of algorithm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 could be coincidental!</a:t>
                </a:r>
              </a:p>
              <a:p>
                <a:r>
                  <a:rPr lang="en-US" sz="3200" dirty="0">
                    <a:latin typeface="Arial Narrow" panose="020B0606020202030204" pitchFamily="34" charset="0"/>
                  </a:rPr>
                  <a:t>We need to make sure that the probability of making a false claim is very small.</a:t>
                </a:r>
              </a:p>
              <a:p>
                <a:r>
                  <a:rPr lang="en-US" sz="3200" dirty="0">
                    <a:latin typeface="Arial Narrow" panose="020B0606020202030204" pitchFamily="34" charset="0"/>
                  </a:rPr>
                  <a:t> We can do so by…</a:t>
                </a: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4000" dirty="0">
                    <a:latin typeface="Arial Narrow" panose="020B0606020202030204" pitchFamily="34" charset="0"/>
                  </a:rPr>
                  <a:t>Testing Statistical Significance!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NLP &amp; Hypothesis Testing – Survey ACL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>
                    <a:latin typeface="Arial Narrow" panose="020B0606020202030204" pitchFamily="34" charset="0"/>
                  </a:rPr>
                  <a:t>180 experimental long papers</a:t>
                </a:r>
              </a:p>
              <a:p>
                <a:r>
                  <a:rPr lang="en-US" sz="3200" dirty="0">
                    <a:latin typeface="Arial Narrow" panose="020B0606020202030204" pitchFamily="34" charset="0"/>
                  </a:rPr>
                  <a:t>63 checked statistical significance</a:t>
                </a:r>
              </a:p>
              <a:p>
                <a:r>
                  <a:rPr lang="en-US" sz="3200" dirty="0">
                    <a:latin typeface="Arial Narrow" panose="020B0606020202030204" pitchFamily="34" charset="0"/>
                  </a:rPr>
                  <a:t>Only 42 mentioned the name of the statistical test</a:t>
                </a:r>
              </a:p>
              <a:p>
                <a:r>
                  <a:rPr lang="en-US" sz="3200" b="1" dirty="0">
                    <a:latin typeface="Arial Narrow" panose="020B0606020202030204" pitchFamily="34" charset="0"/>
                  </a:rPr>
                  <a:t>Only 36 used the correct statistical test -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3200" b="1" dirty="0">
                    <a:latin typeface="Arial Narrow" panose="020B0606020202030204" pitchFamily="34" charset="0"/>
                  </a:rPr>
                  <a:t> of all papers!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/>
          </p:nvPr>
        </p:nvGraphicFramePr>
        <p:xfrm>
          <a:off x="8158017" y="4285670"/>
          <a:ext cx="3195783" cy="2419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4498108" y="4285670"/>
          <a:ext cx="3195783" cy="2419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/>
          <p:cNvGraphicFramePr/>
          <p:nvPr>
            <p:extLst/>
          </p:nvPr>
        </p:nvGraphicFramePr>
        <p:xfrm>
          <a:off x="951345" y="4285671"/>
          <a:ext cx="3195783" cy="2419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80860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Simple Guide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67" y="365125"/>
            <a:ext cx="7445933" cy="6079821"/>
          </a:xfrm>
        </p:spPr>
      </p:pic>
    </p:spTree>
    <p:extLst>
      <p:ext uri="{BB962C8B-B14F-4D97-AF65-F5344CB8AC3E}">
        <p14:creationId xmlns:p14="http://schemas.microsoft.com/office/powerpoint/2010/main" val="69035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Statistical Significance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0" dirty="0">
                    <a:latin typeface="Arial Narrow" panose="020B0606020202030204" pitchFamily="34" charset="0"/>
                  </a:rPr>
                  <a:t>Let: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 Narrow" panose="020B0606020202030204" pitchFamily="34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 Narrow" panose="020B0606020202030204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84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Statistical Significance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r>
                  <a:rPr lang="en-US" sz="3200" dirty="0">
                    <a:latin typeface="Arial Narrow" panose="020B0606020202030204" pitchFamily="34" charset="0"/>
                  </a:rPr>
                  <a:t>The smaller the p-value is, the higher the indication that the null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, does not hold.</a:t>
                </a: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r>
                  <a:rPr lang="en-US" sz="3200" dirty="0">
                    <a:latin typeface="Arial Narrow" panose="020B0606020202030204" pitchFamily="34" charset="0"/>
                  </a:rPr>
                  <a:t>We reject the null hypothesis if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Arial Narrow" panose="020B0606020202030204" pitchFamily="34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3200" b="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Statistical Significance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Type </a:t>
                </a:r>
                <a:r>
                  <a:rPr lang="en-US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I </a:t>
                </a:r>
                <a:r>
                  <a:rPr lang="en-US" sz="3200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error </a:t>
                </a:r>
                <a:r>
                  <a:rPr lang="en-US" sz="3200" dirty="0">
                    <a:latin typeface="Arial Narrow" panose="020B0606020202030204" pitchFamily="34" charset="0"/>
                  </a:rPr>
                  <a:t>– rejecting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 when it is true</a:t>
                </a:r>
              </a:p>
              <a:p>
                <a:pPr marL="0" indent="0">
                  <a:buNone/>
                </a:pPr>
                <a:endParaRPr lang="en-US" sz="3600" dirty="0">
                  <a:latin typeface="Arial Narrow" panose="020B0606020202030204" pitchFamily="34" charset="0"/>
                </a:endParaRPr>
              </a:p>
              <a:p>
                <a:r>
                  <a:rPr lang="en-US" sz="3200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Type</a:t>
                </a:r>
                <a:r>
                  <a:rPr lang="en-US" sz="3600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sz="3200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II error </a:t>
                </a:r>
                <a:r>
                  <a:rPr lang="en-US" sz="3200" dirty="0">
                    <a:latin typeface="Arial Narrow" panose="020B0606020202030204" pitchFamily="34" charset="0"/>
                  </a:rPr>
                  <a:t>–not rejecting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 when the alternative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 is true</a:t>
                </a: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  <a:p>
                <a:r>
                  <a:rPr lang="en-US" sz="3200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Significance level </a:t>
                </a:r>
                <a:r>
                  <a:rPr lang="en-US" sz="3200" dirty="0">
                    <a:latin typeface="Arial Narrow" panose="020B0606020202030204" pitchFamily="34" charset="0"/>
                  </a:rPr>
                  <a:t>– probability of making type I error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>
                    <a:latin typeface="Arial Narrow" panose="020B0606020202030204" pitchFamily="34" charset="0"/>
                  </a:rPr>
                  <a:t>) </a:t>
                </a: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r>
                  <a:rPr lang="en-US" sz="3200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Significance Power </a:t>
                </a:r>
                <a:r>
                  <a:rPr lang="en-US" sz="3200" dirty="0">
                    <a:latin typeface="Arial Narrow" panose="020B0606020202030204" pitchFamily="34" charset="0"/>
                  </a:rPr>
                  <a:t>– probability of </a:t>
                </a:r>
                <a:r>
                  <a:rPr lang="en-US" sz="3200" b="1" dirty="0">
                    <a:latin typeface="Arial Narrow" panose="020B0606020202030204" pitchFamily="34" charset="0"/>
                  </a:rPr>
                  <a:t>not</a:t>
                </a:r>
                <a:r>
                  <a:rPr lang="en-US" sz="3200" dirty="0">
                    <a:latin typeface="Arial Narrow" panose="020B0606020202030204" pitchFamily="34" charset="0"/>
                  </a:rPr>
                  <a:t> making type II error </a:t>
                </a:r>
              </a:p>
              <a:p>
                <a:pPr marL="0" indent="0">
                  <a:buNone/>
                </a:pPr>
                <a:endParaRPr lang="en-US" sz="3200" dirty="0">
                  <a:latin typeface="Arial Narrow" panose="020B0606020202030204" pitchFamily="34" charset="0"/>
                </a:endParaRPr>
              </a:p>
              <a:p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0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2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Arial Narrow" panose="020B0606020202030204" pitchFamily="34" charset="0"/>
              </a:rPr>
              <a:t>Let’s all test for statistical significance!</a:t>
            </a:r>
          </a:p>
          <a:p>
            <a:pPr marL="0" indent="0">
              <a:buNone/>
            </a:pPr>
            <a:r>
              <a:rPr lang="en-US" sz="4400" dirty="0">
                <a:latin typeface="Arial Narrow" panose="020B0606020202030204" pitchFamily="34" charset="0"/>
              </a:rPr>
              <a:t>Why not?</a:t>
            </a:r>
          </a:p>
          <a:p>
            <a:pPr marL="0" indent="0">
              <a:buNone/>
            </a:pP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2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5" name="Diagram 7">
            <a:extLst>
              <a:ext uri="{FF2B5EF4-FFF2-40B4-BE49-F238E27FC236}">
                <a16:creationId xmlns:a16="http://schemas.microsoft.com/office/drawing/2014/main" id="{CAAEA554-90FC-40F9-972C-2B109439E1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641093"/>
              </p:ext>
            </p:extLst>
          </p:nvPr>
        </p:nvGraphicFramePr>
        <p:xfrm>
          <a:off x="4930219" y="2780908"/>
          <a:ext cx="6423581" cy="3924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70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10214</TotalTime>
  <Words>773</Words>
  <Application>Microsoft Office PowerPoint</Application>
  <PresentationFormat>מסך רחב</PresentationFormat>
  <Paragraphs>159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32" baseType="lpstr">
      <vt:lpstr>Arial</vt:lpstr>
      <vt:lpstr>Arial Narrow</vt:lpstr>
      <vt:lpstr>Bauhaus 93</vt:lpstr>
      <vt:lpstr>Calibri</vt:lpstr>
      <vt:lpstr>Calibri Light</vt:lpstr>
      <vt:lpstr>Cambria Math</vt:lpstr>
      <vt:lpstr>Consolas</vt:lpstr>
      <vt:lpstr>Guttman Yad</vt:lpstr>
      <vt:lpstr>Wingdings</vt:lpstr>
      <vt:lpstr>Office Theme</vt:lpstr>
      <vt:lpstr>The Hitchhiker’s Guide to Testing Statistical Significance in NLP</vt:lpstr>
      <vt:lpstr>I want to be…       state of the art</vt:lpstr>
      <vt:lpstr>This is not enough!</vt:lpstr>
      <vt:lpstr>NLP &amp; Hypothesis Testing – Survey ACL 2017</vt:lpstr>
      <vt:lpstr>Simple Guide</vt:lpstr>
      <vt:lpstr>Statistical Significance Hypothesis Testing</vt:lpstr>
      <vt:lpstr>Statistical Significance Hypothesis Testing</vt:lpstr>
      <vt:lpstr>Statistical Significance Hypothesis Testing</vt:lpstr>
      <vt:lpstr>So…</vt:lpstr>
      <vt:lpstr>NLP &amp; Hypothesis Testing - Problems</vt:lpstr>
      <vt:lpstr>Paired Statistical Tests</vt:lpstr>
      <vt:lpstr>NLP &amp; Hypothesis Testing - Problems</vt:lpstr>
      <vt:lpstr>Parametric Tests</vt:lpstr>
      <vt:lpstr>Parametric Tests – Check for Normality</vt:lpstr>
      <vt:lpstr>Non-Parametric Tests</vt:lpstr>
      <vt:lpstr>Sampling-Free Non-Parametric Tests</vt:lpstr>
      <vt:lpstr>Sampling-Based Non-Parametric Tests</vt:lpstr>
      <vt:lpstr>NLP &amp; Hypothesis Testing - Problems</vt:lpstr>
      <vt:lpstr>NLP Data and I.I.D Assumption</vt:lpstr>
      <vt:lpstr>NLP &amp; Hypothesis Testing</vt:lpstr>
      <vt:lpstr>Simple Guide</vt:lpstr>
      <vt:lpstr> Thank You for Listening Questions? 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Significance Testing for Natural language Processing</dc:title>
  <dc:creator>Administrator</dc:creator>
  <cp:lastModifiedBy>lenovo</cp:lastModifiedBy>
  <cp:revision>168</cp:revision>
  <dcterms:created xsi:type="dcterms:W3CDTF">2018-05-07T06:11:27Z</dcterms:created>
  <dcterms:modified xsi:type="dcterms:W3CDTF">2018-07-15T05:49:07Z</dcterms:modified>
</cp:coreProperties>
</file>