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30"/>
  </p:notesMasterIdLst>
  <p:sldIdLst>
    <p:sldId id="256" r:id="rId2"/>
    <p:sldId id="288" r:id="rId3"/>
    <p:sldId id="289" r:id="rId4"/>
    <p:sldId id="278" r:id="rId5"/>
    <p:sldId id="281" r:id="rId6"/>
    <p:sldId id="303" r:id="rId7"/>
    <p:sldId id="290" r:id="rId8"/>
    <p:sldId id="291" r:id="rId9"/>
    <p:sldId id="304" r:id="rId10"/>
    <p:sldId id="282" r:id="rId11"/>
    <p:sldId id="280" r:id="rId12"/>
    <p:sldId id="292" r:id="rId13"/>
    <p:sldId id="295" r:id="rId14"/>
    <p:sldId id="298" r:id="rId15"/>
    <p:sldId id="273" r:id="rId16"/>
    <p:sldId id="274" r:id="rId17"/>
    <p:sldId id="283" r:id="rId18"/>
    <p:sldId id="284" r:id="rId19"/>
    <p:sldId id="296" r:id="rId20"/>
    <p:sldId id="276" r:id="rId21"/>
    <p:sldId id="302" r:id="rId22"/>
    <p:sldId id="299" r:id="rId23"/>
    <p:sldId id="277" r:id="rId24"/>
    <p:sldId id="301" r:id="rId25"/>
    <p:sldId id="300" r:id="rId26"/>
    <p:sldId id="285" r:id="rId27"/>
    <p:sldId id="286"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56159" autoAdjust="0"/>
  </p:normalViewPr>
  <p:slideViewPr>
    <p:cSldViewPr snapToGrid="0">
      <p:cViewPr varScale="1">
        <p:scale>
          <a:sx n="38" d="100"/>
          <a:sy n="38" d="100"/>
        </p:scale>
        <p:origin x="17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iagrams/_rels/data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image" Target="../media/image71.png"/></Relationships>
</file>

<file path=ppt/diagrams/_rels/data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image" Target="../media/image150.png"/><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image" Target="../media/image210.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B7C69-A477-4690-92A0-8A050E3253E5}"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97611A1D-6C10-4F79-A698-06EB58FC09B4}">
      <dgm:prSet phldrT="[Text]" custT="1"/>
      <dgm:spPr>
        <a:noFill/>
        <a:ln>
          <a:noFill/>
        </a:ln>
      </dgm:spPr>
      <dgm:t>
        <a:bodyPr/>
        <a:lstStyle/>
        <a:p>
          <a:pPr algn="l"/>
          <a:r>
            <a:rPr lang="en-US" sz="4000" dirty="0">
              <a:latin typeface="Arial Narrow" panose="020B0606020202030204" pitchFamily="34" charset="0"/>
            </a:rPr>
            <a:t>Ingredients</a:t>
          </a:r>
          <a:endParaRPr lang="en-US" sz="2800" dirty="0">
            <a:latin typeface="Arial Narrow" panose="020B0606020202030204" pitchFamily="34" charset="0"/>
          </a:endParaRPr>
        </a:p>
      </dgm:t>
    </dgm:pt>
    <dgm:pt modelId="{41E0EC2D-45C1-4C7D-A790-2D016C66605A}" type="parTrans" cxnId="{38962718-01D6-4CBB-A7E0-60B67A86190F}">
      <dgm:prSet/>
      <dgm:spPr/>
      <dgm:t>
        <a:bodyPr/>
        <a:lstStyle/>
        <a:p>
          <a:endParaRPr lang="en-US"/>
        </a:p>
      </dgm:t>
    </dgm:pt>
    <dgm:pt modelId="{C794CA90-7C3C-4F80-906B-FD532A9015F3}" type="sibTrans" cxnId="{38962718-01D6-4CBB-A7E0-60B67A86190F}">
      <dgm:prSet/>
      <dgm:spPr/>
      <dgm:t>
        <a:bodyPr/>
        <a:lstStyle/>
        <a:p>
          <a:endParaRPr lang="en-US"/>
        </a:p>
      </dgm:t>
    </dgm:pt>
    <mc:AlternateContent xmlns:mc="http://schemas.openxmlformats.org/markup-compatibility/2006" xmlns:a14="http://schemas.microsoft.com/office/drawing/2010/main">
      <mc:Choice Requires="a14">
        <dgm:pt modelId="{F016D3A9-75A9-4500-9751-69D85BD6B149}">
          <dgm:prSet phldrT="[Text]"/>
          <dgm:spPr>
            <a:noFill/>
            <a:ln>
              <a:solidFill>
                <a:schemeClr val="dk1">
                  <a:hueOff val="0"/>
                  <a:satOff val="0"/>
                  <a:lumOff val="0"/>
                </a:schemeClr>
              </a:solidFill>
              <a:prstDash val="sysDot"/>
            </a:ln>
          </dgm:spPr>
          <dgm:t>
            <a:bodyPr/>
            <a:lstStyle/>
            <a:p>
              <a:r>
                <a:rPr lang="en-US" i="1" dirty="0">
                  <a:effectLst/>
                  <a:latin typeface="Arial Narrow" panose="020B0606020202030204" pitchFamily="34" charset="0"/>
                  <a:cs typeface="Guttman Yad" panose="02010401010101010101" pitchFamily="2" charset="-79"/>
                </a:rPr>
                <a:t> </a:t>
              </a:r>
              <a14:m>
                <m:oMath xmlns:m="http://schemas.openxmlformats.org/officeDocument/2006/math">
                  <m:r>
                    <a:rPr lang="en-US"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𝐴</m:t>
                  </m:r>
                </m:oMath>
              </a14:m>
              <a:r>
                <a:rPr lang="en-US" dirty="0">
                  <a:latin typeface="Arial Narrow" panose="020B0606020202030204" pitchFamily="34" charset="0"/>
                  <a:cs typeface="Guttman Yad" panose="02010401010101010101" pitchFamily="2" charset="-79"/>
                </a:rPr>
                <a:t> – my new algorithm</a:t>
              </a:r>
            </a:p>
          </dgm:t>
        </dgm:pt>
      </mc:Choice>
      <mc:Fallback xmlns="">
        <dgm:pt modelId="{F016D3A9-75A9-4500-9751-69D85BD6B149}">
          <dgm:prSet phldrT="[Text]"/>
          <dgm:spPr>
            <a:noFill/>
            <a:ln>
              <a:solidFill>
                <a:schemeClr val="dk1">
                  <a:hueOff val="0"/>
                  <a:satOff val="0"/>
                  <a:lumOff val="0"/>
                </a:schemeClr>
              </a:solidFill>
              <a:prstDash val="sysDot"/>
            </a:ln>
          </dgm:spPr>
          <dgm:t>
            <a:bodyPr/>
            <a:lstStyle/>
            <a:p>
              <a:r>
                <a:rPr lang="en-US" i="1" dirty="0" smtClean="0">
                  <a:effectLst/>
                  <a:latin typeface="Arial Narrow" panose="020B0606020202030204" pitchFamily="34" charset="0"/>
                  <a:cs typeface="Guttman Yad" panose="02010401010101010101" pitchFamily="2" charset="-79"/>
                </a:rPr>
                <a:t> </a:t>
              </a:r>
              <a:r>
                <a:rPr lang="en-US" i="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a:t>𝐴</a:t>
              </a:r>
              <a:r>
                <a:rPr lang="en-US" dirty="0" smtClean="0">
                  <a:latin typeface="Arial Narrow" panose="020B0606020202030204" pitchFamily="34" charset="0"/>
                  <a:cs typeface="Guttman Yad" panose="02010401010101010101" pitchFamily="2" charset="-79"/>
                </a:rPr>
                <a:t> </a:t>
              </a:r>
              <a:r>
                <a:rPr lang="en-US" dirty="0" smtClean="0">
                  <a:latin typeface="Arial Narrow" panose="020B0606020202030204" pitchFamily="34" charset="0"/>
                  <a:cs typeface="Guttman Yad" panose="02010401010101010101" pitchFamily="2" charset="-79"/>
                </a:rPr>
                <a:t>– my </a:t>
              </a:r>
              <a:r>
                <a:rPr lang="en-US" dirty="0" smtClean="0">
                  <a:latin typeface="Arial Narrow" panose="020B0606020202030204" pitchFamily="34" charset="0"/>
                  <a:cs typeface="Guttman Yad" panose="02010401010101010101" pitchFamily="2" charset="-79"/>
                </a:rPr>
                <a:t>new </a:t>
              </a:r>
              <a:r>
                <a:rPr lang="en-US" dirty="0" smtClean="0">
                  <a:latin typeface="Arial Narrow" panose="020B0606020202030204" pitchFamily="34" charset="0"/>
                  <a:cs typeface="Guttman Yad" panose="02010401010101010101" pitchFamily="2" charset="-79"/>
                </a:rPr>
                <a:t>algorithm</a:t>
              </a:r>
              <a:endParaRPr lang="en-US" dirty="0">
                <a:latin typeface="Arial Narrow" panose="020B0606020202030204" pitchFamily="34" charset="0"/>
                <a:cs typeface="Guttman Yad" panose="02010401010101010101" pitchFamily="2" charset="-79"/>
              </a:endParaRPr>
            </a:p>
          </dgm:t>
        </dgm:pt>
      </mc:Fallback>
    </mc:AlternateContent>
    <dgm:pt modelId="{3292E30D-AF10-49AF-8C16-BCB5B585409A}" type="parTrans" cxnId="{751B07A5-CB5F-4599-A7D1-7552FE7A12C5}">
      <dgm:prSet/>
      <dgm:spPr/>
      <dgm:t>
        <a:bodyPr/>
        <a:lstStyle/>
        <a:p>
          <a:endParaRPr lang="en-US"/>
        </a:p>
      </dgm:t>
    </dgm:pt>
    <dgm:pt modelId="{0ADFEAD1-5058-454A-9B00-E65A900218E7}" type="sibTrans" cxnId="{751B07A5-CB5F-4599-A7D1-7552FE7A12C5}">
      <dgm:prSet/>
      <dgm:spPr/>
      <dgm:t>
        <a:bodyPr/>
        <a:lstStyle/>
        <a:p>
          <a:endParaRPr lang="en-US"/>
        </a:p>
      </dgm:t>
    </dgm:pt>
    <mc:AlternateContent xmlns:mc="http://schemas.openxmlformats.org/markup-compatibility/2006" xmlns:a14="http://schemas.microsoft.com/office/drawing/2010/main">
      <mc:Choice Requires="a14">
        <dgm:pt modelId="{A76EF8FC-17B8-4547-BD02-0097A2356612}">
          <dgm:prSet phldrT="[Text]"/>
          <dgm:spPr>
            <a:noFill/>
            <a:ln>
              <a:solidFill>
                <a:schemeClr val="dk1">
                  <a:hueOff val="0"/>
                  <a:satOff val="0"/>
                  <a:lumOff val="0"/>
                </a:schemeClr>
              </a:solidFill>
              <a:prstDash val="sysDot"/>
            </a:ln>
          </dgm:spPr>
          <dgm:t>
            <a:bodyPr/>
            <a:lstStyle/>
            <a:p>
              <a:r>
                <a:rPr lang="en-US" i="1" dirty="0">
                  <a:latin typeface="Arial Narrow" panose="020B0606020202030204" pitchFamily="34" charset="0"/>
                  <a:cs typeface="Guttman Yad" panose="02010401010101010101" pitchFamily="2" charset="-79"/>
                </a:rPr>
                <a:t> </a:t>
              </a:r>
              <a14:m>
                <m:oMath xmlns:m="http://schemas.openxmlformats.org/officeDocument/2006/math">
                  <m:r>
                    <a:rPr lang="en-US"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𝐵</m:t>
                  </m:r>
                </m:oMath>
              </a14:m>
              <a:r>
                <a:rPr lang="en-US" dirty="0">
                  <a:latin typeface="Arial Narrow" panose="020B0606020202030204" pitchFamily="34" charset="0"/>
                  <a:cs typeface="Guttman Yad" panose="02010401010101010101" pitchFamily="2" charset="-79"/>
                </a:rPr>
                <a:t> – current SOTA algorithm</a:t>
              </a:r>
            </a:p>
          </dgm:t>
        </dgm:pt>
      </mc:Choice>
      <mc:Fallback xmlns="">
        <dgm:pt modelId="{A76EF8FC-17B8-4547-BD02-0097A2356612}">
          <dgm:prSet phldrT="[Text]"/>
          <dgm:spPr>
            <a:noFill/>
            <a:ln>
              <a:solidFill>
                <a:schemeClr val="dk1">
                  <a:hueOff val="0"/>
                  <a:satOff val="0"/>
                  <a:lumOff val="0"/>
                </a:schemeClr>
              </a:solidFill>
              <a:prstDash val="sysDot"/>
            </a:ln>
          </dgm:spPr>
          <dgm:t>
            <a:bodyPr/>
            <a:lstStyle/>
            <a:p>
              <a:r>
                <a:rPr lang="en-US" i="1" dirty="0" smtClean="0">
                  <a:latin typeface="Arial Narrow" panose="020B0606020202030204" pitchFamily="34" charset="0"/>
                  <a:cs typeface="Guttman Yad" panose="02010401010101010101" pitchFamily="2" charset="-79"/>
                </a:rPr>
                <a:t> </a:t>
              </a:r>
              <a:r>
                <a:rPr lang="en-US" i="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a:t>𝐵</a:t>
              </a:r>
              <a:r>
                <a:rPr lang="en-US" dirty="0" smtClean="0">
                  <a:latin typeface="Arial Narrow" panose="020B0606020202030204" pitchFamily="34" charset="0"/>
                  <a:cs typeface="Guttman Yad" panose="02010401010101010101" pitchFamily="2" charset="-79"/>
                </a:rPr>
                <a:t> </a:t>
              </a:r>
              <a:r>
                <a:rPr lang="en-US" dirty="0" smtClean="0">
                  <a:latin typeface="Arial Narrow" panose="020B0606020202030204" pitchFamily="34" charset="0"/>
                  <a:cs typeface="Guttman Yad" panose="02010401010101010101" pitchFamily="2" charset="-79"/>
                </a:rPr>
                <a:t>– current SOTA algorithm</a:t>
              </a:r>
              <a:endParaRPr lang="en-US" dirty="0">
                <a:latin typeface="Arial Narrow" panose="020B0606020202030204" pitchFamily="34" charset="0"/>
                <a:cs typeface="Guttman Yad" panose="02010401010101010101" pitchFamily="2" charset="-79"/>
              </a:endParaRPr>
            </a:p>
          </dgm:t>
        </dgm:pt>
      </mc:Fallback>
    </mc:AlternateContent>
    <dgm:pt modelId="{C16E6F65-F494-4884-A055-A29826B11715}" type="parTrans" cxnId="{99034547-8E6B-43EA-A387-CAC1772406B8}">
      <dgm:prSet/>
      <dgm:spPr/>
      <dgm:t>
        <a:bodyPr/>
        <a:lstStyle/>
        <a:p>
          <a:endParaRPr lang="en-US"/>
        </a:p>
      </dgm:t>
    </dgm:pt>
    <dgm:pt modelId="{550EC091-BE28-4098-878B-EAA43989F371}" type="sibTrans" cxnId="{99034547-8E6B-43EA-A387-CAC1772406B8}">
      <dgm:prSet/>
      <dgm:spPr/>
      <dgm:t>
        <a:bodyPr/>
        <a:lstStyle/>
        <a:p>
          <a:endParaRPr lang="en-US"/>
        </a:p>
      </dgm:t>
    </dgm:pt>
    <mc:AlternateContent xmlns:mc="http://schemas.openxmlformats.org/markup-compatibility/2006" xmlns:a14="http://schemas.microsoft.com/office/drawing/2010/main">
      <mc:Choice Requires="a14">
        <dgm:pt modelId="{6543D77D-352A-410B-91F8-A1EC13CC47F1}">
          <dgm:prSet phldrT="[Text]"/>
          <dgm:spPr>
            <a:noFill/>
            <a:ln>
              <a:solidFill>
                <a:schemeClr val="dk1">
                  <a:hueOff val="0"/>
                  <a:satOff val="0"/>
                  <a:lumOff val="0"/>
                </a:schemeClr>
              </a:solidFill>
              <a:prstDash val="sysDot"/>
            </a:ln>
          </dgm:spPr>
          <dgm:t>
            <a:bodyPr/>
            <a:lstStyle/>
            <a:p>
              <a:r>
                <a:rPr lang="en-US" dirty="0">
                  <a:latin typeface="Arial Narrow" panose="020B0606020202030204" pitchFamily="34" charset="0"/>
                  <a:cs typeface="Guttman Yad" panose="02010401010101010101" pitchFamily="2" charset="-79"/>
                </a:rPr>
                <a:t>Data - </a:t>
              </a:r>
              <a14:m>
                <m:oMath xmlns:m="http://schemas.openxmlformats.org/officeDocument/2006/math">
                  <m:sSub>
                    <m:sSubPr>
                      <m:ctrlP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1</m:t>
                      </m:r>
                    </m:sub>
                  </m:sSub>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m:t>
                  </m:r>
                  <m:sSub>
                    <m:sSubPr>
                      <m:ctrlP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2</m:t>
                      </m:r>
                    </m:sub>
                  </m:sSub>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m:t>
                  </m:r>
                  <m:sSub>
                    <m:sSubPr>
                      <m:ctrlP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b="0" i="1"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𝑛</m:t>
                      </m:r>
                    </m:sub>
                  </m:sSub>
                </m:oMath>
              </a14:m>
              <a:endParaRPr lang="en-US"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dgm:t>
        </dgm:pt>
      </mc:Choice>
      <mc:Fallback xmlns="">
        <dgm:pt modelId="{6543D77D-352A-410B-91F8-A1EC13CC47F1}">
          <dgm:prSet phldrT="[Text]"/>
          <dgm:spPr>
            <a:noFill/>
            <a:ln>
              <a:solidFill>
                <a:schemeClr val="dk1">
                  <a:hueOff val="0"/>
                  <a:satOff val="0"/>
                  <a:lumOff val="0"/>
                </a:schemeClr>
              </a:solidFill>
              <a:prstDash val="sysDot"/>
            </a:ln>
          </dgm:spPr>
          <dgm:t>
            <a:bodyPr/>
            <a:lstStyle/>
            <a:p>
              <a:r>
                <a:rPr lang="en-US" dirty="0" smtClean="0">
                  <a:latin typeface="Arial Narrow" panose="020B0606020202030204" pitchFamily="34" charset="0"/>
                  <a:cs typeface="Guttman Yad" panose="02010401010101010101" pitchFamily="2" charset="-79"/>
                </a:rPr>
                <a:t>Data - </a:t>
              </a:r>
              <a:r>
                <a:rPr lang="en-US" i="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a:t>𝐷</a:t>
              </a:r>
              <a:r>
                <a:rPr lang="en-US" b="0" i="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a:t>_1,𝐷_2,…,𝐷_𝑛</a:t>
              </a:r>
              <a:endParaRPr lang="en-US"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dgm:t>
        </dgm:pt>
      </mc:Fallback>
    </mc:AlternateContent>
    <dgm:pt modelId="{1727A5C9-9F05-4297-84A0-E6CBD029B4F5}" type="parTrans" cxnId="{C45CA0BD-9D1C-44E8-8A08-0CB04C4DC0B4}">
      <dgm:prSet/>
      <dgm:spPr/>
      <dgm:t>
        <a:bodyPr/>
        <a:lstStyle/>
        <a:p>
          <a:endParaRPr lang="en-US"/>
        </a:p>
      </dgm:t>
    </dgm:pt>
    <dgm:pt modelId="{B4EB9D07-BB5F-4ED2-B43B-F9FC8EA28B1B}" type="sibTrans" cxnId="{C45CA0BD-9D1C-44E8-8A08-0CB04C4DC0B4}">
      <dgm:prSet/>
      <dgm:spPr/>
      <dgm:t>
        <a:bodyPr/>
        <a:lstStyle/>
        <a:p>
          <a:endParaRPr lang="en-US"/>
        </a:p>
      </dgm:t>
    </dgm:pt>
    <dgm:pt modelId="{2CCFFEF6-5F20-4B46-8FE3-3CBD181F5C0D}">
      <dgm:prSet phldrT="[Text]" custT="1"/>
      <dgm:spPr>
        <a:noFill/>
        <a:ln>
          <a:noFill/>
        </a:ln>
      </dgm:spPr>
      <dgm:t>
        <a:bodyPr/>
        <a:lstStyle/>
        <a:p>
          <a:pPr algn="l"/>
          <a:r>
            <a:rPr lang="en-US" sz="4000" dirty="0">
              <a:latin typeface="Arial Narrow" panose="020B0606020202030204" pitchFamily="34" charset="0"/>
            </a:rPr>
            <a:t>Directions</a:t>
          </a:r>
        </a:p>
      </dgm:t>
    </dgm:pt>
    <dgm:pt modelId="{45997405-6649-4530-BD33-99701413AC97}" type="parTrans" cxnId="{4F00183F-D00E-4499-A69A-833E01A45710}">
      <dgm:prSet/>
      <dgm:spPr/>
      <dgm:t>
        <a:bodyPr/>
        <a:lstStyle/>
        <a:p>
          <a:endParaRPr lang="en-US"/>
        </a:p>
      </dgm:t>
    </dgm:pt>
    <dgm:pt modelId="{AD360AB8-74E8-4E19-B90A-AA0314E1AB1C}" type="sibTrans" cxnId="{4F00183F-D00E-4499-A69A-833E01A45710}">
      <dgm:prSet/>
      <dgm:spPr/>
      <dgm:t>
        <a:bodyPr/>
        <a:lstStyle/>
        <a:p>
          <a:endParaRPr lang="en-US"/>
        </a:p>
      </dgm:t>
    </dgm:pt>
    <mc:AlternateContent xmlns:mc="http://schemas.openxmlformats.org/markup-compatibility/2006" xmlns:a14="http://schemas.microsoft.com/office/drawing/2010/main">
      <mc:Choice Requires="a14">
        <dgm:pt modelId="{20D276C1-92D5-40B2-A36F-CE8C6ABD1E85}">
          <dgm:prSet phldrT="[Text]"/>
          <dgm:spPr>
            <a:noFill/>
            <a:ln>
              <a:solidFill>
                <a:schemeClr val="dk1">
                  <a:hueOff val="0"/>
                  <a:satOff val="0"/>
                  <a:lumOff val="0"/>
                </a:schemeClr>
              </a:solidFill>
              <a:prstDash val="sysDot"/>
            </a:ln>
          </dgm:spPr>
          <dgm:t>
            <a:bodyPr/>
            <a:lstStyle/>
            <a:p>
              <a:r>
                <a:rPr lang="en-US" dirty="0">
                  <a:latin typeface="Arial Narrow" panose="020B0606020202030204" pitchFamily="34" charset="0"/>
                </a:rPr>
                <a:t>Apply algorithm </a:t>
              </a:r>
              <a14:m>
                <m:oMath xmlns:m="http://schemas.openxmlformats.org/officeDocument/2006/math">
                  <m:r>
                    <a:rPr lang="en-US" i="1" dirty="0" smtClean="0">
                      <a:effectLst>
                        <a:outerShdw blurRad="38100" dist="38100" dir="2700000" algn="tl">
                          <a:srgbClr val="000000">
                            <a:alpha val="43137"/>
                          </a:srgbClr>
                        </a:outerShdw>
                      </a:effectLst>
                      <a:latin typeface="Cambria Math" panose="02040503050406030204" pitchFamily="18" charset="0"/>
                    </a:rPr>
                    <m:t>𝐴</m:t>
                  </m:r>
                </m:oMath>
              </a14:m>
              <a:r>
                <a:rPr lang="en-US" dirty="0">
                  <a:latin typeface="Arial Narrow" panose="020B0606020202030204" pitchFamily="34" charset="0"/>
                </a:rPr>
                <a:t> on </a:t>
              </a:r>
              <a14:m>
                <m:oMath xmlns:m="http://schemas.openxmlformats.org/officeDocument/2006/math">
                  <m:sSub>
                    <m:sSubPr>
                      <m:ctrlPr>
                        <a:rPr lang="en-US" b="0" i="1" dirty="0" smtClean="0">
                          <a:effectLst>
                            <a:outerShdw blurRad="38100" dist="38100" dir="2700000" algn="tl">
                              <a:srgbClr val="000000">
                                <a:alpha val="43137"/>
                              </a:srgbClr>
                            </a:outerShdw>
                          </a:effectLst>
                          <a:latin typeface="Cambria Math" panose="02040503050406030204" pitchFamily="18" charset="0"/>
                        </a:rPr>
                      </m:ctrlPr>
                    </m:sSubPr>
                    <m:e>
                      <m:r>
                        <a:rPr lang="en-US" i="1" dirty="0" smtClean="0">
                          <a:effectLst>
                            <a:outerShdw blurRad="38100" dist="38100" dir="2700000" algn="tl">
                              <a:srgbClr val="000000">
                                <a:alpha val="43137"/>
                              </a:srgbClr>
                            </a:outerShdw>
                          </a:effectLst>
                          <a:latin typeface="Cambria Math" panose="02040503050406030204" pitchFamily="18" charset="0"/>
                        </a:rPr>
                        <m:t>𝐷</m:t>
                      </m:r>
                    </m:e>
                    <m:sub>
                      <m:r>
                        <a:rPr lang="en-US" b="0" i="1" dirty="0" smtClean="0">
                          <a:effectLst>
                            <a:outerShdw blurRad="38100" dist="38100" dir="2700000" algn="tl">
                              <a:srgbClr val="000000">
                                <a:alpha val="43137"/>
                              </a:srgbClr>
                            </a:outerShdw>
                          </a:effectLst>
                          <a:latin typeface="Cambria Math" panose="02040503050406030204" pitchFamily="18" charset="0"/>
                        </a:rPr>
                        <m:t>𝑖</m:t>
                      </m:r>
                    </m:sub>
                  </m:sSub>
                </m:oMath>
              </a14:m>
              <a:endParaRPr lang="en-US" dirty="0">
                <a:effectLst>
                  <a:outerShdw blurRad="38100" dist="38100" dir="2700000" algn="tl">
                    <a:srgbClr val="000000">
                      <a:alpha val="43137"/>
                    </a:srgbClr>
                  </a:outerShdw>
                </a:effectLst>
                <a:latin typeface="Arial Narrow" panose="020B0606020202030204" pitchFamily="34" charset="0"/>
              </a:endParaRPr>
            </a:p>
          </dgm:t>
        </dgm:pt>
      </mc:Choice>
      <mc:Fallback xmlns="">
        <dgm:pt modelId="{20D276C1-92D5-40B2-A36F-CE8C6ABD1E85}">
          <dgm:prSet phldrT="[Text]"/>
          <dgm:spPr>
            <a:noFill/>
            <a:ln>
              <a:solidFill>
                <a:schemeClr val="dk1">
                  <a:hueOff val="0"/>
                  <a:satOff val="0"/>
                  <a:lumOff val="0"/>
                </a:schemeClr>
              </a:solidFill>
              <a:prstDash val="sysDot"/>
            </a:ln>
          </dgm:spPr>
          <dgm:t>
            <a:bodyPr/>
            <a:lstStyle/>
            <a:p>
              <a:r>
                <a:rPr lang="en-US" dirty="0" smtClean="0">
                  <a:latin typeface="Arial Narrow" panose="020B0606020202030204" pitchFamily="34" charset="0"/>
                </a:rPr>
                <a:t>Apply algorithm </a:t>
              </a:r>
              <a:r>
                <a:rPr lang="en-US" i="0" dirty="0" smtClean="0">
                  <a:effectLst>
                    <a:outerShdw blurRad="38100" dist="38100" dir="2700000" algn="tl">
                      <a:srgbClr val="000000">
                        <a:alpha val="43137"/>
                      </a:srgbClr>
                    </a:outerShdw>
                  </a:effectLst>
                  <a:latin typeface="Cambria Math" panose="02040503050406030204" pitchFamily="18" charset="0"/>
                </a:rPr>
                <a:t>𝐴</a:t>
              </a:r>
              <a:r>
                <a:rPr lang="en-US" dirty="0" smtClean="0">
                  <a:latin typeface="Arial Narrow" panose="020B0606020202030204" pitchFamily="34" charset="0"/>
                </a:rPr>
                <a:t> on </a:t>
              </a:r>
              <a:r>
                <a:rPr lang="en-US" i="0" dirty="0" smtClean="0">
                  <a:effectLst>
                    <a:outerShdw blurRad="38100" dist="38100" dir="2700000" algn="tl">
                      <a:srgbClr val="000000">
                        <a:alpha val="43137"/>
                      </a:srgbClr>
                    </a:outerShdw>
                  </a:effectLst>
                  <a:latin typeface="Cambria Math" panose="02040503050406030204" pitchFamily="18" charset="0"/>
                </a:rPr>
                <a:t>𝐷</a:t>
              </a:r>
              <a:r>
                <a:rPr lang="en-US" b="0" i="0" dirty="0" smtClean="0">
                  <a:effectLst>
                    <a:outerShdw blurRad="38100" dist="38100" dir="2700000" algn="tl">
                      <a:srgbClr val="000000">
                        <a:alpha val="43137"/>
                      </a:srgbClr>
                    </a:outerShdw>
                  </a:effectLst>
                  <a:latin typeface="Cambria Math" panose="02040503050406030204" pitchFamily="18" charset="0"/>
                </a:rPr>
                <a:t>_𝑖</a:t>
              </a:r>
              <a:endParaRPr lang="en-US" dirty="0">
                <a:effectLst>
                  <a:outerShdw blurRad="38100" dist="38100" dir="2700000" algn="tl">
                    <a:srgbClr val="000000">
                      <a:alpha val="43137"/>
                    </a:srgbClr>
                  </a:outerShdw>
                </a:effectLst>
                <a:latin typeface="Arial Narrow" panose="020B0606020202030204" pitchFamily="34" charset="0"/>
              </a:endParaRPr>
            </a:p>
          </dgm:t>
        </dgm:pt>
      </mc:Fallback>
    </mc:AlternateContent>
    <dgm:pt modelId="{4B4B35A5-2FF8-451D-B3DD-ACB23AD5EC96}" type="parTrans" cxnId="{16C0D4FD-9339-4FFA-8BF9-D47DF481438E}">
      <dgm:prSet/>
      <dgm:spPr/>
      <dgm:t>
        <a:bodyPr/>
        <a:lstStyle/>
        <a:p>
          <a:endParaRPr lang="en-US"/>
        </a:p>
      </dgm:t>
    </dgm:pt>
    <dgm:pt modelId="{A8A1B213-5ECF-461B-BD77-0613CBF09A21}" type="sibTrans" cxnId="{16C0D4FD-9339-4FFA-8BF9-D47DF481438E}">
      <dgm:prSet/>
      <dgm:spPr/>
      <dgm:t>
        <a:bodyPr/>
        <a:lstStyle/>
        <a:p>
          <a:endParaRPr lang="en-US"/>
        </a:p>
      </dgm:t>
    </dgm:pt>
    <mc:AlternateContent xmlns:mc="http://schemas.openxmlformats.org/markup-compatibility/2006" xmlns:a14="http://schemas.microsoft.com/office/drawing/2010/main">
      <mc:Choice Requires="a14">
        <dgm:pt modelId="{02270B67-A895-4850-AB71-440B7D14F4EF}">
          <dgm:prSet phldrT="[Text]"/>
          <dgm:spPr>
            <a:noFill/>
            <a:ln>
              <a:solidFill>
                <a:schemeClr val="dk1">
                  <a:hueOff val="0"/>
                  <a:satOff val="0"/>
                  <a:lumOff val="0"/>
                </a:schemeClr>
              </a:solidFill>
              <a:prstDash val="sysDot"/>
            </a:ln>
          </dgm:spPr>
          <dgm:t>
            <a:bodyPr/>
            <a:lstStyle/>
            <a:p>
              <a:r>
                <a:rPr lang="en-US" dirty="0">
                  <a:latin typeface="Arial Narrow" panose="020B0606020202030204" pitchFamily="34" charset="0"/>
                </a:rPr>
                <a:t>Apply algorithm </a:t>
              </a:r>
              <a14:m>
                <m:oMath xmlns:m="http://schemas.openxmlformats.org/officeDocument/2006/math">
                  <m:r>
                    <a:rPr lang="en-US" i="1" dirty="0" smtClean="0">
                      <a:effectLst>
                        <a:outerShdw blurRad="38100" dist="38100" dir="2700000" algn="tl">
                          <a:srgbClr val="000000">
                            <a:alpha val="43137"/>
                          </a:srgbClr>
                        </a:outerShdw>
                      </a:effectLst>
                      <a:latin typeface="Cambria Math" panose="02040503050406030204" pitchFamily="18" charset="0"/>
                    </a:rPr>
                    <m:t>𝐵</m:t>
                  </m:r>
                </m:oMath>
              </a14:m>
              <a:r>
                <a:rPr lang="en-US" dirty="0">
                  <a:latin typeface="Arial Narrow" panose="020B0606020202030204" pitchFamily="34" charset="0"/>
                </a:rPr>
                <a:t> on </a:t>
              </a:r>
              <a14:m>
                <m:oMath xmlns:m="http://schemas.openxmlformats.org/officeDocument/2006/math">
                  <m:sSub>
                    <m:sSubPr>
                      <m:ctrlPr>
                        <a:rPr lang="en-US" b="0" i="1" strike="noStrike" dirty="0" smtClean="0">
                          <a:effectLst>
                            <a:outerShdw blurRad="38100" dist="38100" dir="2700000" algn="tl">
                              <a:srgbClr val="000000">
                                <a:alpha val="43137"/>
                              </a:srgbClr>
                            </a:outerShdw>
                          </a:effectLst>
                          <a:latin typeface="Cambria Math" panose="02040503050406030204" pitchFamily="18" charset="0"/>
                        </a:rPr>
                      </m:ctrlPr>
                    </m:sSubPr>
                    <m:e>
                      <m:r>
                        <a:rPr lang="en-US" i="1" strike="noStrike" dirty="0" smtClean="0">
                          <a:effectLst>
                            <a:outerShdw blurRad="38100" dist="38100" dir="2700000" algn="tl">
                              <a:srgbClr val="000000">
                                <a:alpha val="43137"/>
                              </a:srgbClr>
                            </a:outerShdw>
                          </a:effectLst>
                          <a:latin typeface="Cambria Math" panose="02040503050406030204" pitchFamily="18" charset="0"/>
                        </a:rPr>
                        <m:t>𝐷</m:t>
                      </m:r>
                    </m:e>
                    <m:sub>
                      <m:r>
                        <a:rPr lang="en-US" b="0" i="1" strike="noStrike" dirty="0" smtClean="0">
                          <a:effectLst>
                            <a:outerShdw blurRad="38100" dist="38100" dir="2700000" algn="tl">
                              <a:srgbClr val="000000">
                                <a:alpha val="43137"/>
                              </a:srgbClr>
                            </a:outerShdw>
                          </a:effectLst>
                          <a:latin typeface="Cambria Math" panose="02040503050406030204" pitchFamily="18" charset="0"/>
                        </a:rPr>
                        <m:t>𝑖</m:t>
                      </m:r>
                    </m:sub>
                  </m:sSub>
                </m:oMath>
              </a14:m>
              <a:endParaRPr lang="en-US" strike="noStrike" dirty="0">
                <a:effectLst>
                  <a:outerShdw blurRad="38100" dist="38100" dir="2700000" algn="tl">
                    <a:srgbClr val="000000">
                      <a:alpha val="43137"/>
                    </a:srgbClr>
                  </a:outerShdw>
                </a:effectLst>
                <a:latin typeface="Arial Narrow" panose="020B0606020202030204" pitchFamily="34" charset="0"/>
              </a:endParaRPr>
            </a:p>
          </dgm:t>
        </dgm:pt>
      </mc:Choice>
      <mc:Fallback xmlns="">
        <dgm:pt modelId="{02270B67-A895-4850-AB71-440B7D14F4EF}">
          <dgm:prSet phldrT="[Text]"/>
          <dgm:spPr>
            <a:noFill/>
            <a:ln>
              <a:solidFill>
                <a:schemeClr val="dk1">
                  <a:hueOff val="0"/>
                  <a:satOff val="0"/>
                  <a:lumOff val="0"/>
                </a:schemeClr>
              </a:solidFill>
              <a:prstDash val="sysDot"/>
            </a:ln>
          </dgm:spPr>
          <dgm:t>
            <a:bodyPr/>
            <a:lstStyle/>
            <a:p>
              <a:r>
                <a:rPr lang="en-US" dirty="0" smtClean="0">
                  <a:latin typeface="Arial Narrow" panose="020B0606020202030204" pitchFamily="34" charset="0"/>
                </a:rPr>
                <a:t>Apply algorithm </a:t>
              </a:r>
              <a:r>
                <a:rPr lang="en-US" i="0" dirty="0" smtClean="0">
                  <a:effectLst>
                    <a:outerShdw blurRad="38100" dist="38100" dir="2700000" algn="tl">
                      <a:srgbClr val="000000">
                        <a:alpha val="43137"/>
                      </a:srgbClr>
                    </a:outerShdw>
                  </a:effectLst>
                  <a:latin typeface="Cambria Math" panose="02040503050406030204" pitchFamily="18" charset="0"/>
                </a:rPr>
                <a:t>𝐵</a:t>
              </a:r>
              <a:r>
                <a:rPr lang="en-US" dirty="0" smtClean="0">
                  <a:latin typeface="Arial Narrow" panose="020B0606020202030204" pitchFamily="34" charset="0"/>
                </a:rPr>
                <a:t> on </a:t>
              </a:r>
              <a:r>
                <a:rPr lang="en-US" i="0" strike="noStrike" dirty="0" smtClean="0">
                  <a:effectLst>
                    <a:outerShdw blurRad="38100" dist="38100" dir="2700000" algn="tl">
                      <a:srgbClr val="000000">
                        <a:alpha val="43137"/>
                      </a:srgbClr>
                    </a:outerShdw>
                  </a:effectLst>
                  <a:latin typeface="Cambria Math" panose="02040503050406030204" pitchFamily="18" charset="0"/>
                </a:rPr>
                <a:t>𝐷</a:t>
              </a:r>
              <a:r>
                <a:rPr lang="en-US" b="0" i="0" strike="noStrike" dirty="0" smtClean="0">
                  <a:effectLst>
                    <a:outerShdw blurRad="38100" dist="38100" dir="2700000" algn="tl">
                      <a:srgbClr val="000000">
                        <a:alpha val="43137"/>
                      </a:srgbClr>
                    </a:outerShdw>
                  </a:effectLst>
                  <a:latin typeface="Cambria Math" panose="02040503050406030204" pitchFamily="18" charset="0"/>
                </a:rPr>
                <a:t>_𝑖</a:t>
              </a:r>
              <a:endParaRPr lang="en-US" strike="noStrike" dirty="0">
                <a:effectLst>
                  <a:outerShdw blurRad="38100" dist="38100" dir="2700000" algn="tl">
                    <a:srgbClr val="000000">
                      <a:alpha val="43137"/>
                    </a:srgbClr>
                  </a:outerShdw>
                </a:effectLst>
                <a:latin typeface="Arial Narrow" panose="020B0606020202030204" pitchFamily="34" charset="0"/>
              </a:endParaRPr>
            </a:p>
          </dgm:t>
        </dgm:pt>
      </mc:Fallback>
    </mc:AlternateContent>
    <dgm:pt modelId="{286B2B8A-709A-4BE0-9ED4-6124E1B2260A}" type="parTrans" cxnId="{117BB531-D0D3-482E-8DE8-0C73E62BF0BE}">
      <dgm:prSet/>
      <dgm:spPr/>
      <dgm:t>
        <a:bodyPr/>
        <a:lstStyle/>
        <a:p>
          <a:endParaRPr lang="en-US"/>
        </a:p>
      </dgm:t>
    </dgm:pt>
    <dgm:pt modelId="{E17192B0-420B-4BCE-A87F-082CFFBCA113}" type="sibTrans" cxnId="{117BB531-D0D3-482E-8DE8-0C73E62BF0BE}">
      <dgm:prSet/>
      <dgm:spPr/>
      <dgm:t>
        <a:bodyPr/>
        <a:lstStyle/>
        <a:p>
          <a:endParaRPr lang="en-US"/>
        </a:p>
      </dgm:t>
    </dgm:pt>
    <mc:AlternateContent xmlns:mc="http://schemas.openxmlformats.org/markup-compatibility/2006" xmlns:a14="http://schemas.microsoft.com/office/drawing/2010/main">
      <mc:Choice Requires="a14">
        <dgm:pt modelId="{18B20641-D5C8-43F2-AC6E-7F2FB824A11D}">
          <dgm:prSet phldrT="[Text]"/>
          <dgm:spPr>
            <a:noFill/>
            <a:ln>
              <a:solidFill>
                <a:schemeClr val="dk1">
                  <a:hueOff val="0"/>
                  <a:satOff val="0"/>
                  <a:lumOff val="0"/>
                </a:schemeClr>
              </a:solidFill>
              <a:prstDash val="sysDot"/>
            </a:ln>
          </dgm:spPr>
          <dgm:t>
            <a:bodyPr/>
            <a:lstStyle/>
            <a:p>
              <a:r>
                <a:rPr lang="en-US" dirty="0">
                  <a:latin typeface="Arial Narrow" panose="020B0606020202030204" pitchFamily="34" charset="0"/>
                  <a:cs typeface="Guttman Yad" panose="02010401010101010101" pitchFamily="2" charset="-79"/>
                </a:rPr>
                <a:t>Evaluation measure </a:t>
              </a:r>
              <a14:m>
                <m:oMath xmlns:m="http://schemas.openxmlformats.org/officeDocument/2006/math">
                  <m:r>
                    <a:rPr lang="en-US" b="0" i="1" smtClean="0">
                      <a:effectLst>
                        <a:outerShdw blurRad="38100" dist="38100" dir="2700000" algn="tl">
                          <a:srgbClr val="000000">
                            <a:alpha val="43137"/>
                          </a:srgbClr>
                        </a:outerShdw>
                      </a:effectLst>
                      <a:latin typeface="Cambria Math" panose="02040503050406030204" pitchFamily="18" charset="0"/>
                    </a:rPr>
                    <m:t>𝑚</m:t>
                  </m:r>
                </m:oMath>
              </a14:m>
              <a:endParaRPr lang="en-US"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dgm:t>
        </dgm:pt>
      </mc:Choice>
      <mc:Fallback xmlns="">
        <dgm:pt modelId="{18B20641-D5C8-43F2-AC6E-7F2FB824A11D}">
          <dgm:prSet phldrT="[Text]"/>
          <dgm:spPr>
            <a:noFill/>
            <a:ln>
              <a:solidFill>
                <a:schemeClr val="dk1">
                  <a:hueOff val="0"/>
                  <a:satOff val="0"/>
                  <a:lumOff val="0"/>
                </a:schemeClr>
              </a:solidFill>
              <a:prstDash val="sysDot"/>
            </a:ln>
          </dgm:spPr>
          <dgm:t>
            <a:bodyPr/>
            <a:lstStyle/>
            <a:p>
              <a:r>
                <a:rPr lang="en-US" dirty="0" smtClean="0">
                  <a:latin typeface="Arial Narrow" panose="020B0606020202030204" pitchFamily="34" charset="0"/>
                  <a:cs typeface="Guttman Yad" panose="02010401010101010101" pitchFamily="2" charset="-79"/>
                </a:rPr>
                <a:t>Evaluation measure </a:t>
              </a:r>
              <a:r>
                <a:rPr lang="en-US" b="0" i="0" smtClean="0">
                  <a:effectLst>
                    <a:outerShdw blurRad="38100" dist="38100" dir="2700000" algn="tl">
                      <a:srgbClr val="000000">
                        <a:alpha val="43137"/>
                      </a:srgbClr>
                    </a:outerShdw>
                  </a:effectLst>
                  <a:latin typeface="Cambria Math" panose="02040503050406030204" pitchFamily="18" charset="0"/>
                </a:rPr>
                <a:t>𝑚</a:t>
              </a:r>
              <a:endParaRPr lang="en-US"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dgm:t>
        </dgm:pt>
      </mc:Fallback>
    </mc:AlternateContent>
    <dgm:pt modelId="{E8CE8C24-479B-4E97-85ED-1FDDEE158985}" type="parTrans" cxnId="{5B44E668-924C-4D85-AEDD-C4125722E956}">
      <dgm:prSet/>
      <dgm:spPr/>
      <dgm:t>
        <a:bodyPr/>
        <a:lstStyle/>
        <a:p>
          <a:endParaRPr lang="en-US"/>
        </a:p>
      </dgm:t>
    </dgm:pt>
    <dgm:pt modelId="{76F0AEF3-EB08-45B7-93D6-5B01197897F0}" type="sibTrans" cxnId="{5B44E668-924C-4D85-AEDD-C4125722E956}">
      <dgm:prSet/>
      <dgm:spPr/>
      <dgm:t>
        <a:bodyPr/>
        <a:lstStyle/>
        <a:p>
          <a:endParaRPr lang="en-US"/>
        </a:p>
      </dgm:t>
    </dgm:pt>
    <mc:AlternateContent xmlns:mc="http://schemas.openxmlformats.org/markup-compatibility/2006" xmlns:a14="http://schemas.microsoft.com/office/drawing/2010/main">
      <mc:Choice Requires="a14">
        <dgm:pt modelId="{6F4C7638-CC3D-4F9B-97BF-0C0D5BDA3657}">
          <dgm:prSet phldrT="[Text]"/>
          <dgm:spPr>
            <a:noFill/>
            <a:ln>
              <a:solidFill>
                <a:schemeClr val="dk1">
                  <a:hueOff val="0"/>
                  <a:satOff val="0"/>
                  <a:lumOff val="0"/>
                </a:schemeClr>
              </a:solidFill>
              <a:prstDash val="sysDot"/>
            </a:ln>
          </dgm:spPr>
          <dgm:t>
            <a:bodyPr/>
            <a:lstStyle/>
            <a:p>
              <a:pPr/>
              <a:r>
                <a:rPr lang="en-US" dirty="0">
                  <a:latin typeface="Arial Narrow" panose="020B0606020202030204" pitchFamily="34" charset="0"/>
                </a:rPr>
                <a:t>Test if </a:t>
              </a:r>
              <a:br>
                <a:rPr lang="en-US" dirty="0">
                  <a:latin typeface="Arial Narrow" panose="020B0606020202030204" pitchFamily="34" charset="0"/>
                </a:rPr>
              </a:br>
              <a14:m>
                <m:oMathPara xmlns:m="http://schemas.openxmlformats.org/officeDocument/2006/math">
                  <m:oMathParaPr>
                    <m:jc m:val="centerGroup"/>
                  </m:oMathParaPr>
                  <m:oMath xmlns:m="http://schemas.openxmlformats.org/officeDocument/2006/math">
                    <m:r>
                      <a:rPr lang="en-US" b="0" i="1" smtClean="0">
                        <a:effectLst>
                          <a:outerShdw blurRad="38100" dist="38100" dir="2700000" algn="tl">
                            <a:srgbClr val="000000">
                              <a:alpha val="43137"/>
                            </a:srgbClr>
                          </a:outerShdw>
                        </a:effectLst>
                        <a:latin typeface="Cambria Math" panose="02040503050406030204" pitchFamily="18" charset="0"/>
                      </a:rPr>
                      <m:t>𝑚</m:t>
                    </m:r>
                    <m:d>
                      <m:dPr>
                        <m:ctrlPr>
                          <a:rPr lang="en-US" b="0" i="1" smtClean="0">
                            <a:effectLst>
                              <a:outerShdw blurRad="38100" dist="38100" dir="2700000" algn="tl">
                                <a:srgbClr val="000000">
                                  <a:alpha val="43137"/>
                                </a:srgbClr>
                              </a:outerShdw>
                            </a:effectLst>
                            <a:latin typeface="Cambria Math" panose="02040503050406030204" pitchFamily="18" charset="0"/>
                          </a:rPr>
                        </m:ctrlPr>
                      </m:dPr>
                      <m:e>
                        <m:r>
                          <a:rPr lang="en-US" b="0" i="1" smtClean="0">
                            <a:effectLst>
                              <a:outerShdw blurRad="38100" dist="38100" dir="2700000" algn="tl">
                                <a:srgbClr val="000000">
                                  <a:alpha val="43137"/>
                                </a:srgbClr>
                              </a:outerShdw>
                            </a:effectLst>
                            <a:latin typeface="Cambria Math" panose="02040503050406030204" pitchFamily="18" charset="0"/>
                          </a:rPr>
                          <m:t>𝐴</m:t>
                        </m:r>
                        <m:r>
                          <a:rPr lang="en-US" b="0" i="1" smtClean="0">
                            <a:effectLst>
                              <a:outerShdw blurRad="38100" dist="38100" dir="2700000" algn="tl">
                                <a:srgbClr val="000000">
                                  <a:alpha val="43137"/>
                                </a:srgbClr>
                              </a:outerShdw>
                            </a:effectLst>
                            <a:latin typeface="Cambria Math" panose="02040503050406030204" pitchFamily="18" charset="0"/>
                          </a:rPr>
                          <m:t>,</m:t>
                        </m:r>
                        <m:sSub>
                          <m:sSubPr>
                            <m:ctrlPr>
                              <a:rPr lang="en-US" b="0" i="1" smtClean="0">
                                <a:effectLst>
                                  <a:outerShdw blurRad="38100" dist="38100" dir="2700000" algn="tl">
                                    <a:srgbClr val="000000">
                                      <a:alpha val="43137"/>
                                    </a:srgbClr>
                                  </a:outerShdw>
                                </a:effectLst>
                                <a:latin typeface="Cambria Math" panose="02040503050406030204" pitchFamily="18" charset="0"/>
                              </a:rPr>
                            </m:ctrlPr>
                          </m:sSubPr>
                          <m:e>
                            <m:r>
                              <a:rPr lang="en-US" b="0" i="1" smtClean="0">
                                <a:effectLst>
                                  <a:outerShdw blurRad="38100" dist="38100" dir="2700000" algn="tl">
                                    <a:srgbClr val="000000">
                                      <a:alpha val="43137"/>
                                    </a:srgbClr>
                                  </a:outerShdw>
                                </a:effectLst>
                                <a:latin typeface="Cambria Math" panose="02040503050406030204" pitchFamily="18" charset="0"/>
                              </a:rPr>
                              <m:t>𝐷</m:t>
                            </m:r>
                          </m:e>
                          <m:sub>
                            <m:r>
                              <a:rPr lang="en-US" b="0" i="1" smtClean="0">
                                <a:effectLst>
                                  <a:outerShdw blurRad="38100" dist="38100" dir="2700000" algn="tl">
                                    <a:srgbClr val="000000">
                                      <a:alpha val="43137"/>
                                    </a:srgbClr>
                                  </a:outerShdw>
                                </a:effectLst>
                                <a:latin typeface="Cambria Math" panose="02040503050406030204" pitchFamily="18" charset="0"/>
                              </a:rPr>
                              <m:t>𝑖</m:t>
                            </m:r>
                          </m:sub>
                        </m:sSub>
                      </m:e>
                    </m:d>
                    <m:r>
                      <a:rPr lang="en-US" b="0" i="1" smtClean="0">
                        <a:effectLst>
                          <a:outerShdw blurRad="38100" dist="38100" dir="2700000" algn="tl">
                            <a:srgbClr val="000000">
                              <a:alpha val="43137"/>
                            </a:srgbClr>
                          </a:outerShdw>
                        </a:effectLst>
                        <a:latin typeface="Cambria Math" panose="02040503050406030204" pitchFamily="18" charset="0"/>
                      </a:rPr>
                      <m:t>&gt;</m:t>
                    </m:r>
                    <m:r>
                      <a:rPr lang="en-US" b="0" i="1" smtClean="0">
                        <a:effectLst>
                          <a:outerShdw blurRad="38100" dist="38100" dir="2700000" algn="tl">
                            <a:srgbClr val="000000">
                              <a:alpha val="43137"/>
                            </a:srgbClr>
                          </a:outerShdw>
                        </a:effectLst>
                        <a:latin typeface="Cambria Math" panose="02040503050406030204" pitchFamily="18" charset="0"/>
                      </a:rPr>
                      <m:t>𝑚</m:t>
                    </m:r>
                    <m:r>
                      <a:rPr lang="en-US" b="0" i="1" smtClean="0">
                        <a:effectLst>
                          <a:outerShdw blurRad="38100" dist="38100" dir="2700000" algn="tl">
                            <a:srgbClr val="000000">
                              <a:alpha val="43137"/>
                            </a:srgbClr>
                          </a:outerShdw>
                        </a:effectLst>
                        <a:latin typeface="Cambria Math" panose="02040503050406030204" pitchFamily="18" charset="0"/>
                      </a:rPr>
                      <m:t>(</m:t>
                    </m:r>
                    <m:r>
                      <a:rPr lang="en-US" b="0" i="1" smtClean="0">
                        <a:effectLst>
                          <a:outerShdw blurRad="38100" dist="38100" dir="2700000" algn="tl">
                            <a:srgbClr val="000000">
                              <a:alpha val="43137"/>
                            </a:srgbClr>
                          </a:outerShdw>
                        </a:effectLst>
                        <a:latin typeface="Cambria Math" panose="02040503050406030204" pitchFamily="18" charset="0"/>
                      </a:rPr>
                      <m:t>𝐵</m:t>
                    </m:r>
                    <m:r>
                      <a:rPr lang="en-US" b="0" i="1" smtClean="0">
                        <a:effectLst>
                          <a:outerShdw blurRad="38100" dist="38100" dir="2700000" algn="tl">
                            <a:srgbClr val="000000">
                              <a:alpha val="43137"/>
                            </a:srgbClr>
                          </a:outerShdw>
                        </a:effectLst>
                        <a:latin typeface="Cambria Math" panose="02040503050406030204" pitchFamily="18" charset="0"/>
                      </a:rPr>
                      <m:t>,</m:t>
                    </m:r>
                    <m:sSub>
                      <m:sSubPr>
                        <m:ctrlPr>
                          <a:rPr lang="en-US" b="0" i="1" smtClean="0">
                            <a:effectLst>
                              <a:outerShdw blurRad="38100" dist="38100" dir="2700000" algn="tl">
                                <a:srgbClr val="000000">
                                  <a:alpha val="43137"/>
                                </a:srgbClr>
                              </a:outerShdw>
                            </a:effectLst>
                            <a:latin typeface="Cambria Math" panose="02040503050406030204" pitchFamily="18" charset="0"/>
                          </a:rPr>
                        </m:ctrlPr>
                      </m:sSubPr>
                      <m:e>
                        <m:r>
                          <a:rPr lang="en-US" b="0" i="1" smtClean="0">
                            <a:effectLst>
                              <a:outerShdw blurRad="38100" dist="38100" dir="2700000" algn="tl">
                                <a:srgbClr val="000000">
                                  <a:alpha val="43137"/>
                                </a:srgbClr>
                              </a:outerShdw>
                            </a:effectLst>
                            <a:latin typeface="Cambria Math" panose="02040503050406030204" pitchFamily="18" charset="0"/>
                          </a:rPr>
                          <m:t>𝐷</m:t>
                        </m:r>
                      </m:e>
                      <m:sub>
                        <m:r>
                          <a:rPr lang="en-US" b="0" i="1" smtClean="0">
                            <a:effectLst>
                              <a:outerShdw blurRad="38100" dist="38100" dir="2700000" algn="tl">
                                <a:srgbClr val="000000">
                                  <a:alpha val="43137"/>
                                </a:srgbClr>
                              </a:outerShdw>
                            </a:effectLst>
                            <a:latin typeface="Cambria Math" panose="02040503050406030204" pitchFamily="18" charset="0"/>
                          </a:rPr>
                          <m:t>𝑖</m:t>
                        </m:r>
                      </m:sub>
                    </m:sSub>
                    <m:r>
                      <a:rPr lang="en-US" b="0" i="1" smtClean="0">
                        <a:effectLst>
                          <a:outerShdw blurRad="38100" dist="38100" dir="2700000" algn="tl">
                            <a:srgbClr val="000000">
                              <a:alpha val="43137"/>
                            </a:srgbClr>
                          </a:outerShdw>
                        </a:effectLst>
                        <a:latin typeface="Cambria Math" panose="02040503050406030204" pitchFamily="18" charset="0"/>
                      </a:rPr>
                      <m:t>)</m:t>
                    </m:r>
                  </m:oMath>
                </m:oMathPara>
              </a14:m>
              <a:endParaRPr lang="en-US" dirty="0">
                <a:effectLst>
                  <a:outerShdw blurRad="38100" dist="38100" dir="2700000" algn="tl">
                    <a:srgbClr val="000000">
                      <a:alpha val="43137"/>
                    </a:srgbClr>
                  </a:outerShdw>
                </a:effectLst>
                <a:latin typeface="Arial Narrow" panose="020B0606020202030204" pitchFamily="34" charset="0"/>
              </a:endParaRPr>
            </a:p>
          </dgm:t>
        </dgm:pt>
      </mc:Choice>
      <mc:Fallback xmlns="">
        <dgm:pt modelId="{6F4C7638-CC3D-4F9B-97BF-0C0D5BDA3657}">
          <dgm:prSet phldrT="[Text]"/>
          <dgm:spPr>
            <a:noFill/>
            <a:ln>
              <a:solidFill>
                <a:schemeClr val="dk1">
                  <a:hueOff val="0"/>
                  <a:satOff val="0"/>
                  <a:lumOff val="0"/>
                </a:schemeClr>
              </a:solidFill>
              <a:prstDash val="sysDot"/>
            </a:ln>
          </dgm:spPr>
          <dgm:t>
            <a:bodyPr/>
            <a:lstStyle/>
            <a:p>
              <a:pPr/>
              <a:r>
                <a:rPr lang="en-US" dirty="0" smtClean="0">
                  <a:latin typeface="Arial Narrow" panose="020B0606020202030204" pitchFamily="34" charset="0"/>
                </a:rPr>
                <a:t>Test if </a:t>
              </a:r>
              <a:br>
                <a:rPr lang="en-US" dirty="0" smtClean="0">
                  <a:latin typeface="Arial Narrow" panose="020B0606020202030204" pitchFamily="34" charset="0"/>
                </a:rPr>
              </a:br>
              <a:r>
                <a:rPr lang="en-US" b="0" i="0" smtClean="0">
                  <a:effectLst>
                    <a:outerShdw blurRad="38100" dist="38100" dir="2700000" algn="tl">
                      <a:srgbClr val="000000">
                        <a:alpha val="43137"/>
                      </a:srgbClr>
                    </a:outerShdw>
                  </a:effectLst>
                  <a:latin typeface="Cambria Math" panose="02040503050406030204" pitchFamily="18" charset="0"/>
                </a:rPr>
                <a:t>𝑚(𝐴,𝐷</a:t>
              </a:r>
              <a:r>
                <a:rPr lang="en-US" b="0" i="0" smtClean="0">
                  <a:effectLst>
                    <a:outerShdw blurRad="38100" dist="38100" dir="2700000" algn="tl">
                      <a:srgbClr val="000000">
                        <a:alpha val="43137"/>
                      </a:srgbClr>
                    </a:outerShdw>
                  </a:effectLst>
                  <a:latin typeface="Cambria Math" panose="02040503050406030204" pitchFamily="18" charset="0"/>
                </a:rPr>
                <a:t>_𝑖 )</a:t>
              </a:r>
              <a:r>
                <a:rPr lang="en-US" b="0" i="0" smtClean="0">
                  <a:effectLst>
                    <a:outerShdw blurRad="38100" dist="38100" dir="2700000" algn="tl">
                      <a:srgbClr val="000000">
                        <a:alpha val="43137"/>
                      </a:srgbClr>
                    </a:outerShdw>
                  </a:effectLst>
                  <a:latin typeface="Cambria Math" panose="02040503050406030204" pitchFamily="18" charset="0"/>
                </a:rPr>
                <a:t>&gt;𝑚(𝐵,𝐷</a:t>
              </a:r>
              <a:r>
                <a:rPr lang="en-US" b="0" i="0" smtClean="0">
                  <a:effectLst>
                    <a:outerShdw blurRad="38100" dist="38100" dir="2700000" algn="tl">
                      <a:srgbClr val="000000">
                        <a:alpha val="43137"/>
                      </a:srgbClr>
                    </a:outerShdw>
                  </a:effectLst>
                  <a:latin typeface="Cambria Math" panose="02040503050406030204" pitchFamily="18" charset="0"/>
                </a:rPr>
                <a:t>_𝑖</a:t>
              </a:r>
              <a:r>
                <a:rPr lang="en-US" b="0" i="0" smtClean="0">
                  <a:effectLst>
                    <a:outerShdw blurRad="38100" dist="38100" dir="2700000" algn="tl">
                      <a:srgbClr val="000000">
                        <a:alpha val="43137"/>
                      </a:srgbClr>
                    </a:outerShdw>
                  </a:effectLst>
                  <a:latin typeface="Cambria Math" panose="02040503050406030204" pitchFamily="18" charset="0"/>
                </a:rPr>
                <a:t>)</a:t>
              </a:r>
              <a:endParaRPr lang="en-US" dirty="0">
                <a:effectLst>
                  <a:outerShdw blurRad="38100" dist="38100" dir="2700000" algn="tl">
                    <a:srgbClr val="000000">
                      <a:alpha val="43137"/>
                    </a:srgbClr>
                  </a:outerShdw>
                </a:effectLst>
                <a:latin typeface="Arial Narrow" panose="020B0606020202030204" pitchFamily="34" charset="0"/>
              </a:endParaRPr>
            </a:p>
          </dgm:t>
        </dgm:pt>
      </mc:Fallback>
    </mc:AlternateContent>
    <dgm:pt modelId="{99CBC2BD-37B7-47A0-8A8B-E8CDDF439100}" type="parTrans" cxnId="{5028A2D5-9B14-475E-8821-FC74B0230A9D}">
      <dgm:prSet/>
      <dgm:spPr/>
      <dgm:t>
        <a:bodyPr/>
        <a:lstStyle/>
        <a:p>
          <a:endParaRPr lang="en-US"/>
        </a:p>
      </dgm:t>
    </dgm:pt>
    <dgm:pt modelId="{ED4A9BDD-D102-437D-BCA7-8CDB4F710019}" type="sibTrans" cxnId="{5028A2D5-9B14-475E-8821-FC74B0230A9D}">
      <dgm:prSet/>
      <dgm:spPr/>
      <dgm:t>
        <a:bodyPr/>
        <a:lstStyle/>
        <a:p>
          <a:endParaRPr lang="en-US"/>
        </a:p>
      </dgm:t>
    </dgm:pt>
    <dgm:pt modelId="{16B3C432-F5CE-4FEC-9BB1-CD3C7D28C6BC}" type="pres">
      <dgm:prSet presAssocID="{763B7C69-A477-4690-92A0-8A050E3253E5}" presName="Name0" presStyleCnt="0">
        <dgm:presLayoutVars>
          <dgm:dir/>
          <dgm:animLvl val="lvl"/>
          <dgm:resizeHandles val="exact"/>
        </dgm:presLayoutVars>
      </dgm:prSet>
      <dgm:spPr/>
    </dgm:pt>
    <dgm:pt modelId="{34D51791-A6E0-452C-AF0B-52F3CD7B02B4}" type="pres">
      <dgm:prSet presAssocID="{97611A1D-6C10-4F79-A698-06EB58FC09B4}" presName="composite" presStyleCnt="0"/>
      <dgm:spPr/>
    </dgm:pt>
    <dgm:pt modelId="{0D343D2C-3AC5-4C09-B2A1-9E17E2C36800}" type="pres">
      <dgm:prSet presAssocID="{97611A1D-6C10-4F79-A698-06EB58FC09B4}" presName="parTx" presStyleLbl="alignNode1" presStyleIdx="0" presStyleCnt="2">
        <dgm:presLayoutVars>
          <dgm:chMax val="0"/>
          <dgm:chPref val="0"/>
          <dgm:bulletEnabled val="1"/>
        </dgm:presLayoutVars>
      </dgm:prSet>
      <dgm:spPr/>
    </dgm:pt>
    <dgm:pt modelId="{D23B3F80-3D55-4BAC-A3EA-741E7D57D7A0}" type="pres">
      <dgm:prSet presAssocID="{97611A1D-6C10-4F79-A698-06EB58FC09B4}" presName="desTx" presStyleLbl="alignAccFollowNode1" presStyleIdx="0" presStyleCnt="2">
        <dgm:presLayoutVars>
          <dgm:bulletEnabled val="1"/>
        </dgm:presLayoutVars>
      </dgm:prSet>
      <dgm:spPr/>
    </dgm:pt>
    <dgm:pt modelId="{04A0ABBB-FF5A-4130-89C1-BC4CFAD60246}" type="pres">
      <dgm:prSet presAssocID="{C794CA90-7C3C-4F80-906B-FD532A9015F3}" presName="space" presStyleCnt="0"/>
      <dgm:spPr/>
    </dgm:pt>
    <dgm:pt modelId="{30FB4631-D1F9-4023-BD6F-1E55FAE5F7EB}" type="pres">
      <dgm:prSet presAssocID="{2CCFFEF6-5F20-4B46-8FE3-3CBD181F5C0D}" presName="composite" presStyleCnt="0"/>
      <dgm:spPr/>
    </dgm:pt>
    <dgm:pt modelId="{AD80BCB5-F7A6-44B5-AD05-4FCF1F96EA9F}" type="pres">
      <dgm:prSet presAssocID="{2CCFFEF6-5F20-4B46-8FE3-3CBD181F5C0D}" presName="parTx" presStyleLbl="alignNode1" presStyleIdx="1" presStyleCnt="2" custLinFactNeighborX="1821" custLinFactNeighborY="1046">
        <dgm:presLayoutVars>
          <dgm:chMax val="0"/>
          <dgm:chPref val="0"/>
          <dgm:bulletEnabled val="1"/>
        </dgm:presLayoutVars>
      </dgm:prSet>
      <dgm:spPr/>
    </dgm:pt>
    <dgm:pt modelId="{021C7CD5-E09F-4384-B46C-0E7F677EC4DB}" type="pres">
      <dgm:prSet presAssocID="{2CCFFEF6-5F20-4B46-8FE3-3CBD181F5C0D}" presName="desTx" presStyleLbl="alignAccFollowNode1" presStyleIdx="1" presStyleCnt="2">
        <dgm:presLayoutVars>
          <dgm:bulletEnabled val="1"/>
        </dgm:presLayoutVars>
      </dgm:prSet>
      <dgm:spPr/>
    </dgm:pt>
  </dgm:ptLst>
  <dgm:cxnLst>
    <dgm:cxn modelId="{38962718-01D6-4CBB-A7E0-60B67A86190F}" srcId="{763B7C69-A477-4690-92A0-8A050E3253E5}" destId="{97611A1D-6C10-4F79-A698-06EB58FC09B4}" srcOrd="0" destOrd="0" parTransId="{41E0EC2D-45C1-4C7D-A790-2D016C66605A}" sibTransId="{C794CA90-7C3C-4F80-906B-FD532A9015F3}"/>
    <dgm:cxn modelId="{9B60F62C-FE02-4012-BC56-74DEAA01518B}" type="presOf" srcId="{F016D3A9-75A9-4500-9751-69D85BD6B149}" destId="{D23B3F80-3D55-4BAC-A3EA-741E7D57D7A0}" srcOrd="0" destOrd="0" presId="urn:microsoft.com/office/officeart/2005/8/layout/hList1"/>
    <dgm:cxn modelId="{117BB531-D0D3-482E-8DE8-0C73E62BF0BE}" srcId="{2CCFFEF6-5F20-4B46-8FE3-3CBD181F5C0D}" destId="{02270B67-A895-4850-AB71-440B7D14F4EF}" srcOrd="1" destOrd="0" parTransId="{286B2B8A-709A-4BE0-9ED4-6124E1B2260A}" sibTransId="{E17192B0-420B-4BCE-A87F-082CFFBCA113}"/>
    <dgm:cxn modelId="{4F00183F-D00E-4499-A69A-833E01A45710}" srcId="{763B7C69-A477-4690-92A0-8A050E3253E5}" destId="{2CCFFEF6-5F20-4B46-8FE3-3CBD181F5C0D}" srcOrd="1" destOrd="0" parTransId="{45997405-6649-4530-BD33-99701413AC97}" sibTransId="{AD360AB8-74E8-4E19-B90A-AA0314E1AB1C}"/>
    <dgm:cxn modelId="{D651C15E-3F58-4AB9-BE02-822BA131F183}" type="presOf" srcId="{A76EF8FC-17B8-4547-BD02-0097A2356612}" destId="{D23B3F80-3D55-4BAC-A3EA-741E7D57D7A0}" srcOrd="0" destOrd="1" presId="urn:microsoft.com/office/officeart/2005/8/layout/hList1"/>
    <dgm:cxn modelId="{DF8E9A5F-8156-4650-A250-0C40BFC4161C}" type="presOf" srcId="{763B7C69-A477-4690-92A0-8A050E3253E5}" destId="{16B3C432-F5CE-4FEC-9BB1-CD3C7D28C6BC}" srcOrd="0" destOrd="0" presId="urn:microsoft.com/office/officeart/2005/8/layout/hList1"/>
    <dgm:cxn modelId="{265D0563-F89B-4ED2-B254-F4FE4C3BAA1E}" type="presOf" srcId="{18B20641-D5C8-43F2-AC6E-7F2FB824A11D}" destId="{D23B3F80-3D55-4BAC-A3EA-741E7D57D7A0}" srcOrd="0" destOrd="3" presId="urn:microsoft.com/office/officeart/2005/8/layout/hList1"/>
    <dgm:cxn modelId="{99034547-8E6B-43EA-A387-CAC1772406B8}" srcId="{97611A1D-6C10-4F79-A698-06EB58FC09B4}" destId="{A76EF8FC-17B8-4547-BD02-0097A2356612}" srcOrd="1" destOrd="0" parTransId="{C16E6F65-F494-4884-A055-A29826B11715}" sibTransId="{550EC091-BE28-4098-878B-EAA43989F371}"/>
    <dgm:cxn modelId="{5B44E668-924C-4D85-AEDD-C4125722E956}" srcId="{97611A1D-6C10-4F79-A698-06EB58FC09B4}" destId="{18B20641-D5C8-43F2-AC6E-7F2FB824A11D}" srcOrd="3" destOrd="0" parTransId="{E8CE8C24-479B-4E97-85ED-1FDDEE158985}" sibTransId="{76F0AEF3-EB08-45B7-93D6-5B01197897F0}"/>
    <dgm:cxn modelId="{F205EE48-EB82-48ED-8E51-ED1AF00D7418}" type="presOf" srcId="{97611A1D-6C10-4F79-A698-06EB58FC09B4}" destId="{0D343D2C-3AC5-4C09-B2A1-9E17E2C36800}" srcOrd="0" destOrd="0" presId="urn:microsoft.com/office/officeart/2005/8/layout/hList1"/>
    <dgm:cxn modelId="{D9BD0255-B6AF-4DFC-AC50-0150E63324BE}" type="presOf" srcId="{6F4C7638-CC3D-4F9B-97BF-0C0D5BDA3657}" destId="{021C7CD5-E09F-4384-B46C-0E7F677EC4DB}" srcOrd="0" destOrd="2" presId="urn:microsoft.com/office/officeart/2005/8/layout/hList1"/>
    <dgm:cxn modelId="{753F4175-539E-4B0E-BD12-0ACC2A99BF80}" type="presOf" srcId="{02270B67-A895-4850-AB71-440B7D14F4EF}" destId="{021C7CD5-E09F-4384-B46C-0E7F677EC4DB}" srcOrd="0" destOrd="1" presId="urn:microsoft.com/office/officeart/2005/8/layout/hList1"/>
    <dgm:cxn modelId="{131493A1-1690-4358-9EFA-53D7C5589D2F}" type="presOf" srcId="{6543D77D-352A-410B-91F8-A1EC13CC47F1}" destId="{D23B3F80-3D55-4BAC-A3EA-741E7D57D7A0}" srcOrd="0" destOrd="2" presId="urn:microsoft.com/office/officeart/2005/8/layout/hList1"/>
    <dgm:cxn modelId="{751B07A5-CB5F-4599-A7D1-7552FE7A12C5}" srcId="{97611A1D-6C10-4F79-A698-06EB58FC09B4}" destId="{F016D3A9-75A9-4500-9751-69D85BD6B149}" srcOrd="0" destOrd="0" parTransId="{3292E30D-AF10-49AF-8C16-BCB5B585409A}" sibTransId="{0ADFEAD1-5058-454A-9B00-E65A900218E7}"/>
    <dgm:cxn modelId="{C45CA0BD-9D1C-44E8-8A08-0CB04C4DC0B4}" srcId="{97611A1D-6C10-4F79-A698-06EB58FC09B4}" destId="{6543D77D-352A-410B-91F8-A1EC13CC47F1}" srcOrd="2" destOrd="0" parTransId="{1727A5C9-9F05-4297-84A0-E6CBD029B4F5}" sibTransId="{B4EB9D07-BB5F-4ED2-B43B-F9FC8EA28B1B}"/>
    <dgm:cxn modelId="{B56C7BCA-6703-4A94-ADC8-C927358BA67D}" type="presOf" srcId="{20D276C1-92D5-40B2-A36F-CE8C6ABD1E85}" destId="{021C7CD5-E09F-4384-B46C-0E7F677EC4DB}" srcOrd="0" destOrd="0" presId="urn:microsoft.com/office/officeart/2005/8/layout/hList1"/>
    <dgm:cxn modelId="{5028A2D5-9B14-475E-8821-FC74B0230A9D}" srcId="{2CCFFEF6-5F20-4B46-8FE3-3CBD181F5C0D}" destId="{6F4C7638-CC3D-4F9B-97BF-0C0D5BDA3657}" srcOrd="2" destOrd="0" parTransId="{99CBC2BD-37B7-47A0-8A8B-E8CDDF439100}" sibTransId="{ED4A9BDD-D102-437D-BCA7-8CDB4F710019}"/>
    <dgm:cxn modelId="{5ED940FA-8C0C-4A62-B2FF-2BB4C6504997}" type="presOf" srcId="{2CCFFEF6-5F20-4B46-8FE3-3CBD181F5C0D}" destId="{AD80BCB5-F7A6-44B5-AD05-4FCF1F96EA9F}" srcOrd="0" destOrd="0" presId="urn:microsoft.com/office/officeart/2005/8/layout/hList1"/>
    <dgm:cxn modelId="{16C0D4FD-9339-4FFA-8BF9-D47DF481438E}" srcId="{2CCFFEF6-5F20-4B46-8FE3-3CBD181F5C0D}" destId="{20D276C1-92D5-40B2-A36F-CE8C6ABD1E85}" srcOrd="0" destOrd="0" parTransId="{4B4B35A5-2FF8-451D-B3DD-ACB23AD5EC96}" sibTransId="{A8A1B213-5ECF-461B-BD77-0613CBF09A21}"/>
    <dgm:cxn modelId="{F741576A-3A47-42E3-8A7E-068E63A3672E}" type="presParOf" srcId="{16B3C432-F5CE-4FEC-9BB1-CD3C7D28C6BC}" destId="{34D51791-A6E0-452C-AF0B-52F3CD7B02B4}" srcOrd="0" destOrd="0" presId="urn:microsoft.com/office/officeart/2005/8/layout/hList1"/>
    <dgm:cxn modelId="{B8F1F2CE-3A20-4DEE-AD38-F7671AB989C8}" type="presParOf" srcId="{34D51791-A6E0-452C-AF0B-52F3CD7B02B4}" destId="{0D343D2C-3AC5-4C09-B2A1-9E17E2C36800}" srcOrd="0" destOrd="0" presId="urn:microsoft.com/office/officeart/2005/8/layout/hList1"/>
    <dgm:cxn modelId="{BBFCD533-14D5-4345-B28C-D1CD1011C85B}" type="presParOf" srcId="{34D51791-A6E0-452C-AF0B-52F3CD7B02B4}" destId="{D23B3F80-3D55-4BAC-A3EA-741E7D57D7A0}" srcOrd="1" destOrd="0" presId="urn:microsoft.com/office/officeart/2005/8/layout/hList1"/>
    <dgm:cxn modelId="{A6AB8A53-6FB1-4B70-9BAC-1EB32A786F2B}" type="presParOf" srcId="{16B3C432-F5CE-4FEC-9BB1-CD3C7D28C6BC}" destId="{04A0ABBB-FF5A-4130-89C1-BC4CFAD60246}" srcOrd="1" destOrd="0" presId="urn:microsoft.com/office/officeart/2005/8/layout/hList1"/>
    <dgm:cxn modelId="{5EBE1C3F-CC8E-47A8-983A-C545D0AC3F63}" type="presParOf" srcId="{16B3C432-F5CE-4FEC-9BB1-CD3C7D28C6BC}" destId="{30FB4631-D1F9-4023-BD6F-1E55FAE5F7EB}" srcOrd="2" destOrd="0" presId="urn:microsoft.com/office/officeart/2005/8/layout/hList1"/>
    <dgm:cxn modelId="{B5D4E09D-5526-4BA8-A6B2-5BB0C23BCC20}" type="presParOf" srcId="{30FB4631-D1F9-4023-BD6F-1E55FAE5F7EB}" destId="{AD80BCB5-F7A6-44B5-AD05-4FCF1F96EA9F}" srcOrd="0" destOrd="0" presId="urn:microsoft.com/office/officeart/2005/8/layout/hList1"/>
    <dgm:cxn modelId="{CBE390EC-6906-49AF-9D26-A970B6DCE82F}" type="presParOf" srcId="{30FB4631-D1F9-4023-BD6F-1E55FAE5F7EB}" destId="{021C7CD5-E09F-4384-B46C-0E7F677EC4DB}" srcOrd="1" destOrd="0" presId="urn:microsoft.com/office/officeart/2005/8/layout/h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63B7C69-A477-4690-92A0-8A050E3253E5}"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97611A1D-6C10-4F79-A698-06EB58FC09B4}">
      <dgm:prSet phldrT="[Text]" custT="1"/>
      <dgm:spPr>
        <a:noFill/>
        <a:ln>
          <a:noFill/>
        </a:ln>
      </dgm:spPr>
      <dgm:t>
        <a:bodyPr/>
        <a:lstStyle/>
        <a:p>
          <a:pPr algn="l"/>
          <a:r>
            <a:rPr lang="en-US" sz="4000" dirty="0" smtClean="0">
              <a:latin typeface="Arial Narrow" panose="020B0606020202030204" pitchFamily="34" charset="0"/>
            </a:rPr>
            <a:t>Ingredients</a:t>
          </a:r>
          <a:endParaRPr lang="en-US" sz="2800" dirty="0">
            <a:latin typeface="Arial Narrow" panose="020B0606020202030204" pitchFamily="34" charset="0"/>
          </a:endParaRPr>
        </a:p>
      </dgm:t>
    </dgm:pt>
    <dgm:pt modelId="{41E0EC2D-45C1-4C7D-A790-2D016C66605A}" type="parTrans" cxnId="{38962718-01D6-4CBB-A7E0-60B67A86190F}">
      <dgm:prSet/>
      <dgm:spPr/>
      <dgm:t>
        <a:bodyPr/>
        <a:lstStyle/>
        <a:p>
          <a:endParaRPr lang="en-US"/>
        </a:p>
      </dgm:t>
    </dgm:pt>
    <dgm:pt modelId="{C794CA90-7C3C-4F80-906B-FD532A9015F3}" type="sibTrans" cxnId="{38962718-01D6-4CBB-A7E0-60B67A86190F}">
      <dgm:prSet/>
      <dgm:spPr/>
      <dgm:t>
        <a:bodyPr/>
        <a:lstStyle/>
        <a:p>
          <a:endParaRPr lang="en-US"/>
        </a:p>
      </dgm:t>
    </dgm:pt>
    <dgm:pt modelId="{F016D3A9-75A9-4500-9751-69D85BD6B149}">
      <dgm:prSet phldrT="[Text]"/>
      <dgm:spPr>
        <a:blipFill>
          <a:blip xmlns:r="http://schemas.openxmlformats.org/officeDocument/2006/relationships" r:embed="rId1"/>
          <a:stretch>
            <a:fillRect l="-1485"/>
          </a:stretch>
        </a:blipFill>
        <a:ln>
          <a:solidFill>
            <a:schemeClr val="dk1">
              <a:hueOff val="0"/>
              <a:satOff val="0"/>
              <a:lumOff val="0"/>
            </a:schemeClr>
          </a:solidFill>
          <a:prstDash val="sysDot"/>
        </a:ln>
      </dgm:spPr>
      <dgm:t>
        <a:bodyPr/>
        <a:lstStyle/>
        <a:p>
          <a:r>
            <a:rPr lang="en-US">
              <a:noFill/>
            </a:rPr>
            <a:t> </a:t>
          </a:r>
        </a:p>
      </dgm:t>
    </dgm:pt>
    <dgm:pt modelId="{3292E30D-AF10-49AF-8C16-BCB5B585409A}" type="parTrans" cxnId="{751B07A5-CB5F-4599-A7D1-7552FE7A12C5}">
      <dgm:prSet/>
      <dgm:spPr/>
      <dgm:t>
        <a:bodyPr/>
        <a:lstStyle/>
        <a:p>
          <a:endParaRPr lang="en-US"/>
        </a:p>
      </dgm:t>
    </dgm:pt>
    <dgm:pt modelId="{0ADFEAD1-5058-454A-9B00-E65A900218E7}" type="sibTrans" cxnId="{751B07A5-CB5F-4599-A7D1-7552FE7A12C5}">
      <dgm:prSet/>
      <dgm:spPr/>
      <dgm:t>
        <a:bodyPr/>
        <a:lstStyle/>
        <a:p>
          <a:endParaRPr lang="en-US"/>
        </a:p>
      </dgm:t>
    </dgm:pt>
    <dgm:pt modelId="{A76EF8FC-17B8-4547-BD02-0097A2356612}">
      <dgm:prSet phldrT="[Text]"/>
      <dgm:spPr>
        <a:noFill/>
        <a:ln>
          <a:solidFill>
            <a:schemeClr val="dk1">
              <a:hueOff val="0"/>
              <a:satOff val="0"/>
              <a:lumOff val="0"/>
            </a:schemeClr>
          </a:solidFill>
          <a:prstDash val="sysDot"/>
        </a:ln>
      </dgm:spPr>
      <dgm:t>
        <a:bodyPr/>
        <a:lstStyle/>
        <a:p>
          <a:r>
            <a:rPr lang="en-US">
              <a:noFill/>
            </a:rPr>
            <a:t> </a:t>
          </a:r>
        </a:p>
      </dgm:t>
    </dgm:pt>
    <dgm:pt modelId="{C16E6F65-F494-4884-A055-A29826B11715}" type="parTrans" cxnId="{99034547-8E6B-43EA-A387-CAC1772406B8}">
      <dgm:prSet/>
      <dgm:spPr/>
      <dgm:t>
        <a:bodyPr/>
        <a:lstStyle/>
        <a:p>
          <a:endParaRPr lang="en-US"/>
        </a:p>
      </dgm:t>
    </dgm:pt>
    <dgm:pt modelId="{550EC091-BE28-4098-878B-EAA43989F371}" type="sibTrans" cxnId="{99034547-8E6B-43EA-A387-CAC1772406B8}">
      <dgm:prSet/>
      <dgm:spPr/>
      <dgm:t>
        <a:bodyPr/>
        <a:lstStyle/>
        <a:p>
          <a:endParaRPr lang="en-US"/>
        </a:p>
      </dgm:t>
    </dgm:pt>
    <dgm:pt modelId="{6543D77D-352A-410B-91F8-A1EC13CC47F1}">
      <dgm:prSet phldrT="[Text]"/>
      <dgm:spPr>
        <a:noFill/>
        <a:ln>
          <a:solidFill>
            <a:schemeClr val="dk1">
              <a:hueOff val="0"/>
              <a:satOff val="0"/>
              <a:lumOff val="0"/>
            </a:schemeClr>
          </a:solidFill>
          <a:prstDash val="sysDot"/>
        </a:ln>
      </dgm:spPr>
      <dgm:t>
        <a:bodyPr/>
        <a:lstStyle/>
        <a:p>
          <a:r>
            <a:rPr lang="en-US">
              <a:noFill/>
            </a:rPr>
            <a:t> </a:t>
          </a:r>
        </a:p>
      </dgm:t>
    </dgm:pt>
    <dgm:pt modelId="{1727A5C9-9F05-4297-84A0-E6CBD029B4F5}" type="parTrans" cxnId="{C45CA0BD-9D1C-44E8-8A08-0CB04C4DC0B4}">
      <dgm:prSet/>
      <dgm:spPr/>
      <dgm:t>
        <a:bodyPr/>
        <a:lstStyle/>
        <a:p>
          <a:endParaRPr lang="en-US"/>
        </a:p>
      </dgm:t>
    </dgm:pt>
    <dgm:pt modelId="{B4EB9D07-BB5F-4ED2-B43B-F9FC8EA28B1B}" type="sibTrans" cxnId="{C45CA0BD-9D1C-44E8-8A08-0CB04C4DC0B4}">
      <dgm:prSet/>
      <dgm:spPr/>
      <dgm:t>
        <a:bodyPr/>
        <a:lstStyle/>
        <a:p>
          <a:endParaRPr lang="en-US"/>
        </a:p>
      </dgm:t>
    </dgm:pt>
    <dgm:pt modelId="{2CCFFEF6-5F20-4B46-8FE3-3CBD181F5C0D}">
      <dgm:prSet phldrT="[Text]" custT="1"/>
      <dgm:spPr>
        <a:noFill/>
        <a:ln>
          <a:noFill/>
        </a:ln>
      </dgm:spPr>
      <dgm:t>
        <a:bodyPr/>
        <a:lstStyle/>
        <a:p>
          <a:pPr algn="l"/>
          <a:r>
            <a:rPr lang="en-US" sz="4000" dirty="0" smtClean="0">
              <a:latin typeface="Arial Narrow" panose="020B0606020202030204" pitchFamily="34" charset="0"/>
            </a:rPr>
            <a:t>Directions</a:t>
          </a:r>
          <a:endParaRPr lang="en-US" sz="4000" dirty="0">
            <a:latin typeface="Arial Narrow" panose="020B0606020202030204" pitchFamily="34" charset="0"/>
          </a:endParaRPr>
        </a:p>
      </dgm:t>
    </dgm:pt>
    <dgm:pt modelId="{45997405-6649-4530-BD33-99701413AC97}" type="parTrans" cxnId="{4F00183F-D00E-4499-A69A-833E01A45710}">
      <dgm:prSet/>
      <dgm:spPr/>
      <dgm:t>
        <a:bodyPr/>
        <a:lstStyle/>
        <a:p>
          <a:endParaRPr lang="en-US"/>
        </a:p>
      </dgm:t>
    </dgm:pt>
    <dgm:pt modelId="{AD360AB8-74E8-4E19-B90A-AA0314E1AB1C}" type="sibTrans" cxnId="{4F00183F-D00E-4499-A69A-833E01A45710}">
      <dgm:prSet/>
      <dgm:spPr/>
      <dgm:t>
        <a:bodyPr/>
        <a:lstStyle/>
        <a:p>
          <a:endParaRPr lang="en-US"/>
        </a:p>
      </dgm:t>
    </dgm:pt>
    <dgm:pt modelId="{20D276C1-92D5-40B2-A36F-CE8C6ABD1E85}">
      <dgm:prSet phldrT="[Text]"/>
      <dgm:spPr>
        <a:blipFill>
          <a:blip xmlns:r="http://schemas.openxmlformats.org/officeDocument/2006/relationships" r:embed="rId2"/>
          <a:stretch>
            <a:fillRect l="-1361"/>
          </a:stretch>
        </a:blipFill>
        <a:ln>
          <a:solidFill>
            <a:schemeClr val="dk1">
              <a:hueOff val="0"/>
              <a:satOff val="0"/>
              <a:lumOff val="0"/>
            </a:schemeClr>
          </a:solidFill>
          <a:prstDash val="sysDot"/>
        </a:ln>
      </dgm:spPr>
      <dgm:t>
        <a:bodyPr/>
        <a:lstStyle/>
        <a:p>
          <a:r>
            <a:rPr lang="en-US">
              <a:noFill/>
            </a:rPr>
            <a:t> </a:t>
          </a:r>
        </a:p>
      </dgm:t>
    </dgm:pt>
    <dgm:pt modelId="{4B4B35A5-2FF8-451D-B3DD-ACB23AD5EC96}" type="parTrans" cxnId="{16C0D4FD-9339-4FFA-8BF9-D47DF481438E}">
      <dgm:prSet/>
      <dgm:spPr/>
      <dgm:t>
        <a:bodyPr/>
        <a:lstStyle/>
        <a:p>
          <a:endParaRPr lang="en-US"/>
        </a:p>
      </dgm:t>
    </dgm:pt>
    <dgm:pt modelId="{A8A1B213-5ECF-461B-BD77-0613CBF09A21}" type="sibTrans" cxnId="{16C0D4FD-9339-4FFA-8BF9-D47DF481438E}">
      <dgm:prSet/>
      <dgm:spPr/>
      <dgm:t>
        <a:bodyPr/>
        <a:lstStyle/>
        <a:p>
          <a:endParaRPr lang="en-US"/>
        </a:p>
      </dgm:t>
    </dgm:pt>
    <dgm:pt modelId="{02270B67-A895-4850-AB71-440B7D14F4EF}">
      <dgm:prSet phldrT="[Text]"/>
      <dgm:spPr>
        <a:noFill/>
        <a:ln>
          <a:solidFill>
            <a:schemeClr val="dk1">
              <a:hueOff val="0"/>
              <a:satOff val="0"/>
              <a:lumOff val="0"/>
            </a:schemeClr>
          </a:solidFill>
          <a:prstDash val="sysDot"/>
        </a:ln>
      </dgm:spPr>
      <dgm:t>
        <a:bodyPr/>
        <a:lstStyle/>
        <a:p>
          <a:r>
            <a:rPr lang="en-US">
              <a:noFill/>
            </a:rPr>
            <a:t> </a:t>
          </a:r>
        </a:p>
      </dgm:t>
    </dgm:pt>
    <dgm:pt modelId="{286B2B8A-709A-4BE0-9ED4-6124E1B2260A}" type="parTrans" cxnId="{117BB531-D0D3-482E-8DE8-0C73E62BF0BE}">
      <dgm:prSet/>
      <dgm:spPr/>
      <dgm:t>
        <a:bodyPr/>
        <a:lstStyle/>
        <a:p>
          <a:endParaRPr lang="en-US"/>
        </a:p>
      </dgm:t>
    </dgm:pt>
    <dgm:pt modelId="{E17192B0-420B-4BCE-A87F-082CFFBCA113}" type="sibTrans" cxnId="{117BB531-D0D3-482E-8DE8-0C73E62BF0BE}">
      <dgm:prSet/>
      <dgm:spPr/>
      <dgm:t>
        <a:bodyPr/>
        <a:lstStyle/>
        <a:p>
          <a:endParaRPr lang="en-US"/>
        </a:p>
      </dgm:t>
    </dgm:pt>
    <dgm:pt modelId="{18B20641-D5C8-43F2-AC6E-7F2FB824A11D}">
      <dgm:prSet phldrT="[Text]"/>
      <dgm:spPr>
        <a:noFill/>
        <a:ln>
          <a:solidFill>
            <a:schemeClr val="dk1">
              <a:hueOff val="0"/>
              <a:satOff val="0"/>
              <a:lumOff val="0"/>
            </a:schemeClr>
          </a:solidFill>
          <a:prstDash val="sysDot"/>
        </a:ln>
      </dgm:spPr>
      <dgm:t>
        <a:bodyPr/>
        <a:lstStyle/>
        <a:p>
          <a:r>
            <a:rPr lang="en-US">
              <a:noFill/>
            </a:rPr>
            <a:t> </a:t>
          </a:r>
        </a:p>
      </dgm:t>
    </dgm:pt>
    <dgm:pt modelId="{E8CE8C24-479B-4E97-85ED-1FDDEE158985}" type="parTrans" cxnId="{5B44E668-924C-4D85-AEDD-C4125722E956}">
      <dgm:prSet/>
      <dgm:spPr/>
      <dgm:t>
        <a:bodyPr/>
        <a:lstStyle/>
        <a:p>
          <a:endParaRPr lang="en-US"/>
        </a:p>
      </dgm:t>
    </dgm:pt>
    <dgm:pt modelId="{76F0AEF3-EB08-45B7-93D6-5B01197897F0}" type="sibTrans" cxnId="{5B44E668-924C-4D85-AEDD-C4125722E956}">
      <dgm:prSet/>
      <dgm:spPr/>
      <dgm:t>
        <a:bodyPr/>
        <a:lstStyle/>
        <a:p>
          <a:endParaRPr lang="en-US"/>
        </a:p>
      </dgm:t>
    </dgm:pt>
    <dgm:pt modelId="{6F4C7638-CC3D-4F9B-97BF-0C0D5BDA3657}">
      <dgm:prSet phldrT="[Text]"/>
      <dgm:spPr>
        <a:noFill/>
        <a:ln>
          <a:solidFill>
            <a:schemeClr val="dk1">
              <a:hueOff val="0"/>
              <a:satOff val="0"/>
              <a:lumOff val="0"/>
            </a:schemeClr>
          </a:solidFill>
          <a:prstDash val="sysDot"/>
        </a:ln>
      </dgm:spPr>
      <dgm:t>
        <a:bodyPr/>
        <a:lstStyle/>
        <a:p>
          <a:r>
            <a:rPr lang="en-US">
              <a:noFill/>
            </a:rPr>
            <a:t> </a:t>
          </a:r>
        </a:p>
      </dgm:t>
    </dgm:pt>
    <dgm:pt modelId="{99CBC2BD-37B7-47A0-8A8B-E8CDDF439100}" type="parTrans" cxnId="{5028A2D5-9B14-475E-8821-FC74B0230A9D}">
      <dgm:prSet/>
      <dgm:spPr/>
      <dgm:t>
        <a:bodyPr/>
        <a:lstStyle/>
        <a:p>
          <a:endParaRPr lang="en-US"/>
        </a:p>
      </dgm:t>
    </dgm:pt>
    <dgm:pt modelId="{ED4A9BDD-D102-437D-BCA7-8CDB4F710019}" type="sibTrans" cxnId="{5028A2D5-9B14-475E-8821-FC74B0230A9D}">
      <dgm:prSet/>
      <dgm:spPr/>
      <dgm:t>
        <a:bodyPr/>
        <a:lstStyle/>
        <a:p>
          <a:endParaRPr lang="en-US"/>
        </a:p>
      </dgm:t>
    </dgm:pt>
    <dgm:pt modelId="{16B3C432-F5CE-4FEC-9BB1-CD3C7D28C6BC}" type="pres">
      <dgm:prSet presAssocID="{763B7C69-A477-4690-92A0-8A050E3253E5}" presName="Name0" presStyleCnt="0">
        <dgm:presLayoutVars>
          <dgm:dir/>
          <dgm:animLvl val="lvl"/>
          <dgm:resizeHandles val="exact"/>
        </dgm:presLayoutVars>
      </dgm:prSet>
      <dgm:spPr/>
      <dgm:t>
        <a:bodyPr/>
        <a:lstStyle/>
        <a:p>
          <a:endParaRPr lang="en-US"/>
        </a:p>
      </dgm:t>
    </dgm:pt>
    <dgm:pt modelId="{34D51791-A6E0-452C-AF0B-52F3CD7B02B4}" type="pres">
      <dgm:prSet presAssocID="{97611A1D-6C10-4F79-A698-06EB58FC09B4}" presName="composite" presStyleCnt="0"/>
      <dgm:spPr/>
    </dgm:pt>
    <dgm:pt modelId="{0D343D2C-3AC5-4C09-B2A1-9E17E2C36800}" type="pres">
      <dgm:prSet presAssocID="{97611A1D-6C10-4F79-A698-06EB58FC09B4}" presName="parTx" presStyleLbl="alignNode1" presStyleIdx="0" presStyleCnt="2">
        <dgm:presLayoutVars>
          <dgm:chMax val="0"/>
          <dgm:chPref val="0"/>
          <dgm:bulletEnabled val="1"/>
        </dgm:presLayoutVars>
      </dgm:prSet>
      <dgm:spPr/>
      <dgm:t>
        <a:bodyPr/>
        <a:lstStyle/>
        <a:p>
          <a:endParaRPr lang="en-US"/>
        </a:p>
      </dgm:t>
    </dgm:pt>
    <dgm:pt modelId="{D23B3F80-3D55-4BAC-A3EA-741E7D57D7A0}" type="pres">
      <dgm:prSet presAssocID="{97611A1D-6C10-4F79-A698-06EB58FC09B4}" presName="desTx" presStyleLbl="alignAccFollowNode1" presStyleIdx="0" presStyleCnt="2">
        <dgm:presLayoutVars>
          <dgm:bulletEnabled val="1"/>
        </dgm:presLayoutVars>
      </dgm:prSet>
      <dgm:spPr/>
      <dgm:t>
        <a:bodyPr/>
        <a:lstStyle/>
        <a:p>
          <a:endParaRPr lang="en-US"/>
        </a:p>
      </dgm:t>
    </dgm:pt>
    <dgm:pt modelId="{04A0ABBB-FF5A-4130-89C1-BC4CFAD60246}" type="pres">
      <dgm:prSet presAssocID="{C794CA90-7C3C-4F80-906B-FD532A9015F3}" presName="space" presStyleCnt="0"/>
      <dgm:spPr/>
    </dgm:pt>
    <dgm:pt modelId="{30FB4631-D1F9-4023-BD6F-1E55FAE5F7EB}" type="pres">
      <dgm:prSet presAssocID="{2CCFFEF6-5F20-4B46-8FE3-3CBD181F5C0D}" presName="composite" presStyleCnt="0"/>
      <dgm:spPr/>
    </dgm:pt>
    <dgm:pt modelId="{AD80BCB5-F7A6-44B5-AD05-4FCF1F96EA9F}" type="pres">
      <dgm:prSet presAssocID="{2CCFFEF6-5F20-4B46-8FE3-3CBD181F5C0D}" presName="parTx" presStyleLbl="alignNode1" presStyleIdx="1" presStyleCnt="2" custLinFactNeighborX="1821" custLinFactNeighborY="1046">
        <dgm:presLayoutVars>
          <dgm:chMax val="0"/>
          <dgm:chPref val="0"/>
          <dgm:bulletEnabled val="1"/>
        </dgm:presLayoutVars>
      </dgm:prSet>
      <dgm:spPr/>
      <dgm:t>
        <a:bodyPr/>
        <a:lstStyle/>
        <a:p>
          <a:endParaRPr lang="en-US"/>
        </a:p>
      </dgm:t>
    </dgm:pt>
    <dgm:pt modelId="{021C7CD5-E09F-4384-B46C-0E7F677EC4DB}" type="pres">
      <dgm:prSet presAssocID="{2CCFFEF6-5F20-4B46-8FE3-3CBD181F5C0D}" presName="desTx" presStyleLbl="alignAccFollowNode1" presStyleIdx="1" presStyleCnt="2">
        <dgm:presLayoutVars>
          <dgm:bulletEnabled val="1"/>
        </dgm:presLayoutVars>
      </dgm:prSet>
      <dgm:spPr/>
      <dgm:t>
        <a:bodyPr/>
        <a:lstStyle/>
        <a:p>
          <a:endParaRPr lang="en-US"/>
        </a:p>
      </dgm:t>
    </dgm:pt>
  </dgm:ptLst>
  <dgm:cxnLst>
    <dgm:cxn modelId="{117BB531-D0D3-482E-8DE8-0C73E62BF0BE}" srcId="{2CCFFEF6-5F20-4B46-8FE3-3CBD181F5C0D}" destId="{02270B67-A895-4850-AB71-440B7D14F4EF}" srcOrd="1" destOrd="0" parTransId="{286B2B8A-709A-4BE0-9ED4-6124E1B2260A}" sibTransId="{E17192B0-420B-4BCE-A87F-082CFFBCA113}"/>
    <dgm:cxn modelId="{C45CA0BD-9D1C-44E8-8A08-0CB04C4DC0B4}" srcId="{97611A1D-6C10-4F79-A698-06EB58FC09B4}" destId="{6543D77D-352A-410B-91F8-A1EC13CC47F1}" srcOrd="2" destOrd="0" parTransId="{1727A5C9-9F05-4297-84A0-E6CBD029B4F5}" sibTransId="{B4EB9D07-BB5F-4ED2-B43B-F9FC8EA28B1B}"/>
    <dgm:cxn modelId="{F205EE48-EB82-48ED-8E51-ED1AF00D7418}" type="presOf" srcId="{97611A1D-6C10-4F79-A698-06EB58FC09B4}" destId="{0D343D2C-3AC5-4C09-B2A1-9E17E2C36800}" srcOrd="0" destOrd="0" presId="urn:microsoft.com/office/officeart/2005/8/layout/hList1"/>
    <dgm:cxn modelId="{D9BD0255-B6AF-4DFC-AC50-0150E63324BE}" type="presOf" srcId="{6F4C7638-CC3D-4F9B-97BF-0C0D5BDA3657}" destId="{021C7CD5-E09F-4384-B46C-0E7F677EC4DB}" srcOrd="0" destOrd="2" presId="urn:microsoft.com/office/officeart/2005/8/layout/hList1"/>
    <dgm:cxn modelId="{5B44E668-924C-4D85-AEDD-C4125722E956}" srcId="{97611A1D-6C10-4F79-A698-06EB58FC09B4}" destId="{18B20641-D5C8-43F2-AC6E-7F2FB824A11D}" srcOrd="3" destOrd="0" parTransId="{E8CE8C24-479B-4E97-85ED-1FDDEE158985}" sibTransId="{76F0AEF3-EB08-45B7-93D6-5B01197897F0}"/>
    <dgm:cxn modelId="{131493A1-1690-4358-9EFA-53D7C5589D2F}" type="presOf" srcId="{6543D77D-352A-410B-91F8-A1EC13CC47F1}" destId="{D23B3F80-3D55-4BAC-A3EA-741E7D57D7A0}" srcOrd="0" destOrd="2" presId="urn:microsoft.com/office/officeart/2005/8/layout/hList1"/>
    <dgm:cxn modelId="{5028A2D5-9B14-475E-8821-FC74B0230A9D}" srcId="{2CCFFEF6-5F20-4B46-8FE3-3CBD181F5C0D}" destId="{6F4C7638-CC3D-4F9B-97BF-0C0D5BDA3657}" srcOrd="2" destOrd="0" parTransId="{99CBC2BD-37B7-47A0-8A8B-E8CDDF439100}" sibTransId="{ED4A9BDD-D102-437D-BCA7-8CDB4F710019}"/>
    <dgm:cxn modelId="{99034547-8E6B-43EA-A387-CAC1772406B8}" srcId="{97611A1D-6C10-4F79-A698-06EB58FC09B4}" destId="{A76EF8FC-17B8-4547-BD02-0097A2356612}" srcOrd="1" destOrd="0" parTransId="{C16E6F65-F494-4884-A055-A29826B11715}" sibTransId="{550EC091-BE28-4098-878B-EAA43989F371}"/>
    <dgm:cxn modelId="{751B07A5-CB5F-4599-A7D1-7552FE7A12C5}" srcId="{97611A1D-6C10-4F79-A698-06EB58FC09B4}" destId="{F016D3A9-75A9-4500-9751-69D85BD6B149}" srcOrd="0" destOrd="0" parTransId="{3292E30D-AF10-49AF-8C16-BCB5B585409A}" sibTransId="{0ADFEAD1-5058-454A-9B00-E65A900218E7}"/>
    <dgm:cxn modelId="{38962718-01D6-4CBB-A7E0-60B67A86190F}" srcId="{763B7C69-A477-4690-92A0-8A050E3253E5}" destId="{97611A1D-6C10-4F79-A698-06EB58FC09B4}" srcOrd="0" destOrd="0" parTransId="{41E0EC2D-45C1-4C7D-A790-2D016C66605A}" sibTransId="{C794CA90-7C3C-4F80-906B-FD532A9015F3}"/>
    <dgm:cxn modelId="{B56C7BCA-6703-4A94-ADC8-C927358BA67D}" type="presOf" srcId="{20D276C1-92D5-40B2-A36F-CE8C6ABD1E85}" destId="{021C7CD5-E09F-4384-B46C-0E7F677EC4DB}" srcOrd="0" destOrd="0" presId="urn:microsoft.com/office/officeart/2005/8/layout/hList1"/>
    <dgm:cxn modelId="{5ED940FA-8C0C-4A62-B2FF-2BB4C6504997}" type="presOf" srcId="{2CCFFEF6-5F20-4B46-8FE3-3CBD181F5C0D}" destId="{AD80BCB5-F7A6-44B5-AD05-4FCF1F96EA9F}" srcOrd="0" destOrd="0" presId="urn:microsoft.com/office/officeart/2005/8/layout/hList1"/>
    <dgm:cxn modelId="{4F00183F-D00E-4499-A69A-833E01A45710}" srcId="{763B7C69-A477-4690-92A0-8A050E3253E5}" destId="{2CCFFEF6-5F20-4B46-8FE3-3CBD181F5C0D}" srcOrd="1" destOrd="0" parTransId="{45997405-6649-4530-BD33-99701413AC97}" sibTransId="{AD360AB8-74E8-4E19-B90A-AA0314E1AB1C}"/>
    <dgm:cxn modelId="{265D0563-F89B-4ED2-B254-F4FE4C3BAA1E}" type="presOf" srcId="{18B20641-D5C8-43F2-AC6E-7F2FB824A11D}" destId="{D23B3F80-3D55-4BAC-A3EA-741E7D57D7A0}" srcOrd="0" destOrd="3" presId="urn:microsoft.com/office/officeart/2005/8/layout/hList1"/>
    <dgm:cxn modelId="{9B60F62C-FE02-4012-BC56-74DEAA01518B}" type="presOf" srcId="{F016D3A9-75A9-4500-9751-69D85BD6B149}" destId="{D23B3F80-3D55-4BAC-A3EA-741E7D57D7A0}" srcOrd="0" destOrd="0" presId="urn:microsoft.com/office/officeart/2005/8/layout/hList1"/>
    <dgm:cxn modelId="{DF8E9A5F-8156-4650-A250-0C40BFC4161C}" type="presOf" srcId="{763B7C69-A477-4690-92A0-8A050E3253E5}" destId="{16B3C432-F5CE-4FEC-9BB1-CD3C7D28C6BC}" srcOrd="0" destOrd="0" presId="urn:microsoft.com/office/officeart/2005/8/layout/hList1"/>
    <dgm:cxn modelId="{753F4175-539E-4B0E-BD12-0ACC2A99BF80}" type="presOf" srcId="{02270B67-A895-4850-AB71-440B7D14F4EF}" destId="{021C7CD5-E09F-4384-B46C-0E7F677EC4DB}" srcOrd="0" destOrd="1" presId="urn:microsoft.com/office/officeart/2005/8/layout/hList1"/>
    <dgm:cxn modelId="{16C0D4FD-9339-4FFA-8BF9-D47DF481438E}" srcId="{2CCFFEF6-5F20-4B46-8FE3-3CBD181F5C0D}" destId="{20D276C1-92D5-40B2-A36F-CE8C6ABD1E85}" srcOrd="0" destOrd="0" parTransId="{4B4B35A5-2FF8-451D-B3DD-ACB23AD5EC96}" sibTransId="{A8A1B213-5ECF-461B-BD77-0613CBF09A21}"/>
    <dgm:cxn modelId="{D651C15E-3F58-4AB9-BE02-822BA131F183}" type="presOf" srcId="{A76EF8FC-17B8-4547-BD02-0097A2356612}" destId="{D23B3F80-3D55-4BAC-A3EA-741E7D57D7A0}" srcOrd="0" destOrd="1" presId="urn:microsoft.com/office/officeart/2005/8/layout/hList1"/>
    <dgm:cxn modelId="{F741576A-3A47-42E3-8A7E-068E63A3672E}" type="presParOf" srcId="{16B3C432-F5CE-4FEC-9BB1-CD3C7D28C6BC}" destId="{34D51791-A6E0-452C-AF0B-52F3CD7B02B4}" srcOrd="0" destOrd="0" presId="urn:microsoft.com/office/officeart/2005/8/layout/hList1"/>
    <dgm:cxn modelId="{B8F1F2CE-3A20-4DEE-AD38-F7671AB989C8}" type="presParOf" srcId="{34D51791-A6E0-452C-AF0B-52F3CD7B02B4}" destId="{0D343D2C-3AC5-4C09-B2A1-9E17E2C36800}" srcOrd="0" destOrd="0" presId="urn:microsoft.com/office/officeart/2005/8/layout/hList1"/>
    <dgm:cxn modelId="{BBFCD533-14D5-4345-B28C-D1CD1011C85B}" type="presParOf" srcId="{34D51791-A6E0-452C-AF0B-52F3CD7B02B4}" destId="{D23B3F80-3D55-4BAC-A3EA-741E7D57D7A0}" srcOrd="1" destOrd="0" presId="urn:microsoft.com/office/officeart/2005/8/layout/hList1"/>
    <dgm:cxn modelId="{A6AB8A53-6FB1-4B70-9BAC-1EB32A786F2B}" type="presParOf" srcId="{16B3C432-F5CE-4FEC-9BB1-CD3C7D28C6BC}" destId="{04A0ABBB-FF5A-4130-89C1-BC4CFAD60246}" srcOrd="1" destOrd="0" presId="urn:microsoft.com/office/officeart/2005/8/layout/hList1"/>
    <dgm:cxn modelId="{5EBE1C3F-CC8E-47A8-983A-C545D0AC3F63}" type="presParOf" srcId="{16B3C432-F5CE-4FEC-9BB1-CD3C7D28C6BC}" destId="{30FB4631-D1F9-4023-BD6F-1E55FAE5F7EB}" srcOrd="2" destOrd="0" presId="urn:microsoft.com/office/officeart/2005/8/layout/hList1"/>
    <dgm:cxn modelId="{B5D4E09D-5526-4BA8-A6B2-5BB0C23BCC20}" type="presParOf" srcId="{30FB4631-D1F9-4023-BD6F-1E55FAE5F7EB}" destId="{AD80BCB5-F7A6-44B5-AD05-4FCF1F96EA9F}" srcOrd="0" destOrd="0" presId="urn:microsoft.com/office/officeart/2005/8/layout/hList1"/>
    <dgm:cxn modelId="{CBE390EC-6906-49AF-9D26-A970B6DCE82F}" type="presParOf" srcId="{30FB4631-D1F9-4023-BD6F-1E55FAE5F7EB}" destId="{021C7CD5-E09F-4384-B46C-0E7F677EC4DB}" srcOrd="1" destOrd="0" presId="urn:microsoft.com/office/officeart/2005/8/layout/hList1"/>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70D3CEB-D3CE-4FAA-8C0B-82631BAA95D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13922816-67EE-4E94-8247-B70E1F491D14}">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01</m:t>
                        </m:r>
                      </m:sub>
                    </m:sSub>
                  </m:oMath>
                </m:oMathPara>
              </a14:m>
              <a:endParaRPr lang="en-US" dirty="0"/>
            </a:p>
          </dgm:t>
        </dgm:pt>
      </mc:Choice>
      <mc:Fallback xmlns="">
        <dgm:pt modelId="{13922816-67EE-4E94-8247-B70E1F491D14}">
          <dgm:prSet phldrT="[Text]"/>
          <dgm:spPr/>
          <dgm:t>
            <a:bodyPr/>
            <a:lstStyle/>
            <a:p>
              <a:r>
                <a:rPr lang="en-US" b="0" i="0" smtClean="0">
                  <a:latin typeface="Cambria Math" panose="02040503050406030204" pitchFamily="18" charset="0"/>
                </a:rPr>
                <a:t>𝐻_01</a:t>
              </a:r>
              <a:endParaRPr lang="en-US" dirty="0"/>
            </a:p>
          </dgm:t>
        </dgm:pt>
      </mc:Fallback>
    </mc:AlternateContent>
    <dgm:pt modelId="{E1557688-2842-4B80-BBB0-039BACE0E551}" type="parTrans" cxnId="{BF0FE566-80E1-4AD5-ABB6-3F6C086AD1DD}">
      <dgm:prSet/>
      <dgm:spPr/>
      <dgm:t>
        <a:bodyPr/>
        <a:lstStyle/>
        <a:p>
          <a:endParaRPr lang="en-US"/>
        </a:p>
      </dgm:t>
    </dgm:pt>
    <dgm:pt modelId="{56F9CAE6-D2F7-45EF-AF83-F99B9B992117}" type="sibTrans" cxnId="{BF0FE566-80E1-4AD5-ABB6-3F6C086AD1DD}">
      <dgm:prSet/>
      <dgm:spPr/>
      <dgm:t>
        <a:bodyPr/>
        <a:lstStyle/>
        <a:p>
          <a:endParaRPr lang="en-US"/>
        </a:p>
      </dgm:t>
    </dgm:pt>
    <mc:AlternateContent xmlns:mc="http://schemas.openxmlformats.org/markup-compatibility/2006" xmlns:a14="http://schemas.microsoft.com/office/drawing/2010/main">
      <mc:Choice Requires="a14">
        <dgm:pt modelId="{87B2DA7E-F45B-4891-9861-49522AFEC891}">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dgm:t>
        </dgm:pt>
      </mc:Choice>
      <mc:Fallback xmlns="">
        <dgm:pt modelId="{87B2DA7E-F45B-4891-9861-49522AFEC891}">
          <dgm:prSet phldrT="[Text]"/>
          <dgm:spPr/>
          <dgm:t>
            <a:bodyPr/>
            <a:lstStyle/>
            <a:p>
              <a:r>
                <a:rPr lang="en-US" b="0" i="0" smtClean="0">
                  <a:latin typeface="Cambria Math" panose="02040503050406030204" pitchFamily="18" charset="0"/>
                </a:rPr>
                <a:t>𝑝_1</a:t>
              </a:r>
              <a:endParaRPr lang="en-US" dirty="0"/>
            </a:p>
          </dgm:t>
        </dgm:pt>
      </mc:Fallback>
    </mc:AlternateContent>
    <dgm:pt modelId="{3ED282DD-69B1-4165-9A5F-9131D248D9A0}" type="parTrans" cxnId="{2D6EE0FF-4681-4FA6-948F-86E869796475}">
      <dgm:prSet/>
      <dgm:spPr/>
      <dgm:t>
        <a:bodyPr/>
        <a:lstStyle/>
        <a:p>
          <a:endParaRPr lang="en-US"/>
        </a:p>
      </dgm:t>
    </dgm:pt>
    <dgm:pt modelId="{D5FF563E-1682-4D23-96CC-12723358429A}" type="sibTrans" cxnId="{2D6EE0FF-4681-4FA6-948F-86E869796475}">
      <dgm:prSet/>
      <dgm:spPr/>
      <dgm:t>
        <a:bodyPr/>
        <a:lstStyle/>
        <a:p>
          <a:endParaRPr lang="en-US"/>
        </a:p>
      </dgm:t>
    </dgm:pt>
    <mc:AlternateContent xmlns:mc="http://schemas.openxmlformats.org/markup-compatibility/2006" xmlns:a14="http://schemas.microsoft.com/office/drawing/2010/main">
      <mc:Choice Requires="a14">
        <dgm:pt modelId="{E23858AB-852E-4C60-97B8-D831995B2965}">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02</m:t>
                        </m:r>
                      </m:sub>
                    </m:sSub>
                  </m:oMath>
                </m:oMathPara>
              </a14:m>
              <a:endParaRPr lang="en-US" dirty="0"/>
            </a:p>
          </dgm:t>
        </dgm:pt>
      </mc:Choice>
      <mc:Fallback xmlns="">
        <dgm:pt modelId="{E23858AB-852E-4C60-97B8-D831995B2965}">
          <dgm:prSet phldrT="[Text]"/>
          <dgm:spPr/>
          <dgm:t>
            <a:bodyPr/>
            <a:lstStyle/>
            <a:p>
              <a:r>
                <a:rPr lang="en-US" b="0" i="0" smtClean="0">
                  <a:latin typeface="Cambria Math" panose="02040503050406030204" pitchFamily="18" charset="0"/>
                </a:rPr>
                <a:t>𝐻_02</a:t>
              </a:r>
              <a:endParaRPr lang="en-US" dirty="0"/>
            </a:p>
          </dgm:t>
        </dgm:pt>
      </mc:Fallback>
    </mc:AlternateContent>
    <dgm:pt modelId="{9535193A-4437-43F7-ACF6-B5D495DAB97F}" type="parTrans" cxnId="{267106C3-F120-401D-8D5E-458C7AB84D33}">
      <dgm:prSet/>
      <dgm:spPr/>
      <dgm:t>
        <a:bodyPr/>
        <a:lstStyle/>
        <a:p>
          <a:endParaRPr lang="en-US"/>
        </a:p>
      </dgm:t>
    </dgm:pt>
    <dgm:pt modelId="{AF1E8C77-C9FC-4B3A-89E6-B17C88C0EE1B}" type="sibTrans" cxnId="{267106C3-F120-401D-8D5E-458C7AB84D33}">
      <dgm:prSet/>
      <dgm:spPr/>
      <dgm:t>
        <a:bodyPr/>
        <a:lstStyle/>
        <a:p>
          <a:endParaRPr lang="en-US"/>
        </a:p>
      </dgm:t>
    </dgm:pt>
    <mc:AlternateContent xmlns:mc="http://schemas.openxmlformats.org/markup-compatibility/2006" xmlns:a14="http://schemas.microsoft.com/office/drawing/2010/main">
      <mc:Choice Requires="a14">
        <dgm:pt modelId="{91C8FA92-4B93-49C1-87D4-5E98EB59307A}">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dgm:t>
        </dgm:pt>
      </mc:Choice>
      <mc:Fallback xmlns="">
        <dgm:pt modelId="{91C8FA92-4B93-49C1-87D4-5E98EB59307A}">
          <dgm:prSet phldrT="[Text]"/>
          <dgm:spPr/>
          <dgm:t>
            <a:bodyPr/>
            <a:lstStyle/>
            <a:p>
              <a:r>
                <a:rPr lang="en-US" b="0" i="0" smtClean="0">
                  <a:latin typeface="Cambria Math" panose="02040503050406030204" pitchFamily="18" charset="0"/>
                </a:rPr>
                <a:t>𝑝_2</a:t>
              </a:r>
              <a:endParaRPr lang="en-US" dirty="0"/>
            </a:p>
          </dgm:t>
        </dgm:pt>
      </mc:Fallback>
    </mc:AlternateContent>
    <dgm:pt modelId="{F957F35B-C60F-4E33-ADC2-25D94EC48AD9}" type="parTrans" cxnId="{BE05BD86-E944-41FF-94D8-435E4EC1118F}">
      <dgm:prSet/>
      <dgm:spPr/>
      <dgm:t>
        <a:bodyPr/>
        <a:lstStyle/>
        <a:p>
          <a:endParaRPr lang="en-US"/>
        </a:p>
      </dgm:t>
    </dgm:pt>
    <dgm:pt modelId="{BA65EB36-FDB4-402A-8CFA-EC496CB3EC5A}" type="sibTrans" cxnId="{BE05BD86-E944-41FF-94D8-435E4EC1118F}">
      <dgm:prSet/>
      <dgm:spPr/>
      <dgm:t>
        <a:bodyPr/>
        <a:lstStyle/>
        <a:p>
          <a:endParaRPr lang="en-US"/>
        </a:p>
      </dgm:t>
    </dgm:pt>
    <dgm:pt modelId="{E407ADF6-9A46-48E4-A526-0867BE10D10E}">
      <dgm:prSet/>
      <dgm:spPr/>
      <dgm:t>
        <a:bodyPr/>
        <a:lstStyle/>
        <a:p>
          <a:r>
            <a:rPr lang="en-US" dirty="0"/>
            <a:t>…</a:t>
          </a:r>
        </a:p>
      </dgm:t>
    </dgm:pt>
    <dgm:pt modelId="{C99C8A42-5A57-42F9-8C75-E18F56B3C5D9}" type="parTrans" cxnId="{1BE191AA-3529-490B-986E-1C8E111542B6}">
      <dgm:prSet/>
      <dgm:spPr/>
      <dgm:t>
        <a:bodyPr/>
        <a:lstStyle/>
        <a:p>
          <a:endParaRPr lang="en-US"/>
        </a:p>
      </dgm:t>
    </dgm:pt>
    <dgm:pt modelId="{1C9B5530-33CF-4E85-8BAF-94877086F928}" type="sibTrans" cxnId="{1BE191AA-3529-490B-986E-1C8E111542B6}">
      <dgm:prSet/>
      <dgm:spPr/>
      <dgm:t>
        <a:bodyPr/>
        <a:lstStyle/>
        <a:p>
          <a:endParaRPr lang="en-US"/>
        </a:p>
      </dgm:t>
    </dgm:pt>
    <mc:AlternateContent xmlns:mc="http://schemas.openxmlformats.org/markup-compatibility/2006" xmlns:a14="http://schemas.microsoft.com/office/drawing/2010/main">
      <mc:Choice Requires="a14">
        <dgm:pt modelId="{827B878E-0E8E-4F02-8651-9B8335375E96}">
          <dgm:prSe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𝑁</m:t>
                        </m:r>
                      </m:sub>
                    </m:sSub>
                  </m:oMath>
                </m:oMathPara>
              </a14:m>
              <a:endParaRPr lang="en-US" dirty="0"/>
            </a:p>
          </dgm:t>
        </dgm:pt>
      </mc:Choice>
      <mc:Fallback xmlns="">
        <dgm:pt modelId="{827B878E-0E8E-4F02-8651-9B8335375E96}">
          <dgm:prSet/>
          <dgm:spPr/>
          <dgm:t>
            <a:bodyPr/>
            <a:lstStyle/>
            <a:p>
              <a:r>
                <a:rPr lang="en-US" b="0" i="0" smtClean="0">
                  <a:latin typeface="Cambria Math" panose="02040503050406030204" pitchFamily="18" charset="0"/>
                </a:rPr>
                <a:t>𝑝_𝑁</a:t>
              </a:r>
              <a:endParaRPr lang="en-US" dirty="0"/>
            </a:p>
          </dgm:t>
        </dgm:pt>
      </mc:Fallback>
    </mc:AlternateContent>
    <dgm:pt modelId="{4FB3C8EF-2EC5-4B66-9ECA-5E6C8462B7E3}" type="parTrans" cxnId="{F3A6D471-E39E-462B-8498-38FB8F099991}">
      <dgm:prSet/>
      <dgm:spPr/>
      <dgm:t>
        <a:bodyPr/>
        <a:lstStyle/>
        <a:p>
          <a:endParaRPr lang="en-US"/>
        </a:p>
      </dgm:t>
    </dgm:pt>
    <dgm:pt modelId="{55E95394-5395-4B83-92AB-D24E47306330}" type="sibTrans" cxnId="{F3A6D471-E39E-462B-8498-38FB8F099991}">
      <dgm:prSet/>
      <dgm:spPr/>
      <dgm:t>
        <a:bodyPr/>
        <a:lstStyle/>
        <a:p>
          <a:endParaRPr lang="en-US"/>
        </a:p>
      </dgm:t>
    </dgm:pt>
    <mc:AlternateContent xmlns:mc="http://schemas.openxmlformats.org/markup-compatibility/2006" xmlns:a14="http://schemas.microsoft.com/office/drawing/2010/main">
      <mc:Choice Requires="a14">
        <dgm:pt modelId="{09EEFCB3-653A-4871-B153-B0D8F11CA61C}">
          <dgm:prSe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r>
                          <a:rPr lang="en-US" b="0" i="1" smtClean="0">
                            <a:latin typeface="Cambria Math" panose="02040503050406030204" pitchFamily="18" charset="0"/>
                          </a:rPr>
                          <m:t>𝑁</m:t>
                        </m:r>
                      </m:sub>
                    </m:sSub>
                  </m:oMath>
                </m:oMathPara>
              </a14:m>
              <a:endParaRPr lang="en-US" dirty="0"/>
            </a:p>
          </dgm:t>
        </dgm:pt>
      </mc:Choice>
      <mc:Fallback xmlns="">
        <dgm:pt modelId="{09EEFCB3-653A-4871-B153-B0D8F11CA61C}">
          <dgm:prSet/>
          <dgm:spPr/>
          <dgm:t>
            <a:bodyPr/>
            <a:lstStyle/>
            <a:p>
              <a:r>
                <a:rPr lang="en-US" b="0" i="0" smtClean="0">
                  <a:latin typeface="Cambria Math" panose="02040503050406030204" pitchFamily="18" charset="0"/>
                </a:rPr>
                <a:t>𝐻_0𝑁</a:t>
              </a:r>
              <a:endParaRPr lang="en-US" dirty="0"/>
            </a:p>
          </dgm:t>
        </dgm:pt>
      </mc:Fallback>
    </mc:AlternateContent>
    <dgm:pt modelId="{C38A926D-6F5D-4648-A6F3-FCDC27924D59}" type="parTrans" cxnId="{5D88AF44-F503-4215-AC43-F999E005D63D}">
      <dgm:prSet/>
      <dgm:spPr/>
      <dgm:t>
        <a:bodyPr/>
        <a:lstStyle/>
        <a:p>
          <a:endParaRPr lang="en-US"/>
        </a:p>
      </dgm:t>
    </dgm:pt>
    <dgm:pt modelId="{BF01AB47-1494-4FB8-B9F6-8B3A742EDED0}" type="sibTrans" cxnId="{5D88AF44-F503-4215-AC43-F999E005D63D}">
      <dgm:prSet/>
      <dgm:spPr/>
      <dgm:t>
        <a:bodyPr/>
        <a:lstStyle/>
        <a:p>
          <a:endParaRPr lang="en-US"/>
        </a:p>
      </dgm:t>
    </dgm:pt>
    <dgm:pt modelId="{3C15197E-E4D0-48B9-B436-CBF141806A1F}" type="pres">
      <dgm:prSet presAssocID="{670D3CEB-D3CE-4FAA-8C0B-82631BAA95D1}" presName="diagram" presStyleCnt="0">
        <dgm:presLayoutVars>
          <dgm:chPref val="1"/>
          <dgm:dir/>
          <dgm:animOne val="branch"/>
          <dgm:animLvl val="lvl"/>
          <dgm:resizeHandles/>
        </dgm:presLayoutVars>
      </dgm:prSet>
      <dgm:spPr/>
    </dgm:pt>
    <dgm:pt modelId="{602FDC31-86EA-4989-8E3B-D4F8478D9958}" type="pres">
      <dgm:prSet presAssocID="{13922816-67EE-4E94-8247-B70E1F491D14}" presName="root" presStyleCnt="0"/>
      <dgm:spPr/>
    </dgm:pt>
    <dgm:pt modelId="{A94A4D87-CC4F-4757-8F84-DEC74CDD421F}" type="pres">
      <dgm:prSet presAssocID="{13922816-67EE-4E94-8247-B70E1F491D14}" presName="rootComposite" presStyleCnt="0"/>
      <dgm:spPr/>
    </dgm:pt>
    <dgm:pt modelId="{B2B196D5-56F3-451E-B0B2-0904B6D95A2D}" type="pres">
      <dgm:prSet presAssocID="{13922816-67EE-4E94-8247-B70E1F491D14}" presName="rootText" presStyleLbl="node1" presStyleIdx="0" presStyleCnt="4"/>
      <dgm:spPr/>
    </dgm:pt>
    <dgm:pt modelId="{B96B96C0-6145-4555-95A6-B3A5D7F32C96}" type="pres">
      <dgm:prSet presAssocID="{13922816-67EE-4E94-8247-B70E1F491D14}" presName="rootConnector" presStyleLbl="node1" presStyleIdx="0" presStyleCnt="4"/>
      <dgm:spPr/>
    </dgm:pt>
    <dgm:pt modelId="{F01DDDB2-6536-4819-A3FA-04D318B306B5}" type="pres">
      <dgm:prSet presAssocID="{13922816-67EE-4E94-8247-B70E1F491D14}" presName="childShape" presStyleCnt="0"/>
      <dgm:spPr/>
    </dgm:pt>
    <dgm:pt modelId="{55E1F0A5-2B1E-43F9-BCB3-80411D079B58}" type="pres">
      <dgm:prSet presAssocID="{3ED282DD-69B1-4165-9A5F-9131D248D9A0}" presName="Name13" presStyleLbl="parChTrans1D2" presStyleIdx="0" presStyleCnt="3"/>
      <dgm:spPr/>
    </dgm:pt>
    <dgm:pt modelId="{8DD66756-E957-410E-942B-726BB563ACD1}" type="pres">
      <dgm:prSet presAssocID="{87B2DA7E-F45B-4891-9861-49522AFEC891}" presName="childText" presStyleLbl="bgAcc1" presStyleIdx="0" presStyleCnt="3">
        <dgm:presLayoutVars>
          <dgm:bulletEnabled val="1"/>
        </dgm:presLayoutVars>
      </dgm:prSet>
      <dgm:spPr/>
    </dgm:pt>
    <dgm:pt modelId="{179A43D9-F507-4D1E-BD5A-733EFA0558F6}" type="pres">
      <dgm:prSet presAssocID="{E23858AB-852E-4C60-97B8-D831995B2965}" presName="root" presStyleCnt="0"/>
      <dgm:spPr/>
    </dgm:pt>
    <dgm:pt modelId="{97131A49-1C9B-44DB-9562-FDBB9E87E6D0}" type="pres">
      <dgm:prSet presAssocID="{E23858AB-852E-4C60-97B8-D831995B2965}" presName="rootComposite" presStyleCnt="0"/>
      <dgm:spPr/>
    </dgm:pt>
    <dgm:pt modelId="{DBC7BC19-B3AC-4BFA-8C74-28B91A859786}" type="pres">
      <dgm:prSet presAssocID="{E23858AB-852E-4C60-97B8-D831995B2965}" presName="rootText" presStyleLbl="node1" presStyleIdx="1" presStyleCnt="4"/>
      <dgm:spPr/>
    </dgm:pt>
    <dgm:pt modelId="{2FCF7968-FF1D-4850-9C30-21D01AF00B6A}" type="pres">
      <dgm:prSet presAssocID="{E23858AB-852E-4C60-97B8-D831995B2965}" presName="rootConnector" presStyleLbl="node1" presStyleIdx="1" presStyleCnt="4"/>
      <dgm:spPr/>
    </dgm:pt>
    <dgm:pt modelId="{4C7C1932-A557-4C5B-8ED2-862713D5888F}" type="pres">
      <dgm:prSet presAssocID="{E23858AB-852E-4C60-97B8-D831995B2965}" presName="childShape" presStyleCnt="0"/>
      <dgm:spPr/>
    </dgm:pt>
    <dgm:pt modelId="{D10339E5-4BCD-47BF-B7E4-F3536151B47E}" type="pres">
      <dgm:prSet presAssocID="{F957F35B-C60F-4E33-ADC2-25D94EC48AD9}" presName="Name13" presStyleLbl="parChTrans1D2" presStyleIdx="1" presStyleCnt="3"/>
      <dgm:spPr/>
    </dgm:pt>
    <dgm:pt modelId="{E556809C-C1AB-42A7-AF38-0D6E5AE40F49}" type="pres">
      <dgm:prSet presAssocID="{91C8FA92-4B93-49C1-87D4-5E98EB59307A}" presName="childText" presStyleLbl="bgAcc1" presStyleIdx="1" presStyleCnt="3">
        <dgm:presLayoutVars>
          <dgm:bulletEnabled val="1"/>
        </dgm:presLayoutVars>
      </dgm:prSet>
      <dgm:spPr/>
    </dgm:pt>
    <dgm:pt modelId="{366ED530-9BC3-47F7-8653-3B2E1D734CB5}" type="pres">
      <dgm:prSet presAssocID="{E407ADF6-9A46-48E4-A526-0867BE10D10E}" presName="root" presStyleCnt="0"/>
      <dgm:spPr/>
    </dgm:pt>
    <dgm:pt modelId="{449E2C77-8232-43C3-8470-73A5090F022A}" type="pres">
      <dgm:prSet presAssocID="{E407ADF6-9A46-48E4-A526-0867BE10D10E}" presName="rootComposite" presStyleCnt="0"/>
      <dgm:spPr/>
    </dgm:pt>
    <dgm:pt modelId="{7CA6C252-05CB-49A4-A247-083A3A1E47A7}" type="pres">
      <dgm:prSet presAssocID="{E407ADF6-9A46-48E4-A526-0867BE10D10E}" presName="rootText" presStyleLbl="node1" presStyleIdx="2" presStyleCnt="4"/>
      <dgm:spPr/>
    </dgm:pt>
    <dgm:pt modelId="{95EC7573-D6C6-4AFD-8129-F2A875AF8C94}" type="pres">
      <dgm:prSet presAssocID="{E407ADF6-9A46-48E4-A526-0867BE10D10E}" presName="rootConnector" presStyleLbl="node1" presStyleIdx="2" presStyleCnt="4"/>
      <dgm:spPr/>
    </dgm:pt>
    <dgm:pt modelId="{FB068D5C-F6EB-46CD-8C52-0993B44D82BC}" type="pres">
      <dgm:prSet presAssocID="{E407ADF6-9A46-48E4-A526-0867BE10D10E}" presName="childShape" presStyleCnt="0"/>
      <dgm:spPr/>
    </dgm:pt>
    <dgm:pt modelId="{238FE027-C404-4907-99F0-E8FB188431FA}" type="pres">
      <dgm:prSet presAssocID="{09EEFCB3-653A-4871-B153-B0D8F11CA61C}" presName="root" presStyleCnt="0"/>
      <dgm:spPr/>
    </dgm:pt>
    <dgm:pt modelId="{9DA4CDF7-5C74-424A-BA65-3EA8934F9D77}" type="pres">
      <dgm:prSet presAssocID="{09EEFCB3-653A-4871-B153-B0D8F11CA61C}" presName="rootComposite" presStyleCnt="0"/>
      <dgm:spPr/>
    </dgm:pt>
    <dgm:pt modelId="{6BBB4081-BBCE-4C57-88F8-09819266CEF3}" type="pres">
      <dgm:prSet presAssocID="{09EEFCB3-653A-4871-B153-B0D8F11CA61C}" presName="rootText" presStyleLbl="node1" presStyleIdx="3" presStyleCnt="4"/>
      <dgm:spPr/>
    </dgm:pt>
    <dgm:pt modelId="{3D47C789-ADD0-4B3B-A515-1CABFA47683E}" type="pres">
      <dgm:prSet presAssocID="{09EEFCB3-653A-4871-B153-B0D8F11CA61C}" presName="rootConnector" presStyleLbl="node1" presStyleIdx="3" presStyleCnt="4"/>
      <dgm:spPr/>
    </dgm:pt>
    <dgm:pt modelId="{8AFE5A21-6DCC-40F8-B6DE-7D248BAC03E1}" type="pres">
      <dgm:prSet presAssocID="{09EEFCB3-653A-4871-B153-B0D8F11CA61C}" presName="childShape" presStyleCnt="0"/>
      <dgm:spPr/>
    </dgm:pt>
    <dgm:pt modelId="{707DD3F4-123B-4BDD-945D-9653A75282A3}" type="pres">
      <dgm:prSet presAssocID="{4FB3C8EF-2EC5-4B66-9ECA-5E6C8462B7E3}" presName="Name13" presStyleLbl="parChTrans1D2" presStyleIdx="2" presStyleCnt="3"/>
      <dgm:spPr/>
    </dgm:pt>
    <dgm:pt modelId="{D03C81B9-3A2A-4F31-82CD-AC9FA5F35A45}" type="pres">
      <dgm:prSet presAssocID="{827B878E-0E8E-4F02-8651-9B8335375E96}" presName="childText" presStyleLbl="bgAcc1" presStyleIdx="2" presStyleCnt="3">
        <dgm:presLayoutVars>
          <dgm:bulletEnabled val="1"/>
        </dgm:presLayoutVars>
      </dgm:prSet>
      <dgm:spPr/>
    </dgm:pt>
  </dgm:ptLst>
  <dgm:cxnLst>
    <dgm:cxn modelId="{083AA402-15D6-4EC7-B478-6EC8E0020BE6}" type="presOf" srcId="{13922816-67EE-4E94-8247-B70E1F491D14}" destId="{B96B96C0-6145-4555-95A6-B3A5D7F32C96}" srcOrd="1" destOrd="0" presId="urn:microsoft.com/office/officeart/2005/8/layout/hierarchy3"/>
    <dgm:cxn modelId="{884ACB06-1864-4D4E-84BE-40964DC8ED6F}" type="presOf" srcId="{91C8FA92-4B93-49C1-87D4-5E98EB59307A}" destId="{E556809C-C1AB-42A7-AF38-0D6E5AE40F49}" srcOrd="0" destOrd="0" presId="urn:microsoft.com/office/officeart/2005/8/layout/hierarchy3"/>
    <dgm:cxn modelId="{58081523-A283-46E3-A086-3F556A3470DD}" type="presOf" srcId="{827B878E-0E8E-4F02-8651-9B8335375E96}" destId="{D03C81B9-3A2A-4F31-82CD-AC9FA5F35A45}" srcOrd="0" destOrd="0" presId="urn:microsoft.com/office/officeart/2005/8/layout/hierarchy3"/>
    <dgm:cxn modelId="{40231E3C-F7FD-4F4C-A05C-7EB7068CC849}" type="presOf" srcId="{E23858AB-852E-4C60-97B8-D831995B2965}" destId="{2FCF7968-FF1D-4850-9C30-21D01AF00B6A}" srcOrd="1" destOrd="0" presId="urn:microsoft.com/office/officeart/2005/8/layout/hierarchy3"/>
    <dgm:cxn modelId="{2872273E-9149-4B71-8433-1D738A3CBC20}" type="presOf" srcId="{E407ADF6-9A46-48E4-A526-0867BE10D10E}" destId="{7CA6C252-05CB-49A4-A247-083A3A1E47A7}" srcOrd="0" destOrd="0" presId="urn:microsoft.com/office/officeart/2005/8/layout/hierarchy3"/>
    <dgm:cxn modelId="{8F098B64-98A9-471C-895D-B1C7A6228C2F}" type="presOf" srcId="{670D3CEB-D3CE-4FAA-8C0B-82631BAA95D1}" destId="{3C15197E-E4D0-48B9-B436-CBF141806A1F}" srcOrd="0" destOrd="0" presId="urn:microsoft.com/office/officeart/2005/8/layout/hierarchy3"/>
    <dgm:cxn modelId="{5D88AF44-F503-4215-AC43-F999E005D63D}" srcId="{670D3CEB-D3CE-4FAA-8C0B-82631BAA95D1}" destId="{09EEFCB3-653A-4871-B153-B0D8F11CA61C}" srcOrd="3" destOrd="0" parTransId="{C38A926D-6F5D-4648-A6F3-FCDC27924D59}" sibTransId="{BF01AB47-1494-4FB8-B9F6-8B3A742EDED0}"/>
    <dgm:cxn modelId="{BF0FE566-80E1-4AD5-ABB6-3F6C086AD1DD}" srcId="{670D3CEB-D3CE-4FAA-8C0B-82631BAA95D1}" destId="{13922816-67EE-4E94-8247-B70E1F491D14}" srcOrd="0" destOrd="0" parTransId="{E1557688-2842-4B80-BBB0-039BACE0E551}" sibTransId="{56F9CAE6-D2F7-45EF-AF83-F99B9B992117}"/>
    <dgm:cxn modelId="{F3A6D471-E39E-462B-8498-38FB8F099991}" srcId="{09EEFCB3-653A-4871-B153-B0D8F11CA61C}" destId="{827B878E-0E8E-4F02-8651-9B8335375E96}" srcOrd="0" destOrd="0" parTransId="{4FB3C8EF-2EC5-4B66-9ECA-5E6C8462B7E3}" sibTransId="{55E95394-5395-4B83-92AB-D24E47306330}"/>
    <dgm:cxn modelId="{BE05BD86-E944-41FF-94D8-435E4EC1118F}" srcId="{E23858AB-852E-4C60-97B8-D831995B2965}" destId="{91C8FA92-4B93-49C1-87D4-5E98EB59307A}" srcOrd="0" destOrd="0" parTransId="{F957F35B-C60F-4E33-ADC2-25D94EC48AD9}" sibTransId="{BA65EB36-FDB4-402A-8CFA-EC496CB3EC5A}"/>
    <dgm:cxn modelId="{3883AB96-7516-4394-B29E-EF5D23CBD7D6}" type="presOf" srcId="{87B2DA7E-F45B-4891-9861-49522AFEC891}" destId="{8DD66756-E957-410E-942B-726BB563ACD1}" srcOrd="0" destOrd="0" presId="urn:microsoft.com/office/officeart/2005/8/layout/hierarchy3"/>
    <dgm:cxn modelId="{E9FE0798-6CDD-4E52-9CEE-B6933D24FF5E}" type="presOf" srcId="{E407ADF6-9A46-48E4-A526-0867BE10D10E}" destId="{95EC7573-D6C6-4AFD-8129-F2A875AF8C94}" srcOrd="1" destOrd="0" presId="urn:microsoft.com/office/officeart/2005/8/layout/hierarchy3"/>
    <dgm:cxn modelId="{65756D9D-68A4-4112-8856-84931920D8F5}" type="presOf" srcId="{F957F35B-C60F-4E33-ADC2-25D94EC48AD9}" destId="{D10339E5-4BCD-47BF-B7E4-F3536151B47E}" srcOrd="0" destOrd="0" presId="urn:microsoft.com/office/officeart/2005/8/layout/hierarchy3"/>
    <dgm:cxn modelId="{1BE191AA-3529-490B-986E-1C8E111542B6}" srcId="{670D3CEB-D3CE-4FAA-8C0B-82631BAA95D1}" destId="{E407ADF6-9A46-48E4-A526-0867BE10D10E}" srcOrd="2" destOrd="0" parTransId="{C99C8A42-5A57-42F9-8C75-E18F56B3C5D9}" sibTransId="{1C9B5530-33CF-4E85-8BAF-94877086F928}"/>
    <dgm:cxn modelId="{5D6715AF-1D8D-48AB-9A24-5F5145FC4F56}" type="presOf" srcId="{E23858AB-852E-4C60-97B8-D831995B2965}" destId="{DBC7BC19-B3AC-4BFA-8C74-28B91A859786}" srcOrd="0" destOrd="0" presId="urn:microsoft.com/office/officeart/2005/8/layout/hierarchy3"/>
    <dgm:cxn modelId="{267106C3-F120-401D-8D5E-458C7AB84D33}" srcId="{670D3CEB-D3CE-4FAA-8C0B-82631BAA95D1}" destId="{E23858AB-852E-4C60-97B8-D831995B2965}" srcOrd="1" destOrd="0" parTransId="{9535193A-4437-43F7-ACF6-B5D495DAB97F}" sibTransId="{AF1E8C77-C9FC-4B3A-89E6-B17C88C0EE1B}"/>
    <dgm:cxn modelId="{63CEA9DA-24F4-4667-89F1-11CB79082B6C}" type="presOf" srcId="{09EEFCB3-653A-4871-B153-B0D8F11CA61C}" destId="{3D47C789-ADD0-4B3B-A515-1CABFA47683E}" srcOrd="1" destOrd="0" presId="urn:microsoft.com/office/officeart/2005/8/layout/hierarchy3"/>
    <dgm:cxn modelId="{89545ADB-6B4D-4A9D-91C8-ACB3E4D0BA4B}" type="presOf" srcId="{4FB3C8EF-2EC5-4B66-9ECA-5E6C8462B7E3}" destId="{707DD3F4-123B-4BDD-945D-9653A75282A3}" srcOrd="0" destOrd="0" presId="urn:microsoft.com/office/officeart/2005/8/layout/hierarchy3"/>
    <dgm:cxn modelId="{085A85E0-B716-4AC3-8C9B-AB9C9BE2DC45}" type="presOf" srcId="{13922816-67EE-4E94-8247-B70E1F491D14}" destId="{B2B196D5-56F3-451E-B0B2-0904B6D95A2D}" srcOrd="0" destOrd="0" presId="urn:microsoft.com/office/officeart/2005/8/layout/hierarchy3"/>
    <dgm:cxn modelId="{2AAEB6E4-1DFD-4A1A-BBEF-D8D7600FD559}" type="presOf" srcId="{3ED282DD-69B1-4165-9A5F-9131D248D9A0}" destId="{55E1F0A5-2B1E-43F9-BCB3-80411D079B58}" srcOrd="0" destOrd="0" presId="urn:microsoft.com/office/officeart/2005/8/layout/hierarchy3"/>
    <dgm:cxn modelId="{9E69C9FA-571C-435C-8CD0-89973BC4E6E2}" type="presOf" srcId="{09EEFCB3-653A-4871-B153-B0D8F11CA61C}" destId="{6BBB4081-BBCE-4C57-88F8-09819266CEF3}" srcOrd="0" destOrd="0" presId="urn:microsoft.com/office/officeart/2005/8/layout/hierarchy3"/>
    <dgm:cxn modelId="{2D6EE0FF-4681-4FA6-948F-86E869796475}" srcId="{13922816-67EE-4E94-8247-B70E1F491D14}" destId="{87B2DA7E-F45B-4891-9861-49522AFEC891}" srcOrd="0" destOrd="0" parTransId="{3ED282DD-69B1-4165-9A5F-9131D248D9A0}" sibTransId="{D5FF563E-1682-4D23-96CC-12723358429A}"/>
    <dgm:cxn modelId="{DDCF0E43-507F-4D27-97B3-37B69EBEE383}" type="presParOf" srcId="{3C15197E-E4D0-48B9-B436-CBF141806A1F}" destId="{602FDC31-86EA-4989-8E3B-D4F8478D9958}" srcOrd="0" destOrd="0" presId="urn:microsoft.com/office/officeart/2005/8/layout/hierarchy3"/>
    <dgm:cxn modelId="{A490F5D3-CB2D-4BED-A93C-B0B100C90E3B}" type="presParOf" srcId="{602FDC31-86EA-4989-8E3B-D4F8478D9958}" destId="{A94A4D87-CC4F-4757-8F84-DEC74CDD421F}" srcOrd="0" destOrd="0" presId="urn:microsoft.com/office/officeart/2005/8/layout/hierarchy3"/>
    <dgm:cxn modelId="{74C89FE6-AB74-4883-9F93-AC2009E29DCA}" type="presParOf" srcId="{A94A4D87-CC4F-4757-8F84-DEC74CDD421F}" destId="{B2B196D5-56F3-451E-B0B2-0904B6D95A2D}" srcOrd="0" destOrd="0" presId="urn:microsoft.com/office/officeart/2005/8/layout/hierarchy3"/>
    <dgm:cxn modelId="{50A860D3-A47C-493A-836F-1FF92A11DA56}" type="presParOf" srcId="{A94A4D87-CC4F-4757-8F84-DEC74CDD421F}" destId="{B96B96C0-6145-4555-95A6-B3A5D7F32C96}" srcOrd="1" destOrd="0" presId="urn:microsoft.com/office/officeart/2005/8/layout/hierarchy3"/>
    <dgm:cxn modelId="{A02CAC1F-7CD8-4CD1-9558-2D2B0EE295DF}" type="presParOf" srcId="{602FDC31-86EA-4989-8E3B-D4F8478D9958}" destId="{F01DDDB2-6536-4819-A3FA-04D318B306B5}" srcOrd="1" destOrd="0" presId="urn:microsoft.com/office/officeart/2005/8/layout/hierarchy3"/>
    <dgm:cxn modelId="{A0277AC7-54E5-41DA-920E-95D1BB1D0E07}" type="presParOf" srcId="{F01DDDB2-6536-4819-A3FA-04D318B306B5}" destId="{55E1F0A5-2B1E-43F9-BCB3-80411D079B58}" srcOrd="0" destOrd="0" presId="urn:microsoft.com/office/officeart/2005/8/layout/hierarchy3"/>
    <dgm:cxn modelId="{49CE8F2B-5CA6-4E2A-9CAF-B5994F2E7E7F}" type="presParOf" srcId="{F01DDDB2-6536-4819-A3FA-04D318B306B5}" destId="{8DD66756-E957-410E-942B-726BB563ACD1}" srcOrd="1" destOrd="0" presId="urn:microsoft.com/office/officeart/2005/8/layout/hierarchy3"/>
    <dgm:cxn modelId="{DA881873-D55F-4DA7-A637-B320FAE0497F}" type="presParOf" srcId="{3C15197E-E4D0-48B9-B436-CBF141806A1F}" destId="{179A43D9-F507-4D1E-BD5A-733EFA0558F6}" srcOrd="1" destOrd="0" presId="urn:microsoft.com/office/officeart/2005/8/layout/hierarchy3"/>
    <dgm:cxn modelId="{653542A7-EDB5-4844-B7AA-B5EA0C670271}" type="presParOf" srcId="{179A43D9-F507-4D1E-BD5A-733EFA0558F6}" destId="{97131A49-1C9B-44DB-9562-FDBB9E87E6D0}" srcOrd="0" destOrd="0" presId="urn:microsoft.com/office/officeart/2005/8/layout/hierarchy3"/>
    <dgm:cxn modelId="{71B24E15-68B9-43A6-A12F-636DB67CB755}" type="presParOf" srcId="{97131A49-1C9B-44DB-9562-FDBB9E87E6D0}" destId="{DBC7BC19-B3AC-4BFA-8C74-28B91A859786}" srcOrd="0" destOrd="0" presId="urn:microsoft.com/office/officeart/2005/8/layout/hierarchy3"/>
    <dgm:cxn modelId="{570B056C-E6D0-48B0-A891-6E3B2731D36C}" type="presParOf" srcId="{97131A49-1C9B-44DB-9562-FDBB9E87E6D0}" destId="{2FCF7968-FF1D-4850-9C30-21D01AF00B6A}" srcOrd="1" destOrd="0" presId="urn:microsoft.com/office/officeart/2005/8/layout/hierarchy3"/>
    <dgm:cxn modelId="{11157F8D-BF99-47AE-BCEA-ABCB1C869F0C}" type="presParOf" srcId="{179A43D9-F507-4D1E-BD5A-733EFA0558F6}" destId="{4C7C1932-A557-4C5B-8ED2-862713D5888F}" srcOrd="1" destOrd="0" presId="urn:microsoft.com/office/officeart/2005/8/layout/hierarchy3"/>
    <dgm:cxn modelId="{D9EC990A-9EFA-4AD8-BE9B-E98C54F95F20}" type="presParOf" srcId="{4C7C1932-A557-4C5B-8ED2-862713D5888F}" destId="{D10339E5-4BCD-47BF-B7E4-F3536151B47E}" srcOrd="0" destOrd="0" presId="urn:microsoft.com/office/officeart/2005/8/layout/hierarchy3"/>
    <dgm:cxn modelId="{B502160A-1209-4B1B-B02A-E69D134B514C}" type="presParOf" srcId="{4C7C1932-A557-4C5B-8ED2-862713D5888F}" destId="{E556809C-C1AB-42A7-AF38-0D6E5AE40F49}" srcOrd="1" destOrd="0" presId="urn:microsoft.com/office/officeart/2005/8/layout/hierarchy3"/>
    <dgm:cxn modelId="{9AE80439-9E24-4856-8CE3-AEF1250AE7CF}" type="presParOf" srcId="{3C15197E-E4D0-48B9-B436-CBF141806A1F}" destId="{366ED530-9BC3-47F7-8653-3B2E1D734CB5}" srcOrd="2" destOrd="0" presId="urn:microsoft.com/office/officeart/2005/8/layout/hierarchy3"/>
    <dgm:cxn modelId="{6FA9667C-F2C6-443C-8D73-58B3BE445C85}" type="presParOf" srcId="{366ED530-9BC3-47F7-8653-3B2E1D734CB5}" destId="{449E2C77-8232-43C3-8470-73A5090F022A}" srcOrd="0" destOrd="0" presId="urn:microsoft.com/office/officeart/2005/8/layout/hierarchy3"/>
    <dgm:cxn modelId="{CD09B80D-A6AE-472F-8B6A-AAF7CBB09828}" type="presParOf" srcId="{449E2C77-8232-43C3-8470-73A5090F022A}" destId="{7CA6C252-05CB-49A4-A247-083A3A1E47A7}" srcOrd="0" destOrd="0" presId="urn:microsoft.com/office/officeart/2005/8/layout/hierarchy3"/>
    <dgm:cxn modelId="{800D8874-EA4D-4D57-BDBD-975A984A783A}" type="presParOf" srcId="{449E2C77-8232-43C3-8470-73A5090F022A}" destId="{95EC7573-D6C6-4AFD-8129-F2A875AF8C94}" srcOrd="1" destOrd="0" presId="urn:microsoft.com/office/officeart/2005/8/layout/hierarchy3"/>
    <dgm:cxn modelId="{6DAE4B36-3491-473A-BD6F-05373412F93C}" type="presParOf" srcId="{366ED530-9BC3-47F7-8653-3B2E1D734CB5}" destId="{FB068D5C-F6EB-46CD-8C52-0993B44D82BC}" srcOrd="1" destOrd="0" presId="urn:microsoft.com/office/officeart/2005/8/layout/hierarchy3"/>
    <dgm:cxn modelId="{DD9D36FE-11A2-46E3-B071-8CF1803D69FE}" type="presParOf" srcId="{3C15197E-E4D0-48B9-B436-CBF141806A1F}" destId="{238FE027-C404-4907-99F0-E8FB188431FA}" srcOrd="3" destOrd="0" presId="urn:microsoft.com/office/officeart/2005/8/layout/hierarchy3"/>
    <dgm:cxn modelId="{0956E18D-4F56-42A7-B07E-2BB688A66A81}" type="presParOf" srcId="{238FE027-C404-4907-99F0-E8FB188431FA}" destId="{9DA4CDF7-5C74-424A-BA65-3EA8934F9D77}" srcOrd="0" destOrd="0" presId="urn:microsoft.com/office/officeart/2005/8/layout/hierarchy3"/>
    <dgm:cxn modelId="{B81FE1CE-AAA3-41CA-8FEF-9646E6AB17BA}" type="presParOf" srcId="{9DA4CDF7-5C74-424A-BA65-3EA8934F9D77}" destId="{6BBB4081-BBCE-4C57-88F8-09819266CEF3}" srcOrd="0" destOrd="0" presId="urn:microsoft.com/office/officeart/2005/8/layout/hierarchy3"/>
    <dgm:cxn modelId="{FF4942B2-3DB0-4FD3-AC38-5AC3F50530E8}" type="presParOf" srcId="{9DA4CDF7-5C74-424A-BA65-3EA8934F9D77}" destId="{3D47C789-ADD0-4B3B-A515-1CABFA47683E}" srcOrd="1" destOrd="0" presId="urn:microsoft.com/office/officeart/2005/8/layout/hierarchy3"/>
    <dgm:cxn modelId="{612DEF4D-4A22-474A-8655-3108BF38D28A}" type="presParOf" srcId="{238FE027-C404-4907-99F0-E8FB188431FA}" destId="{8AFE5A21-6DCC-40F8-B6DE-7D248BAC03E1}" srcOrd="1" destOrd="0" presId="urn:microsoft.com/office/officeart/2005/8/layout/hierarchy3"/>
    <dgm:cxn modelId="{A005BCFA-6CA4-45C8-90D0-E906EB71E525}" type="presParOf" srcId="{8AFE5A21-6DCC-40F8-B6DE-7D248BAC03E1}" destId="{707DD3F4-123B-4BDD-945D-9653A75282A3}" srcOrd="0" destOrd="0" presId="urn:microsoft.com/office/officeart/2005/8/layout/hierarchy3"/>
    <dgm:cxn modelId="{593F2EDA-3EEE-4F78-AA7C-66FFE1B4E33A}" type="presParOf" srcId="{8AFE5A21-6DCC-40F8-B6DE-7D248BAC03E1}" destId="{D03C81B9-3A2A-4F31-82CD-AC9FA5F35A45}"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D3CEB-D3CE-4FAA-8C0B-82631BAA95D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3922816-67EE-4E94-8247-B70E1F491D14}">
      <dgm:prSet phldrT="[Text]"/>
      <dgm:spPr>
        <a:blipFill>
          <a:blip xmlns:r="http://schemas.openxmlformats.org/officeDocument/2006/relationships" r:embed="rId1"/>
          <a:stretch>
            <a:fillRect/>
          </a:stretch>
        </a:blipFill>
      </dgm:spPr>
      <dgm:t>
        <a:bodyPr/>
        <a:lstStyle/>
        <a:p>
          <a:r>
            <a:rPr lang="en-US">
              <a:noFill/>
            </a:rPr>
            <a:t> </a:t>
          </a:r>
        </a:p>
      </dgm:t>
    </dgm:pt>
    <dgm:pt modelId="{E1557688-2842-4B80-BBB0-039BACE0E551}" type="parTrans" cxnId="{BF0FE566-80E1-4AD5-ABB6-3F6C086AD1DD}">
      <dgm:prSet/>
      <dgm:spPr/>
      <dgm:t>
        <a:bodyPr/>
        <a:lstStyle/>
        <a:p>
          <a:endParaRPr lang="en-US"/>
        </a:p>
      </dgm:t>
    </dgm:pt>
    <dgm:pt modelId="{56F9CAE6-D2F7-45EF-AF83-F99B9B992117}" type="sibTrans" cxnId="{BF0FE566-80E1-4AD5-ABB6-3F6C086AD1DD}">
      <dgm:prSet/>
      <dgm:spPr/>
      <dgm:t>
        <a:bodyPr/>
        <a:lstStyle/>
        <a:p>
          <a:endParaRPr lang="en-US"/>
        </a:p>
      </dgm:t>
    </dgm:pt>
    <dgm:pt modelId="{87B2DA7E-F45B-4891-9861-49522AFEC891}">
      <dgm:prSet phldrT="[Text]"/>
      <dgm:spPr>
        <a:blipFill>
          <a:blip xmlns:r="http://schemas.openxmlformats.org/officeDocument/2006/relationships" r:embed="rId2"/>
          <a:stretch>
            <a:fillRect/>
          </a:stretch>
        </a:blipFill>
      </dgm:spPr>
      <dgm:t>
        <a:bodyPr/>
        <a:lstStyle/>
        <a:p>
          <a:r>
            <a:rPr lang="en-US">
              <a:noFill/>
            </a:rPr>
            <a:t> </a:t>
          </a:r>
        </a:p>
      </dgm:t>
    </dgm:pt>
    <dgm:pt modelId="{3ED282DD-69B1-4165-9A5F-9131D248D9A0}" type="parTrans" cxnId="{2D6EE0FF-4681-4FA6-948F-86E869796475}">
      <dgm:prSet/>
      <dgm:spPr/>
      <dgm:t>
        <a:bodyPr/>
        <a:lstStyle/>
        <a:p>
          <a:endParaRPr lang="en-US"/>
        </a:p>
      </dgm:t>
    </dgm:pt>
    <dgm:pt modelId="{D5FF563E-1682-4D23-96CC-12723358429A}" type="sibTrans" cxnId="{2D6EE0FF-4681-4FA6-948F-86E869796475}">
      <dgm:prSet/>
      <dgm:spPr/>
      <dgm:t>
        <a:bodyPr/>
        <a:lstStyle/>
        <a:p>
          <a:endParaRPr lang="en-US"/>
        </a:p>
      </dgm:t>
    </dgm:pt>
    <dgm:pt modelId="{E23858AB-852E-4C60-97B8-D831995B2965}">
      <dgm:prSet phldrT="[Text]"/>
      <dgm:spPr>
        <a:blipFill>
          <a:blip xmlns:r="http://schemas.openxmlformats.org/officeDocument/2006/relationships" r:embed="rId3"/>
          <a:stretch>
            <a:fillRect/>
          </a:stretch>
        </a:blipFill>
      </dgm:spPr>
      <dgm:t>
        <a:bodyPr/>
        <a:lstStyle/>
        <a:p>
          <a:r>
            <a:rPr lang="en-US">
              <a:noFill/>
            </a:rPr>
            <a:t> </a:t>
          </a:r>
        </a:p>
      </dgm:t>
    </dgm:pt>
    <dgm:pt modelId="{9535193A-4437-43F7-ACF6-B5D495DAB97F}" type="parTrans" cxnId="{267106C3-F120-401D-8D5E-458C7AB84D33}">
      <dgm:prSet/>
      <dgm:spPr/>
      <dgm:t>
        <a:bodyPr/>
        <a:lstStyle/>
        <a:p>
          <a:endParaRPr lang="en-US"/>
        </a:p>
      </dgm:t>
    </dgm:pt>
    <dgm:pt modelId="{AF1E8C77-C9FC-4B3A-89E6-B17C88C0EE1B}" type="sibTrans" cxnId="{267106C3-F120-401D-8D5E-458C7AB84D33}">
      <dgm:prSet/>
      <dgm:spPr/>
      <dgm:t>
        <a:bodyPr/>
        <a:lstStyle/>
        <a:p>
          <a:endParaRPr lang="en-US"/>
        </a:p>
      </dgm:t>
    </dgm:pt>
    <dgm:pt modelId="{91C8FA92-4B93-49C1-87D4-5E98EB59307A}">
      <dgm:prSet phldrT="[Text]"/>
      <dgm:spPr>
        <a:blipFill>
          <a:blip xmlns:r="http://schemas.openxmlformats.org/officeDocument/2006/relationships" r:embed="rId4"/>
          <a:stretch>
            <a:fillRect/>
          </a:stretch>
        </a:blipFill>
      </dgm:spPr>
      <dgm:t>
        <a:bodyPr/>
        <a:lstStyle/>
        <a:p>
          <a:r>
            <a:rPr lang="en-US">
              <a:noFill/>
            </a:rPr>
            <a:t> </a:t>
          </a:r>
        </a:p>
      </dgm:t>
    </dgm:pt>
    <dgm:pt modelId="{F957F35B-C60F-4E33-ADC2-25D94EC48AD9}" type="parTrans" cxnId="{BE05BD86-E944-41FF-94D8-435E4EC1118F}">
      <dgm:prSet/>
      <dgm:spPr/>
      <dgm:t>
        <a:bodyPr/>
        <a:lstStyle/>
        <a:p>
          <a:endParaRPr lang="en-US"/>
        </a:p>
      </dgm:t>
    </dgm:pt>
    <dgm:pt modelId="{BA65EB36-FDB4-402A-8CFA-EC496CB3EC5A}" type="sibTrans" cxnId="{BE05BD86-E944-41FF-94D8-435E4EC1118F}">
      <dgm:prSet/>
      <dgm:spPr/>
      <dgm:t>
        <a:bodyPr/>
        <a:lstStyle/>
        <a:p>
          <a:endParaRPr lang="en-US"/>
        </a:p>
      </dgm:t>
    </dgm:pt>
    <dgm:pt modelId="{E407ADF6-9A46-48E4-A526-0867BE10D10E}">
      <dgm:prSet/>
      <dgm:spPr/>
      <dgm:t>
        <a:bodyPr/>
        <a:lstStyle/>
        <a:p>
          <a:r>
            <a:rPr lang="en-US" dirty="0" smtClean="0"/>
            <a:t>…</a:t>
          </a:r>
          <a:endParaRPr lang="en-US" dirty="0"/>
        </a:p>
      </dgm:t>
    </dgm:pt>
    <dgm:pt modelId="{C99C8A42-5A57-42F9-8C75-E18F56B3C5D9}" type="parTrans" cxnId="{1BE191AA-3529-490B-986E-1C8E111542B6}">
      <dgm:prSet/>
      <dgm:spPr/>
      <dgm:t>
        <a:bodyPr/>
        <a:lstStyle/>
        <a:p>
          <a:endParaRPr lang="en-US"/>
        </a:p>
      </dgm:t>
    </dgm:pt>
    <dgm:pt modelId="{1C9B5530-33CF-4E85-8BAF-94877086F928}" type="sibTrans" cxnId="{1BE191AA-3529-490B-986E-1C8E111542B6}">
      <dgm:prSet/>
      <dgm:spPr/>
      <dgm:t>
        <a:bodyPr/>
        <a:lstStyle/>
        <a:p>
          <a:endParaRPr lang="en-US"/>
        </a:p>
      </dgm:t>
    </dgm:pt>
    <dgm:pt modelId="{827B878E-0E8E-4F02-8651-9B8335375E96}">
      <dgm:prSet/>
      <dgm:spPr>
        <a:blipFill>
          <a:blip xmlns:r="http://schemas.openxmlformats.org/officeDocument/2006/relationships" r:embed="rId5"/>
          <a:stretch>
            <a:fillRect/>
          </a:stretch>
        </a:blipFill>
      </dgm:spPr>
      <dgm:t>
        <a:bodyPr/>
        <a:lstStyle/>
        <a:p>
          <a:r>
            <a:rPr lang="en-US">
              <a:noFill/>
            </a:rPr>
            <a:t> </a:t>
          </a:r>
        </a:p>
      </dgm:t>
    </dgm:pt>
    <dgm:pt modelId="{4FB3C8EF-2EC5-4B66-9ECA-5E6C8462B7E3}" type="parTrans" cxnId="{F3A6D471-E39E-462B-8498-38FB8F099991}">
      <dgm:prSet/>
      <dgm:spPr/>
      <dgm:t>
        <a:bodyPr/>
        <a:lstStyle/>
        <a:p>
          <a:endParaRPr lang="en-US"/>
        </a:p>
      </dgm:t>
    </dgm:pt>
    <dgm:pt modelId="{55E95394-5395-4B83-92AB-D24E47306330}" type="sibTrans" cxnId="{F3A6D471-E39E-462B-8498-38FB8F099991}">
      <dgm:prSet/>
      <dgm:spPr/>
      <dgm:t>
        <a:bodyPr/>
        <a:lstStyle/>
        <a:p>
          <a:endParaRPr lang="en-US"/>
        </a:p>
      </dgm:t>
    </dgm:pt>
    <dgm:pt modelId="{09EEFCB3-653A-4871-B153-B0D8F11CA61C}">
      <dgm:prSet/>
      <dgm:spPr>
        <a:blipFill>
          <a:blip xmlns:r="http://schemas.openxmlformats.org/officeDocument/2006/relationships" r:embed="rId6"/>
          <a:stretch>
            <a:fillRect/>
          </a:stretch>
        </a:blipFill>
      </dgm:spPr>
      <dgm:t>
        <a:bodyPr/>
        <a:lstStyle/>
        <a:p>
          <a:r>
            <a:rPr lang="en-US">
              <a:noFill/>
            </a:rPr>
            <a:t> </a:t>
          </a:r>
        </a:p>
      </dgm:t>
    </dgm:pt>
    <dgm:pt modelId="{C38A926D-6F5D-4648-A6F3-FCDC27924D59}" type="parTrans" cxnId="{5D88AF44-F503-4215-AC43-F999E005D63D}">
      <dgm:prSet/>
      <dgm:spPr/>
      <dgm:t>
        <a:bodyPr/>
        <a:lstStyle/>
        <a:p>
          <a:endParaRPr lang="en-US"/>
        </a:p>
      </dgm:t>
    </dgm:pt>
    <dgm:pt modelId="{BF01AB47-1494-4FB8-B9F6-8B3A742EDED0}" type="sibTrans" cxnId="{5D88AF44-F503-4215-AC43-F999E005D63D}">
      <dgm:prSet/>
      <dgm:spPr/>
      <dgm:t>
        <a:bodyPr/>
        <a:lstStyle/>
        <a:p>
          <a:endParaRPr lang="en-US"/>
        </a:p>
      </dgm:t>
    </dgm:pt>
    <dgm:pt modelId="{3C15197E-E4D0-48B9-B436-CBF141806A1F}" type="pres">
      <dgm:prSet presAssocID="{670D3CEB-D3CE-4FAA-8C0B-82631BAA95D1}" presName="diagram" presStyleCnt="0">
        <dgm:presLayoutVars>
          <dgm:chPref val="1"/>
          <dgm:dir/>
          <dgm:animOne val="branch"/>
          <dgm:animLvl val="lvl"/>
          <dgm:resizeHandles/>
        </dgm:presLayoutVars>
      </dgm:prSet>
      <dgm:spPr/>
    </dgm:pt>
    <dgm:pt modelId="{602FDC31-86EA-4989-8E3B-D4F8478D9958}" type="pres">
      <dgm:prSet presAssocID="{13922816-67EE-4E94-8247-B70E1F491D14}" presName="root" presStyleCnt="0"/>
      <dgm:spPr/>
    </dgm:pt>
    <dgm:pt modelId="{A94A4D87-CC4F-4757-8F84-DEC74CDD421F}" type="pres">
      <dgm:prSet presAssocID="{13922816-67EE-4E94-8247-B70E1F491D14}" presName="rootComposite" presStyleCnt="0"/>
      <dgm:spPr/>
    </dgm:pt>
    <dgm:pt modelId="{B2B196D5-56F3-451E-B0B2-0904B6D95A2D}" type="pres">
      <dgm:prSet presAssocID="{13922816-67EE-4E94-8247-B70E1F491D14}" presName="rootText" presStyleLbl="node1" presStyleIdx="0" presStyleCnt="4"/>
      <dgm:spPr/>
      <dgm:t>
        <a:bodyPr/>
        <a:lstStyle/>
        <a:p>
          <a:endParaRPr lang="en-US"/>
        </a:p>
      </dgm:t>
    </dgm:pt>
    <dgm:pt modelId="{B96B96C0-6145-4555-95A6-B3A5D7F32C96}" type="pres">
      <dgm:prSet presAssocID="{13922816-67EE-4E94-8247-B70E1F491D14}" presName="rootConnector" presStyleLbl="node1" presStyleIdx="0" presStyleCnt="4"/>
      <dgm:spPr/>
    </dgm:pt>
    <dgm:pt modelId="{F01DDDB2-6536-4819-A3FA-04D318B306B5}" type="pres">
      <dgm:prSet presAssocID="{13922816-67EE-4E94-8247-B70E1F491D14}" presName="childShape" presStyleCnt="0"/>
      <dgm:spPr/>
    </dgm:pt>
    <dgm:pt modelId="{55E1F0A5-2B1E-43F9-BCB3-80411D079B58}" type="pres">
      <dgm:prSet presAssocID="{3ED282DD-69B1-4165-9A5F-9131D248D9A0}" presName="Name13" presStyleLbl="parChTrans1D2" presStyleIdx="0" presStyleCnt="3"/>
      <dgm:spPr/>
    </dgm:pt>
    <dgm:pt modelId="{8DD66756-E957-410E-942B-726BB563ACD1}" type="pres">
      <dgm:prSet presAssocID="{87B2DA7E-F45B-4891-9861-49522AFEC891}" presName="childText" presStyleLbl="bgAcc1" presStyleIdx="0" presStyleCnt="3">
        <dgm:presLayoutVars>
          <dgm:bulletEnabled val="1"/>
        </dgm:presLayoutVars>
      </dgm:prSet>
      <dgm:spPr/>
    </dgm:pt>
    <dgm:pt modelId="{179A43D9-F507-4D1E-BD5A-733EFA0558F6}" type="pres">
      <dgm:prSet presAssocID="{E23858AB-852E-4C60-97B8-D831995B2965}" presName="root" presStyleCnt="0"/>
      <dgm:spPr/>
    </dgm:pt>
    <dgm:pt modelId="{97131A49-1C9B-44DB-9562-FDBB9E87E6D0}" type="pres">
      <dgm:prSet presAssocID="{E23858AB-852E-4C60-97B8-D831995B2965}" presName="rootComposite" presStyleCnt="0"/>
      <dgm:spPr/>
    </dgm:pt>
    <dgm:pt modelId="{DBC7BC19-B3AC-4BFA-8C74-28B91A859786}" type="pres">
      <dgm:prSet presAssocID="{E23858AB-852E-4C60-97B8-D831995B2965}" presName="rootText" presStyleLbl="node1" presStyleIdx="1" presStyleCnt="4"/>
      <dgm:spPr/>
      <dgm:t>
        <a:bodyPr/>
        <a:lstStyle/>
        <a:p>
          <a:endParaRPr lang="en-US"/>
        </a:p>
      </dgm:t>
    </dgm:pt>
    <dgm:pt modelId="{2FCF7968-FF1D-4850-9C30-21D01AF00B6A}" type="pres">
      <dgm:prSet presAssocID="{E23858AB-852E-4C60-97B8-D831995B2965}" presName="rootConnector" presStyleLbl="node1" presStyleIdx="1" presStyleCnt="4"/>
      <dgm:spPr/>
    </dgm:pt>
    <dgm:pt modelId="{4C7C1932-A557-4C5B-8ED2-862713D5888F}" type="pres">
      <dgm:prSet presAssocID="{E23858AB-852E-4C60-97B8-D831995B2965}" presName="childShape" presStyleCnt="0"/>
      <dgm:spPr/>
    </dgm:pt>
    <dgm:pt modelId="{D10339E5-4BCD-47BF-B7E4-F3536151B47E}" type="pres">
      <dgm:prSet presAssocID="{F957F35B-C60F-4E33-ADC2-25D94EC48AD9}" presName="Name13" presStyleLbl="parChTrans1D2" presStyleIdx="1" presStyleCnt="3"/>
      <dgm:spPr/>
    </dgm:pt>
    <dgm:pt modelId="{E556809C-C1AB-42A7-AF38-0D6E5AE40F49}" type="pres">
      <dgm:prSet presAssocID="{91C8FA92-4B93-49C1-87D4-5E98EB59307A}" presName="childText" presStyleLbl="bgAcc1" presStyleIdx="1" presStyleCnt="3">
        <dgm:presLayoutVars>
          <dgm:bulletEnabled val="1"/>
        </dgm:presLayoutVars>
      </dgm:prSet>
      <dgm:spPr/>
    </dgm:pt>
    <dgm:pt modelId="{366ED530-9BC3-47F7-8653-3B2E1D734CB5}" type="pres">
      <dgm:prSet presAssocID="{E407ADF6-9A46-48E4-A526-0867BE10D10E}" presName="root" presStyleCnt="0"/>
      <dgm:spPr/>
    </dgm:pt>
    <dgm:pt modelId="{449E2C77-8232-43C3-8470-73A5090F022A}" type="pres">
      <dgm:prSet presAssocID="{E407ADF6-9A46-48E4-A526-0867BE10D10E}" presName="rootComposite" presStyleCnt="0"/>
      <dgm:spPr/>
    </dgm:pt>
    <dgm:pt modelId="{7CA6C252-05CB-49A4-A247-083A3A1E47A7}" type="pres">
      <dgm:prSet presAssocID="{E407ADF6-9A46-48E4-A526-0867BE10D10E}" presName="rootText" presStyleLbl="node1" presStyleIdx="2" presStyleCnt="4"/>
      <dgm:spPr/>
    </dgm:pt>
    <dgm:pt modelId="{95EC7573-D6C6-4AFD-8129-F2A875AF8C94}" type="pres">
      <dgm:prSet presAssocID="{E407ADF6-9A46-48E4-A526-0867BE10D10E}" presName="rootConnector" presStyleLbl="node1" presStyleIdx="2" presStyleCnt="4"/>
      <dgm:spPr/>
    </dgm:pt>
    <dgm:pt modelId="{FB068D5C-F6EB-46CD-8C52-0993B44D82BC}" type="pres">
      <dgm:prSet presAssocID="{E407ADF6-9A46-48E4-A526-0867BE10D10E}" presName="childShape" presStyleCnt="0"/>
      <dgm:spPr/>
    </dgm:pt>
    <dgm:pt modelId="{238FE027-C404-4907-99F0-E8FB188431FA}" type="pres">
      <dgm:prSet presAssocID="{09EEFCB3-653A-4871-B153-B0D8F11CA61C}" presName="root" presStyleCnt="0"/>
      <dgm:spPr/>
    </dgm:pt>
    <dgm:pt modelId="{9DA4CDF7-5C74-424A-BA65-3EA8934F9D77}" type="pres">
      <dgm:prSet presAssocID="{09EEFCB3-653A-4871-B153-B0D8F11CA61C}" presName="rootComposite" presStyleCnt="0"/>
      <dgm:spPr/>
    </dgm:pt>
    <dgm:pt modelId="{6BBB4081-BBCE-4C57-88F8-09819266CEF3}" type="pres">
      <dgm:prSet presAssocID="{09EEFCB3-653A-4871-B153-B0D8F11CA61C}" presName="rootText" presStyleLbl="node1" presStyleIdx="3" presStyleCnt="4"/>
      <dgm:spPr/>
    </dgm:pt>
    <dgm:pt modelId="{3D47C789-ADD0-4B3B-A515-1CABFA47683E}" type="pres">
      <dgm:prSet presAssocID="{09EEFCB3-653A-4871-B153-B0D8F11CA61C}" presName="rootConnector" presStyleLbl="node1" presStyleIdx="3" presStyleCnt="4"/>
      <dgm:spPr/>
    </dgm:pt>
    <dgm:pt modelId="{8AFE5A21-6DCC-40F8-B6DE-7D248BAC03E1}" type="pres">
      <dgm:prSet presAssocID="{09EEFCB3-653A-4871-B153-B0D8F11CA61C}" presName="childShape" presStyleCnt="0"/>
      <dgm:spPr/>
    </dgm:pt>
    <dgm:pt modelId="{707DD3F4-123B-4BDD-945D-9653A75282A3}" type="pres">
      <dgm:prSet presAssocID="{4FB3C8EF-2EC5-4B66-9ECA-5E6C8462B7E3}" presName="Name13" presStyleLbl="parChTrans1D2" presStyleIdx="2" presStyleCnt="3"/>
      <dgm:spPr/>
    </dgm:pt>
    <dgm:pt modelId="{D03C81B9-3A2A-4F31-82CD-AC9FA5F35A45}" type="pres">
      <dgm:prSet presAssocID="{827B878E-0E8E-4F02-8651-9B8335375E96}" presName="childText" presStyleLbl="bgAcc1" presStyleIdx="2" presStyleCnt="3">
        <dgm:presLayoutVars>
          <dgm:bulletEnabled val="1"/>
        </dgm:presLayoutVars>
      </dgm:prSet>
      <dgm:spPr/>
    </dgm:pt>
  </dgm:ptLst>
  <dgm:cxnLst>
    <dgm:cxn modelId="{F3A6D471-E39E-462B-8498-38FB8F099991}" srcId="{09EEFCB3-653A-4871-B153-B0D8F11CA61C}" destId="{827B878E-0E8E-4F02-8651-9B8335375E96}" srcOrd="0" destOrd="0" parTransId="{4FB3C8EF-2EC5-4B66-9ECA-5E6C8462B7E3}" sibTransId="{55E95394-5395-4B83-92AB-D24E47306330}"/>
    <dgm:cxn modelId="{8F098B64-98A9-471C-895D-B1C7A6228C2F}" type="presOf" srcId="{670D3CEB-D3CE-4FAA-8C0B-82631BAA95D1}" destId="{3C15197E-E4D0-48B9-B436-CBF141806A1F}" srcOrd="0" destOrd="0" presId="urn:microsoft.com/office/officeart/2005/8/layout/hierarchy3"/>
    <dgm:cxn modelId="{1BE191AA-3529-490B-986E-1C8E111542B6}" srcId="{670D3CEB-D3CE-4FAA-8C0B-82631BAA95D1}" destId="{E407ADF6-9A46-48E4-A526-0867BE10D10E}" srcOrd="2" destOrd="0" parTransId="{C99C8A42-5A57-42F9-8C75-E18F56B3C5D9}" sibTransId="{1C9B5530-33CF-4E85-8BAF-94877086F928}"/>
    <dgm:cxn modelId="{58081523-A283-46E3-A086-3F556A3470DD}" type="presOf" srcId="{827B878E-0E8E-4F02-8651-9B8335375E96}" destId="{D03C81B9-3A2A-4F31-82CD-AC9FA5F35A45}" srcOrd="0" destOrd="0" presId="urn:microsoft.com/office/officeart/2005/8/layout/hierarchy3"/>
    <dgm:cxn modelId="{2AAEB6E4-1DFD-4A1A-BBEF-D8D7600FD559}" type="presOf" srcId="{3ED282DD-69B1-4165-9A5F-9131D248D9A0}" destId="{55E1F0A5-2B1E-43F9-BCB3-80411D079B58}" srcOrd="0" destOrd="0" presId="urn:microsoft.com/office/officeart/2005/8/layout/hierarchy3"/>
    <dgm:cxn modelId="{89545ADB-6B4D-4A9D-91C8-ACB3E4D0BA4B}" type="presOf" srcId="{4FB3C8EF-2EC5-4B66-9ECA-5E6C8462B7E3}" destId="{707DD3F4-123B-4BDD-945D-9653A75282A3}" srcOrd="0" destOrd="0" presId="urn:microsoft.com/office/officeart/2005/8/layout/hierarchy3"/>
    <dgm:cxn modelId="{884ACB06-1864-4D4E-84BE-40964DC8ED6F}" type="presOf" srcId="{91C8FA92-4B93-49C1-87D4-5E98EB59307A}" destId="{E556809C-C1AB-42A7-AF38-0D6E5AE40F49}" srcOrd="0" destOrd="0" presId="urn:microsoft.com/office/officeart/2005/8/layout/hierarchy3"/>
    <dgm:cxn modelId="{3883AB96-7516-4394-B29E-EF5D23CBD7D6}" type="presOf" srcId="{87B2DA7E-F45B-4891-9861-49522AFEC891}" destId="{8DD66756-E957-410E-942B-726BB563ACD1}" srcOrd="0" destOrd="0" presId="urn:microsoft.com/office/officeart/2005/8/layout/hierarchy3"/>
    <dgm:cxn modelId="{083AA402-15D6-4EC7-B478-6EC8E0020BE6}" type="presOf" srcId="{13922816-67EE-4E94-8247-B70E1F491D14}" destId="{B96B96C0-6145-4555-95A6-B3A5D7F32C96}" srcOrd="1" destOrd="0" presId="urn:microsoft.com/office/officeart/2005/8/layout/hierarchy3"/>
    <dgm:cxn modelId="{40231E3C-F7FD-4F4C-A05C-7EB7068CC849}" type="presOf" srcId="{E23858AB-852E-4C60-97B8-D831995B2965}" destId="{2FCF7968-FF1D-4850-9C30-21D01AF00B6A}" srcOrd="1" destOrd="0" presId="urn:microsoft.com/office/officeart/2005/8/layout/hierarchy3"/>
    <dgm:cxn modelId="{5D6715AF-1D8D-48AB-9A24-5F5145FC4F56}" type="presOf" srcId="{E23858AB-852E-4C60-97B8-D831995B2965}" destId="{DBC7BC19-B3AC-4BFA-8C74-28B91A859786}" srcOrd="0" destOrd="0" presId="urn:microsoft.com/office/officeart/2005/8/layout/hierarchy3"/>
    <dgm:cxn modelId="{2D6EE0FF-4681-4FA6-948F-86E869796475}" srcId="{13922816-67EE-4E94-8247-B70E1F491D14}" destId="{87B2DA7E-F45B-4891-9861-49522AFEC891}" srcOrd="0" destOrd="0" parTransId="{3ED282DD-69B1-4165-9A5F-9131D248D9A0}" sibTransId="{D5FF563E-1682-4D23-96CC-12723358429A}"/>
    <dgm:cxn modelId="{BE05BD86-E944-41FF-94D8-435E4EC1118F}" srcId="{E23858AB-852E-4C60-97B8-D831995B2965}" destId="{91C8FA92-4B93-49C1-87D4-5E98EB59307A}" srcOrd="0" destOrd="0" parTransId="{F957F35B-C60F-4E33-ADC2-25D94EC48AD9}" sibTransId="{BA65EB36-FDB4-402A-8CFA-EC496CB3EC5A}"/>
    <dgm:cxn modelId="{E9FE0798-6CDD-4E52-9CEE-B6933D24FF5E}" type="presOf" srcId="{E407ADF6-9A46-48E4-A526-0867BE10D10E}" destId="{95EC7573-D6C6-4AFD-8129-F2A875AF8C94}" srcOrd="1" destOrd="0" presId="urn:microsoft.com/office/officeart/2005/8/layout/hierarchy3"/>
    <dgm:cxn modelId="{BF0FE566-80E1-4AD5-ABB6-3F6C086AD1DD}" srcId="{670D3CEB-D3CE-4FAA-8C0B-82631BAA95D1}" destId="{13922816-67EE-4E94-8247-B70E1F491D14}" srcOrd="0" destOrd="0" parTransId="{E1557688-2842-4B80-BBB0-039BACE0E551}" sibTransId="{56F9CAE6-D2F7-45EF-AF83-F99B9B992117}"/>
    <dgm:cxn modelId="{65756D9D-68A4-4112-8856-84931920D8F5}" type="presOf" srcId="{F957F35B-C60F-4E33-ADC2-25D94EC48AD9}" destId="{D10339E5-4BCD-47BF-B7E4-F3536151B47E}" srcOrd="0" destOrd="0" presId="urn:microsoft.com/office/officeart/2005/8/layout/hierarchy3"/>
    <dgm:cxn modelId="{267106C3-F120-401D-8D5E-458C7AB84D33}" srcId="{670D3CEB-D3CE-4FAA-8C0B-82631BAA95D1}" destId="{E23858AB-852E-4C60-97B8-D831995B2965}" srcOrd="1" destOrd="0" parTransId="{9535193A-4437-43F7-ACF6-B5D495DAB97F}" sibTransId="{AF1E8C77-C9FC-4B3A-89E6-B17C88C0EE1B}"/>
    <dgm:cxn modelId="{5D88AF44-F503-4215-AC43-F999E005D63D}" srcId="{670D3CEB-D3CE-4FAA-8C0B-82631BAA95D1}" destId="{09EEFCB3-653A-4871-B153-B0D8F11CA61C}" srcOrd="3" destOrd="0" parTransId="{C38A926D-6F5D-4648-A6F3-FCDC27924D59}" sibTransId="{BF01AB47-1494-4FB8-B9F6-8B3A742EDED0}"/>
    <dgm:cxn modelId="{2872273E-9149-4B71-8433-1D738A3CBC20}" type="presOf" srcId="{E407ADF6-9A46-48E4-A526-0867BE10D10E}" destId="{7CA6C252-05CB-49A4-A247-083A3A1E47A7}" srcOrd="0" destOrd="0" presId="urn:microsoft.com/office/officeart/2005/8/layout/hierarchy3"/>
    <dgm:cxn modelId="{9E69C9FA-571C-435C-8CD0-89973BC4E6E2}" type="presOf" srcId="{09EEFCB3-653A-4871-B153-B0D8F11CA61C}" destId="{6BBB4081-BBCE-4C57-88F8-09819266CEF3}" srcOrd="0" destOrd="0" presId="urn:microsoft.com/office/officeart/2005/8/layout/hierarchy3"/>
    <dgm:cxn modelId="{085A85E0-B716-4AC3-8C9B-AB9C9BE2DC45}" type="presOf" srcId="{13922816-67EE-4E94-8247-B70E1F491D14}" destId="{B2B196D5-56F3-451E-B0B2-0904B6D95A2D}" srcOrd="0" destOrd="0" presId="urn:microsoft.com/office/officeart/2005/8/layout/hierarchy3"/>
    <dgm:cxn modelId="{63CEA9DA-24F4-4667-89F1-11CB79082B6C}" type="presOf" srcId="{09EEFCB3-653A-4871-B153-B0D8F11CA61C}" destId="{3D47C789-ADD0-4B3B-A515-1CABFA47683E}" srcOrd="1" destOrd="0" presId="urn:microsoft.com/office/officeart/2005/8/layout/hierarchy3"/>
    <dgm:cxn modelId="{DDCF0E43-507F-4D27-97B3-37B69EBEE383}" type="presParOf" srcId="{3C15197E-E4D0-48B9-B436-CBF141806A1F}" destId="{602FDC31-86EA-4989-8E3B-D4F8478D9958}" srcOrd="0" destOrd="0" presId="urn:microsoft.com/office/officeart/2005/8/layout/hierarchy3"/>
    <dgm:cxn modelId="{A490F5D3-CB2D-4BED-A93C-B0B100C90E3B}" type="presParOf" srcId="{602FDC31-86EA-4989-8E3B-D4F8478D9958}" destId="{A94A4D87-CC4F-4757-8F84-DEC74CDD421F}" srcOrd="0" destOrd="0" presId="urn:microsoft.com/office/officeart/2005/8/layout/hierarchy3"/>
    <dgm:cxn modelId="{74C89FE6-AB74-4883-9F93-AC2009E29DCA}" type="presParOf" srcId="{A94A4D87-CC4F-4757-8F84-DEC74CDD421F}" destId="{B2B196D5-56F3-451E-B0B2-0904B6D95A2D}" srcOrd="0" destOrd="0" presId="urn:microsoft.com/office/officeart/2005/8/layout/hierarchy3"/>
    <dgm:cxn modelId="{50A860D3-A47C-493A-836F-1FF92A11DA56}" type="presParOf" srcId="{A94A4D87-CC4F-4757-8F84-DEC74CDD421F}" destId="{B96B96C0-6145-4555-95A6-B3A5D7F32C96}" srcOrd="1" destOrd="0" presId="urn:microsoft.com/office/officeart/2005/8/layout/hierarchy3"/>
    <dgm:cxn modelId="{A02CAC1F-7CD8-4CD1-9558-2D2B0EE295DF}" type="presParOf" srcId="{602FDC31-86EA-4989-8E3B-D4F8478D9958}" destId="{F01DDDB2-6536-4819-A3FA-04D318B306B5}" srcOrd="1" destOrd="0" presId="urn:microsoft.com/office/officeart/2005/8/layout/hierarchy3"/>
    <dgm:cxn modelId="{A0277AC7-54E5-41DA-920E-95D1BB1D0E07}" type="presParOf" srcId="{F01DDDB2-6536-4819-A3FA-04D318B306B5}" destId="{55E1F0A5-2B1E-43F9-BCB3-80411D079B58}" srcOrd="0" destOrd="0" presId="urn:microsoft.com/office/officeart/2005/8/layout/hierarchy3"/>
    <dgm:cxn modelId="{49CE8F2B-5CA6-4E2A-9CAF-B5994F2E7E7F}" type="presParOf" srcId="{F01DDDB2-6536-4819-A3FA-04D318B306B5}" destId="{8DD66756-E957-410E-942B-726BB563ACD1}" srcOrd="1" destOrd="0" presId="urn:microsoft.com/office/officeart/2005/8/layout/hierarchy3"/>
    <dgm:cxn modelId="{DA881873-D55F-4DA7-A637-B320FAE0497F}" type="presParOf" srcId="{3C15197E-E4D0-48B9-B436-CBF141806A1F}" destId="{179A43D9-F507-4D1E-BD5A-733EFA0558F6}" srcOrd="1" destOrd="0" presId="urn:microsoft.com/office/officeart/2005/8/layout/hierarchy3"/>
    <dgm:cxn modelId="{653542A7-EDB5-4844-B7AA-B5EA0C670271}" type="presParOf" srcId="{179A43D9-F507-4D1E-BD5A-733EFA0558F6}" destId="{97131A49-1C9B-44DB-9562-FDBB9E87E6D0}" srcOrd="0" destOrd="0" presId="urn:microsoft.com/office/officeart/2005/8/layout/hierarchy3"/>
    <dgm:cxn modelId="{71B24E15-68B9-43A6-A12F-636DB67CB755}" type="presParOf" srcId="{97131A49-1C9B-44DB-9562-FDBB9E87E6D0}" destId="{DBC7BC19-B3AC-4BFA-8C74-28B91A859786}" srcOrd="0" destOrd="0" presId="urn:microsoft.com/office/officeart/2005/8/layout/hierarchy3"/>
    <dgm:cxn modelId="{570B056C-E6D0-48B0-A891-6E3B2731D36C}" type="presParOf" srcId="{97131A49-1C9B-44DB-9562-FDBB9E87E6D0}" destId="{2FCF7968-FF1D-4850-9C30-21D01AF00B6A}" srcOrd="1" destOrd="0" presId="urn:microsoft.com/office/officeart/2005/8/layout/hierarchy3"/>
    <dgm:cxn modelId="{11157F8D-BF99-47AE-BCEA-ABCB1C869F0C}" type="presParOf" srcId="{179A43D9-F507-4D1E-BD5A-733EFA0558F6}" destId="{4C7C1932-A557-4C5B-8ED2-862713D5888F}" srcOrd="1" destOrd="0" presId="urn:microsoft.com/office/officeart/2005/8/layout/hierarchy3"/>
    <dgm:cxn modelId="{D9EC990A-9EFA-4AD8-BE9B-E98C54F95F20}" type="presParOf" srcId="{4C7C1932-A557-4C5B-8ED2-862713D5888F}" destId="{D10339E5-4BCD-47BF-B7E4-F3536151B47E}" srcOrd="0" destOrd="0" presId="urn:microsoft.com/office/officeart/2005/8/layout/hierarchy3"/>
    <dgm:cxn modelId="{B502160A-1209-4B1B-B02A-E69D134B514C}" type="presParOf" srcId="{4C7C1932-A557-4C5B-8ED2-862713D5888F}" destId="{E556809C-C1AB-42A7-AF38-0D6E5AE40F49}" srcOrd="1" destOrd="0" presId="urn:microsoft.com/office/officeart/2005/8/layout/hierarchy3"/>
    <dgm:cxn modelId="{9AE80439-9E24-4856-8CE3-AEF1250AE7CF}" type="presParOf" srcId="{3C15197E-E4D0-48B9-B436-CBF141806A1F}" destId="{366ED530-9BC3-47F7-8653-3B2E1D734CB5}" srcOrd="2" destOrd="0" presId="urn:microsoft.com/office/officeart/2005/8/layout/hierarchy3"/>
    <dgm:cxn modelId="{6FA9667C-F2C6-443C-8D73-58B3BE445C85}" type="presParOf" srcId="{366ED530-9BC3-47F7-8653-3B2E1D734CB5}" destId="{449E2C77-8232-43C3-8470-73A5090F022A}" srcOrd="0" destOrd="0" presId="urn:microsoft.com/office/officeart/2005/8/layout/hierarchy3"/>
    <dgm:cxn modelId="{CD09B80D-A6AE-472F-8B6A-AAF7CBB09828}" type="presParOf" srcId="{449E2C77-8232-43C3-8470-73A5090F022A}" destId="{7CA6C252-05CB-49A4-A247-083A3A1E47A7}" srcOrd="0" destOrd="0" presId="urn:microsoft.com/office/officeart/2005/8/layout/hierarchy3"/>
    <dgm:cxn modelId="{800D8874-EA4D-4D57-BDBD-975A984A783A}" type="presParOf" srcId="{449E2C77-8232-43C3-8470-73A5090F022A}" destId="{95EC7573-D6C6-4AFD-8129-F2A875AF8C94}" srcOrd="1" destOrd="0" presId="urn:microsoft.com/office/officeart/2005/8/layout/hierarchy3"/>
    <dgm:cxn modelId="{6DAE4B36-3491-473A-BD6F-05373412F93C}" type="presParOf" srcId="{366ED530-9BC3-47F7-8653-3B2E1D734CB5}" destId="{FB068D5C-F6EB-46CD-8C52-0993B44D82BC}" srcOrd="1" destOrd="0" presId="urn:microsoft.com/office/officeart/2005/8/layout/hierarchy3"/>
    <dgm:cxn modelId="{DD9D36FE-11A2-46E3-B071-8CF1803D69FE}" type="presParOf" srcId="{3C15197E-E4D0-48B9-B436-CBF141806A1F}" destId="{238FE027-C404-4907-99F0-E8FB188431FA}" srcOrd="3" destOrd="0" presId="urn:microsoft.com/office/officeart/2005/8/layout/hierarchy3"/>
    <dgm:cxn modelId="{0956E18D-4F56-42A7-B07E-2BB688A66A81}" type="presParOf" srcId="{238FE027-C404-4907-99F0-E8FB188431FA}" destId="{9DA4CDF7-5C74-424A-BA65-3EA8934F9D77}" srcOrd="0" destOrd="0" presId="urn:microsoft.com/office/officeart/2005/8/layout/hierarchy3"/>
    <dgm:cxn modelId="{B81FE1CE-AAA3-41CA-8FEF-9646E6AB17BA}" type="presParOf" srcId="{9DA4CDF7-5C74-424A-BA65-3EA8934F9D77}" destId="{6BBB4081-BBCE-4C57-88F8-09819266CEF3}" srcOrd="0" destOrd="0" presId="urn:microsoft.com/office/officeart/2005/8/layout/hierarchy3"/>
    <dgm:cxn modelId="{FF4942B2-3DB0-4FD3-AC38-5AC3F50530E8}" type="presParOf" srcId="{9DA4CDF7-5C74-424A-BA65-3EA8934F9D77}" destId="{3D47C789-ADD0-4B3B-A515-1CABFA47683E}" srcOrd="1" destOrd="0" presId="urn:microsoft.com/office/officeart/2005/8/layout/hierarchy3"/>
    <dgm:cxn modelId="{612DEF4D-4A22-474A-8655-3108BF38D28A}" type="presParOf" srcId="{238FE027-C404-4907-99F0-E8FB188431FA}" destId="{8AFE5A21-6DCC-40F8-B6DE-7D248BAC03E1}" srcOrd="1" destOrd="0" presId="urn:microsoft.com/office/officeart/2005/8/layout/hierarchy3"/>
    <dgm:cxn modelId="{A005BCFA-6CA4-45C8-90D0-E906EB71E525}" type="presParOf" srcId="{8AFE5A21-6DCC-40F8-B6DE-7D248BAC03E1}" destId="{707DD3F4-123B-4BDD-945D-9653A75282A3}" srcOrd="0" destOrd="0" presId="urn:microsoft.com/office/officeart/2005/8/layout/hierarchy3"/>
    <dgm:cxn modelId="{593F2EDA-3EEE-4F78-AA7C-66FFE1B4E33A}" type="presParOf" srcId="{8AFE5A21-6DCC-40F8-B6DE-7D248BAC03E1}" destId="{D03C81B9-3A2A-4F31-82CD-AC9FA5F35A45}"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0D3CEB-D3CE-4FAA-8C0B-82631BAA95D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13922816-67EE-4E94-8247-B70E1F491D14}">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01</m:t>
                        </m:r>
                      </m:sub>
                    </m:sSub>
                  </m:oMath>
                </m:oMathPara>
              </a14:m>
              <a:endParaRPr lang="en-US" dirty="0"/>
            </a:p>
          </dgm:t>
        </dgm:pt>
      </mc:Choice>
      <mc:Fallback xmlns="">
        <dgm:pt modelId="{13922816-67EE-4E94-8247-B70E1F491D14}">
          <dgm:prSet phldrT="[Text]"/>
          <dgm:spPr/>
          <dgm:t>
            <a:bodyPr/>
            <a:lstStyle/>
            <a:p>
              <a:r>
                <a:rPr lang="en-US" b="0" i="0" smtClean="0">
                  <a:latin typeface="Cambria Math" panose="02040503050406030204" pitchFamily="18" charset="0"/>
                </a:rPr>
                <a:t>𝐻_01</a:t>
              </a:r>
              <a:endParaRPr lang="en-US" dirty="0"/>
            </a:p>
          </dgm:t>
        </dgm:pt>
      </mc:Fallback>
    </mc:AlternateContent>
    <dgm:pt modelId="{E1557688-2842-4B80-BBB0-039BACE0E551}" type="parTrans" cxnId="{BF0FE566-80E1-4AD5-ABB6-3F6C086AD1DD}">
      <dgm:prSet/>
      <dgm:spPr/>
      <dgm:t>
        <a:bodyPr/>
        <a:lstStyle/>
        <a:p>
          <a:endParaRPr lang="en-US"/>
        </a:p>
      </dgm:t>
    </dgm:pt>
    <dgm:pt modelId="{56F9CAE6-D2F7-45EF-AF83-F99B9B992117}" type="sibTrans" cxnId="{BF0FE566-80E1-4AD5-ABB6-3F6C086AD1DD}">
      <dgm:prSet/>
      <dgm:spPr/>
      <dgm:t>
        <a:bodyPr/>
        <a:lstStyle/>
        <a:p>
          <a:endParaRPr lang="en-US"/>
        </a:p>
      </dgm:t>
    </dgm:pt>
    <mc:AlternateContent xmlns:mc="http://schemas.openxmlformats.org/markup-compatibility/2006" xmlns:a14="http://schemas.microsoft.com/office/drawing/2010/main">
      <mc:Choice Requires="a14">
        <dgm:pt modelId="{87B2DA7E-F45B-4891-9861-49522AFEC891}">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dgm:t>
        </dgm:pt>
      </mc:Choice>
      <mc:Fallback xmlns="">
        <dgm:pt modelId="{87B2DA7E-F45B-4891-9861-49522AFEC891}">
          <dgm:prSet phldrT="[Text]"/>
          <dgm:spPr/>
          <dgm:t>
            <a:bodyPr/>
            <a:lstStyle/>
            <a:p>
              <a:r>
                <a:rPr lang="en-US" b="0" i="0" smtClean="0">
                  <a:latin typeface="Cambria Math" panose="02040503050406030204" pitchFamily="18" charset="0"/>
                </a:rPr>
                <a:t>𝑝_1</a:t>
              </a:r>
              <a:endParaRPr lang="en-US" dirty="0"/>
            </a:p>
          </dgm:t>
        </dgm:pt>
      </mc:Fallback>
    </mc:AlternateContent>
    <dgm:pt modelId="{3ED282DD-69B1-4165-9A5F-9131D248D9A0}" type="parTrans" cxnId="{2D6EE0FF-4681-4FA6-948F-86E869796475}">
      <dgm:prSet/>
      <dgm:spPr/>
      <dgm:t>
        <a:bodyPr/>
        <a:lstStyle/>
        <a:p>
          <a:endParaRPr lang="en-US"/>
        </a:p>
      </dgm:t>
    </dgm:pt>
    <dgm:pt modelId="{D5FF563E-1682-4D23-96CC-12723358429A}" type="sibTrans" cxnId="{2D6EE0FF-4681-4FA6-948F-86E869796475}">
      <dgm:prSet/>
      <dgm:spPr/>
      <dgm:t>
        <a:bodyPr/>
        <a:lstStyle/>
        <a:p>
          <a:endParaRPr lang="en-US"/>
        </a:p>
      </dgm:t>
    </dgm:pt>
    <mc:AlternateContent xmlns:mc="http://schemas.openxmlformats.org/markup-compatibility/2006" xmlns:a14="http://schemas.microsoft.com/office/drawing/2010/main">
      <mc:Choice Requires="a14">
        <dgm:pt modelId="{E23858AB-852E-4C60-97B8-D831995B2965}">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02</m:t>
                        </m:r>
                      </m:sub>
                    </m:sSub>
                  </m:oMath>
                </m:oMathPara>
              </a14:m>
              <a:endParaRPr lang="en-US" dirty="0"/>
            </a:p>
          </dgm:t>
        </dgm:pt>
      </mc:Choice>
      <mc:Fallback xmlns="">
        <dgm:pt modelId="{E23858AB-852E-4C60-97B8-D831995B2965}">
          <dgm:prSet phldrT="[Text]"/>
          <dgm:spPr/>
          <dgm:t>
            <a:bodyPr/>
            <a:lstStyle/>
            <a:p>
              <a:r>
                <a:rPr lang="en-US" b="0" i="0" smtClean="0">
                  <a:latin typeface="Cambria Math" panose="02040503050406030204" pitchFamily="18" charset="0"/>
                </a:rPr>
                <a:t>𝐻_02</a:t>
              </a:r>
              <a:endParaRPr lang="en-US" dirty="0"/>
            </a:p>
          </dgm:t>
        </dgm:pt>
      </mc:Fallback>
    </mc:AlternateContent>
    <dgm:pt modelId="{9535193A-4437-43F7-ACF6-B5D495DAB97F}" type="parTrans" cxnId="{267106C3-F120-401D-8D5E-458C7AB84D33}">
      <dgm:prSet/>
      <dgm:spPr/>
      <dgm:t>
        <a:bodyPr/>
        <a:lstStyle/>
        <a:p>
          <a:endParaRPr lang="en-US"/>
        </a:p>
      </dgm:t>
    </dgm:pt>
    <dgm:pt modelId="{AF1E8C77-C9FC-4B3A-89E6-B17C88C0EE1B}" type="sibTrans" cxnId="{267106C3-F120-401D-8D5E-458C7AB84D33}">
      <dgm:prSet/>
      <dgm:spPr/>
      <dgm:t>
        <a:bodyPr/>
        <a:lstStyle/>
        <a:p>
          <a:endParaRPr lang="en-US"/>
        </a:p>
      </dgm:t>
    </dgm:pt>
    <mc:AlternateContent xmlns:mc="http://schemas.openxmlformats.org/markup-compatibility/2006" xmlns:a14="http://schemas.microsoft.com/office/drawing/2010/main">
      <mc:Choice Requires="a14">
        <dgm:pt modelId="{91C8FA92-4B93-49C1-87D4-5E98EB59307A}">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dgm:t>
        </dgm:pt>
      </mc:Choice>
      <mc:Fallback xmlns="">
        <dgm:pt modelId="{91C8FA92-4B93-49C1-87D4-5E98EB59307A}">
          <dgm:prSet phldrT="[Text]"/>
          <dgm:spPr/>
          <dgm:t>
            <a:bodyPr/>
            <a:lstStyle/>
            <a:p>
              <a:r>
                <a:rPr lang="en-US" b="0" i="0" smtClean="0">
                  <a:latin typeface="Cambria Math" panose="02040503050406030204" pitchFamily="18" charset="0"/>
                </a:rPr>
                <a:t>𝑝_2</a:t>
              </a:r>
              <a:endParaRPr lang="en-US" dirty="0"/>
            </a:p>
          </dgm:t>
        </dgm:pt>
      </mc:Fallback>
    </mc:AlternateContent>
    <dgm:pt modelId="{F957F35B-C60F-4E33-ADC2-25D94EC48AD9}" type="parTrans" cxnId="{BE05BD86-E944-41FF-94D8-435E4EC1118F}">
      <dgm:prSet/>
      <dgm:spPr/>
      <dgm:t>
        <a:bodyPr/>
        <a:lstStyle/>
        <a:p>
          <a:endParaRPr lang="en-US"/>
        </a:p>
      </dgm:t>
    </dgm:pt>
    <dgm:pt modelId="{BA65EB36-FDB4-402A-8CFA-EC496CB3EC5A}" type="sibTrans" cxnId="{BE05BD86-E944-41FF-94D8-435E4EC1118F}">
      <dgm:prSet/>
      <dgm:spPr/>
      <dgm:t>
        <a:bodyPr/>
        <a:lstStyle/>
        <a:p>
          <a:endParaRPr lang="en-US"/>
        </a:p>
      </dgm:t>
    </dgm:pt>
    <dgm:pt modelId="{E407ADF6-9A46-48E4-A526-0867BE10D10E}">
      <dgm:prSet/>
      <dgm:spPr/>
      <dgm:t>
        <a:bodyPr/>
        <a:lstStyle/>
        <a:p>
          <a:r>
            <a:rPr lang="en-US" dirty="0"/>
            <a:t>…</a:t>
          </a:r>
        </a:p>
      </dgm:t>
    </dgm:pt>
    <dgm:pt modelId="{C99C8A42-5A57-42F9-8C75-E18F56B3C5D9}" type="parTrans" cxnId="{1BE191AA-3529-490B-986E-1C8E111542B6}">
      <dgm:prSet/>
      <dgm:spPr/>
      <dgm:t>
        <a:bodyPr/>
        <a:lstStyle/>
        <a:p>
          <a:endParaRPr lang="en-US"/>
        </a:p>
      </dgm:t>
    </dgm:pt>
    <dgm:pt modelId="{1C9B5530-33CF-4E85-8BAF-94877086F928}" type="sibTrans" cxnId="{1BE191AA-3529-490B-986E-1C8E111542B6}">
      <dgm:prSet/>
      <dgm:spPr/>
      <dgm:t>
        <a:bodyPr/>
        <a:lstStyle/>
        <a:p>
          <a:endParaRPr lang="en-US"/>
        </a:p>
      </dgm:t>
    </dgm:pt>
    <mc:AlternateContent xmlns:mc="http://schemas.openxmlformats.org/markup-compatibility/2006" xmlns:a14="http://schemas.microsoft.com/office/drawing/2010/main">
      <mc:Choice Requires="a14">
        <dgm:pt modelId="{827B878E-0E8E-4F02-8651-9B8335375E96}">
          <dgm:prSe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𝑁</m:t>
                        </m:r>
                      </m:sub>
                    </m:sSub>
                  </m:oMath>
                </m:oMathPara>
              </a14:m>
              <a:endParaRPr lang="en-US" dirty="0"/>
            </a:p>
          </dgm:t>
        </dgm:pt>
      </mc:Choice>
      <mc:Fallback xmlns="">
        <dgm:pt modelId="{827B878E-0E8E-4F02-8651-9B8335375E96}">
          <dgm:prSet/>
          <dgm:spPr/>
          <dgm:t>
            <a:bodyPr/>
            <a:lstStyle/>
            <a:p>
              <a:r>
                <a:rPr lang="en-US" b="0" i="0" smtClean="0">
                  <a:latin typeface="Cambria Math" panose="02040503050406030204" pitchFamily="18" charset="0"/>
                </a:rPr>
                <a:t>𝑝_𝑁</a:t>
              </a:r>
              <a:endParaRPr lang="en-US" dirty="0"/>
            </a:p>
          </dgm:t>
        </dgm:pt>
      </mc:Fallback>
    </mc:AlternateContent>
    <dgm:pt modelId="{4FB3C8EF-2EC5-4B66-9ECA-5E6C8462B7E3}" type="parTrans" cxnId="{F3A6D471-E39E-462B-8498-38FB8F099991}">
      <dgm:prSet/>
      <dgm:spPr/>
      <dgm:t>
        <a:bodyPr/>
        <a:lstStyle/>
        <a:p>
          <a:endParaRPr lang="en-US"/>
        </a:p>
      </dgm:t>
    </dgm:pt>
    <dgm:pt modelId="{55E95394-5395-4B83-92AB-D24E47306330}" type="sibTrans" cxnId="{F3A6D471-E39E-462B-8498-38FB8F099991}">
      <dgm:prSet/>
      <dgm:spPr/>
      <dgm:t>
        <a:bodyPr/>
        <a:lstStyle/>
        <a:p>
          <a:endParaRPr lang="en-US"/>
        </a:p>
      </dgm:t>
    </dgm:pt>
    <mc:AlternateContent xmlns:mc="http://schemas.openxmlformats.org/markup-compatibility/2006" xmlns:a14="http://schemas.microsoft.com/office/drawing/2010/main">
      <mc:Choice Requires="a14">
        <dgm:pt modelId="{09EEFCB3-653A-4871-B153-B0D8F11CA61C}">
          <dgm:prSe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r>
                          <a:rPr lang="en-US" b="0" i="1" smtClean="0">
                            <a:latin typeface="Cambria Math" panose="02040503050406030204" pitchFamily="18" charset="0"/>
                          </a:rPr>
                          <m:t>𝑁</m:t>
                        </m:r>
                      </m:sub>
                    </m:sSub>
                  </m:oMath>
                </m:oMathPara>
              </a14:m>
              <a:endParaRPr lang="en-US" dirty="0"/>
            </a:p>
          </dgm:t>
        </dgm:pt>
      </mc:Choice>
      <mc:Fallback xmlns="">
        <dgm:pt modelId="{09EEFCB3-653A-4871-B153-B0D8F11CA61C}">
          <dgm:prSet/>
          <dgm:spPr/>
          <dgm:t>
            <a:bodyPr/>
            <a:lstStyle/>
            <a:p>
              <a:r>
                <a:rPr lang="en-US" b="0" i="0" smtClean="0">
                  <a:latin typeface="Cambria Math" panose="02040503050406030204" pitchFamily="18" charset="0"/>
                </a:rPr>
                <a:t>𝐻_0𝑁</a:t>
              </a:r>
              <a:endParaRPr lang="en-US" dirty="0"/>
            </a:p>
          </dgm:t>
        </dgm:pt>
      </mc:Fallback>
    </mc:AlternateContent>
    <dgm:pt modelId="{C38A926D-6F5D-4648-A6F3-FCDC27924D59}" type="parTrans" cxnId="{5D88AF44-F503-4215-AC43-F999E005D63D}">
      <dgm:prSet/>
      <dgm:spPr/>
      <dgm:t>
        <a:bodyPr/>
        <a:lstStyle/>
        <a:p>
          <a:endParaRPr lang="en-US"/>
        </a:p>
      </dgm:t>
    </dgm:pt>
    <dgm:pt modelId="{BF01AB47-1494-4FB8-B9F6-8B3A742EDED0}" type="sibTrans" cxnId="{5D88AF44-F503-4215-AC43-F999E005D63D}">
      <dgm:prSet/>
      <dgm:spPr/>
      <dgm:t>
        <a:bodyPr/>
        <a:lstStyle/>
        <a:p>
          <a:endParaRPr lang="en-US"/>
        </a:p>
      </dgm:t>
    </dgm:pt>
    <dgm:pt modelId="{3C15197E-E4D0-48B9-B436-CBF141806A1F}" type="pres">
      <dgm:prSet presAssocID="{670D3CEB-D3CE-4FAA-8C0B-82631BAA95D1}" presName="diagram" presStyleCnt="0">
        <dgm:presLayoutVars>
          <dgm:chPref val="1"/>
          <dgm:dir/>
          <dgm:animOne val="branch"/>
          <dgm:animLvl val="lvl"/>
          <dgm:resizeHandles/>
        </dgm:presLayoutVars>
      </dgm:prSet>
      <dgm:spPr/>
    </dgm:pt>
    <dgm:pt modelId="{602FDC31-86EA-4989-8E3B-D4F8478D9958}" type="pres">
      <dgm:prSet presAssocID="{13922816-67EE-4E94-8247-B70E1F491D14}" presName="root" presStyleCnt="0"/>
      <dgm:spPr/>
    </dgm:pt>
    <dgm:pt modelId="{A94A4D87-CC4F-4757-8F84-DEC74CDD421F}" type="pres">
      <dgm:prSet presAssocID="{13922816-67EE-4E94-8247-B70E1F491D14}" presName="rootComposite" presStyleCnt="0"/>
      <dgm:spPr/>
    </dgm:pt>
    <dgm:pt modelId="{B2B196D5-56F3-451E-B0B2-0904B6D95A2D}" type="pres">
      <dgm:prSet presAssocID="{13922816-67EE-4E94-8247-B70E1F491D14}" presName="rootText" presStyleLbl="node1" presStyleIdx="0" presStyleCnt="4"/>
      <dgm:spPr/>
    </dgm:pt>
    <dgm:pt modelId="{B96B96C0-6145-4555-95A6-B3A5D7F32C96}" type="pres">
      <dgm:prSet presAssocID="{13922816-67EE-4E94-8247-B70E1F491D14}" presName="rootConnector" presStyleLbl="node1" presStyleIdx="0" presStyleCnt="4"/>
      <dgm:spPr/>
    </dgm:pt>
    <dgm:pt modelId="{F01DDDB2-6536-4819-A3FA-04D318B306B5}" type="pres">
      <dgm:prSet presAssocID="{13922816-67EE-4E94-8247-B70E1F491D14}" presName="childShape" presStyleCnt="0"/>
      <dgm:spPr/>
    </dgm:pt>
    <dgm:pt modelId="{55E1F0A5-2B1E-43F9-BCB3-80411D079B58}" type="pres">
      <dgm:prSet presAssocID="{3ED282DD-69B1-4165-9A5F-9131D248D9A0}" presName="Name13" presStyleLbl="parChTrans1D2" presStyleIdx="0" presStyleCnt="3"/>
      <dgm:spPr/>
    </dgm:pt>
    <dgm:pt modelId="{8DD66756-E957-410E-942B-726BB563ACD1}" type="pres">
      <dgm:prSet presAssocID="{87B2DA7E-F45B-4891-9861-49522AFEC891}" presName="childText" presStyleLbl="bgAcc1" presStyleIdx="0" presStyleCnt="3">
        <dgm:presLayoutVars>
          <dgm:bulletEnabled val="1"/>
        </dgm:presLayoutVars>
      </dgm:prSet>
      <dgm:spPr/>
    </dgm:pt>
    <dgm:pt modelId="{179A43D9-F507-4D1E-BD5A-733EFA0558F6}" type="pres">
      <dgm:prSet presAssocID="{E23858AB-852E-4C60-97B8-D831995B2965}" presName="root" presStyleCnt="0"/>
      <dgm:spPr/>
    </dgm:pt>
    <dgm:pt modelId="{97131A49-1C9B-44DB-9562-FDBB9E87E6D0}" type="pres">
      <dgm:prSet presAssocID="{E23858AB-852E-4C60-97B8-D831995B2965}" presName="rootComposite" presStyleCnt="0"/>
      <dgm:spPr/>
    </dgm:pt>
    <dgm:pt modelId="{DBC7BC19-B3AC-4BFA-8C74-28B91A859786}" type="pres">
      <dgm:prSet presAssocID="{E23858AB-852E-4C60-97B8-D831995B2965}" presName="rootText" presStyleLbl="node1" presStyleIdx="1" presStyleCnt="4"/>
      <dgm:spPr/>
    </dgm:pt>
    <dgm:pt modelId="{2FCF7968-FF1D-4850-9C30-21D01AF00B6A}" type="pres">
      <dgm:prSet presAssocID="{E23858AB-852E-4C60-97B8-D831995B2965}" presName="rootConnector" presStyleLbl="node1" presStyleIdx="1" presStyleCnt="4"/>
      <dgm:spPr/>
    </dgm:pt>
    <dgm:pt modelId="{4C7C1932-A557-4C5B-8ED2-862713D5888F}" type="pres">
      <dgm:prSet presAssocID="{E23858AB-852E-4C60-97B8-D831995B2965}" presName="childShape" presStyleCnt="0"/>
      <dgm:spPr/>
    </dgm:pt>
    <dgm:pt modelId="{D10339E5-4BCD-47BF-B7E4-F3536151B47E}" type="pres">
      <dgm:prSet presAssocID="{F957F35B-C60F-4E33-ADC2-25D94EC48AD9}" presName="Name13" presStyleLbl="parChTrans1D2" presStyleIdx="1" presStyleCnt="3"/>
      <dgm:spPr/>
    </dgm:pt>
    <dgm:pt modelId="{E556809C-C1AB-42A7-AF38-0D6E5AE40F49}" type="pres">
      <dgm:prSet presAssocID="{91C8FA92-4B93-49C1-87D4-5E98EB59307A}" presName="childText" presStyleLbl="bgAcc1" presStyleIdx="1" presStyleCnt="3">
        <dgm:presLayoutVars>
          <dgm:bulletEnabled val="1"/>
        </dgm:presLayoutVars>
      </dgm:prSet>
      <dgm:spPr/>
    </dgm:pt>
    <dgm:pt modelId="{366ED530-9BC3-47F7-8653-3B2E1D734CB5}" type="pres">
      <dgm:prSet presAssocID="{E407ADF6-9A46-48E4-A526-0867BE10D10E}" presName="root" presStyleCnt="0"/>
      <dgm:spPr/>
    </dgm:pt>
    <dgm:pt modelId="{449E2C77-8232-43C3-8470-73A5090F022A}" type="pres">
      <dgm:prSet presAssocID="{E407ADF6-9A46-48E4-A526-0867BE10D10E}" presName="rootComposite" presStyleCnt="0"/>
      <dgm:spPr/>
    </dgm:pt>
    <dgm:pt modelId="{7CA6C252-05CB-49A4-A247-083A3A1E47A7}" type="pres">
      <dgm:prSet presAssocID="{E407ADF6-9A46-48E4-A526-0867BE10D10E}" presName="rootText" presStyleLbl="node1" presStyleIdx="2" presStyleCnt="4"/>
      <dgm:spPr/>
    </dgm:pt>
    <dgm:pt modelId="{95EC7573-D6C6-4AFD-8129-F2A875AF8C94}" type="pres">
      <dgm:prSet presAssocID="{E407ADF6-9A46-48E4-A526-0867BE10D10E}" presName="rootConnector" presStyleLbl="node1" presStyleIdx="2" presStyleCnt="4"/>
      <dgm:spPr/>
    </dgm:pt>
    <dgm:pt modelId="{FB068D5C-F6EB-46CD-8C52-0993B44D82BC}" type="pres">
      <dgm:prSet presAssocID="{E407ADF6-9A46-48E4-A526-0867BE10D10E}" presName="childShape" presStyleCnt="0"/>
      <dgm:spPr/>
    </dgm:pt>
    <dgm:pt modelId="{238FE027-C404-4907-99F0-E8FB188431FA}" type="pres">
      <dgm:prSet presAssocID="{09EEFCB3-653A-4871-B153-B0D8F11CA61C}" presName="root" presStyleCnt="0"/>
      <dgm:spPr/>
    </dgm:pt>
    <dgm:pt modelId="{9DA4CDF7-5C74-424A-BA65-3EA8934F9D77}" type="pres">
      <dgm:prSet presAssocID="{09EEFCB3-653A-4871-B153-B0D8F11CA61C}" presName="rootComposite" presStyleCnt="0"/>
      <dgm:spPr/>
    </dgm:pt>
    <dgm:pt modelId="{6BBB4081-BBCE-4C57-88F8-09819266CEF3}" type="pres">
      <dgm:prSet presAssocID="{09EEFCB3-653A-4871-B153-B0D8F11CA61C}" presName="rootText" presStyleLbl="node1" presStyleIdx="3" presStyleCnt="4"/>
      <dgm:spPr/>
    </dgm:pt>
    <dgm:pt modelId="{3D47C789-ADD0-4B3B-A515-1CABFA47683E}" type="pres">
      <dgm:prSet presAssocID="{09EEFCB3-653A-4871-B153-B0D8F11CA61C}" presName="rootConnector" presStyleLbl="node1" presStyleIdx="3" presStyleCnt="4"/>
      <dgm:spPr/>
    </dgm:pt>
    <dgm:pt modelId="{8AFE5A21-6DCC-40F8-B6DE-7D248BAC03E1}" type="pres">
      <dgm:prSet presAssocID="{09EEFCB3-653A-4871-B153-B0D8F11CA61C}" presName="childShape" presStyleCnt="0"/>
      <dgm:spPr/>
    </dgm:pt>
    <dgm:pt modelId="{707DD3F4-123B-4BDD-945D-9653A75282A3}" type="pres">
      <dgm:prSet presAssocID="{4FB3C8EF-2EC5-4B66-9ECA-5E6C8462B7E3}" presName="Name13" presStyleLbl="parChTrans1D2" presStyleIdx="2" presStyleCnt="3"/>
      <dgm:spPr/>
    </dgm:pt>
    <dgm:pt modelId="{D03C81B9-3A2A-4F31-82CD-AC9FA5F35A45}" type="pres">
      <dgm:prSet presAssocID="{827B878E-0E8E-4F02-8651-9B8335375E96}" presName="childText" presStyleLbl="bgAcc1" presStyleIdx="2" presStyleCnt="3">
        <dgm:presLayoutVars>
          <dgm:bulletEnabled val="1"/>
        </dgm:presLayoutVars>
      </dgm:prSet>
      <dgm:spPr/>
    </dgm:pt>
  </dgm:ptLst>
  <dgm:cxnLst>
    <dgm:cxn modelId="{083AA402-15D6-4EC7-B478-6EC8E0020BE6}" type="presOf" srcId="{13922816-67EE-4E94-8247-B70E1F491D14}" destId="{B96B96C0-6145-4555-95A6-B3A5D7F32C96}" srcOrd="1" destOrd="0" presId="urn:microsoft.com/office/officeart/2005/8/layout/hierarchy3"/>
    <dgm:cxn modelId="{884ACB06-1864-4D4E-84BE-40964DC8ED6F}" type="presOf" srcId="{91C8FA92-4B93-49C1-87D4-5E98EB59307A}" destId="{E556809C-C1AB-42A7-AF38-0D6E5AE40F49}" srcOrd="0" destOrd="0" presId="urn:microsoft.com/office/officeart/2005/8/layout/hierarchy3"/>
    <dgm:cxn modelId="{58081523-A283-46E3-A086-3F556A3470DD}" type="presOf" srcId="{827B878E-0E8E-4F02-8651-9B8335375E96}" destId="{D03C81B9-3A2A-4F31-82CD-AC9FA5F35A45}" srcOrd="0" destOrd="0" presId="urn:microsoft.com/office/officeart/2005/8/layout/hierarchy3"/>
    <dgm:cxn modelId="{40231E3C-F7FD-4F4C-A05C-7EB7068CC849}" type="presOf" srcId="{E23858AB-852E-4C60-97B8-D831995B2965}" destId="{2FCF7968-FF1D-4850-9C30-21D01AF00B6A}" srcOrd="1" destOrd="0" presId="urn:microsoft.com/office/officeart/2005/8/layout/hierarchy3"/>
    <dgm:cxn modelId="{2872273E-9149-4B71-8433-1D738A3CBC20}" type="presOf" srcId="{E407ADF6-9A46-48E4-A526-0867BE10D10E}" destId="{7CA6C252-05CB-49A4-A247-083A3A1E47A7}" srcOrd="0" destOrd="0" presId="urn:microsoft.com/office/officeart/2005/8/layout/hierarchy3"/>
    <dgm:cxn modelId="{8F098B64-98A9-471C-895D-B1C7A6228C2F}" type="presOf" srcId="{670D3CEB-D3CE-4FAA-8C0B-82631BAA95D1}" destId="{3C15197E-E4D0-48B9-B436-CBF141806A1F}" srcOrd="0" destOrd="0" presId="urn:microsoft.com/office/officeart/2005/8/layout/hierarchy3"/>
    <dgm:cxn modelId="{5D88AF44-F503-4215-AC43-F999E005D63D}" srcId="{670D3CEB-D3CE-4FAA-8C0B-82631BAA95D1}" destId="{09EEFCB3-653A-4871-B153-B0D8F11CA61C}" srcOrd="3" destOrd="0" parTransId="{C38A926D-6F5D-4648-A6F3-FCDC27924D59}" sibTransId="{BF01AB47-1494-4FB8-B9F6-8B3A742EDED0}"/>
    <dgm:cxn modelId="{BF0FE566-80E1-4AD5-ABB6-3F6C086AD1DD}" srcId="{670D3CEB-D3CE-4FAA-8C0B-82631BAA95D1}" destId="{13922816-67EE-4E94-8247-B70E1F491D14}" srcOrd="0" destOrd="0" parTransId="{E1557688-2842-4B80-BBB0-039BACE0E551}" sibTransId="{56F9CAE6-D2F7-45EF-AF83-F99B9B992117}"/>
    <dgm:cxn modelId="{F3A6D471-E39E-462B-8498-38FB8F099991}" srcId="{09EEFCB3-653A-4871-B153-B0D8F11CA61C}" destId="{827B878E-0E8E-4F02-8651-9B8335375E96}" srcOrd="0" destOrd="0" parTransId="{4FB3C8EF-2EC5-4B66-9ECA-5E6C8462B7E3}" sibTransId="{55E95394-5395-4B83-92AB-D24E47306330}"/>
    <dgm:cxn modelId="{BE05BD86-E944-41FF-94D8-435E4EC1118F}" srcId="{E23858AB-852E-4C60-97B8-D831995B2965}" destId="{91C8FA92-4B93-49C1-87D4-5E98EB59307A}" srcOrd="0" destOrd="0" parTransId="{F957F35B-C60F-4E33-ADC2-25D94EC48AD9}" sibTransId="{BA65EB36-FDB4-402A-8CFA-EC496CB3EC5A}"/>
    <dgm:cxn modelId="{3883AB96-7516-4394-B29E-EF5D23CBD7D6}" type="presOf" srcId="{87B2DA7E-F45B-4891-9861-49522AFEC891}" destId="{8DD66756-E957-410E-942B-726BB563ACD1}" srcOrd="0" destOrd="0" presId="urn:microsoft.com/office/officeart/2005/8/layout/hierarchy3"/>
    <dgm:cxn modelId="{E9FE0798-6CDD-4E52-9CEE-B6933D24FF5E}" type="presOf" srcId="{E407ADF6-9A46-48E4-A526-0867BE10D10E}" destId="{95EC7573-D6C6-4AFD-8129-F2A875AF8C94}" srcOrd="1" destOrd="0" presId="urn:microsoft.com/office/officeart/2005/8/layout/hierarchy3"/>
    <dgm:cxn modelId="{65756D9D-68A4-4112-8856-84931920D8F5}" type="presOf" srcId="{F957F35B-C60F-4E33-ADC2-25D94EC48AD9}" destId="{D10339E5-4BCD-47BF-B7E4-F3536151B47E}" srcOrd="0" destOrd="0" presId="urn:microsoft.com/office/officeart/2005/8/layout/hierarchy3"/>
    <dgm:cxn modelId="{1BE191AA-3529-490B-986E-1C8E111542B6}" srcId="{670D3CEB-D3CE-4FAA-8C0B-82631BAA95D1}" destId="{E407ADF6-9A46-48E4-A526-0867BE10D10E}" srcOrd="2" destOrd="0" parTransId="{C99C8A42-5A57-42F9-8C75-E18F56B3C5D9}" sibTransId="{1C9B5530-33CF-4E85-8BAF-94877086F928}"/>
    <dgm:cxn modelId="{5D6715AF-1D8D-48AB-9A24-5F5145FC4F56}" type="presOf" srcId="{E23858AB-852E-4C60-97B8-D831995B2965}" destId="{DBC7BC19-B3AC-4BFA-8C74-28B91A859786}" srcOrd="0" destOrd="0" presId="urn:microsoft.com/office/officeart/2005/8/layout/hierarchy3"/>
    <dgm:cxn modelId="{267106C3-F120-401D-8D5E-458C7AB84D33}" srcId="{670D3CEB-D3CE-4FAA-8C0B-82631BAA95D1}" destId="{E23858AB-852E-4C60-97B8-D831995B2965}" srcOrd="1" destOrd="0" parTransId="{9535193A-4437-43F7-ACF6-B5D495DAB97F}" sibTransId="{AF1E8C77-C9FC-4B3A-89E6-B17C88C0EE1B}"/>
    <dgm:cxn modelId="{63CEA9DA-24F4-4667-89F1-11CB79082B6C}" type="presOf" srcId="{09EEFCB3-653A-4871-B153-B0D8F11CA61C}" destId="{3D47C789-ADD0-4B3B-A515-1CABFA47683E}" srcOrd="1" destOrd="0" presId="urn:microsoft.com/office/officeart/2005/8/layout/hierarchy3"/>
    <dgm:cxn modelId="{89545ADB-6B4D-4A9D-91C8-ACB3E4D0BA4B}" type="presOf" srcId="{4FB3C8EF-2EC5-4B66-9ECA-5E6C8462B7E3}" destId="{707DD3F4-123B-4BDD-945D-9653A75282A3}" srcOrd="0" destOrd="0" presId="urn:microsoft.com/office/officeart/2005/8/layout/hierarchy3"/>
    <dgm:cxn modelId="{085A85E0-B716-4AC3-8C9B-AB9C9BE2DC45}" type="presOf" srcId="{13922816-67EE-4E94-8247-B70E1F491D14}" destId="{B2B196D5-56F3-451E-B0B2-0904B6D95A2D}" srcOrd="0" destOrd="0" presId="urn:microsoft.com/office/officeart/2005/8/layout/hierarchy3"/>
    <dgm:cxn modelId="{2AAEB6E4-1DFD-4A1A-BBEF-D8D7600FD559}" type="presOf" srcId="{3ED282DD-69B1-4165-9A5F-9131D248D9A0}" destId="{55E1F0A5-2B1E-43F9-BCB3-80411D079B58}" srcOrd="0" destOrd="0" presId="urn:microsoft.com/office/officeart/2005/8/layout/hierarchy3"/>
    <dgm:cxn modelId="{9E69C9FA-571C-435C-8CD0-89973BC4E6E2}" type="presOf" srcId="{09EEFCB3-653A-4871-B153-B0D8F11CA61C}" destId="{6BBB4081-BBCE-4C57-88F8-09819266CEF3}" srcOrd="0" destOrd="0" presId="urn:microsoft.com/office/officeart/2005/8/layout/hierarchy3"/>
    <dgm:cxn modelId="{2D6EE0FF-4681-4FA6-948F-86E869796475}" srcId="{13922816-67EE-4E94-8247-B70E1F491D14}" destId="{87B2DA7E-F45B-4891-9861-49522AFEC891}" srcOrd="0" destOrd="0" parTransId="{3ED282DD-69B1-4165-9A5F-9131D248D9A0}" sibTransId="{D5FF563E-1682-4D23-96CC-12723358429A}"/>
    <dgm:cxn modelId="{DDCF0E43-507F-4D27-97B3-37B69EBEE383}" type="presParOf" srcId="{3C15197E-E4D0-48B9-B436-CBF141806A1F}" destId="{602FDC31-86EA-4989-8E3B-D4F8478D9958}" srcOrd="0" destOrd="0" presId="urn:microsoft.com/office/officeart/2005/8/layout/hierarchy3"/>
    <dgm:cxn modelId="{A490F5D3-CB2D-4BED-A93C-B0B100C90E3B}" type="presParOf" srcId="{602FDC31-86EA-4989-8E3B-D4F8478D9958}" destId="{A94A4D87-CC4F-4757-8F84-DEC74CDD421F}" srcOrd="0" destOrd="0" presId="urn:microsoft.com/office/officeart/2005/8/layout/hierarchy3"/>
    <dgm:cxn modelId="{74C89FE6-AB74-4883-9F93-AC2009E29DCA}" type="presParOf" srcId="{A94A4D87-CC4F-4757-8F84-DEC74CDD421F}" destId="{B2B196D5-56F3-451E-B0B2-0904B6D95A2D}" srcOrd="0" destOrd="0" presId="urn:microsoft.com/office/officeart/2005/8/layout/hierarchy3"/>
    <dgm:cxn modelId="{50A860D3-A47C-493A-836F-1FF92A11DA56}" type="presParOf" srcId="{A94A4D87-CC4F-4757-8F84-DEC74CDD421F}" destId="{B96B96C0-6145-4555-95A6-B3A5D7F32C96}" srcOrd="1" destOrd="0" presId="urn:microsoft.com/office/officeart/2005/8/layout/hierarchy3"/>
    <dgm:cxn modelId="{A02CAC1F-7CD8-4CD1-9558-2D2B0EE295DF}" type="presParOf" srcId="{602FDC31-86EA-4989-8E3B-D4F8478D9958}" destId="{F01DDDB2-6536-4819-A3FA-04D318B306B5}" srcOrd="1" destOrd="0" presId="urn:microsoft.com/office/officeart/2005/8/layout/hierarchy3"/>
    <dgm:cxn modelId="{A0277AC7-54E5-41DA-920E-95D1BB1D0E07}" type="presParOf" srcId="{F01DDDB2-6536-4819-A3FA-04D318B306B5}" destId="{55E1F0A5-2B1E-43F9-BCB3-80411D079B58}" srcOrd="0" destOrd="0" presId="urn:microsoft.com/office/officeart/2005/8/layout/hierarchy3"/>
    <dgm:cxn modelId="{49CE8F2B-5CA6-4E2A-9CAF-B5994F2E7E7F}" type="presParOf" srcId="{F01DDDB2-6536-4819-A3FA-04D318B306B5}" destId="{8DD66756-E957-410E-942B-726BB563ACD1}" srcOrd="1" destOrd="0" presId="urn:microsoft.com/office/officeart/2005/8/layout/hierarchy3"/>
    <dgm:cxn modelId="{DA881873-D55F-4DA7-A637-B320FAE0497F}" type="presParOf" srcId="{3C15197E-E4D0-48B9-B436-CBF141806A1F}" destId="{179A43D9-F507-4D1E-BD5A-733EFA0558F6}" srcOrd="1" destOrd="0" presId="urn:microsoft.com/office/officeart/2005/8/layout/hierarchy3"/>
    <dgm:cxn modelId="{653542A7-EDB5-4844-B7AA-B5EA0C670271}" type="presParOf" srcId="{179A43D9-F507-4D1E-BD5A-733EFA0558F6}" destId="{97131A49-1C9B-44DB-9562-FDBB9E87E6D0}" srcOrd="0" destOrd="0" presId="urn:microsoft.com/office/officeart/2005/8/layout/hierarchy3"/>
    <dgm:cxn modelId="{71B24E15-68B9-43A6-A12F-636DB67CB755}" type="presParOf" srcId="{97131A49-1C9B-44DB-9562-FDBB9E87E6D0}" destId="{DBC7BC19-B3AC-4BFA-8C74-28B91A859786}" srcOrd="0" destOrd="0" presId="urn:microsoft.com/office/officeart/2005/8/layout/hierarchy3"/>
    <dgm:cxn modelId="{570B056C-E6D0-48B0-A891-6E3B2731D36C}" type="presParOf" srcId="{97131A49-1C9B-44DB-9562-FDBB9E87E6D0}" destId="{2FCF7968-FF1D-4850-9C30-21D01AF00B6A}" srcOrd="1" destOrd="0" presId="urn:microsoft.com/office/officeart/2005/8/layout/hierarchy3"/>
    <dgm:cxn modelId="{11157F8D-BF99-47AE-BCEA-ABCB1C869F0C}" type="presParOf" srcId="{179A43D9-F507-4D1E-BD5A-733EFA0558F6}" destId="{4C7C1932-A557-4C5B-8ED2-862713D5888F}" srcOrd="1" destOrd="0" presId="urn:microsoft.com/office/officeart/2005/8/layout/hierarchy3"/>
    <dgm:cxn modelId="{D9EC990A-9EFA-4AD8-BE9B-E98C54F95F20}" type="presParOf" srcId="{4C7C1932-A557-4C5B-8ED2-862713D5888F}" destId="{D10339E5-4BCD-47BF-B7E4-F3536151B47E}" srcOrd="0" destOrd="0" presId="urn:microsoft.com/office/officeart/2005/8/layout/hierarchy3"/>
    <dgm:cxn modelId="{B502160A-1209-4B1B-B02A-E69D134B514C}" type="presParOf" srcId="{4C7C1932-A557-4C5B-8ED2-862713D5888F}" destId="{E556809C-C1AB-42A7-AF38-0D6E5AE40F49}" srcOrd="1" destOrd="0" presId="urn:microsoft.com/office/officeart/2005/8/layout/hierarchy3"/>
    <dgm:cxn modelId="{9AE80439-9E24-4856-8CE3-AEF1250AE7CF}" type="presParOf" srcId="{3C15197E-E4D0-48B9-B436-CBF141806A1F}" destId="{366ED530-9BC3-47F7-8653-3B2E1D734CB5}" srcOrd="2" destOrd="0" presId="urn:microsoft.com/office/officeart/2005/8/layout/hierarchy3"/>
    <dgm:cxn modelId="{6FA9667C-F2C6-443C-8D73-58B3BE445C85}" type="presParOf" srcId="{366ED530-9BC3-47F7-8653-3B2E1D734CB5}" destId="{449E2C77-8232-43C3-8470-73A5090F022A}" srcOrd="0" destOrd="0" presId="urn:microsoft.com/office/officeart/2005/8/layout/hierarchy3"/>
    <dgm:cxn modelId="{CD09B80D-A6AE-472F-8B6A-AAF7CBB09828}" type="presParOf" srcId="{449E2C77-8232-43C3-8470-73A5090F022A}" destId="{7CA6C252-05CB-49A4-A247-083A3A1E47A7}" srcOrd="0" destOrd="0" presId="urn:microsoft.com/office/officeart/2005/8/layout/hierarchy3"/>
    <dgm:cxn modelId="{800D8874-EA4D-4D57-BDBD-975A984A783A}" type="presParOf" srcId="{449E2C77-8232-43C3-8470-73A5090F022A}" destId="{95EC7573-D6C6-4AFD-8129-F2A875AF8C94}" srcOrd="1" destOrd="0" presId="urn:microsoft.com/office/officeart/2005/8/layout/hierarchy3"/>
    <dgm:cxn modelId="{6DAE4B36-3491-473A-BD6F-05373412F93C}" type="presParOf" srcId="{366ED530-9BC3-47F7-8653-3B2E1D734CB5}" destId="{FB068D5C-F6EB-46CD-8C52-0993B44D82BC}" srcOrd="1" destOrd="0" presId="urn:microsoft.com/office/officeart/2005/8/layout/hierarchy3"/>
    <dgm:cxn modelId="{DD9D36FE-11A2-46E3-B071-8CF1803D69FE}" type="presParOf" srcId="{3C15197E-E4D0-48B9-B436-CBF141806A1F}" destId="{238FE027-C404-4907-99F0-E8FB188431FA}" srcOrd="3" destOrd="0" presId="urn:microsoft.com/office/officeart/2005/8/layout/hierarchy3"/>
    <dgm:cxn modelId="{0956E18D-4F56-42A7-B07E-2BB688A66A81}" type="presParOf" srcId="{238FE027-C404-4907-99F0-E8FB188431FA}" destId="{9DA4CDF7-5C74-424A-BA65-3EA8934F9D77}" srcOrd="0" destOrd="0" presId="urn:microsoft.com/office/officeart/2005/8/layout/hierarchy3"/>
    <dgm:cxn modelId="{B81FE1CE-AAA3-41CA-8FEF-9646E6AB17BA}" type="presParOf" srcId="{9DA4CDF7-5C74-424A-BA65-3EA8934F9D77}" destId="{6BBB4081-BBCE-4C57-88F8-09819266CEF3}" srcOrd="0" destOrd="0" presId="urn:microsoft.com/office/officeart/2005/8/layout/hierarchy3"/>
    <dgm:cxn modelId="{FF4942B2-3DB0-4FD3-AC38-5AC3F50530E8}" type="presParOf" srcId="{9DA4CDF7-5C74-424A-BA65-3EA8934F9D77}" destId="{3D47C789-ADD0-4B3B-A515-1CABFA47683E}" srcOrd="1" destOrd="0" presId="urn:microsoft.com/office/officeart/2005/8/layout/hierarchy3"/>
    <dgm:cxn modelId="{612DEF4D-4A22-474A-8655-3108BF38D28A}" type="presParOf" srcId="{238FE027-C404-4907-99F0-E8FB188431FA}" destId="{8AFE5A21-6DCC-40F8-B6DE-7D248BAC03E1}" srcOrd="1" destOrd="0" presId="urn:microsoft.com/office/officeart/2005/8/layout/hierarchy3"/>
    <dgm:cxn modelId="{A005BCFA-6CA4-45C8-90D0-E906EB71E525}" type="presParOf" srcId="{8AFE5A21-6DCC-40F8-B6DE-7D248BAC03E1}" destId="{707DD3F4-123B-4BDD-945D-9653A75282A3}" srcOrd="0" destOrd="0" presId="urn:microsoft.com/office/officeart/2005/8/layout/hierarchy3"/>
    <dgm:cxn modelId="{593F2EDA-3EEE-4F78-AA7C-66FFE1B4E33A}" type="presParOf" srcId="{8AFE5A21-6DCC-40F8-B6DE-7D248BAC03E1}" destId="{D03C81B9-3A2A-4F31-82CD-AC9FA5F35A45}"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0D3CEB-D3CE-4FAA-8C0B-82631BAA95D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3922816-67EE-4E94-8247-B70E1F491D14}">
      <dgm:prSet phldrT="[Text]"/>
      <dgm:spPr>
        <a:blipFill>
          <a:blip xmlns:r="http://schemas.openxmlformats.org/officeDocument/2006/relationships" r:embed="rId1"/>
          <a:stretch>
            <a:fillRect/>
          </a:stretch>
        </a:blipFill>
      </dgm:spPr>
      <dgm:t>
        <a:bodyPr/>
        <a:lstStyle/>
        <a:p>
          <a:r>
            <a:rPr lang="en-US">
              <a:noFill/>
            </a:rPr>
            <a:t> </a:t>
          </a:r>
        </a:p>
      </dgm:t>
    </dgm:pt>
    <dgm:pt modelId="{E1557688-2842-4B80-BBB0-039BACE0E551}" type="parTrans" cxnId="{BF0FE566-80E1-4AD5-ABB6-3F6C086AD1DD}">
      <dgm:prSet/>
      <dgm:spPr/>
      <dgm:t>
        <a:bodyPr/>
        <a:lstStyle/>
        <a:p>
          <a:endParaRPr lang="en-US"/>
        </a:p>
      </dgm:t>
    </dgm:pt>
    <dgm:pt modelId="{56F9CAE6-D2F7-45EF-AF83-F99B9B992117}" type="sibTrans" cxnId="{BF0FE566-80E1-4AD5-ABB6-3F6C086AD1DD}">
      <dgm:prSet/>
      <dgm:spPr/>
      <dgm:t>
        <a:bodyPr/>
        <a:lstStyle/>
        <a:p>
          <a:endParaRPr lang="en-US"/>
        </a:p>
      </dgm:t>
    </dgm:pt>
    <dgm:pt modelId="{87B2DA7E-F45B-4891-9861-49522AFEC891}">
      <dgm:prSet phldrT="[Text]"/>
      <dgm:spPr>
        <a:blipFill>
          <a:blip xmlns:r="http://schemas.openxmlformats.org/officeDocument/2006/relationships" r:embed="rId2"/>
          <a:stretch>
            <a:fillRect/>
          </a:stretch>
        </a:blipFill>
      </dgm:spPr>
      <dgm:t>
        <a:bodyPr/>
        <a:lstStyle/>
        <a:p>
          <a:r>
            <a:rPr lang="en-US">
              <a:noFill/>
            </a:rPr>
            <a:t> </a:t>
          </a:r>
        </a:p>
      </dgm:t>
    </dgm:pt>
    <dgm:pt modelId="{3ED282DD-69B1-4165-9A5F-9131D248D9A0}" type="parTrans" cxnId="{2D6EE0FF-4681-4FA6-948F-86E869796475}">
      <dgm:prSet/>
      <dgm:spPr/>
      <dgm:t>
        <a:bodyPr/>
        <a:lstStyle/>
        <a:p>
          <a:endParaRPr lang="en-US"/>
        </a:p>
      </dgm:t>
    </dgm:pt>
    <dgm:pt modelId="{D5FF563E-1682-4D23-96CC-12723358429A}" type="sibTrans" cxnId="{2D6EE0FF-4681-4FA6-948F-86E869796475}">
      <dgm:prSet/>
      <dgm:spPr/>
      <dgm:t>
        <a:bodyPr/>
        <a:lstStyle/>
        <a:p>
          <a:endParaRPr lang="en-US"/>
        </a:p>
      </dgm:t>
    </dgm:pt>
    <dgm:pt modelId="{E23858AB-852E-4C60-97B8-D831995B2965}">
      <dgm:prSet phldrT="[Text]"/>
      <dgm:spPr>
        <a:blipFill>
          <a:blip xmlns:r="http://schemas.openxmlformats.org/officeDocument/2006/relationships" r:embed="rId3"/>
          <a:stretch>
            <a:fillRect/>
          </a:stretch>
        </a:blipFill>
      </dgm:spPr>
      <dgm:t>
        <a:bodyPr/>
        <a:lstStyle/>
        <a:p>
          <a:r>
            <a:rPr lang="en-US">
              <a:noFill/>
            </a:rPr>
            <a:t> </a:t>
          </a:r>
        </a:p>
      </dgm:t>
    </dgm:pt>
    <dgm:pt modelId="{9535193A-4437-43F7-ACF6-B5D495DAB97F}" type="parTrans" cxnId="{267106C3-F120-401D-8D5E-458C7AB84D33}">
      <dgm:prSet/>
      <dgm:spPr/>
      <dgm:t>
        <a:bodyPr/>
        <a:lstStyle/>
        <a:p>
          <a:endParaRPr lang="en-US"/>
        </a:p>
      </dgm:t>
    </dgm:pt>
    <dgm:pt modelId="{AF1E8C77-C9FC-4B3A-89E6-B17C88C0EE1B}" type="sibTrans" cxnId="{267106C3-F120-401D-8D5E-458C7AB84D33}">
      <dgm:prSet/>
      <dgm:spPr/>
      <dgm:t>
        <a:bodyPr/>
        <a:lstStyle/>
        <a:p>
          <a:endParaRPr lang="en-US"/>
        </a:p>
      </dgm:t>
    </dgm:pt>
    <dgm:pt modelId="{91C8FA92-4B93-49C1-87D4-5E98EB59307A}">
      <dgm:prSet phldrT="[Text]"/>
      <dgm:spPr>
        <a:blipFill>
          <a:blip xmlns:r="http://schemas.openxmlformats.org/officeDocument/2006/relationships" r:embed="rId4"/>
          <a:stretch>
            <a:fillRect/>
          </a:stretch>
        </a:blipFill>
      </dgm:spPr>
      <dgm:t>
        <a:bodyPr/>
        <a:lstStyle/>
        <a:p>
          <a:r>
            <a:rPr lang="en-US">
              <a:noFill/>
            </a:rPr>
            <a:t> </a:t>
          </a:r>
        </a:p>
      </dgm:t>
    </dgm:pt>
    <dgm:pt modelId="{F957F35B-C60F-4E33-ADC2-25D94EC48AD9}" type="parTrans" cxnId="{BE05BD86-E944-41FF-94D8-435E4EC1118F}">
      <dgm:prSet/>
      <dgm:spPr/>
      <dgm:t>
        <a:bodyPr/>
        <a:lstStyle/>
        <a:p>
          <a:endParaRPr lang="en-US"/>
        </a:p>
      </dgm:t>
    </dgm:pt>
    <dgm:pt modelId="{BA65EB36-FDB4-402A-8CFA-EC496CB3EC5A}" type="sibTrans" cxnId="{BE05BD86-E944-41FF-94D8-435E4EC1118F}">
      <dgm:prSet/>
      <dgm:spPr/>
      <dgm:t>
        <a:bodyPr/>
        <a:lstStyle/>
        <a:p>
          <a:endParaRPr lang="en-US"/>
        </a:p>
      </dgm:t>
    </dgm:pt>
    <dgm:pt modelId="{E407ADF6-9A46-48E4-A526-0867BE10D10E}">
      <dgm:prSet/>
      <dgm:spPr/>
      <dgm:t>
        <a:bodyPr/>
        <a:lstStyle/>
        <a:p>
          <a:r>
            <a:rPr lang="en-US" dirty="0" smtClean="0"/>
            <a:t>…</a:t>
          </a:r>
          <a:endParaRPr lang="en-US" dirty="0"/>
        </a:p>
      </dgm:t>
    </dgm:pt>
    <dgm:pt modelId="{C99C8A42-5A57-42F9-8C75-E18F56B3C5D9}" type="parTrans" cxnId="{1BE191AA-3529-490B-986E-1C8E111542B6}">
      <dgm:prSet/>
      <dgm:spPr/>
      <dgm:t>
        <a:bodyPr/>
        <a:lstStyle/>
        <a:p>
          <a:endParaRPr lang="en-US"/>
        </a:p>
      </dgm:t>
    </dgm:pt>
    <dgm:pt modelId="{1C9B5530-33CF-4E85-8BAF-94877086F928}" type="sibTrans" cxnId="{1BE191AA-3529-490B-986E-1C8E111542B6}">
      <dgm:prSet/>
      <dgm:spPr/>
      <dgm:t>
        <a:bodyPr/>
        <a:lstStyle/>
        <a:p>
          <a:endParaRPr lang="en-US"/>
        </a:p>
      </dgm:t>
    </dgm:pt>
    <dgm:pt modelId="{827B878E-0E8E-4F02-8651-9B8335375E96}">
      <dgm:prSet/>
      <dgm:spPr>
        <a:blipFill>
          <a:blip xmlns:r="http://schemas.openxmlformats.org/officeDocument/2006/relationships" r:embed="rId5"/>
          <a:stretch>
            <a:fillRect/>
          </a:stretch>
        </a:blipFill>
      </dgm:spPr>
      <dgm:t>
        <a:bodyPr/>
        <a:lstStyle/>
        <a:p>
          <a:r>
            <a:rPr lang="en-US">
              <a:noFill/>
            </a:rPr>
            <a:t> </a:t>
          </a:r>
        </a:p>
      </dgm:t>
    </dgm:pt>
    <dgm:pt modelId="{4FB3C8EF-2EC5-4B66-9ECA-5E6C8462B7E3}" type="parTrans" cxnId="{F3A6D471-E39E-462B-8498-38FB8F099991}">
      <dgm:prSet/>
      <dgm:spPr/>
      <dgm:t>
        <a:bodyPr/>
        <a:lstStyle/>
        <a:p>
          <a:endParaRPr lang="en-US"/>
        </a:p>
      </dgm:t>
    </dgm:pt>
    <dgm:pt modelId="{55E95394-5395-4B83-92AB-D24E47306330}" type="sibTrans" cxnId="{F3A6D471-E39E-462B-8498-38FB8F099991}">
      <dgm:prSet/>
      <dgm:spPr/>
      <dgm:t>
        <a:bodyPr/>
        <a:lstStyle/>
        <a:p>
          <a:endParaRPr lang="en-US"/>
        </a:p>
      </dgm:t>
    </dgm:pt>
    <dgm:pt modelId="{09EEFCB3-653A-4871-B153-B0D8F11CA61C}">
      <dgm:prSet/>
      <dgm:spPr>
        <a:blipFill>
          <a:blip xmlns:r="http://schemas.openxmlformats.org/officeDocument/2006/relationships" r:embed="rId6"/>
          <a:stretch>
            <a:fillRect/>
          </a:stretch>
        </a:blipFill>
      </dgm:spPr>
      <dgm:t>
        <a:bodyPr/>
        <a:lstStyle/>
        <a:p>
          <a:r>
            <a:rPr lang="en-US">
              <a:noFill/>
            </a:rPr>
            <a:t> </a:t>
          </a:r>
        </a:p>
      </dgm:t>
    </dgm:pt>
    <dgm:pt modelId="{C38A926D-6F5D-4648-A6F3-FCDC27924D59}" type="parTrans" cxnId="{5D88AF44-F503-4215-AC43-F999E005D63D}">
      <dgm:prSet/>
      <dgm:spPr/>
      <dgm:t>
        <a:bodyPr/>
        <a:lstStyle/>
        <a:p>
          <a:endParaRPr lang="en-US"/>
        </a:p>
      </dgm:t>
    </dgm:pt>
    <dgm:pt modelId="{BF01AB47-1494-4FB8-B9F6-8B3A742EDED0}" type="sibTrans" cxnId="{5D88AF44-F503-4215-AC43-F999E005D63D}">
      <dgm:prSet/>
      <dgm:spPr/>
      <dgm:t>
        <a:bodyPr/>
        <a:lstStyle/>
        <a:p>
          <a:endParaRPr lang="en-US"/>
        </a:p>
      </dgm:t>
    </dgm:pt>
    <dgm:pt modelId="{3C15197E-E4D0-48B9-B436-CBF141806A1F}" type="pres">
      <dgm:prSet presAssocID="{670D3CEB-D3CE-4FAA-8C0B-82631BAA95D1}" presName="diagram" presStyleCnt="0">
        <dgm:presLayoutVars>
          <dgm:chPref val="1"/>
          <dgm:dir/>
          <dgm:animOne val="branch"/>
          <dgm:animLvl val="lvl"/>
          <dgm:resizeHandles/>
        </dgm:presLayoutVars>
      </dgm:prSet>
      <dgm:spPr/>
    </dgm:pt>
    <dgm:pt modelId="{602FDC31-86EA-4989-8E3B-D4F8478D9958}" type="pres">
      <dgm:prSet presAssocID="{13922816-67EE-4E94-8247-B70E1F491D14}" presName="root" presStyleCnt="0"/>
      <dgm:spPr/>
    </dgm:pt>
    <dgm:pt modelId="{A94A4D87-CC4F-4757-8F84-DEC74CDD421F}" type="pres">
      <dgm:prSet presAssocID="{13922816-67EE-4E94-8247-B70E1F491D14}" presName="rootComposite" presStyleCnt="0"/>
      <dgm:spPr/>
    </dgm:pt>
    <dgm:pt modelId="{B2B196D5-56F3-451E-B0B2-0904B6D95A2D}" type="pres">
      <dgm:prSet presAssocID="{13922816-67EE-4E94-8247-B70E1F491D14}" presName="rootText" presStyleLbl="node1" presStyleIdx="0" presStyleCnt="4"/>
      <dgm:spPr/>
      <dgm:t>
        <a:bodyPr/>
        <a:lstStyle/>
        <a:p>
          <a:endParaRPr lang="en-US"/>
        </a:p>
      </dgm:t>
    </dgm:pt>
    <dgm:pt modelId="{B96B96C0-6145-4555-95A6-B3A5D7F32C96}" type="pres">
      <dgm:prSet presAssocID="{13922816-67EE-4E94-8247-B70E1F491D14}" presName="rootConnector" presStyleLbl="node1" presStyleIdx="0" presStyleCnt="4"/>
      <dgm:spPr/>
    </dgm:pt>
    <dgm:pt modelId="{F01DDDB2-6536-4819-A3FA-04D318B306B5}" type="pres">
      <dgm:prSet presAssocID="{13922816-67EE-4E94-8247-B70E1F491D14}" presName="childShape" presStyleCnt="0"/>
      <dgm:spPr/>
    </dgm:pt>
    <dgm:pt modelId="{55E1F0A5-2B1E-43F9-BCB3-80411D079B58}" type="pres">
      <dgm:prSet presAssocID="{3ED282DD-69B1-4165-9A5F-9131D248D9A0}" presName="Name13" presStyleLbl="parChTrans1D2" presStyleIdx="0" presStyleCnt="3"/>
      <dgm:spPr/>
    </dgm:pt>
    <dgm:pt modelId="{8DD66756-E957-410E-942B-726BB563ACD1}" type="pres">
      <dgm:prSet presAssocID="{87B2DA7E-F45B-4891-9861-49522AFEC891}" presName="childText" presStyleLbl="bgAcc1" presStyleIdx="0" presStyleCnt="3">
        <dgm:presLayoutVars>
          <dgm:bulletEnabled val="1"/>
        </dgm:presLayoutVars>
      </dgm:prSet>
      <dgm:spPr/>
    </dgm:pt>
    <dgm:pt modelId="{179A43D9-F507-4D1E-BD5A-733EFA0558F6}" type="pres">
      <dgm:prSet presAssocID="{E23858AB-852E-4C60-97B8-D831995B2965}" presName="root" presStyleCnt="0"/>
      <dgm:spPr/>
    </dgm:pt>
    <dgm:pt modelId="{97131A49-1C9B-44DB-9562-FDBB9E87E6D0}" type="pres">
      <dgm:prSet presAssocID="{E23858AB-852E-4C60-97B8-D831995B2965}" presName="rootComposite" presStyleCnt="0"/>
      <dgm:spPr/>
    </dgm:pt>
    <dgm:pt modelId="{DBC7BC19-B3AC-4BFA-8C74-28B91A859786}" type="pres">
      <dgm:prSet presAssocID="{E23858AB-852E-4C60-97B8-D831995B2965}" presName="rootText" presStyleLbl="node1" presStyleIdx="1" presStyleCnt="4"/>
      <dgm:spPr/>
      <dgm:t>
        <a:bodyPr/>
        <a:lstStyle/>
        <a:p>
          <a:endParaRPr lang="en-US"/>
        </a:p>
      </dgm:t>
    </dgm:pt>
    <dgm:pt modelId="{2FCF7968-FF1D-4850-9C30-21D01AF00B6A}" type="pres">
      <dgm:prSet presAssocID="{E23858AB-852E-4C60-97B8-D831995B2965}" presName="rootConnector" presStyleLbl="node1" presStyleIdx="1" presStyleCnt="4"/>
      <dgm:spPr/>
    </dgm:pt>
    <dgm:pt modelId="{4C7C1932-A557-4C5B-8ED2-862713D5888F}" type="pres">
      <dgm:prSet presAssocID="{E23858AB-852E-4C60-97B8-D831995B2965}" presName="childShape" presStyleCnt="0"/>
      <dgm:spPr/>
    </dgm:pt>
    <dgm:pt modelId="{D10339E5-4BCD-47BF-B7E4-F3536151B47E}" type="pres">
      <dgm:prSet presAssocID="{F957F35B-C60F-4E33-ADC2-25D94EC48AD9}" presName="Name13" presStyleLbl="parChTrans1D2" presStyleIdx="1" presStyleCnt="3"/>
      <dgm:spPr/>
    </dgm:pt>
    <dgm:pt modelId="{E556809C-C1AB-42A7-AF38-0D6E5AE40F49}" type="pres">
      <dgm:prSet presAssocID="{91C8FA92-4B93-49C1-87D4-5E98EB59307A}" presName="childText" presStyleLbl="bgAcc1" presStyleIdx="1" presStyleCnt="3">
        <dgm:presLayoutVars>
          <dgm:bulletEnabled val="1"/>
        </dgm:presLayoutVars>
      </dgm:prSet>
      <dgm:spPr/>
    </dgm:pt>
    <dgm:pt modelId="{366ED530-9BC3-47F7-8653-3B2E1D734CB5}" type="pres">
      <dgm:prSet presAssocID="{E407ADF6-9A46-48E4-A526-0867BE10D10E}" presName="root" presStyleCnt="0"/>
      <dgm:spPr/>
    </dgm:pt>
    <dgm:pt modelId="{449E2C77-8232-43C3-8470-73A5090F022A}" type="pres">
      <dgm:prSet presAssocID="{E407ADF6-9A46-48E4-A526-0867BE10D10E}" presName="rootComposite" presStyleCnt="0"/>
      <dgm:spPr/>
    </dgm:pt>
    <dgm:pt modelId="{7CA6C252-05CB-49A4-A247-083A3A1E47A7}" type="pres">
      <dgm:prSet presAssocID="{E407ADF6-9A46-48E4-A526-0867BE10D10E}" presName="rootText" presStyleLbl="node1" presStyleIdx="2" presStyleCnt="4"/>
      <dgm:spPr/>
    </dgm:pt>
    <dgm:pt modelId="{95EC7573-D6C6-4AFD-8129-F2A875AF8C94}" type="pres">
      <dgm:prSet presAssocID="{E407ADF6-9A46-48E4-A526-0867BE10D10E}" presName="rootConnector" presStyleLbl="node1" presStyleIdx="2" presStyleCnt="4"/>
      <dgm:spPr/>
    </dgm:pt>
    <dgm:pt modelId="{FB068D5C-F6EB-46CD-8C52-0993B44D82BC}" type="pres">
      <dgm:prSet presAssocID="{E407ADF6-9A46-48E4-A526-0867BE10D10E}" presName="childShape" presStyleCnt="0"/>
      <dgm:spPr/>
    </dgm:pt>
    <dgm:pt modelId="{238FE027-C404-4907-99F0-E8FB188431FA}" type="pres">
      <dgm:prSet presAssocID="{09EEFCB3-653A-4871-B153-B0D8F11CA61C}" presName="root" presStyleCnt="0"/>
      <dgm:spPr/>
    </dgm:pt>
    <dgm:pt modelId="{9DA4CDF7-5C74-424A-BA65-3EA8934F9D77}" type="pres">
      <dgm:prSet presAssocID="{09EEFCB3-653A-4871-B153-B0D8F11CA61C}" presName="rootComposite" presStyleCnt="0"/>
      <dgm:spPr/>
    </dgm:pt>
    <dgm:pt modelId="{6BBB4081-BBCE-4C57-88F8-09819266CEF3}" type="pres">
      <dgm:prSet presAssocID="{09EEFCB3-653A-4871-B153-B0D8F11CA61C}" presName="rootText" presStyleLbl="node1" presStyleIdx="3" presStyleCnt="4"/>
      <dgm:spPr/>
    </dgm:pt>
    <dgm:pt modelId="{3D47C789-ADD0-4B3B-A515-1CABFA47683E}" type="pres">
      <dgm:prSet presAssocID="{09EEFCB3-653A-4871-B153-B0D8F11CA61C}" presName="rootConnector" presStyleLbl="node1" presStyleIdx="3" presStyleCnt="4"/>
      <dgm:spPr/>
    </dgm:pt>
    <dgm:pt modelId="{8AFE5A21-6DCC-40F8-B6DE-7D248BAC03E1}" type="pres">
      <dgm:prSet presAssocID="{09EEFCB3-653A-4871-B153-B0D8F11CA61C}" presName="childShape" presStyleCnt="0"/>
      <dgm:spPr/>
    </dgm:pt>
    <dgm:pt modelId="{707DD3F4-123B-4BDD-945D-9653A75282A3}" type="pres">
      <dgm:prSet presAssocID="{4FB3C8EF-2EC5-4B66-9ECA-5E6C8462B7E3}" presName="Name13" presStyleLbl="parChTrans1D2" presStyleIdx="2" presStyleCnt="3"/>
      <dgm:spPr/>
    </dgm:pt>
    <dgm:pt modelId="{D03C81B9-3A2A-4F31-82CD-AC9FA5F35A45}" type="pres">
      <dgm:prSet presAssocID="{827B878E-0E8E-4F02-8651-9B8335375E96}" presName="childText" presStyleLbl="bgAcc1" presStyleIdx="2" presStyleCnt="3">
        <dgm:presLayoutVars>
          <dgm:bulletEnabled val="1"/>
        </dgm:presLayoutVars>
      </dgm:prSet>
      <dgm:spPr/>
    </dgm:pt>
  </dgm:ptLst>
  <dgm:cxnLst>
    <dgm:cxn modelId="{63CEA9DA-24F4-4667-89F1-11CB79082B6C}" type="presOf" srcId="{09EEFCB3-653A-4871-B153-B0D8F11CA61C}" destId="{3D47C789-ADD0-4B3B-A515-1CABFA47683E}" srcOrd="1" destOrd="0" presId="urn:microsoft.com/office/officeart/2005/8/layout/hierarchy3"/>
    <dgm:cxn modelId="{085A85E0-B716-4AC3-8C9B-AB9C9BE2DC45}" type="presOf" srcId="{13922816-67EE-4E94-8247-B70E1F491D14}" destId="{B2B196D5-56F3-451E-B0B2-0904B6D95A2D}" srcOrd="0" destOrd="0" presId="urn:microsoft.com/office/officeart/2005/8/layout/hierarchy3"/>
    <dgm:cxn modelId="{89545ADB-6B4D-4A9D-91C8-ACB3E4D0BA4B}" type="presOf" srcId="{4FB3C8EF-2EC5-4B66-9ECA-5E6C8462B7E3}" destId="{707DD3F4-123B-4BDD-945D-9653A75282A3}" srcOrd="0" destOrd="0" presId="urn:microsoft.com/office/officeart/2005/8/layout/hierarchy3"/>
    <dgm:cxn modelId="{2AAEB6E4-1DFD-4A1A-BBEF-D8D7600FD559}" type="presOf" srcId="{3ED282DD-69B1-4165-9A5F-9131D248D9A0}" destId="{55E1F0A5-2B1E-43F9-BCB3-80411D079B58}" srcOrd="0" destOrd="0" presId="urn:microsoft.com/office/officeart/2005/8/layout/hierarchy3"/>
    <dgm:cxn modelId="{267106C3-F120-401D-8D5E-458C7AB84D33}" srcId="{670D3CEB-D3CE-4FAA-8C0B-82631BAA95D1}" destId="{E23858AB-852E-4C60-97B8-D831995B2965}" srcOrd="1" destOrd="0" parTransId="{9535193A-4437-43F7-ACF6-B5D495DAB97F}" sibTransId="{AF1E8C77-C9FC-4B3A-89E6-B17C88C0EE1B}"/>
    <dgm:cxn modelId="{884ACB06-1864-4D4E-84BE-40964DC8ED6F}" type="presOf" srcId="{91C8FA92-4B93-49C1-87D4-5E98EB59307A}" destId="{E556809C-C1AB-42A7-AF38-0D6E5AE40F49}" srcOrd="0" destOrd="0" presId="urn:microsoft.com/office/officeart/2005/8/layout/hierarchy3"/>
    <dgm:cxn modelId="{083AA402-15D6-4EC7-B478-6EC8E0020BE6}" type="presOf" srcId="{13922816-67EE-4E94-8247-B70E1F491D14}" destId="{B96B96C0-6145-4555-95A6-B3A5D7F32C96}" srcOrd="1" destOrd="0" presId="urn:microsoft.com/office/officeart/2005/8/layout/hierarchy3"/>
    <dgm:cxn modelId="{58081523-A283-46E3-A086-3F556A3470DD}" type="presOf" srcId="{827B878E-0E8E-4F02-8651-9B8335375E96}" destId="{D03C81B9-3A2A-4F31-82CD-AC9FA5F35A45}" srcOrd="0" destOrd="0" presId="urn:microsoft.com/office/officeart/2005/8/layout/hierarchy3"/>
    <dgm:cxn modelId="{E9FE0798-6CDD-4E52-9CEE-B6933D24FF5E}" type="presOf" srcId="{E407ADF6-9A46-48E4-A526-0867BE10D10E}" destId="{95EC7573-D6C6-4AFD-8129-F2A875AF8C94}" srcOrd="1" destOrd="0" presId="urn:microsoft.com/office/officeart/2005/8/layout/hierarchy3"/>
    <dgm:cxn modelId="{F3A6D471-E39E-462B-8498-38FB8F099991}" srcId="{09EEFCB3-653A-4871-B153-B0D8F11CA61C}" destId="{827B878E-0E8E-4F02-8651-9B8335375E96}" srcOrd="0" destOrd="0" parTransId="{4FB3C8EF-2EC5-4B66-9ECA-5E6C8462B7E3}" sibTransId="{55E95394-5395-4B83-92AB-D24E47306330}"/>
    <dgm:cxn modelId="{5D6715AF-1D8D-48AB-9A24-5F5145FC4F56}" type="presOf" srcId="{E23858AB-852E-4C60-97B8-D831995B2965}" destId="{DBC7BC19-B3AC-4BFA-8C74-28B91A859786}" srcOrd="0" destOrd="0" presId="urn:microsoft.com/office/officeart/2005/8/layout/hierarchy3"/>
    <dgm:cxn modelId="{2D6EE0FF-4681-4FA6-948F-86E869796475}" srcId="{13922816-67EE-4E94-8247-B70E1F491D14}" destId="{87B2DA7E-F45B-4891-9861-49522AFEC891}" srcOrd="0" destOrd="0" parTransId="{3ED282DD-69B1-4165-9A5F-9131D248D9A0}" sibTransId="{D5FF563E-1682-4D23-96CC-12723358429A}"/>
    <dgm:cxn modelId="{5D88AF44-F503-4215-AC43-F999E005D63D}" srcId="{670D3CEB-D3CE-4FAA-8C0B-82631BAA95D1}" destId="{09EEFCB3-653A-4871-B153-B0D8F11CA61C}" srcOrd="3" destOrd="0" parTransId="{C38A926D-6F5D-4648-A6F3-FCDC27924D59}" sibTransId="{BF01AB47-1494-4FB8-B9F6-8B3A742EDED0}"/>
    <dgm:cxn modelId="{65756D9D-68A4-4112-8856-84931920D8F5}" type="presOf" srcId="{F957F35B-C60F-4E33-ADC2-25D94EC48AD9}" destId="{D10339E5-4BCD-47BF-B7E4-F3536151B47E}" srcOrd="0" destOrd="0" presId="urn:microsoft.com/office/officeart/2005/8/layout/hierarchy3"/>
    <dgm:cxn modelId="{9E69C9FA-571C-435C-8CD0-89973BC4E6E2}" type="presOf" srcId="{09EEFCB3-653A-4871-B153-B0D8F11CA61C}" destId="{6BBB4081-BBCE-4C57-88F8-09819266CEF3}" srcOrd="0" destOrd="0" presId="urn:microsoft.com/office/officeart/2005/8/layout/hierarchy3"/>
    <dgm:cxn modelId="{1BE191AA-3529-490B-986E-1C8E111542B6}" srcId="{670D3CEB-D3CE-4FAA-8C0B-82631BAA95D1}" destId="{E407ADF6-9A46-48E4-A526-0867BE10D10E}" srcOrd="2" destOrd="0" parTransId="{C99C8A42-5A57-42F9-8C75-E18F56B3C5D9}" sibTransId="{1C9B5530-33CF-4E85-8BAF-94877086F928}"/>
    <dgm:cxn modelId="{BE05BD86-E944-41FF-94D8-435E4EC1118F}" srcId="{E23858AB-852E-4C60-97B8-D831995B2965}" destId="{91C8FA92-4B93-49C1-87D4-5E98EB59307A}" srcOrd="0" destOrd="0" parTransId="{F957F35B-C60F-4E33-ADC2-25D94EC48AD9}" sibTransId="{BA65EB36-FDB4-402A-8CFA-EC496CB3EC5A}"/>
    <dgm:cxn modelId="{40231E3C-F7FD-4F4C-A05C-7EB7068CC849}" type="presOf" srcId="{E23858AB-852E-4C60-97B8-D831995B2965}" destId="{2FCF7968-FF1D-4850-9C30-21D01AF00B6A}" srcOrd="1" destOrd="0" presId="urn:microsoft.com/office/officeart/2005/8/layout/hierarchy3"/>
    <dgm:cxn modelId="{8F098B64-98A9-471C-895D-B1C7A6228C2F}" type="presOf" srcId="{670D3CEB-D3CE-4FAA-8C0B-82631BAA95D1}" destId="{3C15197E-E4D0-48B9-B436-CBF141806A1F}" srcOrd="0" destOrd="0" presId="urn:microsoft.com/office/officeart/2005/8/layout/hierarchy3"/>
    <dgm:cxn modelId="{BF0FE566-80E1-4AD5-ABB6-3F6C086AD1DD}" srcId="{670D3CEB-D3CE-4FAA-8C0B-82631BAA95D1}" destId="{13922816-67EE-4E94-8247-B70E1F491D14}" srcOrd="0" destOrd="0" parTransId="{E1557688-2842-4B80-BBB0-039BACE0E551}" sibTransId="{56F9CAE6-D2F7-45EF-AF83-F99B9B992117}"/>
    <dgm:cxn modelId="{3883AB96-7516-4394-B29E-EF5D23CBD7D6}" type="presOf" srcId="{87B2DA7E-F45B-4891-9861-49522AFEC891}" destId="{8DD66756-E957-410E-942B-726BB563ACD1}" srcOrd="0" destOrd="0" presId="urn:microsoft.com/office/officeart/2005/8/layout/hierarchy3"/>
    <dgm:cxn modelId="{2872273E-9149-4B71-8433-1D738A3CBC20}" type="presOf" srcId="{E407ADF6-9A46-48E4-A526-0867BE10D10E}" destId="{7CA6C252-05CB-49A4-A247-083A3A1E47A7}" srcOrd="0" destOrd="0" presId="urn:microsoft.com/office/officeart/2005/8/layout/hierarchy3"/>
    <dgm:cxn modelId="{DDCF0E43-507F-4D27-97B3-37B69EBEE383}" type="presParOf" srcId="{3C15197E-E4D0-48B9-B436-CBF141806A1F}" destId="{602FDC31-86EA-4989-8E3B-D4F8478D9958}" srcOrd="0" destOrd="0" presId="urn:microsoft.com/office/officeart/2005/8/layout/hierarchy3"/>
    <dgm:cxn modelId="{A490F5D3-CB2D-4BED-A93C-B0B100C90E3B}" type="presParOf" srcId="{602FDC31-86EA-4989-8E3B-D4F8478D9958}" destId="{A94A4D87-CC4F-4757-8F84-DEC74CDD421F}" srcOrd="0" destOrd="0" presId="urn:microsoft.com/office/officeart/2005/8/layout/hierarchy3"/>
    <dgm:cxn modelId="{74C89FE6-AB74-4883-9F93-AC2009E29DCA}" type="presParOf" srcId="{A94A4D87-CC4F-4757-8F84-DEC74CDD421F}" destId="{B2B196D5-56F3-451E-B0B2-0904B6D95A2D}" srcOrd="0" destOrd="0" presId="urn:microsoft.com/office/officeart/2005/8/layout/hierarchy3"/>
    <dgm:cxn modelId="{50A860D3-A47C-493A-836F-1FF92A11DA56}" type="presParOf" srcId="{A94A4D87-CC4F-4757-8F84-DEC74CDD421F}" destId="{B96B96C0-6145-4555-95A6-B3A5D7F32C96}" srcOrd="1" destOrd="0" presId="urn:microsoft.com/office/officeart/2005/8/layout/hierarchy3"/>
    <dgm:cxn modelId="{A02CAC1F-7CD8-4CD1-9558-2D2B0EE295DF}" type="presParOf" srcId="{602FDC31-86EA-4989-8E3B-D4F8478D9958}" destId="{F01DDDB2-6536-4819-A3FA-04D318B306B5}" srcOrd="1" destOrd="0" presId="urn:microsoft.com/office/officeart/2005/8/layout/hierarchy3"/>
    <dgm:cxn modelId="{A0277AC7-54E5-41DA-920E-95D1BB1D0E07}" type="presParOf" srcId="{F01DDDB2-6536-4819-A3FA-04D318B306B5}" destId="{55E1F0A5-2B1E-43F9-BCB3-80411D079B58}" srcOrd="0" destOrd="0" presId="urn:microsoft.com/office/officeart/2005/8/layout/hierarchy3"/>
    <dgm:cxn modelId="{49CE8F2B-5CA6-4E2A-9CAF-B5994F2E7E7F}" type="presParOf" srcId="{F01DDDB2-6536-4819-A3FA-04D318B306B5}" destId="{8DD66756-E957-410E-942B-726BB563ACD1}" srcOrd="1" destOrd="0" presId="urn:microsoft.com/office/officeart/2005/8/layout/hierarchy3"/>
    <dgm:cxn modelId="{DA881873-D55F-4DA7-A637-B320FAE0497F}" type="presParOf" srcId="{3C15197E-E4D0-48B9-B436-CBF141806A1F}" destId="{179A43D9-F507-4D1E-BD5A-733EFA0558F6}" srcOrd="1" destOrd="0" presId="urn:microsoft.com/office/officeart/2005/8/layout/hierarchy3"/>
    <dgm:cxn modelId="{653542A7-EDB5-4844-B7AA-B5EA0C670271}" type="presParOf" srcId="{179A43D9-F507-4D1E-BD5A-733EFA0558F6}" destId="{97131A49-1C9B-44DB-9562-FDBB9E87E6D0}" srcOrd="0" destOrd="0" presId="urn:microsoft.com/office/officeart/2005/8/layout/hierarchy3"/>
    <dgm:cxn modelId="{71B24E15-68B9-43A6-A12F-636DB67CB755}" type="presParOf" srcId="{97131A49-1C9B-44DB-9562-FDBB9E87E6D0}" destId="{DBC7BC19-B3AC-4BFA-8C74-28B91A859786}" srcOrd="0" destOrd="0" presId="urn:microsoft.com/office/officeart/2005/8/layout/hierarchy3"/>
    <dgm:cxn modelId="{570B056C-E6D0-48B0-A891-6E3B2731D36C}" type="presParOf" srcId="{97131A49-1C9B-44DB-9562-FDBB9E87E6D0}" destId="{2FCF7968-FF1D-4850-9C30-21D01AF00B6A}" srcOrd="1" destOrd="0" presId="urn:microsoft.com/office/officeart/2005/8/layout/hierarchy3"/>
    <dgm:cxn modelId="{11157F8D-BF99-47AE-BCEA-ABCB1C869F0C}" type="presParOf" srcId="{179A43D9-F507-4D1E-BD5A-733EFA0558F6}" destId="{4C7C1932-A557-4C5B-8ED2-862713D5888F}" srcOrd="1" destOrd="0" presId="urn:microsoft.com/office/officeart/2005/8/layout/hierarchy3"/>
    <dgm:cxn modelId="{D9EC990A-9EFA-4AD8-BE9B-E98C54F95F20}" type="presParOf" srcId="{4C7C1932-A557-4C5B-8ED2-862713D5888F}" destId="{D10339E5-4BCD-47BF-B7E4-F3536151B47E}" srcOrd="0" destOrd="0" presId="urn:microsoft.com/office/officeart/2005/8/layout/hierarchy3"/>
    <dgm:cxn modelId="{B502160A-1209-4B1B-B02A-E69D134B514C}" type="presParOf" srcId="{4C7C1932-A557-4C5B-8ED2-862713D5888F}" destId="{E556809C-C1AB-42A7-AF38-0D6E5AE40F49}" srcOrd="1" destOrd="0" presId="urn:microsoft.com/office/officeart/2005/8/layout/hierarchy3"/>
    <dgm:cxn modelId="{9AE80439-9E24-4856-8CE3-AEF1250AE7CF}" type="presParOf" srcId="{3C15197E-E4D0-48B9-B436-CBF141806A1F}" destId="{366ED530-9BC3-47F7-8653-3B2E1D734CB5}" srcOrd="2" destOrd="0" presId="urn:microsoft.com/office/officeart/2005/8/layout/hierarchy3"/>
    <dgm:cxn modelId="{6FA9667C-F2C6-443C-8D73-58B3BE445C85}" type="presParOf" srcId="{366ED530-9BC3-47F7-8653-3B2E1D734CB5}" destId="{449E2C77-8232-43C3-8470-73A5090F022A}" srcOrd="0" destOrd="0" presId="urn:microsoft.com/office/officeart/2005/8/layout/hierarchy3"/>
    <dgm:cxn modelId="{CD09B80D-A6AE-472F-8B6A-AAF7CBB09828}" type="presParOf" srcId="{449E2C77-8232-43C3-8470-73A5090F022A}" destId="{7CA6C252-05CB-49A4-A247-083A3A1E47A7}" srcOrd="0" destOrd="0" presId="urn:microsoft.com/office/officeart/2005/8/layout/hierarchy3"/>
    <dgm:cxn modelId="{800D8874-EA4D-4D57-BDBD-975A984A783A}" type="presParOf" srcId="{449E2C77-8232-43C3-8470-73A5090F022A}" destId="{95EC7573-D6C6-4AFD-8129-F2A875AF8C94}" srcOrd="1" destOrd="0" presId="urn:microsoft.com/office/officeart/2005/8/layout/hierarchy3"/>
    <dgm:cxn modelId="{6DAE4B36-3491-473A-BD6F-05373412F93C}" type="presParOf" srcId="{366ED530-9BC3-47F7-8653-3B2E1D734CB5}" destId="{FB068D5C-F6EB-46CD-8C52-0993B44D82BC}" srcOrd="1" destOrd="0" presId="urn:microsoft.com/office/officeart/2005/8/layout/hierarchy3"/>
    <dgm:cxn modelId="{DD9D36FE-11A2-46E3-B071-8CF1803D69FE}" type="presParOf" srcId="{3C15197E-E4D0-48B9-B436-CBF141806A1F}" destId="{238FE027-C404-4907-99F0-E8FB188431FA}" srcOrd="3" destOrd="0" presId="urn:microsoft.com/office/officeart/2005/8/layout/hierarchy3"/>
    <dgm:cxn modelId="{0956E18D-4F56-42A7-B07E-2BB688A66A81}" type="presParOf" srcId="{238FE027-C404-4907-99F0-E8FB188431FA}" destId="{9DA4CDF7-5C74-424A-BA65-3EA8934F9D77}" srcOrd="0" destOrd="0" presId="urn:microsoft.com/office/officeart/2005/8/layout/hierarchy3"/>
    <dgm:cxn modelId="{B81FE1CE-AAA3-41CA-8FEF-9646E6AB17BA}" type="presParOf" srcId="{9DA4CDF7-5C74-424A-BA65-3EA8934F9D77}" destId="{6BBB4081-BBCE-4C57-88F8-09819266CEF3}" srcOrd="0" destOrd="0" presId="urn:microsoft.com/office/officeart/2005/8/layout/hierarchy3"/>
    <dgm:cxn modelId="{FF4942B2-3DB0-4FD3-AC38-5AC3F50530E8}" type="presParOf" srcId="{9DA4CDF7-5C74-424A-BA65-3EA8934F9D77}" destId="{3D47C789-ADD0-4B3B-A515-1CABFA47683E}" srcOrd="1" destOrd="0" presId="urn:microsoft.com/office/officeart/2005/8/layout/hierarchy3"/>
    <dgm:cxn modelId="{612DEF4D-4A22-474A-8655-3108BF38D28A}" type="presParOf" srcId="{238FE027-C404-4907-99F0-E8FB188431FA}" destId="{8AFE5A21-6DCC-40F8-B6DE-7D248BAC03E1}" srcOrd="1" destOrd="0" presId="urn:microsoft.com/office/officeart/2005/8/layout/hierarchy3"/>
    <dgm:cxn modelId="{A005BCFA-6CA4-45C8-90D0-E906EB71E525}" type="presParOf" srcId="{8AFE5A21-6DCC-40F8-B6DE-7D248BAC03E1}" destId="{707DD3F4-123B-4BDD-945D-9653A75282A3}" srcOrd="0" destOrd="0" presId="urn:microsoft.com/office/officeart/2005/8/layout/hierarchy3"/>
    <dgm:cxn modelId="{593F2EDA-3EEE-4F78-AA7C-66FFE1B4E33A}" type="presParOf" srcId="{8AFE5A21-6DCC-40F8-B6DE-7D248BAC03E1}" destId="{D03C81B9-3A2A-4F31-82CD-AC9FA5F35A45}"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43D2C-3AC5-4C09-B2A1-9E17E2C36800}">
      <dsp:nvSpPr>
        <dsp:cNvPr id="0" name=""/>
        <dsp:cNvSpPr/>
      </dsp:nvSpPr>
      <dsp:spPr>
        <a:xfrm>
          <a:off x="51" y="17829"/>
          <a:ext cx="4913783" cy="10656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l" defTabSz="1778000">
            <a:lnSpc>
              <a:spcPct val="90000"/>
            </a:lnSpc>
            <a:spcBef>
              <a:spcPct val="0"/>
            </a:spcBef>
            <a:spcAft>
              <a:spcPct val="35000"/>
            </a:spcAft>
            <a:buNone/>
          </a:pPr>
          <a:r>
            <a:rPr lang="en-US" sz="4000" kern="1200" dirty="0">
              <a:latin typeface="Arial Narrow" panose="020B0606020202030204" pitchFamily="34" charset="0"/>
            </a:rPr>
            <a:t>Ingredients</a:t>
          </a:r>
          <a:endParaRPr lang="en-US" sz="2800" kern="1200" dirty="0">
            <a:latin typeface="Arial Narrow" panose="020B0606020202030204" pitchFamily="34" charset="0"/>
          </a:endParaRPr>
        </a:p>
      </dsp:txBody>
      <dsp:txXfrm>
        <a:off x="51" y="17829"/>
        <a:ext cx="4913783" cy="1065600"/>
      </dsp:txXfrm>
    </dsp:sp>
    <dsp:sp modelId="{D23B3F80-3D55-4BAC-A3EA-741E7D57D7A0}">
      <dsp:nvSpPr>
        <dsp:cNvPr id="0" name=""/>
        <dsp:cNvSpPr/>
      </dsp:nvSpPr>
      <dsp:spPr>
        <a:xfrm>
          <a:off x="51" y="1083429"/>
          <a:ext cx="4913783" cy="3250080"/>
        </a:xfrm>
        <a:prstGeom prst="rect">
          <a:avLst/>
        </a:prstGeom>
        <a:noFill/>
        <a:ln w="12700" cap="flat" cmpd="sng" algn="ctr">
          <a:solidFill>
            <a:schemeClr val="dk1">
              <a:hueOff val="0"/>
              <a:satOff val="0"/>
              <a:lumOff val="0"/>
            </a:schemeClr>
          </a:solidFill>
          <a:prstDash val="sysDot"/>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i="1" kern="1200" dirty="0">
              <a:effectLst/>
              <a:latin typeface="Arial Narrow" panose="020B0606020202030204" pitchFamily="34" charset="0"/>
              <a:cs typeface="Guttman Yad" panose="02010401010101010101" pitchFamily="2" charset="-79"/>
            </a:rPr>
            <a:t> </a:t>
          </a:r>
          <a14:m xmlns:a14="http://schemas.microsoft.com/office/drawing/2010/main">
            <m:oMath xmlns:m="http://schemas.openxmlformats.org/officeDocument/2006/math">
              <m:r>
                <a:rPr lang="en-US" sz="370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𝐴</m:t>
              </m:r>
            </m:oMath>
          </a14:m>
          <a:r>
            <a:rPr lang="en-US" sz="3700" kern="1200" dirty="0">
              <a:latin typeface="Arial Narrow" panose="020B0606020202030204" pitchFamily="34" charset="0"/>
              <a:cs typeface="Guttman Yad" panose="02010401010101010101" pitchFamily="2" charset="-79"/>
            </a:rPr>
            <a:t> – my new algorithm</a:t>
          </a:r>
        </a:p>
        <a:p>
          <a:pPr marL="285750" lvl="1" indent="-285750" algn="l" defTabSz="1644650">
            <a:lnSpc>
              <a:spcPct val="90000"/>
            </a:lnSpc>
            <a:spcBef>
              <a:spcPct val="0"/>
            </a:spcBef>
            <a:spcAft>
              <a:spcPct val="15000"/>
            </a:spcAft>
            <a:buChar char="•"/>
          </a:pPr>
          <a:r>
            <a:rPr lang="en-US" sz="3700" i="1" kern="1200" dirty="0">
              <a:latin typeface="Arial Narrow" panose="020B0606020202030204" pitchFamily="34" charset="0"/>
              <a:cs typeface="Guttman Yad" panose="02010401010101010101" pitchFamily="2" charset="-79"/>
            </a:rPr>
            <a:t> </a:t>
          </a:r>
          <a14:m xmlns:a14="http://schemas.microsoft.com/office/drawing/2010/main">
            <m:oMath xmlns:m="http://schemas.openxmlformats.org/officeDocument/2006/math">
              <m:r>
                <a:rPr lang="en-US" sz="370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𝐵</m:t>
              </m:r>
            </m:oMath>
          </a14:m>
          <a:r>
            <a:rPr lang="en-US" sz="3700" kern="1200" dirty="0">
              <a:latin typeface="Arial Narrow" panose="020B0606020202030204" pitchFamily="34" charset="0"/>
              <a:cs typeface="Guttman Yad" panose="02010401010101010101" pitchFamily="2" charset="-79"/>
            </a:rPr>
            <a:t> – current SOTA algorithm</a:t>
          </a:r>
        </a:p>
        <a:p>
          <a:pPr marL="285750" lvl="1" indent="-285750" algn="l" defTabSz="1644650">
            <a:lnSpc>
              <a:spcPct val="90000"/>
            </a:lnSpc>
            <a:spcBef>
              <a:spcPct val="0"/>
            </a:spcBef>
            <a:spcAft>
              <a:spcPct val="15000"/>
            </a:spcAft>
            <a:buChar char="•"/>
          </a:pPr>
          <a:r>
            <a:rPr lang="en-US" sz="3700" kern="1200" dirty="0">
              <a:latin typeface="Arial Narrow" panose="020B0606020202030204" pitchFamily="34" charset="0"/>
              <a:cs typeface="Guttman Yad" panose="02010401010101010101" pitchFamily="2" charset="-79"/>
            </a:rPr>
            <a:t>Data - </a:t>
          </a:r>
          <a14:m xmlns:a14="http://schemas.microsoft.com/office/drawing/2010/main">
            <m:oMath xmlns:m="http://schemas.openxmlformats.org/officeDocument/2006/math">
              <m:sSub>
                <m:sSubPr>
                  <m:ctrlP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sz="370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1</m:t>
                  </m:r>
                </m:sub>
              </m:sSub>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m:t>
              </m:r>
              <m:sSub>
                <m:sSubPr>
                  <m:ctrlP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2</m:t>
                  </m:r>
                </m:sub>
              </m:sSub>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m:t>
              </m:r>
              <m:sSub>
                <m:sSubPr>
                  <m:ctrlP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ctrlPr>
                </m:sSubPr>
                <m:e>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𝐷</m:t>
                  </m:r>
                </m:e>
                <m:sub>
                  <m:r>
                    <a:rPr lang="en-US" sz="3700" b="0" i="1" kern="1200" dirty="0" smtClean="0">
                      <a:effectLst>
                        <a:outerShdw blurRad="38100" dist="38100" dir="2700000" algn="tl">
                          <a:srgbClr val="000000">
                            <a:alpha val="43137"/>
                          </a:srgbClr>
                        </a:outerShdw>
                      </a:effectLst>
                      <a:latin typeface="Cambria Math" panose="02040503050406030204" pitchFamily="18" charset="0"/>
                      <a:cs typeface="Guttman Yad" panose="02010401010101010101" pitchFamily="2" charset="-79"/>
                    </a:rPr>
                    <m:t>𝑛</m:t>
                  </m:r>
                </m:sub>
              </m:sSub>
            </m:oMath>
          </a14:m>
          <a:endParaRPr lang="en-US" sz="3700" kern="1200"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a:p>
          <a:pPr marL="285750" lvl="1" indent="-285750" algn="l" defTabSz="1644650">
            <a:lnSpc>
              <a:spcPct val="90000"/>
            </a:lnSpc>
            <a:spcBef>
              <a:spcPct val="0"/>
            </a:spcBef>
            <a:spcAft>
              <a:spcPct val="15000"/>
            </a:spcAft>
            <a:buChar char="•"/>
          </a:pPr>
          <a:r>
            <a:rPr lang="en-US" sz="3700" kern="1200" dirty="0">
              <a:latin typeface="Arial Narrow" panose="020B0606020202030204" pitchFamily="34" charset="0"/>
              <a:cs typeface="Guttman Yad" panose="02010401010101010101" pitchFamily="2" charset="-79"/>
            </a:rPr>
            <a:t>Evaluation measure </a:t>
          </a:r>
          <a14:m xmlns:a14="http://schemas.microsoft.com/office/drawing/2010/main">
            <m:oMath xmlns:m="http://schemas.openxmlformats.org/officeDocument/2006/math">
              <m:r>
                <a:rPr lang="en-US" sz="3700" b="0" i="1" kern="1200" smtClean="0">
                  <a:effectLst>
                    <a:outerShdw blurRad="38100" dist="38100" dir="2700000" algn="tl">
                      <a:srgbClr val="000000">
                        <a:alpha val="43137"/>
                      </a:srgbClr>
                    </a:outerShdw>
                  </a:effectLst>
                  <a:latin typeface="Cambria Math" panose="02040503050406030204" pitchFamily="18" charset="0"/>
                </a:rPr>
                <m:t>𝑚</m:t>
              </m:r>
            </m:oMath>
          </a14:m>
          <a:endParaRPr lang="en-US" sz="3700" kern="1200" dirty="0">
            <a:effectLst>
              <a:outerShdw blurRad="38100" dist="38100" dir="2700000" algn="tl">
                <a:srgbClr val="000000">
                  <a:alpha val="43137"/>
                </a:srgbClr>
              </a:outerShdw>
            </a:effectLst>
            <a:latin typeface="Arial Narrow" panose="020B0606020202030204" pitchFamily="34" charset="0"/>
            <a:cs typeface="Guttman Yad" panose="02010401010101010101" pitchFamily="2" charset="-79"/>
          </a:endParaRPr>
        </a:p>
      </dsp:txBody>
      <dsp:txXfrm>
        <a:off x="51" y="1083429"/>
        <a:ext cx="4913783" cy="3250080"/>
      </dsp:txXfrm>
    </dsp:sp>
    <dsp:sp modelId="{AD80BCB5-F7A6-44B5-AD05-4FCF1F96EA9F}">
      <dsp:nvSpPr>
        <dsp:cNvPr id="0" name=""/>
        <dsp:cNvSpPr/>
      </dsp:nvSpPr>
      <dsp:spPr>
        <a:xfrm>
          <a:off x="5601816" y="28975"/>
          <a:ext cx="4913783" cy="10656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l" defTabSz="1778000">
            <a:lnSpc>
              <a:spcPct val="90000"/>
            </a:lnSpc>
            <a:spcBef>
              <a:spcPct val="0"/>
            </a:spcBef>
            <a:spcAft>
              <a:spcPct val="35000"/>
            </a:spcAft>
            <a:buNone/>
          </a:pPr>
          <a:r>
            <a:rPr lang="en-US" sz="4000" kern="1200" dirty="0">
              <a:latin typeface="Arial Narrow" panose="020B0606020202030204" pitchFamily="34" charset="0"/>
            </a:rPr>
            <a:t>Directions</a:t>
          </a:r>
        </a:p>
      </dsp:txBody>
      <dsp:txXfrm>
        <a:off x="5601816" y="28975"/>
        <a:ext cx="4913783" cy="1065600"/>
      </dsp:txXfrm>
    </dsp:sp>
    <dsp:sp modelId="{021C7CD5-E09F-4384-B46C-0E7F677EC4DB}">
      <dsp:nvSpPr>
        <dsp:cNvPr id="0" name=""/>
        <dsp:cNvSpPr/>
      </dsp:nvSpPr>
      <dsp:spPr>
        <a:xfrm>
          <a:off x="5601764" y="1083429"/>
          <a:ext cx="4913783" cy="3250080"/>
        </a:xfrm>
        <a:prstGeom prst="rect">
          <a:avLst/>
        </a:prstGeom>
        <a:noFill/>
        <a:ln w="12700" cap="flat" cmpd="sng" algn="ctr">
          <a:solidFill>
            <a:schemeClr val="dk1">
              <a:hueOff val="0"/>
              <a:satOff val="0"/>
              <a:lumOff val="0"/>
            </a:schemeClr>
          </a:solidFill>
          <a:prstDash val="sysDot"/>
          <a:miter lim="800000"/>
        </a:ln>
        <a:effectLst/>
      </dsp:spPr>
      <dsp:style>
        <a:lnRef idx="2">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kern="1200" dirty="0">
              <a:latin typeface="Arial Narrow" panose="020B0606020202030204" pitchFamily="34" charset="0"/>
            </a:rPr>
            <a:t>Apply algorithm </a:t>
          </a:r>
          <a14:m xmlns:a14="http://schemas.microsoft.com/office/drawing/2010/main">
            <m:oMath xmlns:m="http://schemas.openxmlformats.org/officeDocument/2006/math">
              <m:r>
                <a:rPr lang="en-US" sz="3700" i="1" kern="1200" dirty="0" smtClean="0">
                  <a:effectLst>
                    <a:outerShdw blurRad="38100" dist="38100" dir="2700000" algn="tl">
                      <a:srgbClr val="000000">
                        <a:alpha val="43137"/>
                      </a:srgbClr>
                    </a:outerShdw>
                  </a:effectLst>
                  <a:latin typeface="Cambria Math" panose="02040503050406030204" pitchFamily="18" charset="0"/>
                </a:rPr>
                <m:t>𝐴</m:t>
              </m:r>
            </m:oMath>
          </a14:m>
          <a:r>
            <a:rPr lang="en-US" sz="3700" kern="1200" dirty="0">
              <a:latin typeface="Arial Narrow" panose="020B0606020202030204" pitchFamily="34" charset="0"/>
            </a:rPr>
            <a:t> on </a:t>
          </a:r>
          <a14:m xmlns:a14="http://schemas.microsoft.com/office/drawing/2010/main">
            <m:oMath xmlns:m="http://schemas.openxmlformats.org/officeDocument/2006/math">
              <m:sSub>
                <m:sSubPr>
                  <m:ctrlPr>
                    <a:rPr lang="en-US" sz="3700" b="0" i="1" kern="1200" dirty="0" smtClean="0">
                      <a:effectLst>
                        <a:outerShdw blurRad="38100" dist="38100" dir="2700000" algn="tl">
                          <a:srgbClr val="000000">
                            <a:alpha val="43137"/>
                          </a:srgbClr>
                        </a:outerShdw>
                      </a:effectLst>
                      <a:latin typeface="Cambria Math" panose="02040503050406030204" pitchFamily="18" charset="0"/>
                    </a:rPr>
                  </m:ctrlPr>
                </m:sSubPr>
                <m:e>
                  <m:r>
                    <a:rPr lang="en-US" sz="3700" i="1" kern="1200" dirty="0" smtClean="0">
                      <a:effectLst>
                        <a:outerShdw blurRad="38100" dist="38100" dir="2700000" algn="tl">
                          <a:srgbClr val="000000">
                            <a:alpha val="43137"/>
                          </a:srgbClr>
                        </a:outerShdw>
                      </a:effectLst>
                      <a:latin typeface="Cambria Math" panose="02040503050406030204" pitchFamily="18" charset="0"/>
                    </a:rPr>
                    <m:t>𝐷</m:t>
                  </m:r>
                </m:e>
                <m:sub>
                  <m:r>
                    <a:rPr lang="en-US" sz="3700" b="0" i="1" kern="1200" dirty="0" smtClean="0">
                      <a:effectLst>
                        <a:outerShdw blurRad="38100" dist="38100" dir="2700000" algn="tl">
                          <a:srgbClr val="000000">
                            <a:alpha val="43137"/>
                          </a:srgbClr>
                        </a:outerShdw>
                      </a:effectLst>
                      <a:latin typeface="Cambria Math" panose="02040503050406030204" pitchFamily="18" charset="0"/>
                    </a:rPr>
                    <m:t>𝑖</m:t>
                  </m:r>
                </m:sub>
              </m:sSub>
            </m:oMath>
          </a14:m>
          <a:endParaRPr lang="en-US" sz="3700" kern="1200" dirty="0">
            <a:effectLst>
              <a:outerShdw blurRad="38100" dist="38100" dir="2700000" algn="tl">
                <a:srgbClr val="000000">
                  <a:alpha val="43137"/>
                </a:srgbClr>
              </a:outerShdw>
            </a:effectLst>
            <a:latin typeface="Arial Narrow" panose="020B0606020202030204" pitchFamily="34" charset="0"/>
          </a:endParaRPr>
        </a:p>
        <a:p>
          <a:pPr marL="285750" lvl="1" indent="-285750" algn="l" defTabSz="1644650">
            <a:lnSpc>
              <a:spcPct val="90000"/>
            </a:lnSpc>
            <a:spcBef>
              <a:spcPct val="0"/>
            </a:spcBef>
            <a:spcAft>
              <a:spcPct val="15000"/>
            </a:spcAft>
            <a:buChar char="•"/>
          </a:pPr>
          <a:r>
            <a:rPr lang="en-US" sz="3700" kern="1200" dirty="0">
              <a:latin typeface="Arial Narrow" panose="020B0606020202030204" pitchFamily="34" charset="0"/>
            </a:rPr>
            <a:t>Apply algorithm </a:t>
          </a:r>
          <a14:m xmlns:a14="http://schemas.microsoft.com/office/drawing/2010/main">
            <m:oMath xmlns:m="http://schemas.openxmlformats.org/officeDocument/2006/math">
              <m:r>
                <a:rPr lang="en-US" sz="3700" i="1" kern="1200" dirty="0" smtClean="0">
                  <a:effectLst>
                    <a:outerShdw blurRad="38100" dist="38100" dir="2700000" algn="tl">
                      <a:srgbClr val="000000">
                        <a:alpha val="43137"/>
                      </a:srgbClr>
                    </a:outerShdw>
                  </a:effectLst>
                  <a:latin typeface="Cambria Math" panose="02040503050406030204" pitchFamily="18" charset="0"/>
                </a:rPr>
                <m:t>𝐵</m:t>
              </m:r>
            </m:oMath>
          </a14:m>
          <a:r>
            <a:rPr lang="en-US" sz="3700" kern="1200" dirty="0">
              <a:latin typeface="Arial Narrow" panose="020B0606020202030204" pitchFamily="34" charset="0"/>
            </a:rPr>
            <a:t> on </a:t>
          </a:r>
          <a14:m xmlns:a14="http://schemas.microsoft.com/office/drawing/2010/main">
            <m:oMath xmlns:m="http://schemas.openxmlformats.org/officeDocument/2006/math">
              <m:sSub>
                <m:sSubPr>
                  <m:ctrlPr>
                    <a:rPr lang="en-US" sz="3700" b="0" i="1" strike="noStrike" kern="1200" dirty="0" smtClean="0">
                      <a:effectLst>
                        <a:outerShdw blurRad="38100" dist="38100" dir="2700000" algn="tl">
                          <a:srgbClr val="000000">
                            <a:alpha val="43137"/>
                          </a:srgbClr>
                        </a:outerShdw>
                      </a:effectLst>
                      <a:latin typeface="Cambria Math" panose="02040503050406030204" pitchFamily="18" charset="0"/>
                    </a:rPr>
                  </m:ctrlPr>
                </m:sSubPr>
                <m:e>
                  <m:r>
                    <a:rPr lang="en-US" sz="3700" i="1" strike="noStrike" kern="1200" dirty="0" smtClean="0">
                      <a:effectLst>
                        <a:outerShdw blurRad="38100" dist="38100" dir="2700000" algn="tl">
                          <a:srgbClr val="000000">
                            <a:alpha val="43137"/>
                          </a:srgbClr>
                        </a:outerShdw>
                      </a:effectLst>
                      <a:latin typeface="Cambria Math" panose="02040503050406030204" pitchFamily="18" charset="0"/>
                    </a:rPr>
                    <m:t>𝐷</m:t>
                  </m:r>
                </m:e>
                <m:sub>
                  <m:r>
                    <a:rPr lang="en-US" sz="3700" b="0" i="1" strike="noStrike" kern="1200" dirty="0" smtClean="0">
                      <a:effectLst>
                        <a:outerShdw blurRad="38100" dist="38100" dir="2700000" algn="tl">
                          <a:srgbClr val="000000">
                            <a:alpha val="43137"/>
                          </a:srgbClr>
                        </a:outerShdw>
                      </a:effectLst>
                      <a:latin typeface="Cambria Math" panose="02040503050406030204" pitchFamily="18" charset="0"/>
                    </a:rPr>
                    <m:t>𝑖</m:t>
                  </m:r>
                </m:sub>
              </m:sSub>
            </m:oMath>
          </a14:m>
          <a:endParaRPr lang="en-US" sz="3700" strike="noStrike" kern="1200" dirty="0">
            <a:effectLst>
              <a:outerShdw blurRad="38100" dist="38100" dir="2700000" algn="tl">
                <a:srgbClr val="000000">
                  <a:alpha val="43137"/>
                </a:srgbClr>
              </a:outerShdw>
            </a:effectLst>
            <a:latin typeface="Arial Narrow" panose="020B0606020202030204" pitchFamily="34" charset="0"/>
          </a:endParaRPr>
        </a:p>
        <a:p>
          <a:pPr marL="285750" lvl="1" indent="-285750" algn="l" defTabSz="1644650">
            <a:lnSpc>
              <a:spcPct val="90000"/>
            </a:lnSpc>
            <a:spcBef>
              <a:spcPct val="0"/>
            </a:spcBef>
            <a:spcAft>
              <a:spcPct val="15000"/>
            </a:spcAft>
            <a:buChar char="•"/>
          </a:pPr>
          <a:r>
            <a:rPr lang="en-US" sz="3700" kern="1200" dirty="0">
              <a:latin typeface="Arial Narrow" panose="020B0606020202030204" pitchFamily="34" charset="0"/>
            </a:rPr>
            <a:t>Test if </a:t>
          </a:r>
          <a:br>
            <a:rPr lang="en-US" sz="3700" kern="1200" dirty="0">
              <a:latin typeface="Arial Narrow" panose="020B0606020202030204" pitchFamily="34" charset="0"/>
            </a:rPr>
          </a:br>
          <a14:m xmlns:a14="http://schemas.microsoft.com/office/drawing/2010/main">
            <m:oMath xmlns:m="http://schemas.openxmlformats.org/officeDocument/2006/math">
              <m:r>
                <a:rPr lang="en-US" sz="3700" b="0" i="1" kern="1200" smtClean="0">
                  <a:effectLst>
                    <a:outerShdw blurRad="38100" dist="38100" dir="2700000" algn="tl">
                      <a:srgbClr val="000000">
                        <a:alpha val="43137"/>
                      </a:srgbClr>
                    </a:outerShdw>
                  </a:effectLst>
                  <a:latin typeface="Cambria Math" panose="02040503050406030204" pitchFamily="18" charset="0"/>
                </a:rPr>
                <m:t>𝑚</m:t>
              </m:r>
              <m:d>
                <m:dPr>
                  <m:ctrlPr>
                    <a:rPr lang="en-US" sz="3700" b="0" i="1" kern="1200" smtClean="0">
                      <a:effectLst>
                        <a:outerShdw blurRad="38100" dist="38100" dir="2700000" algn="tl">
                          <a:srgbClr val="000000">
                            <a:alpha val="43137"/>
                          </a:srgbClr>
                        </a:outerShdw>
                      </a:effectLst>
                      <a:latin typeface="Cambria Math" panose="02040503050406030204" pitchFamily="18" charset="0"/>
                    </a:rPr>
                  </m:ctrlPr>
                </m:dPr>
                <m:e>
                  <m:r>
                    <a:rPr lang="en-US" sz="3700" b="0" i="1" kern="1200" smtClean="0">
                      <a:effectLst>
                        <a:outerShdw blurRad="38100" dist="38100" dir="2700000" algn="tl">
                          <a:srgbClr val="000000">
                            <a:alpha val="43137"/>
                          </a:srgbClr>
                        </a:outerShdw>
                      </a:effectLst>
                      <a:latin typeface="Cambria Math" panose="02040503050406030204" pitchFamily="18" charset="0"/>
                    </a:rPr>
                    <m:t>𝐴</m:t>
                  </m:r>
                  <m:r>
                    <a:rPr lang="en-US" sz="3700" b="0" i="1" kern="1200" smtClean="0">
                      <a:effectLst>
                        <a:outerShdw blurRad="38100" dist="38100" dir="2700000" algn="tl">
                          <a:srgbClr val="000000">
                            <a:alpha val="43137"/>
                          </a:srgbClr>
                        </a:outerShdw>
                      </a:effectLst>
                      <a:latin typeface="Cambria Math" panose="02040503050406030204" pitchFamily="18" charset="0"/>
                    </a:rPr>
                    <m:t>,</m:t>
                  </m:r>
                  <m:sSub>
                    <m:sSubPr>
                      <m:ctrlPr>
                        <a:rPr lang="en-US" sz="3700" b="0" i="1" kern="1200" smtClean="0">
                          <a:effectLst>
                            <a:outerShdw blurRad="38100" dist="38100" dir="2700000" algn="tl">
                              <a:srgbClr val="000000">
                                <a:alpha val="43137"/>
                              </a:srgbClr>
                            </a:outerShdw>
                          </a:effectLst>
                          <a:latin typeface="Cambria Math" panose="02040503050406030204" pitchFamily="18" charset="0"/>
                        </a:rPr>
                      </m:ctrlPr>
                    </m:sSubPr>
                    <m:e>
                      <m:r>
                        <a:rPr lang="en-US" sz="3700" b="0" i="1" kern="1200" smtClean="0">
                          <a:effectLst>
                            <a:outerShdw blurRad="38100" dist="38100" dir="2700000" algn="tl">
                              <a:srgbClr val="000000">
                                <a:alpha val="43137"/>
                              </a:srgbClr>
                            </a:outerShdw>
                          </a:effectLst>
                          <a:latin typeface="Cambria Math" panose="02040503050406030204" pitchFamily="18" charset="0"/>
                        </a:rPr>
                        <m:t>𝐷</m:t>
                      </m:r>
                    </m:e>
                    <m:sub>
                      <m:r>
                        <a:rPr lang="en-US" sz="3700" b="0" i="1" kern="1200" smtClean="0">
                          <a:effectLst>
                            <a:outerShdw blurRad="38100" dist="38100" dir="2700000" algn="tl">
                              <a:srgbClr val="000000">
                                <a:alpha val="43137"/>
                              </a:srgbClr>
                            </a:outerShdw>
                          </a:effectLst>
                          <a:latin typeface="Cambria Math" panose="02040503050406030204" pitchFamily="18" charset="0"/>
                        </a:rPr>
                        <m:t>𝑖</m:t>
                      </m:r>
                    </m:sub>
                  </m:sSub>
                </m:e>
              </m:d>
              <m:r>
                <a:rPr lang="en-US" sz="3700" b="0" i="1" kern="1200" smtClean="0">
                  <a:effectLst>
                    <a:outerShdw blurRad="38100" dist="38100" dir="2700000" algn="tl">
                      <a:srgbClr val="000000">
                        <a:alpha val="43137"/>
                      </a:srgbClr>
                    </a:outerShdw>
                  </a:effectLst>
                  <a:latin typeface="Cambria Math" panose="02040503050406030204" pitchFamily="18" charset="0"/>
                </a:rPr>
                <m:t>&gt;</m:t>
              </m:r>
              <m:r>
                <a:rPr lang="en-US" sz="3700" b="0" i="1" kern="1200" smtClean="0">
                  <a:effectLst>
                    <a:outerShdw blurRad="38100" dist="38100" dir="2700000" algn="tl">
                      <a:srgbClr val="000000">
                        <a:alpha val="43137"/>
                      </a:srgbClr>
                    </a:outerShdw>
                  </a:effectLst>
                  <a:latin typeface="Cambria Math" panose="02040503050406030204" pitchFamily="18" charset="0"/>
                </a:rPr>
                <m:t>𝑚</m:t>
              </m:r>
              <m:r>
                <a:rPr lang="en-US" sz="3700" b="0" i="1" kern="1200" smtClean="0">
                  <a:effectLst>
                    <a:outerShdw blurRad="38100" dist="38100" dir="2700000" algn="tl">
                      <a:srgbClr val="000000">
                        <a:alpha val="43137"/>
                      </a:srgbClr>
                    </a:outerShdw>
                  </a:effectLst>
                  <a:latin typeface="Cambria Math" panose="02040503050406030204" pitchFamily="18" charset="0"/>
                </a:rPr>
                <m:t>(</m:t>
              </m:r>
              <m:r>
                <a:rPr lang="en-US" sz="3700" b="0" i="1" kern="1200" smtClean="0">
                  <a:effectLst>
                    <a:outerShdw blurRad="38100" dist="38100" dir="2700000" algn="tl">
                      <a:srgbClr val="000000">
                        <a:alpha val="43137"/>
                      </a:srgbClr>
                    </a:outerShdw>
                  </a:effectLst>
                  <a:latin typeface="Cambria Math" panose="02040503050406030204" pitchFamily="18" charset="0"/>
                </a:rPr>
                <m:t>𝐵</m:t>
              </m:r>
              <m:r>
                <a:rPr lang="en-US" sz="3700" b="0" i="1" kern="1200" smtClean="0">
                  <a:effectLst>
                    <a:outerShdw blurRad="38100" dist="38100" dir="2700000" algn="tl">
                      <a:srgbClr val="000000">
                        <a:alpha val="43137"/>
                      </a:srgbClr>
                    </a:outerShdw>
                  </a:effectLst>
                  <a:latin typeface="Cambria Math" panose="02040503050406030204" pitchFamily="18" charset="0"/>
                </a:rPr>
                <m:t>,</m:t>
              </m:r>
              <m:sSub>
                <m:sSubPr>
                  <m:ctrlPr>
                    <a:rPr lang="en-US" sz="3700" b="0" i="1" kern="1200" smtClean="0">
                      <a:effectLst>
                        <a:outerShdw blurRad="38100" dist="38100" dir="2700000" algn="tl">
                          <a:srgbClr val="000000">
                            <a:alpha val="43137"/>
                          </a:srgbClr>
                        </a:outerShdw>
                      </a:effectLst>
                      <a:latin typeface="Cambria Math" panose="02040503050406030204" pitchFamily="18" charset="0"/>
                    </a:rPr>
                  </m:ctrlPr>
                </m:sSubPr>
                <m:e>
                  <m:r>
                    <a:rPr lang="en-US" sz="3700" b="0" i="1" kern="1200" smtClean="0">
                      <a:effectLst>
                        <a:outerShdw blurRad="38100" dist="38100" dir="2700000" algn="tl">
                          <a:srgbClr val="000000">
                            <a:alpha val="43137"/>
                          </a:srgbClr>
                        </a:outerShdw>
                      </a:effectLst>
                      <a:latin typeface="Cambria Math" panose="02040503050406030204" pitchFamily="18" charset="0"/>
                    </a:rPr>
                    <m:t>𝐷</m:t>
                  </m:r>
                </m:e>
                <m:sub>
                  <m:r>
                    <a:rPr lang="en-US" sz="3700" b="0" i="1" kern="1200" smtClean="0">
                      <a:effectLst>
                        <a:outerShdw blurRad="38100" dist="38100" dir="2700000" algn="tl">
                          <a:srgbClr val="000000">
                            <a:alpha val="43137"/>
                          </a:srgbClr>
                        </a:outerShdw>
                      </a:effectLst>
                      <a:latin typeface="Cambria Math" panose="02040503050406030204" pitchFamily="18" charset="0"/>
                    </a:rPr>
                    <m:t>𝑖</m:t>
                  </m:r>
                </m:sub>
              </m:sSub>
              <m:r>
                <a:rPr lang="en-US" sz="3700" b="0" i="1" kern="1200" smtClean="0">
                  <a:effectLst>
                    <a:outerShdw blurRad="38100" dist="38100" dir="2700000" algn="tl">
                      <a:srgbClr val="000000">
                        <a:alpha val="43137"/>
                      </a:srgbClr>
                    </a:outerShdw>
                  </a:effectLst>
                  <a:latin typeface="Cambria Math" panose="02040503050406030204" pitchFamily="18" charset="0"/>
                </a:rPr>
                <m:t>)</m:t>
              </m:r>
            </m:oMath>
          </a14:m>
          <a:endParaRPr lang="en-US" sz="3700" kern="1200" dirty="0">
            <a:effectLst>
              <a:outerShdw blurRad="38100" dist="38100" dir="2700000" algn="tl">
                <a:srgbClr val="000000">
                  <a:alpha val="43137"/>
                </a:srgbClr>
              </a:outerShdw>
            </a:effectLst>
            <a:latin typeface="Arial Narrow" panose="020B0606020202030204" pitchFamily="34" charset="0"/>
          </a:endParaRPr>
        </a:p>
      </dsp:txBody>
      <dsp:txXfrm>
        <a:off x="5601764" y="1083429"/>
        <a:ext cx="4913783" cy="3250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196D5-56F3-451E-B0B2-0904B6D95A2D}">
      <dsp:nvSpPr>
        <dsp:cNvPr id="0" name=""/>
        <dsp:cNvSpPr/>
      </dsp:nvSpPr>
      <dsp:spPr>
        <a:xfrm>
          <a:off x="2215238" y="418"/>
          <a:ext cx="1109617" cy="554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𝐻</m:t>
                    </m:r>
                  </m:e>
                  <m:sub>
                    <m:r>
                      <a:rPr lang="en-US" sz="2300" b="0" i="1" kern="1200" smtClean="0">
                        <a:latin typeface="Cambria Math" panose="02040503050406030204" pitchFamily="18" charset="0"/>
                      </a:rPr>
                      <m:t>01</m:t>
                    </m:r>
                  </m:sub>
                </m:sSub>
              </m:oMath>
            </m:oMathPara>
          </a14:m>
          <a:endParaRPr lang="en-US" sz="2300" kern="1200" dirty="0"/>
        </a:p>
      </dsp:txBody>
      <dsp:txXfrm>
        <a:off x="2231488" y="16668"/>
        <a:ext cx="1077117" cy="522308"/>
      </dsp:txXfrm>
    </dsp:sp>
    <dsp:sp modelId="{55E1F0A5-2B1E-43F9-BCB3-80411D079B58}">
      <dsp:nvSpPr>
        <dsp:cNvPr id="0" name=""/>
        <dsp:cNvSpPr/>
      </dsp:nvSpPr>
      <dsp:spPr>
        <a:xfrm>
          <a:off x="2326200" y="555226"/>
          <a:ext cx="110961" cy="416106"/>
        </a:xfrm>
        <a:custGeom>
          <a:avLst/>
          <a:gdLst/>
          <a:ahLst/>
          <a:cxnLst/>
          <a:rect l="0" t="0" r="0" b="0"/>
          <a:pathLst>
            <a:path>
              <a:moveTo>
                <a:pt x="0" y="0"/>
              </a:moveTo>
              <a:lnTo>
                <a:pt x="0" y="416106"/>
              </a:lnTo>
              <a:lnTo>
                <a:pt x="110961" y="4161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66756-E957-410E-942B-726BB563ACD1}">
      <dsp:nvSpPr>
        <dsp:cNvPr id="0" name=""/>
        <dsp:cNvSpPr/>
      </dsp:nvSpPr>
      <dsp:spPr>
        <a:xfrm>
          <a:off x="2437162" y="693929"/>
          <a:ext cx="887694" cy="554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𝑝</m:t>
                    </m:r>
                  </m:e>
                  <m:sub>
                    <m:r>
                      <a:rPr lang="en-US" sz="2300" b="0" i="1" kern="1200" smtClean="0">
                        <a:latin typeface="Cambria Math" panose="02040503050406030204" pitchFamily="18" charset="0"/>
                      </a:rPr>
                      <m:t>1</m:t>
                    </m:r>
                  </m:sub>
                </m:sSub>
              </m:oMath>
            </m:oMathPara>
          </a14:m>
          <a:endParaRPr lang="en-US" sz="2300" kern="1200" dirty="0"/>
        </a:p>
      </dsp:txBody>
      <dsp:txXfrm>
        <a:off x="2453412" y="710179"/>
        <a:ext cx="855194" cy="522308"/>
      </dsp:txXfrm>
    </dsp:sp>
    <dsp:sp modelId="{DBC7BC19-B3AC-4BFA-8C74-28B91A859786}">
      <dsp:nvSpPr>
        <dsp:cNvPr id="0" name=""/>
        <dsp:cNvSpPr/>
      </dsp:nvSpPr>
      <dsp:spPr>
        <a:xfrm>
          <a:off x="3602261" y="418"/>
          <a:ext cx="1109617" cy="554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𝐻</m:t>
                    </m:r>
                  </m:e>
                  <m:sub>
                    <m:r>
                      <a:rPr lang="en-US" sz="2300" b="0" i="1" kern="1200" smtClean="0">
                        <a:latin typeface="Cambria Math" panose="02040503050406030204" pitchFamily="18" charset="0"/>
                      </a:rPr>
                      <m:t>02</m:t>
                    </m:r>
                  </m:sub>
                </m:sSub>
              </m:oMath>
            </m:oMathPara>
          </a14:m>
          <a:endParaRPr lang="en-US" sz="2300" kern="1200" dirty="0"/>
        </a:p>
      </dsp:txBody>
      <dsp:txXfrm>
        <a:off x="3618511" y="16668"/>
        <a:ext cx="1077117" cy="522308"/>
      </dsp:txXfrm>
    </dsp:sp>
    <dsp:sp modelId="{D10339E5-4BCD-47BF-B7E4-F3536151B47E}">
      <dsp:nvSpPr>
        <dsp:cNvPr id="0" name=""/>
        <dsp:cNvSpPr/>
      </dsp:nvSpPr>
      <dsp:spPr>
        <a:xfrm>
          <a:off x="3713222" y="555226"/>
          <a:ext cx="110961" cy="416106"/>
        </a:xfrm>
        <a:custGeom>
          <a:avLst/>
          <a:gdLst/>
          <a:ahLst/>
          <a:cxnLst/>
          <a:rect l="0" t="0" r="0" b="0"/>
          <a:pathLst>
            <a:path>
              <a:moveTo>
                <a:pt x="0" y="0"/>
              </a:moveTo>
              <a:lnTo>
                <a:pt x="0" y="416106"/>
              </a:lnTo>
              <a:lnTo>
                <a:pt x="110961" y="4161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6809C-C1AB-42A7-AF38-0D6E5AE40F49}">
      <dsp:nvSpPr>
        <dsp:cNvPr id="0" name=""/>
        <dsp:cNvSpPr/>
      </dsp:nvSpPr>
      <dsp:spPr>
        <a:xfrm>
          <a:off x="3824184" y="693929"/>
          <a:ext cx="887694" cy="554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𝑝</m:t>
                    </m:r>
                  </m:e>
                  <m:sub>
                    <m:r>
                      <a:rPr lang="en-US" sz="2300" b="0" i="1" kern="1200" smtClean="0">
                        <a:latin typeface="Cambria Math" panose="02040503050406030204" pitchFamily="18" charset="0"/>
                      </a:rPr>
                      <m:t>2</m:t>
                    </m:r>
                  </m:sub>
                </m:sSub>
              </m:oMath>
            </m:oMathPara>
          </a14:m>
          <a:endParaRPr lang="en-US" sz="2300" kern="1200" dirty="0"/>
        </a:p>
      </dsp:txBody>
      <dsp:txXfrm>
        <a:off x="3840434" y="710179"/>
        <a:ext cx="855194" cy="522308"/>
      </dsp:txXfrm>
    </dsp:sp>
    <dsp:sp modelId="{7CA6C252-05CB-49A4-A247-083A3A1E47A7}">
      <dsp:nvSpPr>
        <dsp:cNvPr id="0" name=""/>
        <dsp:cNvSpPr/>
      </dsp:nvSpPr>
      <dsp:spPr>
        <a:xfrm>
          <a:off x="4989283" y="418"/>
          <a:ext cx="1109617" cy="554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t>
          </a:r>
        </a:p>
      </dsp:txBody>
      <dsp:txXfrm>
        <a:off x="5005533" y="16668"/>
        <a:ext cx="1077117" cy="522308"/>
      </dsp:txXfrm>
    </dsp:sp>
    <dsp:sp modelId="{6BBB4081-BBCE-4C57-88F8-09819266CEF3}">
      <dsp:nvSpPr>
        <dsp:cNvPr id="0" name=""/>
        <dsp:cNvSpPr/>
      </dsp:nvSpPr>
      <dsp:spPr>
        <a:xfrm>
          <a:off x="6376305" y="418"/>
          <a:ext cx="1109617" cy="554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𝐻</m:t>
                    </m:r>
                  </m:e>
                  <m:sub>
                    <m:r>
                      <a:rPr lang="en-US" sz="2300" b="0" i="1" kern="1200" smtClean="0">
                        <a:latin typeface="Cambria Math" panose="02040503050406030204" pitchFamily="18" charset="0"/>
                      </a:rPr>
                      <m:t>0</m:t>
                    </m:r>
                    <m:r>
                      <a:rPr lang="en-US" sz="2300" b="0" i="1" kern="1200" smtClean="0">
                        <a:latin typeface="Cambria Math" panose="02040503050406030204" pitchFamily="18" charset="0"/>
                      </a:rPr>
                      <m:t>𝑁</m:t>
                    </m:r>
                  </m:sub>
                </m:sSub>
              </m:oMath>
            </m:oMathPara>
          </a14:m>
          <a:endParaRPr lang="en-US" sz="2300" kern="1200" dirty="0"/>
        </a:p>
      </dsp:txBody>
      <dsp:txXfrm>
        <a:off x="6392555" y="16668"/>
        <a:ext cx="1077117" cy="522308"/>
      </dsp:txXfrm>
    </dsp:sp>
    <dsp:sp modelId="{707DD3F4-123B-4BDD-945D-9653A75282A3}">
      <dsp:nvSpPr>
        <dsp:cNvPr id="0" name=""/>
        <dsp:cNvSpPr/>
      </dsp:nvSpPr>
      <dsp:spPr>
        <a:xfrm>
          <a:off x="6487267" y="555226"/>
          <a:ext cx="110961" cy="416106"/>
        </a:xfrm>
        <a:custGeom>
          <a:avLst/>
          <a:gdLst/>
          <a:ahLst/>
          <a:cxnLst/>
          <a:rect l="0" t="0" r="0" b="0"/>
          <a:pathLst>
            <a:path>
              <a:moveTo>
                <a:pt x="0" y="0"/>
              </a:moveTo>
              <a:lnTo>
                <a:pt x="0" y="416106"/>
              </a:lnTo>
              <a:lnTo>
                <a:pt x="110961" y="4161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3C81B9-3A2A-4F31-82CD-AC9FA5F35A45}">
      <dsp:nvSpPr>
        <dsp:cNvPr id="0" name=""/>
        <dsp:cNvSpPr/>
      </dsp:nvSpPr>
      <dsp:spPr>
        <a:xfrm>
          <a:off x="6598228" y="693929"/>
          <a:ext cx="887694" cy="5548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300" b="0" i="1" kern="1200" smtClean="0">
                        <a:latin typeface="Cambria Math" panose="02040503050406030204" pitchFamily="18" charset="0"/>
                      </a:rPr>
                    </m:ctrlPr>
                  </m:sSubPr>
                  <m:e>
                    <m:r>
                      <a:rPr lang="en-US" sz="2300" b="0" i="1" kern="1200" smtClean="0">
                        <a:latin typeface="Cambria Math" panose="02040503050406030204" pitchFamily="18" charset="0"/>
                      </a:rPr>
                      <m:t>𝑝</m:t>
                    </m:r>
                  </m:e>
                  <m:sub>
                    <m:r>
                      <a:rPr lang="en-US" sz="2300" b="0" i="1" kern="1200" smtClean="0">
                        <a:latin typeface="Cambria Math" panose="02040503050406030204" pitchFamily="18" charset="0"/>
                      </a:rPr>
                      <m:t>𝑁</m:t>
                    </m:r>
                  </m:sub>
                </m:sSub>
              </m:oMath>
            </m:oMathPara>
          </a14:m>
          <a:endParaRPr lang="en-US" sz="2300" kern="1200" dirty="0"/>
        </a:p>
      </dsp:txBody>
      <dsp:txXfrm>
        <a:off x="6614478" y="710179"/>
        <a:ext cx="855194" cy="522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196D5-56F3-451E-B0B2-0904B6D95A2D}">
      <dsp:nvSpPr>
        <dsp:cNvPr id="0" name=""/>
        <dsp:cNvSpPr/>
      </dsp:nvSpPr>
      <dsp:spPr>
        <a:xfrm>
          <a:off x="1104406" y="239"/>
          <a:ext cx="1371721" cy="6858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𝐻</m:t>
                    </m:r>
                  </m:e>
                  <m:sub>
                    <m:r>
                      <a:rPr lang="en-US" sz="2900" b="0" i="1" kern="1200" smtClean="0">
                        <a:latin typeface="Cambria Math" panose="02040503050406030204" pitchFamily="18" charset="0"/>
                      </a:rPr>
                      <m:t>01</m:t>
                    </m:r>
                  </m:sub>
                </m:sSub>
              </m:oMath>
            </m:oMathPara>
          </a14:m>
          <a:endParaRPr lang="en-US" sz="2900" kern="1200" dirty="0"/>
        </a:p>
      </dsp:txBody>
      <dsp:txXfrm>
        <a:off x="1124494" y="20327"/>
        <a:ext cx="1331545" cy="645684"/>
      </dsp:txXfrm>
    </dsp:sp>
    <dsp:sp modelId="{55E1F0A5-2B1E-43F9-BCB3-80411D079B58}">
      <dsp:nvSpPr>
        <dsp:cNvPr id="0" name=""/>
        <dsp:cNvSpPr/>
      </dsp:nvSpPr>
      <dsp:spPr>
        <a:xfrm>
          <a:off x="1241578" y="686099"/>
          <a:ext cx="137172" cy="514395"/>
        </a:xfrm>
        <a:custGeom>
          <a:avLst/>
          <a:gdLst/>
          <a:ahLst/>
          <a:cxnLst/>
          <a:rect l="0" t="0" r="0" b="0"/>
          <a:pathLst>
            <a:path>
              <a:moveTo>
                <a:pt x="0" y="0"/>
              </a:moveTo>
              <a:lnTo>
                <a:pt x="0" y="514395"/>
              </a:lnTo>
              <a:lnTo>
                <a:pt x="137172" y="5143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66756-E957-410E-942B-726BB563ACD1}">
      <dsp:nvSpPr>
        <dsp:cNvPr id="0" name=""/>
        <dsp:cNvSpPr/>
      </dsp:nvSpPr>
      <dsp:spPr>
        <a:xfrm>
          <a:off x="1378750" y="857565"/>
          <a:ext cx="1097377" cy="6858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𝑝</m:t>
                    </m:r>
                  </m:e>
                  <m:sub>
                    <m:r>
                      <a:rPr lang="en-US" sz="2900" b="0" i="1" kern="1200" smtClean="0">
                        <a:latin typeface="Cambria Math" panose="02040503050406030204" pitchFamily="18" charset="0"/>
                      </a:rPr>
                      <m:t>1</m:t>
                    </m:r>
                  </m:sub>
                </m:sSub>
              </m:oMath>
            </m:oMathPara>
          </a14:m>
          <a:endParaRPr lang="en-US" sz="2900" kern="1200" dirty="0"/>
        </a:p>
      </dsp:txBody>
      <dsp:txXfrm>
        <a:off x="1398838" y="877653"/>
        <a:ext cx="1057201" cy="645684"/>
      </dsp:txXfrm>
    </dsp:sp>
    <dsp:sp modelId="{DBC7BC19-B3AC-4BFA-8C74-28B91A859786}">
      <dsp:nvSpPr>
        <dsp:cNvPr id="0" name=""/>
        <dsp:cNvSpPr/>
      </dsp:nvSpPr>
      <dsp:spPr>
        <a:xfrm>
          <a:off x="2819058" y="239"/>
          <a:ext cx="1371721" cy="6858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𝐻</m:t>
                    </m:r>
                  </m:e>
                  <m:sub>
                    <m:r>
                      <a:rPr lang="en-US" sz="2900" b="0" i="1" kern="1200" smtClean="0">
                        <a:latin typeface="Cambria Math" panose="02040503050406030204" pitchFamily="18" charset="0"/>
                      </a:rPr>
                      <m:t>02</m:t>
                    </m:r>
                  </m:sub>
                </m:sSub>
              </m:oMath>
            </m:oMathPara>
          </a14:m>
          <a:endParaRPr lang="en-US" sz="2900" kern="1200" dirty="0"/>
        </a:p>
      </dsp:txBody>
      <dsp:txXfrm>
        <a:off x="2839146" y="20327"/>
        <a:ext cx="1331545" cy="645684"/>
      </dsp:txXfrm>
    </dsp:sp>
    <dsp:sp modelId="{D10339E5-4BCD-47BF-B7E4-F3536151B47E}">
      <dsp:nvSpPr>
        <dsp:cNvPr id="0" name=""/>
        <dsp:cNvSpPr/>
      </dsp:nvSpPr>
      <dsp:spPr>
        <a:xfrm>
          <a:off x="2956230" y="686099"/>
          <a:ext cx="137172" cy="514395"/>
        </a:xfrm>
        <a:custGeom>
          <a:avLst/>
          <a:gdLst/>
          <a:ahLst/>
          <a:cxnLst/>
          <a:rect l="0" t="0" r="0" b="0"/>
          <a:pathLst>
            <a:path>
              <a:moveTo>
                <a:pt x="0" y="0"/>
              </a:moveTo>
              <a:lnTo>
                <a:pt x="0" y="514395"/>
              </a:lnTo>
              <a:lnTo>
                <a:pt x="137172" y="5143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6809C-C1AB-42A7-AF38-0D6E5AE40F49}">
      <dsp:nvSpPr>
        <dsp:cNvPr id="0" name=""/>
        <dsp:cNvSpPr/>
      </dsp:nvSpPr>
      <dsp:spPr>
        <a:xfrm>
          <a:off x="3093402" y="857565"/>
          <a:ext cx="1097377" cy="6858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𝑝</m:t>
                    </m:r>
                  </m:e>
                  <m:sub>
                    <m:r>
                      <a:rPr lang="en-US" sz="2900" b="0" i="1" kern="1200" smtClean="0">
                        <a:latin typeface="Cambria Math" panose="02040503050406030204" pitchFamily="18" charset="0"/>
                      </a:rPr>
                      <m:t>2</m:t>
                    </m:r>
                  </m:sub>
                </m:sSub>
              </m:oMath>
            </m:oMathPara>
          </a14:m>
          <a:endParaRPr lang="en-US" sz="2900" kern="1200" dirty="0"/>
        </a:p>
      </dsp:txBody>
      <dsp:txXfrm>
        <a:off x="3113490" y="877653"/>
        <a:ext cx="1057201" cy="645684"/>
      </dsp:txXfrm>
    </dsp:sp>
    <dsp:sp modelId="{7CA6C252-05CB-49A4-A247-083A3A1E47A7}">
      <dsp:nvSpPr>
        <dsp:cNvPr id="0" name=""/>
        <dsp:cNvSpPr/>
      </dsp:nvSpPr>
      <dsp:spPr>
        <a:xfrm>
          <a:off x="4533710" y="239"/>
          <a:ext cx="1371721" cy="6858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t>
          </a:r>
        </a:p>
      </dsp:txBody>
      <dsp:txXfrm>
        <a:off x="4553798" y="20327"/>
        <a:ext cx="1331545" cy="645684"/>
      </dsp:txXfrm>
    </dsp:sp>
    <dsp:sp modelId="{6BBB4081-BBCE-4C57-88F8-09819266CEF3}">
      <dsp:nvSpPr>
        <dsp:cNvPr id="0" name=""/>
        <dsp:cNvSpPr/>
      </dsp:nvSpPr>
      <dsp:spPr>
        <a:xfrm>
          <a:off x="6248362" y="239"/>
          <a:ext cx="1371721" cy="6858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𝐻</m:t>
                    </m:r>
                  </m:e>
                  <m:sub>
                    <m:r>
                      <a:rPr lang="en-US" sz="2900" b="0" i="1" kern="1200" smtClean="0">
                        <a:latin typeface="Cambria Math" panose="02040503050406030204" pitchFamily="18" charset="0"/>
                      </a:rPr>
                      <m:t>0</m:t>
                    </m:r>
                    <m:r>
                      <a:rPr lang="en-US" sz="2900" b="0" i="1" kern="1200" smtClean="0">
                        <a:latin typeface="Cambria Math" panose="02040503050406030204" pitchFamily="18" charset="0"/>
                      </a:rPr>
                      <m:t>𝑁</m:t>
                    </m:r>
                  </m:sub>
                </m:sSub>
              </m:oMath>
            </m:oMathPara>
          </a14:m>
          <a:endParaRPr lang="en-US" sz="2900" kern="1200" dirty="0"/>
        </a:p>
      </dsp:txBody>
      <dsp:txXfrm>
        <a:off x="6268450" y="20327"/>
        <a:ext cx="1331545" cy="645684"/>
      </dsp:txXfrm>
    </dsp:sp>
    <dsp:sp modelId="{707DD3F4-123B-4BDD-945D-9653A75282A3}">
      <dsp:nvSpPr>
        <dsp:cNvPr id="0" name=""/>
        <dsp:cNvSpPr/>
      </dsp:nvSpPr>
      <dsp:spPr>
        <a:xfrm>
          <a:off x="6385534" y="686099"/>
          <a:ext cx="137172" cy="514395"/>
        </a:xfrm>
        <a:custGeom>
          <a:avLst/>
          <a:gdLst/>
          <a:ahLst/>
          <a:cxnLst/>
          <a:rect l="0" t="0" r="0" b="0"/>
          <a:pathLst>
            <a:path>
              <a:moveTo>
                <a:pt x="0" y="0"/>
              </a:moveTo>
              <a:lnTo>
                <a:pt x="0" y="514395"/>
              </a:lnTo>
              <a:lnTo>
                <a:pt x="137172" y="5143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3C81B9-3A2A-4F31-82CD-AC9FA5F35A45}">
      <dsp:nvSpPr>
        <dsp:cNvPr id="0" name=""/>
        <dsp:cNvSpPr/>
      </dsp:nvSpPr>
      <dsp:spPr>
        <a:xfrm>
          <a:off x="6522706" y="857565"/>
          <a:ext cx="1097377" cy="6858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900" b="0" i="1" kern="1200" smtClean="0">
                        <a:latin typeface="Cambria Math" panose="02040503050406030204" pitchFamily="18" charset="0"/>
                      </a:rPr>
                    </m:ctrlPr>
                  </m:sSubPr>
                  <m:e>
                    <m:r>
                      <a:rPr lang="en-US" sz="2900" b="0" i="1" kern="1200" smtClean="0">
                        <a:latin typeface="Cambria Math" panose="02040503050406030204" pitchFamily="18" charset="0"/>
                      </a:rPr>
                      <m:t>𝑝</m:t>
                    </m:r>
                  </m:e>
                  <m:sub>
                    <m:r>
                      <a:rPr lang="en-US" sz="2900" b="0" i="1" kern="1200" smtClean="0">
                        <a:latin typeface="Cambria Math" panose="02040503050406030204" pitchFamily="18" charset="0"/>
                      </a:rPr>
                      <m:t>𝑁</m:t>
                    </m:r>
                  </m:sub>
                </m:sSub>
              </m:oMath>
            </m:oMathPara>
          </a14:m>
          <a:endParaRPr lang="en-US" sz="2900" kern="1200" dirty="0"/>
        </a:p>
      </dsp:txBody>
      <dsp:txXfrm>
        <a:off x="6542794" y="877653"/>
        <a:ext cx="1057201" cy="6456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D2433-BA49-4E5C-BF77-47101EB58608}"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30ED2-1FAA-47C5-84E3-907BD6788EA7}" type="slidenum">
              <a:rPr lang="en-US" smtClean="0"/>
              <a:t>‹#›</a:t>
            </a:fld>
            <a:endParaRPr lang="en-US"/>
          </a:p>
        </p:txBody>
      </p:sp>
    </p:spTree>
    <p:extLst>
      <p:ext uri="{BB962C8B-B14F-4D97-AF65-F5344CB8AC3E}">
        <p14:creationId xmlns:p14="http://schemas.microsoft.com/office/powerpoint/2010/main" val="399798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the custom of using </a:t>
            </a:r>
            <a:r>
              <a:rPr lang="en-US" sz="1200" b="0" i="0" kern="1200" dirty="0" err="1">
                <a:solidFill>
                  <a:schemeClr val="tx1"/>
                </a:solidFill>
                <a:effectLst/>
                <a:latin typeface="+mn-lt"/>
                <a:ea typeface="+mn-ea"/>
                <a:cs typeface="+mn-cs"/>
              </a:rPr>
              <a:t>multiplt</a:t>
            </a:r>
            <a:r>
              <a:rPr lang="en-US" sz="1200" b="0" i="0" kern="1200" dirty="0">
                <a:solidFill>
                  <a:schemeClr val="tx1"/>
                </a:solidFill>
                <a:effectLst/>
                <a:latin typeface="+mn-lt"/>
                <a:ea typeface="+mn-ea"/>
                <a:cs typeface="+mn-cs"/>
              </a:rPr>
              <a:t> datasets</a:t>
            </a:r>
            <a:endParaRPr lang="en-US" dirty="0"/>
          </a:p>
        </p:txBody>
      </p:sp>
      <p:sp>
        <p:nvSpPr>
          <p:cNvPr id="4" name="Slide Number Placeholder 3"/>
          <p:cNvSpPr>
            <a:spLocks noGrp="1"/>
          </p:cNvSpPr>
          <p:nvPr>
            <p:ph type="sldNum" sz="quarter" idx="10"/>
          </p:nvPr>
        </p:nvSpPr>
        <p:spPr/>
        <p:txBody>
          <a:bodyPr/>
          <a:lstStyle/>
          <a:p>
            <a:fld id="{41830ED2-1FAA-47C5-84E3-907BD6788EA7}" type="slidenum">
              <a:rPr lang="en-US" smtClean="0"/>
              <a:t>1</a:t>
            </a:fld>
            <a:endParaRPr lang="en-US"/>
          </a:p>
        </p:txBody>
      </p:sp>
    </p:spTree>
    <p:extLst>
      <p:ext uri="{BB962C8B-B14F-4D97-AF65-F5344CB8AC3E}">
        <p14:creationId xmlns:p14="http://schemas.microsoft.com/office/powerpoint/2010/main" val="372516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להגיד</a:t>
            </a:r>
            <a:r>
              <a:rPr lang="he-IL" baseline="0" dirty="0"/>
              <a:t> שיכול להיות </a:t>
            </a:r>
            <a:r>
              <a:rPr lang="he-IL" baseline="0" dirty="0" err="1"/>
              <a:t>שהסיגניפיקנטיות</a:t>
            </a:r>
            <a:r>
              <a:rPr lang="he-IL" baseline="0" dirty="0"/>
              <a:t> נבעה רק מכך שהאלגוריתם טוב על </a:t>
            </a:r>
            <a:r>
              <a:rPr lang="he-IL" baseline="0" dirty="0" err="1"/>
              <a:t>איזשהי</a:t>
            </a:r>
            <a:r>
              <a:rPr lang="he-IL" baseline="0" dirty="0"/>
              <a:t> שפה אזוטרית בצורה </a:t>
            </a:r>
            <a:r>
              <a:rPr lang="he-IL" baseline="0" dirty="0" err="1"/>
              <a:t>סיגניפיקנטית</a:t>
            </a:r>
            <a:r>
              <a:rPr lang="he-IL" baseline="0" dirty="0"/>
              <a:t> ובעצם על מרבית השפות הוא לא </a:t>
            </a:r>
            <a:r>
              <a:rPr lang="he-IL" baseline="0" dirty="0" err="1"/>
              <a:t>סיגניפיקנטי</a:t>
            </a:r>
            <a:r>
              <a:rPr lang="he-IL" baseline="0" dirty="0"/>
              <a:t>, ולכן זה לא בטוח אלגוריתם שנרצה להשתמש בו</a:t>
            </a:r>
            <a:endParaRPr lang="en-US" dirty="0"/>
          </a:p>
        </p:txBody>
      </p:sp>
      <p:sp>
        <p:nvSpPr>
          <p:cNvPr id="4" name="Slide Number Placeholder 3"/>
          <p:cNvSpPr>
            <a:spLocks noGrp="1"/>
          </p:cNvSpPr>
          <p:nvPr>
            <p:ph type="sldNum" sz="quarter" idx="10"/>
          </p:nvPr>
        </p:nvSpPr>
        <p:spPr/>
        <p:txBody>
          <a:bodyPr/>
          <a:lstStyle/>
          <a:p>
            <a:fld id="{41830ED2-1FAA-47C5-84E3-907BD6788EA7}" type="slidenum">
              <a:rPr lang="en-US" smtClean="0"/>
              <a:t>4</a:t>
            </a:fld>
            <a:endParaRPr lang="en-US"/>
          </a:p>
        </p:txBody>
      </p:sp>
    </p:spTree>
    <p:extLst>
      <p:ext uri="{BB962C8B-B14F-4D97-AF65-F5344CB8AC3E}">
        <p14:creationId xmlns:p14="http://schemas.microsoft.com/office/powerpoint/2010/main" val="318853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To check why this happens let us first define the types of error we can make using statistical significance hypothesis testing</a:t>
            </a:r>
            <a:endParaRPr lang="he-IL" dirty="0"/>
          </a:p>
        </p:txBody>
      </p:sp>
      <p:sp>
        <p:nvSpPr>
          <p:cNvPr id="4" name="מציין מיקום של מספר שקופית 3"/>
          <p:cNvSpPr>
            <a:spLocks noGrp="1"/>
          </p:cNvSpPr>
          <p:nvPr>
            <p:ph type="sldNum" sz="quarter" idx="10"/>
          </p:nvPr>
        </p:nvSpPr>
        <p:spPr/>
        <p:txBody>
          <a:bodyPr/>
          <a:lstStyle/>
          <a:p>
            <a:fld id="{41830ED2-1FAA-47C5-84E3-907BD6788EA7}" type="slidenum">
              <a:rPr lang="en-US" smtClean="0"/>
              <a:t>9</a:t>
            </a:fld>
            <a:endParaRPr lang="en-US"/>
          </a:p>
        </p:txBody>
      </p:sp>
    </p:spTree>
    <p:extLst>
      <p:ext uri="{BB962C8B-B14F-4D97-AF65-F5344CB8AC3E}">
        <p14:creationId xmlns:p14="http://schemas.microsoft.com/office/powerpoint/2010/main" val="292537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We want to predict as precisely as we can the number k</a:t>
            </a:r>
          </a:p>
          <a:p>
            <a:r>
              <a:rPr lang="en-US" dirty="0"/>
              <a:t>We will do so in steps, where in each step we will ask ourselves if k is upper bounded by the number u, or equivalently</a:t>
            </a:r>
            <a:endParaRPr lang="he-IL" dirty="0"/>
          </a:p>
        </p:txBody>
      </p:sp>
      <p:sp>
        <p:nvSpPr>
          <p:cNvPr id="4" name="מציין מיקום של מספר שקופית 3"/>
          <p:cNvSpPr>
            <a:spLocks noGrp="1"/>
          </p:cNvSpPr>
          <p:nvPr>
            <p:ph type="sldNum" sz="quarter" idx="10"/>
          </p:nvPr>
        </p:nvSpPr>
        <p:spPr/>
        <p:txBody>
          <a:bodyPr/>
          <a:lstStyle/>
          <a:p>
            <a:fld id="{41830ED2-1FAA-47C5-84E3-907BD6788EA7}" type="slidenum">
              <a:rPr lang="en-US" smtClean="0"/>
              <a:t>14</a:t>
            </a:fld>
            <a:endParaRPr lang="en-US"/>
          </a:p>
        </p:txBody>
      </p:sp>
    </p:spTree>
    <p:extLst>
      <p:ext uri="{BB962C8B-B14F-4D97-AF65-F5344CB8AC3E}">
        <p14:creationId xmlns:p14="http://schemas.microsoft.com/office/powerpoint/2010/main" val="2207112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kern="1200" dirty="0">
                <a:solidFill>
                  <a:schemeClr val="tx1"/>
                </a:solidFill>
                <a:effectLst/>
                <a:latin typeface="+mn-lt"/>
                <a:ea typeface="+mn-ea"/>
                <a:cs typeface="+mn-cs"/>
              </a:rPr>
              <a:t>(א) זה מפתיע אבל מדד נכון יכול לספור מספר גדול יותר של מקרים </a:t>
            </a:r>
            <a:r>
              <a:rPr lang="he-IL" sz="1200" b="0" i="0" kern="1200" dirty="0" err="1">
                <a:solidFill>
                  <a:schemeClr val="tx1"/>
                </a:solidFill>
                <a:effectLst/>
                <a:latin typeface="+mn-lt"/>
                <a:ea typeface="+mn-ea"/>
                <a:cs typeface="+mn-cs"/>
              </a:rPr>
              <a:t>סיגניפיקנטיים</a:t>
            </a:r>
            <a:r>
              <a:rPr lang="he-IL" sz="1200" b="0" i="0" kern="1200" dirty="0">
                <a:solidFill>
                  <a:schemeClr val="tx1"/>
                </a:solidFill>
                <a:effectLst/>
                <a:latin typeface="+mn-lt"/>
                <a:ea typeface="+mn-ea"/>
                <a:cs typeface="+mn-cs"/>
              </a:rPr>
              <a:t> מההשוואה הפשוטה. ו (ב) שיש הגיון בכך שספירה נותנת תוצאה גבוהה יותר מזיהוי כי זיהוי דורש יותר אינפורמציה. אלו נקודות שקשה מאד להבין בשיטות האלה וכדאי להתעכב עליהן (גם אם זה דורש עוד שקף). כדאי גם להגיד </a:t>
            </a:r>
            <a:r>
              <a:rPr lang="he-IL" sz="1200" b="0" i="0" kern="1200" dirty="0" err="1">
                <a:solidFill>
                  <a:schemeClr val="tx1"/>
                </a:solidFill>
                <a:effectLst/>
                <a:latin typeface="+mn-lt"/>
                <a:ea typeface="+mn-ea"/>
                <a:cs typeface="+mn-cs"/>
              </a:rPr>
              <a:t>שהתמשת</a:t>
            </a:r>
            <a:r>
              <a:rPr lang="he-IL" sz="1200" b="0" i="0" kern="1200" dirty="0">
                <a:solidFill>
                  <a:schemeClr val="tx1"/>
                </a:solidFill>
                <a:effectLst/>
                <a:latin typeface="+mn-lt"/>
                <a:ea typeface="+mn-ea"/>
                <a:cs typeface="+mn-cs"/>
              </a:rPr>
              <a:t> ב </a:t>
            </a:r>
            <a:r>
              <a:rPr lang="en-US" sz="1200" b="0" i="0" kern="1200" dirty="0">
                <a:solidFill>
                  <a:schemeClr val="tx1"/>
                </a:solidFill>
                <a:effectLst/>
                <a:latin typeface="+mn-lt"/>
                <a:ea typeface="+mn-ea"/>
                <a:cs typeface="+mn-cs"/>
              </a:rPr>
              <a:t>K-fisher </a:t>
            </a:r>
            <a:r>
              <a:rPr lang="he-IL" sz="1200" b="0" i="0" kern="1200" dirty="0">
                <a:solidFill>
                  <a:schemeClr val="tx1"/>
                </a:solidFill>
                <a:effectLst/>
                <a:latin typeface="+mn-lt"/>
                <a:ea typeface="+mn-ea"/>
                <a:cs typeface="+mn-cs"/>
              </a:rPr>
              <a:t>באנליזה שבשקף.</a:t>
            </a:r>
            <a:endParaRPr lang="en-US" dirty="0"/>
          </a:p>
        </p:txBody>
      </p:sp>
      <p:sp>
        <p:nvSpPr>
          <p:cNvPr id="4" name="Slide Number Placeholder 3"/>
          <p:cNvSpPr>
            <a:spLocks noGrp="1"/>
          </p:cNvSpPr>
          <p:nvPr>
            <p:ph type="sldNum" sz="quarter" idx="10"/>
          </p:nvPr>
        </p:nvSpPr>
        <p:spPr/>
        <p:txBody>
          <a:bodyPr/>
          <a:lstStyle/>
          <a:p>
            <a:fld id="{41830ED2-1FAA-47C5-84E3-907BD6788EA7}" type="slidenum">
              <a:rPr lang="en-US" smtClean="0"/>
              <a:t>21</a:t>
            </a:fld>
            <a:endParaRPr lang="en-US"/>
          </a:p>
        </p:txBody>
      </p:sp>
    </p:spTree>
    <p:extLst>
      <p:ext uri="{BB962C8B-B14F-4D97-AF65-F5344CB8AC3E}">
        <p14:creationId xmlns:p14="http://schemas.microsoft.com/office/powerpoint/2010/main" val="2650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kern="1200" dirty="0">
                <a:solidFill>
                  <a:schemeClr val="tx1"/>
                </a:solidFill>
                <a:effectLst/>
                <a:latin typeface="+mn-lt"/>
                <a:ea typeface="+mn-ea"/>
                <a:cs typeface="+mn-cs"/>
              </a:rPr>
              <a:t>סיכום ביניים: החלק של הסיפור לא שלם וצריך שהוא יהיה מאד ברור. זאת ההזדמנות שלך לגרום לקהילת ה </a:t>
            </a:r>
            <a:r>
              <a:rPr lang="en-US" sz="1200" b="0" i="0" kern="1200" dirty="0">
                <a:solidFill>
                  <a:schemeClr val="tx1"/>
                </a:solidFill>
                <a:effectLst/>
                <a:latin typeface="+mn-lt"/>
                <a:ea typeface="+mn-ea"/>
                <a:cs typeface="+mn-cs"/>
              </a:rPr>
              <a:t>ACL </a:t>
            </a:r>
            <a:r>
              <a:rPr lang="he-IL" sz="1200" b="0" i="0" kern="1200" dirty="0">
                <a:solidFill>
                  <a:schemeClr val="tx1"/>
                </a:solidFill>
                <a:effectLst/>
                <a:latin typeface="+mn-lt"/>
                <a:ea typeface="+mn-ea"/>
                <a:cs typeface="+mn-cs"/>
              </a:rPr>
              <a:t>להשתמש בעבודה שלך ואסור לפספס את זה. אנשים לא בהכרח מבינים שיש כאן בעיה. צריך להקדיש את רוב הזמן ל </a:t>
            </a:r>
            <a:r>
              <a:rPr lang="en-US" sz="1200" b="0" i="0" kern="1200" dirty="0">
                <a:solidFill>
                  <a:schemeClr val="tx1"/>
                </a:solidFill>
                <a:effectLst/>
                <a:latin typeface="+mn-lt"/>
                <a:ea typeface="+mn-ea"/>
                <a:cs typeface="+mn-cs"/>
              </a:rPr>
              <a:t>High level. </a:t>
            </a:r>
            <a:r>
              <a:rPr lang="he-IL" sz="1200" b="0" i="0" kern="1200" dirty="0">
                <a:solidFill>
                  <a:schemeClr val="tx1"/>
                </a:solidFill>
                <a:effectLst/>
                <a:latin typeface="+mn-lt"/>
                <a:ea typeface="+mn-ea"/>
                <a:cs typeface="+mn-cs"/>
              </a:rPr>
              <a:t>את הפרטים הטכניים אף אחד לא יבין במסגרת הזמן שיש לך. אבל את מציגה אותם כדי שידעו שעשית עבודה רצינית וירצו לקרוא עוד.</a:t>
            </a:r>
          </a:p>
          <a:p>
            <a:pPr rtl="1"/>
            <a:br>
              <a:rPr lang="he-IL" sz="1200" b="0" i="0" kern="1200" dirty="0">
                <a:solidFill>
                  <a:schemeClr val="tx1"/>
                </a:solidFill>
                <a:effectLst/>
                <a:latin typeface="+mn-lt"/>
                <a:ea typeface="+mn-ea"/>
                <a:cs typeface="+mn-cs"/>
              </a:rPr>
            </a:br>
            <a:endParaRPr lang="he-IL" sz="1200" b="0" i="0" kern="1200" dirty="0">
              <a:solidFill>
                <a:schemeClr val="tx1"/>
              </a:solidFill>
              <a:effectLst/>
              <a:latin typeface="+mn-lt"/>
              <a:ea typeface="+mn-ea"/>
              <a:cs typeface="+mn-cs"/>
            </a:endParaRPr>
          </a:p>
          <a:p>
            <a:pPr rtl="1"/>
            <a:r>
              <a:rPr lang="he-IL" sz="1200" b="0" i="0" kern="1200" dirty="0">
                <a:solidFill>
                  <a:schemeClr val="tx1"/>
                </a:solidFill>
                <a:effectLst/>
                <a:latin typeface="+mn-lt"/>
                <a:ea typeface="+mn-ea"/>
                <a:cs typeface="+mn-cs"/>
              </a:rPr>
              <a:t>בשלב הזה שווה להגיד שיש במאמר את כל הפרטים הסטטיסטיים ושאת לא תוכלי לתאר את </a:t>
            </a:r>
            <a:r>
              <a:rPr lang="he-IL" sz="1200" b="0" i="0" kern="1200" dirty="0" err="1">
                <a:solidFill>
                  <a:schemeClr val="tx1"/>
                </a:solidFill>
                <a:effectLst/>
                <a:latin typeface="+mn-lt"/>
                <a:ea typeface="+mn-ea"/>
                <a:cs typeface="+mn-cs"/>
              </a:rPr>
              <a:t>הכל</a:t>
            </a:r>
            <a:r>
              <a:rPr lang="he-IL" sz="1200" b="0" i="0" kern="1200" dirty="0">
                <a:solidFill>
                  <a:schemeClr val="tx1"/>
                </a:solidFill>
                <a:effectLst/>
                <a:latin typeface="+mn-lt"/>
                <a:ea typeface="+mn-ea"/>
                <a:cs typeface="+mn-cs"/>
              </a:rPr>
              <a:t> במסגרת הזמן הזאת בלי לשעמם את הקהל בפרטים טכניים שהוא לא יכול להבין בפורמט של הרצאה. אז את תתני את זה ממעוף הציפור ואז תדגימי קצת מה קורה בתחום שלנו בהקשר הזה (ותזכירי כבר עכשיו את שמות האפליקציות). זה מעודד את הקהל להישאר ולצלוח את החלק הטכני שמשעמם אותו בפורמט הזה.</a:t>
            </a:r>
            <a:br>
              <a:rPr lang="he-IL" sz="1200" b="0" i="0" kern="1200" dirty="0">
                <a:solidFill>
                  <a:schemeClr val="tx1"/>
                </a:solidFill>
                <a:effectLst/>
                <a:latin typeface="+mn-lt"/>
                <a:ea typeface="+mn-ea"/>
                <a:cs typeface="+mn-cs"/>
              </a:rPr>
            </a:br>
            <a:endParaRPr lang="he-IL" sz="1200" b="0" i="0" kern="1200" dirty="0">
              <a:solidFill>
                <a:schemeClr val="tx1"/>
              </a:solidFill>
              <a:effectLst/>
              <a:latin typeface="+mn-lt"/>
              <a:ea typeface="+mn-ea"/>
              <a:cs typeface="+mn-cs"/>
            </a:endParaRPr>
          </a:p>
          <a:p>
            <a:br>
              <a:rPr lang="he-IL" dirty="0"/>
            </a:br>
            <a:endParaRPr lang="en-US" dirty="0"/>
          </a:p>
        </p:txBody>
      </p:sp>
      <p:sp>
        <p:nvSpPr>
          <p:cNvPr id="4" name="Slide Number Placeholder 3"/>
          <p:cNvSpPr>
            <a:spLocks noGrp="1"/>
          </p:cNvSpPr>
          <p:nvPr>
            <p:ph type="sldNum" sz="quarter" idx="10"/>
          </p:nvPr>
        </p:nvSpPr>
        <p:spPr/>
        <p:txBody>
          <a:bodyPr/>
          <a:lstStyle/>
          <a:p>
            <a:fld id="{41830ED2-1FAA-47C5-84E3-907BD6788EA7}" type="slidenum">
              <a:rPr lang="en-US" smtClean="0"/>
              <a:t>22</a:t>
            </a:fld>
            <a:endParaRPr lang="en-US"/>
          </a:p>
        </p:txBody>
      </p:sp>
    </p:spTree>
    <p:extLst>
      <p:ext uri="{BB962C8B-B14F-4D97-AF65-F5344CB8AC3E}">
        <p14:creationId xmlns:p14="http://schemas.microsoft.com/office/powerpoint/2010/main" val="234097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DE6118-2437-4B30-8E3C-4D2BE6020583}" type="datetimeFigureOut">
              <a:rPr lang="en-US" smtClean="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5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5666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132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5804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8125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8370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7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864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1930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0892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097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7/15/2018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4150734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xml"/><Relationship Id="rId3" Type="http://schemas.openxmlformats.org/officeDocument/2006/relationships/image" Target="../media/image14.png"/><Relationship Id="rId7" Type="http://schemas.openxmlformats.org/officeDocument/2006/relationships/diagramQuickStyle" Target="../diagrams/quickStyle2.xml"/><Relationship Id="rId12"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15.png"/><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0.png"/><Relationship Id="rId7" Type="http://schemas.openxmlformats.org/officeDocument/2006/relationships/diagramColors" Target="../diagrams/colors3.xml"/><Relationship Id="rId12" Type="http://schemas.openxmlformats.org/officeDocument/2006/relationships/diagramColors" Target="../diagrams/colors3.xml"/><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diagramLayout" Target="../diagrams/layout3.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1783"/>
            <a:ext cx="9144000" cy="2168179"/>
          </a:xfrm>
          <a:noFill/>
        </p:spPr>
        <p:txBody>
          <a:bodyPr>
            <a:noAutofit/>
          </a:bodyPr>
          <a:lstStyle/>
          <a:p>
            <a:r>
              <a:rPr lang="en-US" sz="4800" b="1" dirty="0">
                <a:latin typeface="Arial Narrow" panose="020B0606020202030204" pitchFamily="34" charset="0"/>
              </a:rPr>
              <a:t>Replicability Analysis for NLP: </a:t>
            </a:r>
            <a:r>
              <a:rPr lang="en-US" sz="4400" b="1" dirty="0">
                <a:latin typeface="Arial Narrow" panose="020B0606020202030204" pitchFamily="34" charset="0"/>
              </a:rPr>
              <a:t>Testing Significance with Multiple Datasets</a:t>
            </a:r>
          </a:p>
        </p:txBody>
      </p:sp>
      <p:sp>
        <p:nvSpPr>
          <p:cNvPr id="3" name="Subtitle 2"/>
          <p:cNvSpPr>
            <a:spLocks noGrp="1"/>
          </p:cNvSpPr>
          <p:nvPr>
            <p:ph type="subTitle" idx="1"/>
          </p:nvPr>
        </p:nvSpPr>
        <p:spPr>
          <a:xfrm>
            <a:off x="1524000" y="3920087"/>
            <a:ext cx="9144000" cy="910327"/>
          </a:xfrm>
          <a:noFill/>
        </p:spPr>
        <p:txBody>
          <a:bodyPr>
            <a:normAutofit/>
          </a:bodyPr>
          <a:lstStyle/>
          <a:p>
            <a:r>
              <a:rPr lang="en-US" b="1" dirty="0" err="1">
                <a:latin typeface="Arial Narrow" panose="020B0606020202030204" pitchFamily="34" charset="0"/>
              </a:rPr>
              <a:t>Rotem</a:t>
            </a:r>
            <a:r>
              <a:rPr lang="en-US" b="1" dirty="0">
                <a:latin typeface="Arial Narrow" panose="020B0606020202030204" pitchFamily="34" charset="0"/>
              </a:rPr>
              <a:t> </a:t>
            </a:r>
            <a:r>
              <a:rPr lang="en-US" b="1" dirty="0" err="1">
                <a:latin typeface="Arial Narrow" panose="020B0606020202030204" pitchFamily="34" charset="0"/>
              </a:rPr>
              <a:t>Dror</a:t>
            </a:r>
            <a:r>
              <a:rPr lang="en-US" dirty="0">
                <a:latin typeface="Arial Narrow" panose="020B0606020202030204" pitchFamily="34" charset="0"/>
              </a:rPr>
              <a:t>, </a:t>
            </a:r>
            <a:r>
              <a:rPr lang="en-US" dirty="0" err="1">
                <a:latin typeface="Arial Narrow" panose="020B0606020202030204" pitchFamily="34" charset="0"/>
              </a:rPr>
              <a:t>Gili</a:t>
            </a:r>
            <a:r>
              <a:rPr lang="en-US" dirty="0">
                <a:latin typeface="Arial Narrow" panose="020B0606020202030204" pitchFamily="34" charset="0"/>
              </a:rPr>
              <a:t> </a:t>
            </a:r>
            <a:r>
              <a:rPr lang="en-US" dirty="0" err="1">
                <a:latin typeface="Arial Narrow" panose="020B0606020202030204" pitchFamily="34" charset="0"/>
              </a:rPr>
              <a:t>Baumer</a:t>
            </a:r>
            <a:r>
              <a:rPr lang="en-US" dirty="0">
                <a:latin typeface="Arial Narrow" panose="020B0606020202030204" pitchFamily="34" charset="0"/>
              </a:rPr>
              <a:t>, Marina </a:t>
            </a:r>
            <a:r>
              <a:rPr lang="en-US" dirty="0" err="1">
                <a:latin typeface="Arial Narrow" panose="020B0606020202030204" pitchFamily="34" charset="0"/>
              </a:rPr>
              <a:t>Bogomolov</a:t>
            </a:r>
            <a:r>
              <a:rPr lang="en-US" dirty="0">
                <a:latin typeface="Arial Narrow" panose="020B0606020202030204" pitchFamily="34" charset="0"/>
              </a:rPr>
              <a:t>, and </a:t>
            </a:r>
            <a:r>
              <a:rPr lang="en-US" dirty="0" err="1">
                <a:latin typeface="Arial Narrow" panose="020B0606020202030204" pitchFamily="34" charset="0"/>
              </a:rPr>
              <a:t>Roi</a:t>
            </a:r>
            <a:r>
              <a:rPr lang="en-US" dirty="0">
                <a:latin typeface="Arial Narrow" panose="020B0606020202030204" pitchFamily="34" charset="0"/>
              </a:rPr>
              <a:t> </a:t>
            </a:r>
            <a:r>
              <a:rPr lang="en-US" dirty="0" err="1">
                <a:latin typeface="Arial Narrow" panose="020B0606020202030204" pitchFamily="34" charset="0"/>
              </a:rPr>
              <a:t>Reichart</a:t>
            </a:r>
            <a:endParaRPr lang="en-US" dirty="0">
              <a:latin typeface="Arial Narrow" panose="020B0606020202030204" pitchFamily="34" charset="0"/>
            </a:endParaRPr>
          </a:p>
          <a:p>
            <a:r>
              <a:rPr lang="en-US" dirty="0">
                <a:latin typeface="Arial Narrow" panose="020B0606020202030204" pitchFamily="34" charset="0"/>
              </a:rPr>
              <a:t>TACL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935" y="94442"/>
            <a:ext cx="2227155" cy="951829"/>
          </a:xfrm>
          <a:prstGeom prst="rect">
            <a:avLst/>
          </a:prstGeom>
        </p:spPr>
      </p:pic>
      <p:sp>
        <p:nvSpPr>
          <p:cNvPr id="4" name="Rectangle 3"/>
          <p:cNvSpPr/>
          <p:nvPr/>
        </p:nvSpPr>
        <p:spPr>
          <a:xfrm>
            <a:off x="3016727" y="5379687"/>
            <a:ext cx="6158546" cy="461665"/>
          </a:xfrm>
          <a:prstGeom prst="rect">
            <a:avLst/>
          </a:prstGeom>
        </p:spPr>
        <p:txBody>
          <a:bodyPr wrap="square">
            <a:spAutoFit/>
          </a:bodyPr>
          <a:lstStyle/>
          <a:p>
            <a:pPr algn="ctr"/>
            <a:r>
              <a:rPr lang="en-US" sz="2400" dirty="0">
                <a:solidFill>
                  <a:srgbClr val="0070C0"/>
                </a:solidFill>
                <a:latin typeface="Arial Narrow" panose="020B0606020202030204" pitchFamily="34" charset="0"/>
              </a:rPr>
              <a:t>https://github.com/rtmdrr/replicability-analysis-NLP</a:t>
            </a:r>
          </a:p>
        </p:txBody>
      </p:sp>
    </p:spTree>
    <p:extLst>
      <p:ext uri="{BB962C8B-B14F-4D97-AF65-F5344CB8AC3E}">
        <p14:creationId xmlns:p14="http://schemas.microsoft.com/office/powerpoint/2010/main" val="87827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Statistical Significance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3200" b="1" dirty="0">
                    <a:solidFill>
                      <a:srgbClr val="00B0F0"/>
                    </a:solidFill>
                    <a:latin typeface="Arial Narrow" panose="020B0606020202030204" pitchFamily="34" charset="0"/>
                  </a:rPr>
                  <a:t>Type </a:t>
                </a:r>
                <a:r>
                  <a:rPr lang="en-US" b="1" dirty="0">
                    <a:solidFill>
                      <a:srgbClr val="00B0F0"/>
                    </a:solidFill>
                    <a:latin typeface="Arial Narrow" panose="020B0606020202030204" pitchFamily="34" charset="0"/>
                  </a:rPr>
                  <a:t>I </a:t>
                </a:r>
                <a:r>
                  <a:rPr lang="en-US" sz="3200" b="1" dirty="0">
                    <a:solidFill>
                      <a:srgbClr val="00B0F0"/>
                    </a:solidFill>
                    <a:latin typeface="Arial Narrow" panose="020B0606020202030204" pitchFamily="34" charset="0"/>
                  </a:rPr>
                  <a:t>error </a:t>
                </a:r>
                <a:r>
                  <a:rPr lang="en-US" sz="3200" dirty="0">
                    <a:latin typeface="Arial Narrow" panose="020B0606020202030204" pitchFamily="34" charset="0"/>
                  </a:rPr>
                  <a:t>– rejecting the null hypothesis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r>
                  <a:rPr lang="en-US" sz="3200" dirty="0">
                    <a:latin typeface="Arial Narrow" panose="020B0606020202030204" pitchFamily="34" charset="0"/>
                  </a:rPr>
                  <a:t> when it is true</a:t>
                </a:r>
              </a:p>
              <a:p>
                <a:pPr marL="0" indent="0">
                  <a:buNone/>
                </a:pPr>
                <a:endParaRPr lang="en-US" sz="3600" dirty="0">
                  <a:latin typeface="Arial Narrow" panose="020B0606020202030204" pitchFamily="34" charset="0"/>
                </a:endParaRPr>
              </a:p>
              <a:p>
                <a:r>
                  <a:rPr lang="en-US" sz="3200" b="1" dirty="0">
                    <a:solidFill>
                      <a:srgbClr val="00B0F0"/>
                    </a:solidFill>
                    <a:latin typeface="Arial Narrow" panose="020B0606020202030204" pitchFamily="34" charset="0"/>
                  </a:rPr>
                  <a:t>Type</a:t>
                </a:r>
                <a:r>
                  <a:rPr lang="en-US" sz="3600" b="1" dirty="0">
                    <a:solidFill>
                      <a:srgbClr val="00B0F0"/>
                    </a:solidFill>
                    <a:latin typeface="Arial Narrow" panose="020B0606020202030204" pitchFamily="34" charset="0"/>
                  </a:rPr>
                  <a:t> </a:t>
                </a:r>
                <a:r>
                  <a:rPr lang="en-US" sz="3200" b="1" dirty="0">
                    <a:solidFill>
                      <a:srgbClr val="00B0F0"/>
                    </a:solidFill>
                    <a:latin typeface="Arial Narrow" panose="020B0606020202030204" pitchFamily="34" charset="0"/>
                  </a:rPr>
                  <a:t>II error </a:t>
                </a:r>
                <a:r>
                  <a:rPr lang="en-US" sz="3200" dirty="0">
                    <a:latin typeface="Arial Narrow" panose="020B0606020202030204" pitchFamily="34" charset="0"/>
                  </a:rPr>
                  <a:t>–not rejecting the null hypothesis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r>
                  <a:rPr lang="en-US" sz="3200" dirty="0">
                    <a:latin typeface="Arial Narrow" panose="020B0606020202030204" pitchFamily="34" charset="0"/>
                  </a:rPr>
                  <a:t> when the alternative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oMath>
                </a14:m>
                <a:r>
                  <a:rPr lang="en-US" sz="3200" dirty="0">
                    <a:latin typeface="Arial Narrow" panose="020B0606020202030204" pitchFamily="34" charset="0"/>
                  </a:rPr>
                  <a:t> is true</a:t>
                </a:r>
              </a:p>
              <a:p>
                <a:endParaRPr lang="en-US" sz="3200" dirty="0">
                  <a:latin typeface="Arial Narrow" panose="020B0606020202030204" pitchFamily="34" charset="0"/>
                </a:endParaRPr>
              </a:p>
              <a:p>
                <a:r>
                  <a:rPr lang="en-US" sz="3200" b="1" dirty="0">
                    <a:solidFill>
                      <a:srgbClr val="00B0F0"/>
                    </a:solidFill>
                    <a:latin typeface="Arial Narrow" panose="020B0606020202030204" pitchFamily="34" charset="0"/>
                  </a:rPr>
                  <a:t>Significance level </a:t>
                </a:r>
                <a:r>
                  <a:rPr lang="en-US" sz="3200" dirty="0">
                    <a:latin typeface="Arial Narrow" panose="020B0606020202030204" pitchFamily="34" charset="0"/>
                  </a:rPr>
                  <a:t>– probability of making type I error </a:t>
                </a:r>
              </a:p>
              <a:p>
                <a:endParaRPr lang="en-US" sz="3200" dirty="0">
                  <a:latin typeface="Arial Narrow" panose="020B0606020202030204" pitchFamily="34" charset="0"/>
                </a:endParaRPr>
              </a:p>
              <a:p>
                <a:pPr marL="0" indent="0" algn="ctr">
                  <a:buNone/>
                </a:pPr>
                <a:r>
                  <a:rPr lang="en-US" sz="3200" dirty="0">
                    <a:latin typeface="Arial Narrow" panose="020B0606020202030204" pitchFamily="34" charset="0"/>
                  </a:rPr>
                  <a:t>We want to bound the significance level by a constant </a:t>
                </a:r>
                <a14:m>
                  <m:oMath xmlns:m="http://schemas.openxmlformats.org/officeDocument/2006/math">
                    <m:r>
                      <a:rPr lang="en-US" sz="3200" b="1" i="1" smtClean="0">
                        <a:solidFill>
                          <a:srgbClr val="00B0F0"/>
                        </a:solidFill>
                        <a:latin typeface="Cambria Math" panose="02040503050406030204" pitchFamily="18" charset="0"/>
                      </a:rPr>
                      <m:t>𝜶</m:t>
                    </m:r>
                  </m:oMath>
                </a14:m>
                <a:endParaRPr lang="en-US" sz="3200" b="1" dirty="0">
                  <a:solidFill>
                    <a:srgbClr val="00B0F0"/>
                  </a:solidFill>
                  <a:latin typeface="Arial Narrow" panose="020B0606020202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4062"/>
                </a:stretch>
              </a:blipFill>
            </p:spPr>
            <p:txBody>
              <a:bodyPr/>
              <a:lstStyle/>
              <a:p>
                <a:r>
                  <a:rPr lang="en-US">
                    <a:noFill/>
                  </a:rPr>
                  <a:t> </a:t>
                </a:r>
              </a:p>
            </p:txBody>
          </p:sp>
        </mc:Fallback>
      </mc:AlternateContent>
    </p:spTree>
    <p:extLst>
      <p:ext uri="{BB962C8B-B14F-4D97-AF65-F5344CB8AC3E}">
        <p14:creationId xmlns:p14="http://schemas.microsoft.com/office/powerpoint/2010/main" val="33542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Multiplicity problem</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1"/>
              </p:nvPr>
            </p:nvSpPr>
            <p:spPr>
              <a:xfrm>
                <a:off x="838200" y="1524000"/>
                <a:ext cx="10515600" cy="5144655"/>
              </a:xfrm>
            </p:spPr>
            <p:txBody>
              <a:bodyPr>
                <a:normAutofit fontScale="77500" lnSpcReduction="20000"/>
              </a:bodyPr>
              <a:lstStyle/>
              <a:p>
                <a:pPr marL="0" indent="0">
                  <a:buNone/>
                </a:pPr>
                <a:r>
                  <a:rPr lang="en-US" sz="3300" b="0" dirty="0">
                    <a:latin typeface="Arial Narrow" panose="020B0606020202030204" pitchFamily="34" charset="0"/>
                  </a:rPr>
                  <a:t>Assume </a:t>
                </a:r>
                <a14:m>
                  <m:oMath xmlns:m="http://schemas.openxmlformats.org/officeDocument/2006/math">
                    <m:r>
                      <a:rPr lang="en-US" sz="3300" b="0" i="1" dirty="0" smtClean="0">
                        <a:latin typeface="Cambria Math" panose="02040503050406030204" pitchFamily="18" charset="0"/>
                      </a:rPr>
                      <m:t>𝛼</m:t>
                    </m:r>
                    <m:r>
                      <a:rPr lang="en-US" sz="3300" b="0" i="1" dirty="0" smtClean="0">
                        <a:latin typeface="Cambria Math" panose="02040503050406030204" pitchFamily="18" charset="0"/>
                      </a:rPr>
                      <m:t>=</m:t>
                    </m:r>
                    <m:r>
                      <a:rPr lang="en-US" sz="3300" b="0" i="1" dirty="0" smtClean="0">
                        <a:latin typeface="Cambria Math" panose="02040503050406030204" pitchFamily="18" charset="0"/>
                      </a:rPr>
                      <m:t>0</m:t>
                    </m:r>
                    <m:r>
                      <a:rPr lang="en-US" sz="3300" b="0" i="1" dirty="0" smtClean="0">
                        <a:latin typeface="Cambria Math" panose="02040503050406030204" pitchFamily="18" charset="0"/>
                      </a:rPr>
                      <m:t>.</m:t>
                    </m:r>
                    <m:r>
                      <a:rPr lang="en-US" sz="3300" b="0" i="1" dirty="0" smtClean="0">
                        <a:latin typeface="Cambria Math" panose="02040503050406030204" pitchFamily="18" charset="0"/>
                      </a:rPr>
                      <m:t>05</m:t>
                    </m:r>
                  </m:oMath>
                </a14:m>
                <a:r>
                  <a:rPr lang="en-US" sz="3300" dirty="0">
                    <a:latin typeface="Arial Narrow" panose="020B0606020202030204" pitchFamily="34" charset="0"/>
                  </a:rPr>
                  <a:t> for each test and </a:t>
                </a:r>
                <a14:m>
                  <m:oMath xmlns:m="http://schemas.openxmlformats.org/officeDocument/2006/math">
                    <m:r>
                      <a:rPr lang="en-US" sz="3300" b="0" i="1" smtClean="0">
                        <a:latin typeface="Cambria Math" panose="02040503050406030204" pitchFamily="18" charset="0"/>
                      </a:rPr>
                      <m:t>𝑁</m:t>
                    </m:r>
                    <m:r>
                      <a:rPr lang="en-US" sz="3300" b="0" i="1" smtClean="0">
                        <a:latin typeface="Cambria Math" panose="02040503050406030204" pitchFamily="18" charset="0"/>
                      </a:rPr>
                      <m:t>&gt;</m:t>
                    </m:r>
                    <m:r>
                      <a:rPr lang="en-US" sz="3300" b="0" i="1" smtClean="0">
                        <a:latin typeface="Cambria Math" panose="02040503050406030204" pitchFamily="18" charset="0"/>
                      </a:rPr>
                      <m:t>1</m:t>
                    </m:r>
                  </m:oMath>
                </a14:m>
                <a:endParaRPr lang="en-US" sz="3300" dirty="0">
                  <a:solidFill>
                    <a:srgbClr val="00B0F0"/>
                  </a:solidFill>
                  <a:latin typeface="Arial Narrow" panose="020B0606020202030204" pitchFamily="34" charset="0"/>
                </a:endParaRPr>
              </a:p>
              <a:p>
                <a:pPr marL="0" indent="0" algn="ctr">
                  <a:buNone/>
                </a:pPr>
                <a:endParaRPr lang="en-US" sz="3300" dirty="0">
                  <a:latin typeface="Arial Narrow" panose="020B0606020202030204" pitchFamily="34" charset="0"/>
                </a:endParaRPr>
              </a:p>
              <a:p>
                <a:pPr marL="0" indent="0" algn="ctr">
                  <a:lnSpc>
                    <a:spcPct val="170000"/>
                  </a:lnSpc>
                  <a:buNone/>
                </a:pPr>
                <a:r>
                  <a:rPr lang="en-US" sz="3800" dirty="0">
                    <a:latin typeface="Cambria Math" panose="02040503050406030204" pitchFamily="18" charset="0"/>
                    <a:ea typeface="Cambria Math" panose="02040503050406030204" pitchFamily="18" charset="0"/>
                  </a:rPr>
                  <a:t>P(type I overall error ) = </a:t>
                </a:r>
              </a:p>
              <a:p>
                <a:pPr marL="0" indent="0" algn="ctr">
                  <a:lnSpc>
                    <a:spcPct val="170000"/>
                  </a:lnSpc>
                  <a:buNone/>
                </a:pPr>
                <a:r>
                  <a:rPr lang="en-US" sz="3800" dirty="0">
                    <a:latin typeface="Cambria Math" panose="02040503050406030204" pitchFamily="18" charset="0"/>
                    <a:ea typeface="Cambria Math" panose="02040503050406030204" pitchFamily="18" charset="0"/>
                  </a:rPr>
                  <a:t>P( reject </a:t>
                </a:r>
                <a:r>
                  <a:rPr lang="en-US" sz="3800" b="1" dirty="0">
                    <a:latin typeface="Cambria Math" panose="02040503050406030204" pitchFamily="18" charset="0"/>
                    <a:ea typeface="Cambria Math" panose="02040503050406030204" pitchFamily="18" charset="0"/>
                  </a:rPr>
                  <a:t>at least one </a:t>
                </a:r>
                <a:r>
                  <a:rPr lang="en-US" sz="3800" dirty="0">
                    <a:latin typeface="Cambria Math" panose="02040503050406030204" pitchFamily="18" charset="0"/>
                    <a:ea typeface="Cambria Math" panose="02040503050406030204" pitchFamily="18" charset="0"/>
                  </a:rPr>
                  <a:t>null hypothesis when it is true ) = </a:t>
                </a:r>
              </a:p>
              <a:p>
                <a:pPr marL="0" indent="0" algn="ctr">
                  <a:lnSpc>
                    <a:spcPct val="170000"/>
                  </a:lnSpc>
                  <a:buNone/>
                </a:pPr>
                <a:r>
                  <a:rPr lang="en-US" sz="3800" dirty="0">
                    <a:latin typeface="Cambria Math" panose="02040503050406030204" pitchFamily="18" charset="0"/>
                    <a:ea typeface="Cambria Math" panose="02040503050406030204" pitchFamily="18" charset="0"/>
                  </a:rPr>
                  <a:t>1-P( reject </a:t>
                </a:r>
                <a:r>
                  <a:rPr lang="en-US" sz="3800" b="1" dirty="0">
                    <a:latin typeface="Cambria Math" panose="02040503050406030204" pitchFamily="18" charset="0"/>
                    <a:ea typeface="Cambria Math" panose="02040503050406030204" pitchFamily="18" charset="0"/>
                  </a:rPr>
                  <a:t>no</a:t>
                </a:r>
                <a:r>
                  <a:rPr lang="en-US" sz="3800" dirty="0">
                    <a:latin typeface="Cambria Math" panose="02040503050406030204" pitchFamily="18" charset="0"/>
                    <a:ea typeface="Cambria Math" panose="02040503050406030204" pitchFamily="18" charset="0"/>
                  </a:rPr>
                  <a:t> true null hypothesis )=</a:t>
                </a:r>
              </a:p>
              <a:p>
                <a:pPr marL="0" indent="0" algn="ctr">
                  <a:lnSpc>
                    <a:spcPct val="170000"/>
                  </a:lnSpc>
                  <a:buNone/>
                </a:pPr>
                <a:r>
                  <a:rPr lang="en-US" sz="3800" dirty="0">
                    <a:latin typeface="Cambria Math" panose="02040503050406030204" pitchFamily="18" charset="0"/>
                    <a:ea typeface="Cambria Math" panose="02040503050406030204" pitchFamily="18" charset="0"/>
                  </a:rPr>
                  <a:t>1-</a:t>
                </a:r>
                <a14:m>
                  <m:oMath xmlns:m="http://schemas.openxmlformats.org/officeDocument/2006/math">
                    <m:nary>
                      <m:naryPr>
                        <m:chr m:val="∏"/>
                        <m:ctrlPr>
                          <a:rPr lang="en-US" sz="3800" i="1">
                            <a:latin typeface="Cambria Math" panose="02040503050406030204" pitchFamily="18" charset="0"/>
                            <a:ea typeface="Cambria Math" panose="02040503050406030204" pitchFamily="18" charset="0"/>
                          </a:rPr>
                        </m:ctrlPr>
                      </m:naryPr>
                      <m:sub>
                        <m:r>
                          <m:rPr>
                            <m:brk m:alnAt="23"/>
                          </m:rPr>
                          <a:rPr lang="en-US" sz="3800" i="1">
                            <a:latin typeface="Cambria Math" panose="02040503050406030204" pitchFamily="18" charset="0"/>
                            <a:ea typeface="Cambria Math" panose="02040503050406030204" pitchFamily="18" charset="0"/>
                          </a:rPr>
                          <m:t>𝑖</m:t>
                        </m:r>
                        <m:r>
                          <a:rPr lang="en-US" sz="3800" i="1">
                            <a:latin typeface="Cambria Math" panose="02040503050406030204" pitchFamily="18" charset="0"/>
                            <a:ea typeface="Cambria Math" panose="02040503050406030204" pitchFamily="18" charset="0"/>
                          </a:rPr>
                          <m:t>=</m:t>
                        </m:r>
                        <m:r>
                          <a:rPr lang="en-US" sz="3800" i="1">
                            <a:latin typeface="Cambria Math" panose="02040503050406030204" pitchFamily="18" charset="0"/>
                            <a:ea typeface="Cambria Math" panose="02040503050406030204" pitchFamily="18" charset="0"/>
                          </a:rPr>
                          <m:t>1</m:t>
                        </m:r>
                      </m:sub>
                      <m:sup>
                        <m:r>
                          <a:rPr lang="en-US" sz="3800" i="1">
                            <a:latin typeface="Cambria Math" panose="02040503050406030204" pitchFamily="18" charset="0"/>
                            <a:ea typeface="Cambria Math" panose="02040503050406030204" pitchFamily="18" charset="0"/>
                          </a:rPr>
                          <m:t>𝑁</m:t>
                        </m:r>
                      </m:sup>
                      <m:e>
                        <m:r>
                          <a:rPr lang="en-US" sz="3800" b="0" i="1" smtClean="0">
                            <a:latin typeface="Cambria Math" panose="02040503050406030204" pitchFamily="18" charset="0"/>
                            <a:ea typeface="Cambria Math" panose="02040503050406030204" pitchFamily="18" charset="0"/>
                          </a:rPr>
                          <m:t>𝑃</m:t>
                        </m:r>
                        <m:r>
                          <a:rPr lang="en-US" sz="3800" b="0" i="1" smtClean="0">
                            <a:latin typeface="Cambria Math" panose="02040503050406030204" pitchFamily="18" charset="0"/>
                            <a:ea typeface="Cambria Math" panose="02040503050406030204" pitchFamily="18" charset="0"/>
                          </a:rPr>
                          <m:t>(</m:t>
                        </m:r>
                        <m:r>
                          <a:rPr lang="en-US" sz="3800" b="0" i="0" smtClean="0">
                            <a:latin typeface="Cambria Math" panose="02040503050406030204" pitchFamily="18" charset="0"/>
                            <a:ea typeface="Cambria Math" panose="02040503050406030204" pitchFamily="18" charset="0"/>
                          </a:rPr>
                          <m:t> </m:t>
                        </m:r>
                        <m:r>
                          <m:rPr>
                            <m:sty m:val="p"/>
                          </m:rPr>
                          <a:rPr lang="en-US" sz="3800" b="0" i="0" smtClean="0">
                            <a:latin typeface="Cambria Math" panose="02040503050406030204" pitchFamily="18" charset="0"/>
                            <a:ea typeface="Cambria Math" panose="02040503050406030204" pitchFamily="18" charset="0"/>
                          </a:rPr>
                          <m:t>not</m:t>
                        </m:r>
                        <m:r>
                          <a:rPr lang="en-US" sz="3800" b="0" i="0" smtClean="0">
                            <a:latin typeface="Cambria Math" panose="02040503050406030204" pitchFamily="18" charset="0"/>
                            <a:ea typeface="Cambria Math" panose="02040503050406030204" pitchFamily="18" charset="0"/>
                          </a:rPr>
                          <m:t> </m:t>
                        </m:r>
                        <m:r>
                          <m:rPr>
                            <m:sty m:val="p"/>
                          </m:rPr>
                          <a:rPr lang="en-US" sz="3800" b="0" i="0" smtClean="0">
                            <a:latin typeface="Cambria Math" panose="02040503050406030204" pitchFamily="18" charset="0"/>
                            <a:ea typeface="Cambria Math" panose="02040503050406030204" pitchFamily="18" charset="0"/>
                          </a:rPr>
                          <m:t>reject</m:t>
                        </m:r>
                        <m:r>
                          <a:rPr lang="en-US" sz="3800" b="0" i="0" smtClean="0">
                            <a:latin typeface="Cambria Math" panose="02040503050406030204" pitchFamily="18" charset="0"/>
                            <a:ea typeface="Cambria Math" panose="02040503050406030204" pitchFamily="18" charset="0"/>
                          </a:rPr>
                          <m:t> </m:t>
                        </m:r>
                        <m:sSub>
                          <m:sSubPr>
                            <m:ctrlPr>
                              <a:rPr lang="en-US" sz="3800" b="0" i="1" smtClean="0">
                                <a:latin typeface="Cambria Math" panose="02040503050406030204" pitchFamily="18" charset="0"/>
                                <a:ea typeface="Cambria Math" panose="02040503050406030204" pitchFamily="18" charset="0"/>
                              </a:rPr>
                            </m:ctrlPr>
                          </m:sSubPr>
                          <m:e>
                            <m:r>
                              <a:rPr lang="en-US" sz="3800" b="0" i="1" smtClean="0">
                                <a:latin typeface="Cambria Math" panose="02040503050406030204" pitchFamily="18" charset="0"/>
                                <a:ea typeface="Cambria Math" panose="02040503050406030204" pitchFamily="18" charset="0"/>
                              </a:rPr>
                              <m:t>𝐻</m:t>
                            </m:r>
                          </m:e>
                          <m:sub>
                            <m:r>
                              <a:rPr lang="en-US" sz="3800" b="0" i="1" smtClean="0">
                                <a:latin typeface="Cambria Math" panose="02040503050406030204" pitchFamily="18" charset="0"/>
                                <a:ea typeface="Cambria Math" panose="02040503050406030204" pitchFamily="18" charset="0"/>
                              </a:rPr>
                              <m:t>0</m:t>
                            </m:r>
                            <m:r>
                              <a:rPr lang="en-US" sz="3800" b="0" i="1" smtClean="0">
                                <a:latin typeface="Cambria Math" panose="02040503050406030204" pitchFamily="18" charset="0"/>
                                <a:ea typeface="Cambria Math" panose="02040503050406030204" pitchFamily="18" charset="0"/>
                              </a:rPr>
                              <m:t>𝑖</m:t>
                            </m:r>
                          </m:sub>
                        </m:sSub>
                        <m:r>
                          <a:rPr lang="en-US" sz="3800" b="0" i="1" smtClean="0">
                            <a:latin typeface="Cambria Math" panose="02040503050406030204" pitchFamily="18" charset="0"/>
                            <a:ea typeface="Cambria Math" panose="02040503050406030204" pitchFamily="18" charset="0"/>
                          </a:rPr>
                          <m:t> )</m:t>
                        </m:r>
                      </m:e>
                    </m:nary>
                  </m:oMath>
                </a14:m>
                <a:r>
                  <a:rPr lang="en-US" sz="3800" dirty="0">
                    <a:latin typeface="Cambria Math" panose="02040503050406030204" pitchFamily="18" charset="0"/>
                    <a:ea typeface="Cambria Math" panose="02040503050406030204" pitchFamily="18" charset="0"/>
                  </a:rPr>
                  <a:t>=</a:t>
                </a:r>
              </a:p>
              <a:p>
                <a:pPr marL="0" indent="0" algn="ctr">
                  <a:lnSpc>
                    <a:spcPct val="170000"/>
                  </a:lnSpc>
                  <a:buNone/>
                </a:pPr>
                <a:r>
                  <a:rPr lang="en-US" sz="3800" dirty="0">
                    <a:latin typeface="Cambria Math" panose="02040503050406030204" pitchFamily="18" charset="0"/>
                    <a:ea typeface="Cambria Math" panose="02040503050406030204" pitchFamily="18" charset="0"/>
                  </a:rPr>
                  <a:t>=</a:t>
                </a:r>
                <a14:m>
                  <m:oMath xmlns:m="http://schemas.openxmlformats.org/officeDocument/2006/math">
                    <m:r>
                      <a:rPr lang="en-US" sz="3800" b="0" i="1" smtClean="0">
                        <a:latin typeface="Cambria Math" panose="02040503050406030204" pitchFamily="18" charset="0"/>
                        <a:ea typeface="Cambria Math" panose="02040503050406030204" pitchFamily="18" charset="0"/>
                      </a:rPr>
                      <m:t>1</m:t>
                    </m:r>
                    <m:r>
                      <a:rPr lang="en-US" sz="3800" b="0" i="1" smtClean="0">
                        <a:latin typeface="Cambria Math" panose="02040503050406030204" pitchFamily="18" charset="0"/>
                        <a:ea typeface="Cambria Math" panose="02040503050406030204" pitchFamily="18" charset="0"/>
                      </a:rPr>
                      <m:t>−</m:t>
                    </m:r>
                    <m:sSup>
                      <m:sSupPr>
                        <m:ctrlPr>
                          <a:rPr lang="en-US" sz="3800" b="0" i="1" smtClean="0">
                            <a:latin typeface="Cambria Math" panose="02040503050406030204" pitchFamily="18" charset="0"/>
                            <a:ea typeface="Cambria Math" panose="02040503050406030204" pitchFamily="18" charset="0"/>
                          </a:rPr>
                        </m:ctrlPr>
                      </m:sSupPr>
                      <m:e>
                        <m:d>
                          <m:dPr>
                            <m:ctrlPr>
                              <a:rPr lang="en-US" sz="3800" b="0" i="1" smtClean="0">
                                <a:latin typeface="Cambria Math" panose="02040503050406030204" pitchFamily="18" charset="0"/>
                                <a:ea typeface="Cambria Math" panose="02040503050406030204" pitchFamily="18" charset="0"/>
                              </a:rPr>
                            </m:ctrlPr>
                          </m:dPr>
                          <m:e>
                            <m:r>
                              <a:rPr lang="en-US" sz="3800" b="0" i="1" smtClean="0">
                                <a:latin typeface="Cambria Math" panose="02040503050406030204" pitchFamily="18" charset="0"/>
                                <a:ea typeface="Cambria Math" panose="02040503050406030204" pitchFamily="18" charset="0"/>
                              </a:rPr>
                              <m:t>1</m:t>
                            </m:r>
                            <m:r>
                              <a:rPr lang="en-US" sz="3800" b="0" i="1" smtClean="0">
                                <a:latin typeface="Cambria Math" panose="02040503050406030204" pitchFamily="18" charset="0"/>
                                <a:ea typeface="Cambria Math" panose="02040503050406030204" pitchFamily="18" charset="0"/>
                              </a:rPr>
                              <m:t>−</m:t>
                            </m:r>
                            <m:r>
                              <a:rPr lang="en-US" sz="3800" b="0" i="1" smtClean="0">
                                <a:latin typeface="Cambria Math" panose="02040503050406030204" pitchFamily="18" charset="0"/>
                                <a:ea typeface="Cambria Math" panose="02040503050406030204" pitchFamily="18" charset="0"/>
                              </a:rPr>
                              <m:t>0</m:t>
                            </m:r>
                            <m:r>
                              <a:rPr lang="en-US" sz="3800" b="0" i="1" smtClean="0">
                                <a:latin typeface="Cambria Math" panose="02040503050406030204" pitchFamily="18" charset="0"/>
                                <a:ea typeface="Cambria Math" panose="02040503050406030204" pitchFamily="18" charset="0"/>
                              </a:rPr>
                              <m:t>.</m:t>
                            </m:r>
                            <m:r>
                              <a:rPr lang="en-US" sz="3800" b="0" i="1" smtClean="0">
                                <a:latin typeface="Cambria Math" panose="02040503050406030204" pitchFamily="18" charset="0"/>
                                <a:ea typeface="Cambria Math" panose="02040503050406030204" pitchFamily="18" charset="0"/>
                              </a:rPr>
                              <m:t>05</m:t>
                            </m:r>
                          </m:e>
                        </m:d>
                      </m:e>
                      <m:sup>
                        <m:r>
                          <a:rPr lang="en-US" sz="3800" b="0" i="1" smtClean="0">
                            <a:latin typeface="Cambria Math" panose="02040503050406030204" pitchFamily="18" charset="0"/>
                            <a:ea typeface="Cambria Math" panose="02040503050406030204" pitchFamily="18" charset="0"/>
                          </a:rPr>
                          <m:t>𝑁</m:t>
                        </m:r>
                      </m:sup>
                    </m:sSup>
                    <m:r>
                      <a:rPr lang="en-US" sz="3800" b="0" i="1" smtClean="0">
                        <a:solidFill>
                          <a:srgbClr val="00B0F0"/>
                        </a:solidFill>
                        <a:latin typeface="Cambria Math" panose="02040503050406030204" pitchFamily="18" charset="0"/>
                        <a:ea typeface="Cambria Math" panose="02040503050406030204" pitchFamily="18" charset="0"/>
                      </a:rPr>
                      <m:t>&gt;</m:t>
                    </m:r>
                    <m:r>
                      <a:rPr lang="en-US" sz="3800" b="0" i="1" smtClean="0">
                        <a:solidFill>
                          <a:srgbClr val="00B0F0"/>
                        </a:solidFill>
                        <a:latin typeface="Cambria Math" panose="02040503050406030204" pitchFamily="18" charset="0"/>
                        <a:ea typeface="Cambria Math" panose="02040503050406030204" pitchFamily="18" charset="0"/>
                      </a:rPr>
                      <m:t>0</m:t>
                    </m:r>
                    <m:r>
                      <a:rPr lang="en-US" sz="3800" b="0" i="1" smtClean="0">
                        <a:solidFill>
                          <a:srgbClr val="00B0F0"/>
                        </a:solidFill>
                        <a:latin typeface="Cambria Math" panose="02040503050406030204" pitchFamily="18" charset="0"/>
                        <a:ea typeface="Cambria Math" panose="02040503050406030204" pitchFamily="18" charset="0"/>
                      </a:rPr>
                      <m:t>.</m:t>
                    </m:r>
                    <m:r>
                      <a:rPr lang="en-US" sz="3800" b="0" i="1" smtClean="0">
                        <a:solidFill>
                          <a:srgbClr val="00B0F0"/>
                        </a:solidFill>
                        <a:latin typeface="Cambria Math" panose="02040503050406030204" pitchFamily="18" charset="0"/>
                        <a:ea typeface="Cambria Math" panose="02040503050406030204" pitchFamily="18" charset="0"/>
                      </a:rPr>
                      <m:t>05</m:t>
                    </m:r>
                  </m:oMath>
                </a14:m>
                <a:endParaRPr lang="en-US" sz="3800" dirty="0">
                  <a:latin typeface="Cambria Math" panose="02040503050406030204" pitchFamily="18" charset="0"/>
                  <a:ea typeface="Cambria Math" panose="02040503050406030204" pitchFamily="18" charset="0"/>
                </a:endParaRPr>
              </a:p>
              <a:p>
                <a:endParaRPr lang="en-US" dirty="0">
                  <a:latin typeface="Arial Narrow" panose="020B0606020202030204" pitchFamily="34" charset="0"/>
                </a:endParaRPr>
              </a:p>
            </p:txBody>
          </p:sp>
        </mc:Choice>
        <mc:Fallback>
          <p:sp>
            <p:nvSpPr>
              <p:cNvPr id="5" name="Content Placeholder 4"/>
              <p:cNvSpPr>
                <a:spLocks noGrp="1" noRot="1" noChangeAspect="1" noMove="1" noResize="1" noEditPoints="1" noAdjustHandles="1" noChangeArrowheads="1" noChangeShapeType="1" noTextEdit="1"/>
              </p:cNvSpPr>
              <p:nvPr>
                <p:ph sz="half" idx="1"/>
              </p:nvPr>
            </p:nvSpPr>
            <p:spPr>
              <a:xfrm>
                <a:off x="838200" y="1524000"/>
                <a:ext cx="10515600" cy="5144655"/>
              </a:xfrm>
              <a:blipFill>
                <a:blip r:embed="rId2"/>
                <a:stretch>
                  <a:fillRect l="-1043" t="-331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16309" y="5751673"/>
                <a:ext cx="2851355" cy="9169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m:t>
                      </m:r>
                    </m:oMath>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𝑜𝑣𝑒𝑟𝑎𝑙𝑙</m:t>
                          </m:r>
                          <m:r>
                            <a:rPr lang="en-US" b="0" i="1" smtClean="0">
                              <a:latin typeface="Cambria Math" panose="02040503050406030204" pitchFamily="18" charset="0"/>
                            </a:rPr>
                            <m:t> </m:t>
                          </m:r>
                          <m:r>
                            <a:rPr lang="en-US" b="0" i="1" smtClean="0">
                              <a:latin typeface="Cambria Math" panose="02040503050406030204" pitchFamily="18" charset="0"/>
                            </a:rPr>
                            <m:t>𝑡𝑦𝑝𝑒</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𝑒𝑟𝑟𝑜𝑟</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95</m:t>
                          </m:r>
                        </m:e>
                        <m:sup>
                          <m:r>
                            <a:rPr lang="en-US" b="0" i="1" smtClean="0">
                              <a:latin typeface="Cambria Math" panose="02040503050406030204" pitchFamily="18" charset="0"/>
                            </a:rPr>
                            <m:t>10</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6309" y="5751673"/>
                <a:ext cx="2851355" cy="9169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93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Two Questions – Replicability Analysis</a:t>
            </a:r>
          </a:p>
        </p:txBody>
      </p:sp>
      <p:sp>
        <p:nvSpPr>
          <p:cNvPr id="3" name="Content Placeholder 2"/>
          <p:cNvSpPr>
            <a:spLocks noGrp="1"/>
          </p:cNvSpPr>
          <p:nvPr>
            <p:ph idx="1"/>
          </p:nvPr>
        </p:nvSpPr>
        <p:spPr/>
        <p:txBody>
          <a:bodyPr>
            <a:normAutofit/>
          </a:bodyPr>
          <a:lstStyle/>
          <a:p>
            <a:pPr>
              <a:buBlip>
                <a:blip r:embed="rId2"/>
              </a:buBlip>
            </a:pPr>
            <a:r>
              <a:rPr lang="en-US" sz="4000" b="1" dirty="0">
                <a:solidFill>
                  <a:srgbClr val="00B0F0"/>
                </a:solidFill>
                <a:latin typeface="Arial Narrow" panose="020B0606020202030204" pitchFamily="34" charset="0"/>
              </a:rPr>
              <a:t>Q1 (Counting) </a:t>
            </a:r>
          </a:p>
          <a:p>
            <a:pPr marL="0" indent="0">
              <a:buNone/>
            </a:pPr>
            <a:r>
              <a:rPr lang="en-US" sz="4000" dirty="0">
                <a:latin typeface="Arial Narrow" panose="020B0606020202030204" pitchFamily="34" charset="0"/>
              </a:rPr>
              <a:t>For how many datasets does a given algorithm outperform another?</a:t>
            </a:r>
          </a:p>
          <a:p>
            <a:pPr marL="0" indent="0">
              <a:buNone/>
            </a:pPr>
            <a:endParaRPr lang="en-US" sz="4000" dirty="0">
              <a:latin typeface="Arial Narrow" panose="020B0606020202030204" pitchFamily="34" charset="0"/>
            </a:endParaRPr>
          </a:p>
          <a:p>
            <a:pPr>
              <a:buBlip>
                <a:blip r:embed="rId2"/>
              </a:buBlip>
            </a:pPr>
            <a:r>
              <a:rPr lang="en-US" sz="4000" b="1" dirty="0">
                <a:solidFill>
                  <a:srgbClr val="00B0F0"/>
                </a:solidFill>
                <a:latin typeface="Arial Narrow" panose="020B0606020202030204" pitchFamily="34" charset="0"/>
              </a:rPr>
              <a:t>Q2 (Identification) </a:t>
            </a:r>
          </a:p>
          <a:p>
            <a:pPr marL="0" indent="0">
              <a:buNone/>
            </a:pPr>
            <a:r>
              <a:rPr lang="en-US" sz="4000" dirty="0">
                <a:latin typeface="Arial Narrow" panose="020B0606020202030204" pitchFamily="34" charset="0"/>
              </a:rPr>
              <a:t>What are these datasets?</a:t>
            </a:r>
          </a:p>
        </p:txBody>
      </p:sp>
    </p:spTree>
    <p:extLst>
      <p:ext uri="{BB962C8B-B14F-4D97-AF65-F5344CB8AC3E}">
        <p14:creationId xmlns:p14="http://schemas.microsoft.com/office/powerpoint/2010/main" val="182175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Narrow" panose="020B0606020202030204" pitchFamily="34" charset="0"/>
              </a:rPr>
              <a:t>Q1 - Counting</a:t>
            </a:r>
          </a:p>
        </p:txBody>
      </p:sp>
      <p:sp>
        <p:nvSpPr>
          <p:cNvPr id="3" name="Subtitle 2"/>
          <p:cNvSpPr>
            <a:spLocks noGrp="1"/>
          </p:cNvSpPr>
          <p:nvPr>
            <p:ph type="subTitle" idx="1"/>
          </p:nvPr>
        </p:nvSpPr>
        <p:spPr/>
        <p:txBody>
          <a:bodyPr/>
          <a:lstStyle/>
          <a:p>
            <a:r>
              <a:rPr lang="en-US" sz="3200" dirty="0">
                <a:latin typeface="Arial Narrow" panose="020B0606020202030204" pitchFamily="34" charset="0"/>
              </a:rPr>
              <a:t>For how many datasets does a given algorithm outperform another?</a:t>
            </a:r>
          </a:p>
          <a:p>
            <a:endParaRPr lang="en-US" dirty="0"/>
          </a:p>
        </p:txBody>
      </p:sp>
    </p:spTree>
    <p:extLst>
      <p:ext uri="{BB962C8B-B14F-4D97-AF65-F5344CB8AC3E}">
        <p14:creationId xmlns:p14="http://schemas.microsoft.com/office/powerpoint/2010/main" val="306560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Partial Conjunction Hypothesis</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a:bodyPr>
              <a:lstStyle/>
              <a:p>
                <a:endParaRPr lang="en-US" sz="3200" dirty="0">
                  <a:latin typeface="Arial Narrow" panose="020B0606020202030204" pitchFamily="34" charset="0"/>
                </a:endParaRPr>
              </a:p>
              <a:p>
                <a:pPr marL="0" indent="0">
                  <a:buNone/>
                </a:pPr>
                <a:endParaRPr lang="en-US" sz="3200" dirty="0">
                  <a:latin typeface="Arial Narrow" panose="020B0606020202030204" pitchFamily="34" charset="0"/>
                </a:endParaRPr>
              </a:p>
              <a:p>
                <a:endParaRPr lang="en-US" sz="3200" dirty="0">
                  <a:latin typeface="Arial Narrow" panose="020B0606020202030204" pitchFamily="34" charset="0"/>
                </a:endParaRPr>
              </a:p>
              <a:p>
                <a:r>
                  <a:rPr lang="en-US" sz="3200" dirty="0">
                    <a:latin typeface="Arial Narrow" panose="020B0606020202030204" pitchFamily="34" charset="0"/>
                  </a:rPr>
                  <a:t>Let </a:t>
                </a:r>
                <a14:m>
                  <m:oMath xmlns:m="http://schemas.openxmlformats.org/officeDocument/2006/math">
                    <m:r>
                      <a:rPr lang="en-US" sz="3200" b="1" i="1" smtClean="0">
                        <a:solidFill>
                          <a:srgbClr val="00B0F0"/>
                        </a:solidFill>
                        <a:latin typeface="Cambria Math" panose="02040503050406030204" pitchFamily="18" charset="0"/>
                      </a:rPr>
                      <m:t>𝒌</m:t>
                    </m:r>
                  </m:oMath>
                </a14:m>
                <a:r>
                  <a:rPr lang="en-US" sz="3200" dirty="0">
                    <a:latin typeface="Arial Narrow" panose="020B0606020202030204" pitchFamily="34" charset="0"/>
                  </a:rPr>
                  <a:t> be the </a:t>
                </a:r>
                <a:r>
                  <a:rPr lang="en-US" sz="3200" b="1" dirty="0">
                    <a:solidFill>
                      <a:srgbClr val="00B0F0"/>
                    </a:solidFill>
                    <a:latin typeface="Arial Narrow" panose="020B0606020202030204" pitchFamily="34" charset="0"/>
                  </a:rPr>
                  <a:t>true</a:t>
                </a:r>
                <a:r>
                  <a:rPr lang="en-US" sz="3200" dirty="0">
                    <a:latin typeface="Arial Narrow" panose="020B0606020202030204" pitchFamily="34" charset="0"/>
                  </a:rPr>
                  <a:t> number of false null hypotheses</a:t>
                </a:r>
              </a:p>
              <a:p>
                <a:pPr lvl="1"/>
                <a:r>
                  <a:rPr lang="en-US" sz="2800" dirty="0">
                    <a:latin typeface="Arial Narrow" panose="020B0606020202030204" pitchFamily="34" charset="0"/>
                  </a:rPr>
                  <a:t>I.e., </a:t>
                </a:r>
                <a14:m>
                  <m:oMath xmlns:m="http://schemas.openxmlformats.org/officeDocument/2006/math">
                    <m:r>
                      <a:rPr lang="en-US" sz="2800" b="0" i="1" smtClean="0">
                        <a:latin typeface="Cambria Math" panose="02040503050406030204" pitchFamily="18" charset="0"/>
                      </a:rPr>
                      <m:t>𝑘</m:t>
                    </m:r>
                  </m:oMath>
                </a14:m>
                <a:r>
                  <a:rPr lang="en-US" sz="2800" dirty="0">
                    <a:latin typeface="Arial Narrow" panose="020B0606020202030204" pitchFamily="34" charset="0"/>
                  </a:rPr>
                  <a:t> is the number of domains for which algorithm A is truly better than B</a:t>
                </a:r>
              </a:p>
              <a:p>
                <a:pPr marL="457200" lvl="1" indent="0">
                  <a:buNone/>
                </a:pPr>
                <a:endParaRPr lang="en-US" sz="3200" dirty="0">
                  <a:latin typeface="Arial Narrow" panose="020B0606020202030204" pitchFamily="34" charset="0"/>
                </a:endParaRPr>
              </a:p>
              <a:p>
                <a:r>
                  <a:rPr lang="en-US" sz="3200" dirty="0">
                    <a:latin typeface="Arial Narrow" panose="020B0606020202030204" pitchFamily="34" charset="0"/>
                  </a:rPr>
                  <a:t>Are at least </a:t>
                </a:r>
                <a14:m>
                  <m:oMath xmlns:m="http://schemas.openxmlformats.org/officeDocument/2006/math">
                    <m:r>
                      <a:rPr lang="en-US" sz="3200" b="1" i="1" smtClean="0">
                        <a:latin typeface="Cambria Math" panose="02040503050406030204" pitchFamily="18" charset="0"/>
                      </a:rPr>
                      <m:t>𝒖</m:t>
                    </m:r>
                  </m:oMath>
                </a14:m>
                <a:r>
                  <a:rPr lang="en-US" sz="3200" dirty="0">
                    <a:latin typeface="Arial Narrow" panose="020B0606020202030204" pitchFamily="34" charset="0"/>
                  </a:rPr>
                  <a:t> out of N null hypotheses false?</a:t>
                </a:r>
                <a:br>
                  <a:rPr lang="en-US" dirty="0">
                    <a:latin typeface="Arial Narrow" panose="020B0606020202030204" pitchFamily="34" charset="0"/>
                  </a:rPr>
                </a:br>
                <a:r>
                  <a:rPr lang="en-US" dirty="0">
                    <a:latin typeface="Arial Narrow" panose="020B0606020202030204" pitchFamily="34" charset="0"/>
                  </a:rPr>
                  <a:t> </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333" r="-46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569037" y="4864809"/>
                <a:ext cx="2784763" cy="13121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&gt;</m:t>
                      </m:r>
                      <m:r>
                        <a:rPr lang="en-US" sz="3200" b="0" i="1" smtClean="0">
                          <a:latin typeface="Cambria Math" panose="02040503050406030204" pitchFamily="18" charset="0"/>
                        </a:rPr>
                        <m:t>𝑢</m:t>
                      </m:r>
                    </m:oMath>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1</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i="1">
                          <a:latin typeface="Cambria Math" panose="02040503050406030204" pitchFamily="18" charset="0"/>
                        </a:rPr>
                        <m:t>𝑢</m:t>
                      </m:r>
                    </m:oMath>
                  </m:oMathPara>
                </a14:m>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8569037" y="4864809"/>
                <a:ext cx="2784763" cy="1312154"/>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940401988"/>
                  </p:ext>
                </p:extLst>
              </p:nvPr>
            </p:nvGraphicFramePr>
            <p:xfrm>
              <a:off x="1245418" y="1651592"/>
              <a:ext cx="9701162" cy="12491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4" name="Diagram 3"/>
              <p:cNvGraphicFramePr/>
              <p:nvPr>
                <p:extLst>
                  <p:ext uri="{D42A27DB-BD31-4B8C-83A1-F6EECF244321}">
                    <p14:modId xmlns:p14="http://schemas.microsoft.com/office/powerpoint/2010/main" val="3940401988"/>
                  </p:ext>
                </p:extLst>
              </p:nvPr>
            </p:nvGraphicFramePr>
            <p:xfrm>
              <a:off x="1245418" y="1651592"/>
              <a:ext cx="9701162" cy="124915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245052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Partial Conjunction Hypothesis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sz="3200" dirty="0">
                    <a:latin typeface="Arial Narrow" panose="020B0606020202030204" pitchFamily="34" charset="0"/>
                  </a:rPr>
                  <a:t>We want to considers all hypotheses: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02</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r>
                          <a:rPr lang="en-US" sz="3200" b="0" i="1" smtClean="0">
                            <a:latin typeface="Cambria Math" panose="02040503050406030204" pitchFamily="18" charset="0"/>
                          </a:rPr>
                          <m:t>𝑁</m:t>
                        </m:r>
                      </m:sub>
                    </m:sSub>
                  </m:oMath>
                </a14:m>
                <a:endParaRPr lang="en-US" sz="3200" b="0" dirty="0">
                  <a:latin typeface="Arial Narrow" panose="020B0606020202030204" pitchFamily="34" charset="0"/>
                </a:endParaRPr>
              </a:p>
              <a:p>
                <a:r>
                  <a:rPr lang="en-US" sz="3200" dirty="0">
                    <a:latin typeface="Arial Narrow" panose="020B0606020202030204" pitchFamily="34" charset="0"/>
                  </a:rPr>
                  <a:t>Let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𝑁</m:t>
                        </m:r>
                      </m:sub>
                    </m:sSub>
                  </m:oMath>
                </a14:m>
                <a:r>
                  <a:rPr lang="en-US" sz="3200" dirty="0">
                    <a:latin typeface="Arial Narrow" panose="020B0606020202030204" pitchFamily="34" charset="0"/>
                  </a:rPr>
                  <a:t> be their associated p-values</a:t>
                </a:r>
              </a:p>
              <a:p>
                <a:r>
                  <a:rPr lang="en-US" sz="3200" dirty="0">
                    <a:latin typeface="Arial Narrow" panose="020B0606020202030204" pitchFamily="34" charset="0"/>
                  </a:rPr>
                  <a:t>Let </a:t>
                </a:r>
                <a14:m>
                  <m:oMath xmlns:m="http://schemas.openxmlformats.org/officeDocument/2006/math">
                    <m:r>
                      <a:rPr lang="en-US" sz="3200" b="0" i="1" smtClean="0">
                        <a:solidFill>
                          <a:srgbClr val="00B0F0"/>
                        </a:solidFill>
                        <a:latin typeface="Cambria Math" panose="02040503050406030204" pitchFamily="18" charset="0"/>
                      </a:rPr>
                      <m:t>𝑘</m:t>
                    </m:r>
                  </m:oMath>
                </a14:m>
                <a:r>
                  <a:rPr lang="en-US" sz="3200" dirty="0">
                    <a:latin typeface="Arial Narrow" panose="020B0606020202030204" pitchFamily="34" charset="0"/>
                  </a:rPr>
                  <a:t> be the </a:t>
                </a:r>
                <a:r>
                  <a:rPr lang="en-US" sz="3200" dirty="0">
                    <a:solidFill>
                      <a:srgbClr val="00B0F0"/>
                    </a:solidFill>
                    <a:latin typeface="Arial Narrow" panose="020B0606020202030204" pitchFamily="34" charset="0"/>
                  </a:rPr>
                  <a:t>true</a:t>
                </a:r>
                <a:r>
                  <a:rPr lang="en-US" sz="3200" dirty="0">
                    <a:latin typeface="Arial Narrow" panose="020B0606020202030204" pitchFamily="34" charset="0"/>
                  </a:rPr>
                  <a:t> number of false null hypotheses</a:t>
                </a:r>
              </a:p>
              <a:p>
                <a:pPr lvl="1"/>
                <a:r>
                  <a:rPr lang="en-US" sz="2800" dirty="0">
                    <a:latin typeface="Arial Narrow" panose="020B0606020202030204" pitchFamily="34" charset="0"/>
                  </a:rPr>
                  <a:t>I.e., </a:t>
                </a:r>
                <a14:m>
                  <m:oMath xmlns:m="http://schemas.openxmlformats.org/officeDocument/2006/math">
                    <m:r>
                      <a:rPr lang="en-US" sz="2800" b="0" i="1" smtClean="0">
                        <a:latin typeface="Cambria Math" panose="02040503050406030204" pitchFamily="18" charset="0"/>
                      </a:rPr>
                      <m:t>𝑘</m:t>
                    </m:r>
                  </m:oMath>
                </a14:m>
                <a:r>
                  <a:rPr lang="en-US" sz="2800" dirty="0">
                    <a:latin typeface="Arial Narrow" panose="020B0606020202030204" pitchFamily="34" charset="0"/>
                  </a:rPr>
                  <a:t> is the number of datasets for which algorithm A is truly better than B</a:t>
                </a:r>
              </a:p>
              <a:p>
                <a:endParaRPr lang="en-US" sz="3200" dirty="0">
                  <a:latin typeface="Arial Narrow" panose="020B0606020202030204" pitchFamily="34" charset="0"/>
                </a:endParaRPr>
              </a:p>
              <a:p>
                <a:r>
                  <a:rPr lang="en-US" sz="3200" dirty="0">
                    <a:latin typeface="Arial Narrow" panose="020B0606020202030204" pitchFamily="34" charset="0"/>
                  </a:rPr>
                  <a:t>Are at least </a:t>
                </a:r>
                <a14:m>
                  <m:oMath xmlns:m="http://schemas.openxmlformats.org/officeDocument/2006/math">
                    <m:r>
                      <a:rPr lang="en-US" sz="3200" b="0" i="1" smtClean="0">
                        <a:latin typeface="Cambria Math" panose="02040503050406030204" pitchFamily="18" charset="0"/>
                      </a:rPr>
                      <m:t>𝑢</m:t>
                    </m:r>
                  </m:oMath>
                </a14:m>
                <a:r>
                  <a:rPr lang="en-US" sz="3200" dirty="0">
                    <a:latin typeface="Arial Narrow" panose="020B0606020202030204" pitchFamily="34" charset="0"/>
                  </a:rPr>
                  <a:t> out of N null hypotheses false?</a:t>
                </a:r>
                <a:br>
                  <a:rPr lang="en-US" dirty="0">
                    <a:latin typeface="Arial Narrow" panose="020B0606020202030204" pitchFamily="34" charset="0"/>
                  </a:rPr>
                </a:br>
                <a:r>
                  <a:rPr lang="en-US" dirty="0">
                    <a:latin typeface="Arial Narrow" panose="020B0606020202030204" pitchFamily="34" charset="0"/>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333" t="-2941" r="-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703618" y="5225027"/>
                <a:ext cx="2784763" cy="13121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i="1">
                          <a:latin typeface="Cambria Math" panose="02040503050406030204" pitchFamily="18" charset="0"/>
                        </a:rPr>
                        <m:t>𝑢</m:t>
                      </m:r>
                      <m:r>
                        <a:rPr lang="en-US" sz="3200" i="1">
                          <a:latin typeface="Cambria Math" panose="02040503050406030204" pitchFamily="18" charset="0"/>
                        </a:rPr>
                        <m:t>&lt;</m:t>
                      </m:r>
                      <m:r>
                        <a:rPr lang="en-US" sz="3200" i="1">
                          <a:latin typeface="Cambria Math" panose="02040503050406030204" pitchFamily="18" charset="0"/>
                        </a:rPr>
                        <m:t>𝑘</m:t>
                      </m:r>
                    </m:oMath>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1</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i="1">
                          <a:latin typeface="Cambria Math" panose="02040503050406030204" pitchFamily="18" charset="0"/>
                        </a:rPr>
                        <m:t>𝑢</m:t>
                      </m:r>
                      <m:r>
                        <a:rPr lang="en-US" sz="3200" i="1">
                          <a:latin typeface="Cambria Math" panose="02040503050406030204" pitchFamily="18" charset="0"/>
                        </a:rPr>
                        <m:t>≥</m:t>
                      </m:r>
                      <m:r>
                        <a:rPr lang="en-US" sz="3200" i="1">
                          <a:latin typeface="Cambria Math" panose="02040503050406030204" pitchFamily="18" charset="0"/>
                        </a:rPr>
                        <m:t>𝑘</m:t>
                      </m:r>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4703618" y="5225027"/>
                <a:ext cx="2784763" cy="13121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316012330"/>
                  </p:ext>
                </p:extLst>
              </p:nvPr>
            </p:nvGraphicFramePr>
            <p:xfrm>
              <a:off x="1284748" y="1759053"/>
              <a:ext cx="8724490" cy="15436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4" name="Diagram 3"/>
              <p:cNvGraphicFramePr/>
              <p:nvPr>
                <p:extLst>
                  <p:ext uri="{D42A27DB-BD31-4B8C-83A1-F6EECF244321}">
                    <p14:modId xmlns:p14="http://schemas.microsoft.com/office/powerpoint/2010/main" val="3316012330"/>
                  </p:ext>
                </p:extLst>
              </p:nvPr>
            </p:nvGraphicFramePr>
            <p:xfrm>
              <a:off x="1284748" y="1759053"/>
              <a:ext cx="8724490" cy="154366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359578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Partial Conjunction P-values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en-US" sz="3200" dirty="0">
                    <a:latin typeface="Arial Narrow" panose="020B0606020202030204" pitchFamily="34" charset="0"/>
                  </a:rPr>
                  <a:t>For a given </a:t>
                </a:r>
                <a14:m>
                  <m:oMath xmlns:m="http://schemas.openxmlformats.org/officeDocument/2006/math">
                    <m:r>
                      <a:rPr lang="en-US" sz="3200" b="0" i="1" smtClean="0">
                        <a:latin typeface="Cambria Math" panose="02040503050406030204" pitchFamily="18" charset="0"/>
                      </a:rPr>
                      <m:t>𝑢</m:t>
                    </m:r>
                  </m:oMath>
                </a14:m>
                <a:r>
                  <a:rPr lang="en-US" sz="3200" dirty="0">
                    <a:latin typeface="Arial Narrow" panose="020B0606020202030204" pitchFamily="34" charset="0"/>
                  </a:rPr>
                  <a:t> - Benjamini and Heller (2008) </a:t>
                </a:r>
              </a:p>
              <a:p>
                <a:r>
                  <a:rPr lang="en-US" sz="3200" dirty="0">
                    <a:latin typeface="Arial Narrow" panose="020B0606020202030204" pitchFamily="34" charset="0"/>
                  </a:rPr>
                  <a:t>Let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e>
                        </m:d>
                      </m:sub>
                    </m:sSub>
                  </m:oMath>
                </a14:m>
                <a:r>
                  <a:rPr lang="en-US" sz="3200" dirty="0">
                    <a:latin typeface="Arial Narrow" panose="020B0606020202030204" pitchFamily="34" charset="0"/>
                  </a:rPr>
                  <a:t> be the </a:t>
                </a:r>
                <a14:m>
                  <m:oMath xmlns:m="http://schemas.openxmlformats.org/officeDocument/2006/math">
                    <m:r>
                      <a:rPr lang="en-US" sz="3200" b="0" i="1" smtClean="0">
                        <a:latin typeface="Cambria Math" panose="02040503050406030204" pitchFamily="18" charset="0"/>
                      </a:rPr>
                      <m:t>𝑖</m:t>
                    </m:r>
                  </m:oMath>
                </a14:m>
                <a:r>
                  <a:rPr lang="en-US" sz="3200" dirty="0">
                    <a:latin typeface="Arial Narrow" panose="020B0606020202030204" pitchFamily="34" charset="0"/>
                  </a:rPr>
                  <a:t>-</a:t>
                </a:r>
                <a:r>
                  <a:rPr lang="en-US" sz="3200" dirty="0" err="1">
                    <a:latin typeface="Arial Narrow" panose="020B0606020202030204" pitchFamily="34" charset="0"/>
                  </a:rPr>
                  <a:t>th</a:t>
                </a:r>
                <a:r>
                  <a:rPr lang="en-US" sz="3200" dirty="0">
                    <a:latin typeface="Arial Narrow" panose="020B0606020202030204" pitchFamily="34" charset="0"/>
                  </a:rPr>
                  <a:t> smallest p-value among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𝑁</m:t>
                        </m:r>
                      </m:sub>
                    </m:sSub>
                  </m:oMath>
                </a14:m>
                <a:endParaRPr lang="en-US" sz="3200" dirty="0">
                  <a:latin typeface="Arial Narrow" panose="020B0606020202030204" pitchFamily="34" charset="0"/>
                </a:endParaRPr>
              </a:p>
              <a:p>
                <a:pPr marL="0" indent="0">
                  <a:buNone/>
                </a:pPr>
                <a:endParaRPr lang="en-US" sz="3200" dirty="0">
                  <a:latin typeface="Arial Narrow" panose="020B0606020202030204" pitchFamily="34" charset="0"/>
                </a:endParaRPr>
              </a:p>
              <a:p>
                <a:pPr marL="0" indent="0" algn="ctr">
                  <a:buNone/>
                </a:pPr>
                <a14:m>
                  <m:oMathPara xmlns:m="http://schemas.openxmlformats.org/officeDocument/2006/math">
                    <m:oMathParaPr>
                      <m:jc m:val="centerGroup"/>
                    </m:oMathParaPr>
                    <m:oMath xmlns:m="http://schemas.openxmlformats.org/officeDocument/2006/math">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𝑝</m:t>
                          </m:r>
                        </m:e>
                        <m:sub>
                          <m:r>
                            <a:rPr lang="en-US" sz="3200" b="0" i="1" smtClean="0">
                              <a:latin typeface="Cambria Math" panose="02040503050406030204" pitchFamily="18" charset="0"/>
                            </a:rPr>
                            <m:t>𝐵𝑜𝑛𝑓𝑒𝑟𝑟𝑜𝑛𝑖</m:t>
                          </m:r>
                        </m:sub>
                        <m:sup>
                          <m:r>
                            <a:rPr lang="en-US" sz="3200" b="0" i="1" smtClean="0">
                              <a:latin typeface="Cambria Math" panose="02040503050406030204" pitchFamily="18" charset="0"/>
                            </a:rPr>
                            <m:t>𝑢</m:t>
                          </m:r>
                          <m:r>
                            <a:rPr lang="en-US" sz="3200" b="0" i="1" smtClean="0">
                              <a:latin typeface="Cambria Math" panose="02040503050406030204" pitchFamily="18" charset="0"/>
                            </a:rPr>
                            <m:t>\</m:t>
                          </m:r>
                          <m:r>
                            <m:rPr>
                              <m:sty m:val="p"/>
                            </m:rPr>
                            <a:rPr lang="en-US" sz="3200" b="0" i="1" smtClean="0">
                              <a:latin typeface="Cambria Math" panose="02040503050406030204" pitchFamily="18" charset="0"/>
                            </a:rPr>
                            <m:t>N</m:t>
                          </m:r>
                        </m:sup>
                      </m:sSubSup>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𝑢</m:t>
                          </m:r>
                          <m:r>
                            <a:rPr lang="en-US" sz="3200" b="0" i="1" smtClean="0">
                              <a:latin typeface="Cambria Math" panose="02040503050406030204" pitchFamily="18" charset="0"/>
                            </a:rPr>
                            <m:t>+</m:t>
                          </m:r>
                          <m:r>
                            <a:rPr lang="en-US" sz="3200" b="0" i="1" smtClean="0">
                              <a:latin typeface="Cambria Math" panose="02040503050406030204" pitchFamily="18" charset="0"/>
                            </a:rPr>
                            <m:t>1</m:t>
                          </m:r>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𝑢</m:t>
                              </m:r>
                            </m:e>
                          </m:d>
                        </m:sub>
                      </m:sSub>
                    </m:oMath>
                  </m:oMathPara>
                </a14:m>
                <a:endParaRPr lang="en-US" sz="3200" b="0" dirty="0">
                  <a:latin typeface="Arial Narrow" panose="020B0606020202030204" pitchFamily="34" charset="0"/>
                </a:endParaRPr>
              </a:p>
              <a:p>
                <a:pPr marL="0" indent="0" algn="ctr">
                  <a:buNone/>
                </a:pPr>
                <a:br>
                  <a:rPr lang="en-US" sz="3200" b="0" dirty="0">
                    <a:latin typeface="Arial Narrow" panose="020B0606020202030204" pitchFamily="34" charset="0"/>
                  </a:rPr>
                </a:br>
                <a14:m>
                  <m:oMathPara xmlns:m="http://schemas.openxmlformats.org/officeDocument/2006/math">
                    <m:oMathParaPr>
                      <m:jc m:val="centerGroup"/>
                    </m:oMathParaPr>
                    <m:oMath xmlns:m="http://schemas.openxmlformats.org/officeDocument/2006/math">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𝑝</m:t>
                          </m:r>
                        </m:e>
                        <m:sub>
                          <m:r>
                            <a:rPr lang="en-US" sz="3200" b="0" i="1" smtClean="0">
                              <a:latin typeface="Cambria Math" panose="02040503050406030204" pitchFamily="18" charset="0"/>
                            </a:rPr>
                            <m:t>𝐹𝑖𝑠</m:t>
                          </m:r>
                          <m:r>
                            <a:rPr lang="en-US" sz="3200" b="0" i="1" smtClean="0">
                              <a:latin typeface="Cambria Math" panose="02040503050406030204" pitchFamily="18" charset="0"/>
                            </a:rPr>
                            <m:t>h</m:t>
                          </m:r>
                          <m:r>
                            <a:rPr lang="en-US" sz="3200" b="0" i="1" smtClean="0">
                              <a:latin typeface="Cambria Math" panose="02040503050406030204" pitchFamily="18" charset="0"/>
                            </a:rPr>
                            <m:t>𝑒𝑟</m:t>
                          </m:r>
                        </m:sub>
                        <m:sup>
                          <m:r>
                            <a:rPr lang="en-US" sz="3200" b="0" i="1" smtClean="0">
                              <a:latin typeface="Cambria Math" panose="02040503050406030204" pitchFamily="18" charset="0"/>
                            </a:rPr>
                            <m:t>𝑢</m:t>
                          </m:r>
                          <m:r>
                            <a:rPr lang="en-US" sz="3200" b="0" i="1" smtClean="0">
                              <a:latin typeface="Cambria Math" panose="02040503050406030204" pitchFamily="18" charset="0"/>
                            </a:rPr>
                            <m:t>\</m:t>
                          </m:r>
                          <m:r>
                            <m:rPr>
                              <m:sty m:val="p"/>
                            </m:rPr>
                            <a:rPr lang="en-US" sz="3200" b="0" i="1" smtClean="0">
                              <a:latin typeface="Cambria Math" panose="02040503050406030204" pitchFamily="18" charset="0"/>
                            </a:rPr>
                            <m:t>N</m:t>
                          </m:r>
                        </m:sup>
                      </m:sSubSup>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𝜒</m:t>
                              </m:r>
                            </m:e>
                            <m:sub>
                              <m:r>
                                <a:rPr lang="en-US" sz="3200" b="0" i="1" smtClean="0">
                                  <a:latin typeface="Cambria Math" panose="02040503050406030204" pitchFamily="18" charset="0"/>
                                </a:rPr>
                                <m:t>2</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𝑢</m:t>
                                  </m:r>
                                  <m:r>
                                    <a:rPr lang="en-US" sz="3200" b="0" i="1" smtClean="0">
                                      <a:latin typeface="Cambria Math" panose="02040503050406030204" pitchFamily="18" charset="0"/>
                                    </a:rPr>
                                    <m:t>+</m:t>
                                  </m:r>
                                  <m:r>
                                    <a:rPr lang="en-US" sz="3200" b="0" i="1" smtClean="0">
                                      <a:latin typeface="Cambria Math" panose="02040503050406030204" pitchFamily="18" charset="0"/>
                                    </a:rPr>
                                    <m:t>1</m:t>
                                  </m:r>
                                </m:e>
                              </m:d>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m:t>
                          </m:r>
                          <m:r>
                            <a:rPr lang="en-US" sz="3200" b="0" i="1" smtClean="0">
                              <a:latin typeface="Cambria Math" panose="02040503050406030204" pitchFamily="18" charset="0"/>
                            </a:rPr>
                            <m:t>2</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𝑢</m:t>
                              </m:r>
                            </m:sub>
                            <m:sup>
                              <m:r>
                                <a:rPr lang="en-US" sz="3200" b="0" i="1" smtClean="0">
                                  <a:latin typeface="Cambria Math" panose="02040503050406030204" pitchFamily="18" charset="0"/>
                                </a:rPr>
                                <m:t>𝑁</m:t>
                              </m:r>
                            </m:sup>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e>
                                          </m:d>
                                        </m:sub>
                                      </m:sSub>
                                    </m:e>
                                  </m:d>
                                </m:e>
                              </m:func>
                            </m:e>
                          </m:nary>
                        </m:e>
                      </m:d>
                    </m:oMath>
                  </m:oMathPara>
                </a14:m>
                <a:br>
                  <a:rPr lang="en-US" sz="3200" b="0" dirty="0">
                    <a:latin typeface="Arial Narrow" panose="020B0606020202030204" pitchFamily="34" charset="0"/>
                  </a:rPr>
                </a:br>
                <a:br>
                  <a:rPr lang="en-US" sz="3200" b="0" dirty="0">
                    <a:latin typeface="Arial Narrow" panose="020B0606020202030204" pitchFamily="34" charset="0"/>
                  </a:rPr>
                </a:br>
                <a:endParaRPr lang="en-US" sz="3200" dirty="0">
                  <a:latin typeface="Arial Narrow" panose="020B0606020202030204" pitchFamily="34" charset="0"/>
                </a:endParaRPr>
              </a:p>
              <a:p>
                <a:endParaRPr lang="en-US" sz="3200" dirty="0">
                  <a:latin typeface="Arial Narrow" panose="020B0606020202030204" pitchFamily="34" charset="0"/>
                </a:endParaRPr>
              </a:p>
              <a:p>
                <a:endParaRPr lang="en-US" sz="3200" dirty="0">
                  <a:latin typeface="Arial Narrow" panose="020B0606020202030204" pitchFamily="34"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569037" y="365125"/>
                <a:ext cx="2784763" cy="13121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i="1">
                          <a:latin typeface="Cambria Math" panose="02040503050406030204" pitchFamily="18" charset="0"/>
                        </a:rPr>
                        <m:t>𝑢</m:t>
                      </m:r>
                      <m:r>
                        <a:rPr lang="en-US" sz="3200" i="1">
                          <a:latin typeface="Cambria Math" panose="02040503050406030204" pitchFamily="18" charset="0"/>
                        </a:rPr>
                        <m:t>&lt;</m:t>
                      </m:r>
                      <m:r>
                        <a:rPr lang="en-US" sz="3200" i="1">
                          <a:latin typeface="Cambria Math" panose="02040503050406030204" pitchFamily="18" charset="0"/>
                        </a:rPr>
                        <m:t>𝑘</m:t>
                      </m:r>
                    </m:oMath>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1</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r>
                        <a:rPr lang="en-US" sz="3200" i="1">
                          <a:latin typeface="Cambria Math" panose="02040503050406030204" pitchFamily="18" charset="0"/>
                        </a:rPr>
                        <m:t>:</m:t>
                      </m:r>
                      <m:r>
                        <a:rPr lang="en-US" sz="3200" i="1">
                          <a:latin typeface="Cambria Math" panose="02040503050406030204" pitchFamily="18" charset="0"/>
                        </a:rPr>
                        <m:t>𝑢</m:t>
                      </m:r>
                      <m:r>
                        <a:rPr lang="en-US" sz="3200" i="1">
                          <a:latin typeface="Cambria Math" panose="02040503050406030204" pitchFamily="18" charset="0"/>
                        </a:rPr>
                        <m:t>≥</m:t>
                      </m:r>
                      <m:r>
                        <a:rPr lang="en-US" sz="3200" i="1">
                          <a:latin typeface="Cambria Math" panose="02040503050406030204" pitchFamily="18" charset="0"/>
                        </a:rPr>
                        <m:t>𝑘</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8569037" y="365125"/>
                <a:ext cx="2784763" cy="131215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89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Q1 – Dataset Counting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pPr>
                  <a:lnSpc>
                    <a:spcPct val="120000"/>
                  </a:lnSpc>
                </a:pPr>
                <a:r>
                  <a:rPr lang="en-US" sz="3200" dirty="0">
                    <a:latin typeface="Arial Narrow" panose="020B0606020202030204" pitchFamily="34" charset="0"/>
                  </a:rPr>
                  <a:t>We want – the </a:t>
                </a:r>
                <a:r>
                  <a:rPr lang="en-US" sz="3200" b="1" dirty="0">
                    <a:latin typeface="Arial Narrow" panose="020B0606020202030204" pitchFamily="34" charset="0"/>
                  </a:rPr>
                  <a:t>largest</a:t>
                </a:r>
                <a:r>
                  <a:rPr lang="en-US" sz="3200" dirty="0">
                    <a:latin typeface="Arial Narrow" panose="020B0606020202030204" pitchFamily="34" charset="0"/>
                  </a:rPr>
                  <a:t> </a:t>
                </a:r>
                <a14:m>
                  <m:oMath xmlns:m="http://schemas.openxmlformats.org/officeDocument/2006/math">
                    <m:r>
                      <a:rPr lang="en-US" sz="3200" b="0" i="1" smtClean="0">
                        <a:latin typeface="Cambria Math" panose="02040503050406030204" pitchFamily="18" charset="0"/>
                      </a:rPr>
                      <m:t>𝑢</m:t>
                    </m:r>
                  </m:oMath>
                </a14:m>
                <a:r>
                  <a:rPr lang="en-US" sz="3200" dirty="0">
                    <a:latin typeface="Arial Narrow" panose="020B0606020202030204" pitchFamily="34" charset="0"/>
                  </a:rPr>
                  <a:t> for which we can reject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i="1">
                            <a:latin typeface="Cambria Math" panose="02040503050406030204" pitchFamily="18" charset="0"/>
                          </a:rPr>
                          <m:t>𝑢</m:t>
                        </m:r>
                        <m:r>
                          <a:rPr lang="en-US" sz="3200" i="1">
                            <a:latin typeface="Cambria Math" panose="02040503050406030204" pitchFamily="18" charset="0"/>
                          </a:rPr>
                          <m:t>\</m:t>
                        </m:r>
                        <m:r>
                          <m:rPr>
                            <m:sty m:val="p"/>
                          </m:rPr>
                          <a:rPr lang="en-US" sz="3200" i="1">
                            <a:latin typeface="Cambria Math" panose="02040503050406030204" pitchFamily="18" charset="0"/>
                          </a:rPr>
                          <m:t>N</m:t>
                        </m:r>
                      </m:sup>
                    </m:sSubSup>
                  </m:oMath>
                </a14:m>
                <a:r>
                  <a:rPr lang="en-US" sz="3200" dirty="0">
                    <a:latin typeface="Arial Narrow" panose="020B0606020202030204" pitchFamily="34" charset="0"/>
                  </a:rPr>
                  <a:t> along with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b="0" i="1" smtClean="0">
                            <a:latin typeface="Cambria Math" panose="02040503050406030204" pitchFamily="18" charset="0"/>
                          </a:rPr>
                          <m:t>1</m:t>
                        </m:r>
                        <m:r>
                          <a:rPr lang="en-US" sz="3200" i="1">
                            <a:latin typeface="Cambria Math" panose="02040503050406030204" pitchFamily="18" charset="0"/>
                          </a:rPr>
                          <m:t>\</m:t>
                        </m:r>
                        <m:r>
                          <m:rPr>
                            <m:sty m:val="p"/>
                          </m:rPr>
                          <a:rPr lang="en-US" sz="3200" i="1">
                            <a:latin typeface="Cambria Math" panose="02040503050406030204" pitchFamily="18" charset="0"/>
                          </a:rPr>
                          <m:t>N</m:t>
                        </m:r>
                      </m:sup>
                    </m:sSubSup>
                  </m:oMath>
                </a14:m>
                <a:r>
                  <a:rPr lang="en-US" sz="3200" dirty="0">
                    <a:latin typeface="Arial Narrow" panose="020B0606020202030204" pitchFamily="34" charset="0"/>
                  </a:rPr>
                  <a:t>,</a:t>
                </a:r>
                <a:r>
                  <a:rPr lang="en-US" sz="3200" dirty="0"/>
                  <a:t>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b="0" i="1" smtClean="0">
                            <a:latin typeface="Cambria Math" panose="02040503050406030204" pitchFamily="18" charset="0"/>
                          </a:rPr>
                          <m:t>2</m:t>
                        </m:r>
                        <m:r>
                          <a:rPr lang="en-US" sz="3200" i="1">
                            <a:latin typeface="Cambria Math" panose="02040503050406030204" pitchFamily="18" charset="0"/>
                          </a:rPr>
                          <m:t>\</m:t>
                        </m:r>
                        <m:r>
                          <m:rPr>
                            <m:sty m:val="p"/>
                          </m:rPr>
                          <a:rPr lang="en-US" sz="3200" i="1">
                            <a:latin typeface="Cambria Math" panose="02040503050406030204" pitchFamily="18" charset="0"/>
                          </a:rPr>
                          <m:t>N</m:t>
                        </m:r>
                      </m:sup>
                    </m:sSubSup>
                  </m:oMath>
                </a14:m>
                <a:r>
                  <a:rPr lang="en-US" sz="3200" dirty="0">
                    <a:latin typeface="Arial Narrow" panose="020B0606020202030204" pitchFamily="34" charset="0"/>
                  </a:rPr>
                  <a:t>,…,</a:t>
                </a:r>
                <a:r>
                  <a:rPr lang="en-US" sz="3200" dirty="0"/>
                  <a:t>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𝐻</m:t>
                        </m:r>
                      </m:e>
                      <m:sub>
                        <m:r>
                          <a:rPr lang="en-US" sz="3200" i="1">
                            <a:latin typeface="Cambria Math" panose="02040503050406030204" pitchFamily="18" charset="0"/>
                          </a:rPr>
                          <m:t>0</m:t>
                        </m:r>
                      </m:sub>
                      <m:sup>
                        <m:r>
                          <a:rPr lang="en-US" sz="3200" i="1">
                            <a:latin typeface="Cambria Math" panose="02040503050406030204" pitchFamily="18" charset="0"/>
                          </a:rPr>
                          <m:t>𝑢</m:t>
                        </m:r>
                        <m:r>
                          <a:rPr lang="en-US" sz="3200" b="0" i="1" smtClean="0">
                            <a:latin typeface="Cambria Math" panose="02040503050406030204" pitchFamily="18" charset="0"/>
                          </a:rPr>
                          <m:t>−</m:t>
                        </m:r>
                        <m:r>
                          <a:rPr lang="en-US" sz="3200" b="0" i="1" smtClean="0">
                            <a:latin typeface="Cambria Math" panose="02040503050406030204" pitchFamily="18" charset="0"/>
                          </a:rPr>
                          <m:t>1</m:t>
                        </m:r>
                        <m:r>
                          <a:rPr lang="en-US" sz="3200" i="1">
                            <a:latin typeface="Cambria Math" panose="02040503050406030204" pitchFamily="18" charset="0"/>
                          </a:rPr>
                          <m:t>\</m:t>
                        </m:r>
                        <m:r>
                          <m:rPr>
                            <m:sty m:val="p"/>
                          </m:rPr>
                          <a:rPr lang="en-US" sz="3200" i="1">
                            <a:latin typeface="Cambria Math" panose="02040503050406030204" pitchFamily="18" charset="0"/>
                          </a:rPr>
                          <m:t>N</m:t>
                        </m:r>
                      </m:sup>
                    </m:sSubSup>
                  </m:oMath>
                </a14:m>
                <a:endParaRPr lang="en-US" sz="3200" dirty="0">
                  <a:latin typeface="Arial Narrow" panose="020B0606020202030204" pitchFamily="34" charset="0"/>
                </a:endParaRPr>
              </a:p>
              <a:p>
                <a:r>
                  <a:rPr lang="en-US" sz="3200" dirty="0">
                    <a:solidFill>
                      <a:srgbClr val="00B0F0"/>
                    </a:solidFill>
                    <a:latin typeface="Arial Narrow" panose="020B0606020202030204" pitchFamily="34" charset="0"/>
                  </a:rPr>
                  <a:t>Estimate </a:t>
                </a:r>
                <a14:m>
                  <m:oMath xmlns:m="http://schemas.openxmlformats.org/officeDocument/2006/math">
                    <m:r>
                      <a:rPr lang="en-US" sz="3200" b="0" i="1" smtClean="0">
                        <a:solidFill>
                          <a:srgbClr val="00B0F0"/>
                        </a:solidFill>
                        <a:latin typeface="Cambria Math" panose="02040503050406030204" pitchFamily="18" charset="0"/>
                      </a:rPr>
                      <m:t>𝑘</m:t>
                    </m:r>
                  </m:oMath>
                </a14:m>
                <a:r>
                  <a:rPr lang="en-US" sz="3200" dirty="0">
                    <a:solidFill>
                      <a:srgbClr val="00B0F0"/>
                    </a:solidFill>
                    <a:latin typeface="Arial Narrow" panose="020B0606020202030204" pitchFamily="34" charset="0"/>
                  </a:rPr>
                  <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𝑘</m:t>
                          </m:r>
                        </m:e>
                      </m:acc>
                      <m:r>
                        <a:rPr lang="en-US" sz="4000" b="0" i="1" dirty="0" smtClean="0">
                          <a:latin typeface="Cambria Math" panose="02040503050406030204" pitchFamily="18" charset="0"/>
                        </a:rPr>
                        <m:t>=</m:t>
                      </m:r>
                      <m:func>
                        <m:funcPr>
                          <m:ctrlPr>
                            <a:rPr lang="en-US" sz="4000" b="0" i="1" dirty="0" smtClean="0">
                              <a:latin typeface="Cambria Math" panose="02040503050406030204" pitchFamily="18" charset="0"/>
                            </a:rPr>
                          </m:ctrlPr>
                        </m:funcPr>
                        <m:fName>
                          <m:r>
                            <m:rPr>
                              <m:sty m:val="p"/>
                            </m:rPr>
                            <a:rPr lang="en-US" sz="4000" b="0" i="0" dirty="0" smtClean="0">
                              <a:latin typeface="Cambria Math" panose="02040503050406030204" pitchFamily="18" charset="0"/>
                            </a:rPr>
                            <m:t>max</m:t>
                          </m:r>
                        </m:fName>
                        <m:e>
                          <m:d>
                            <m:dPr>
                              <m:begChr m:val="{"/>
                              <m:endChr m:val="}"/>
                              <m:ctrlPr>
                                <a:rPr lang="en-US" sz="4000" b="0" i="1" dirty="0" smtClean="0">
                                  <a:latin typeface="Cambria Math" panose="02040503050406030204" pitchFamily="18" charset="0"/>
                                </a:rPr>
                              </m:ctrlPr>
                            </m:dPr>
                            <m:e>
                              <m:r>
                                <a:rPr lang="en-US" sz="4000" b="0" i="1" dirty="0" smtClean="0">
                                  <a:latin typeface="Cambria Math" panose="02040503050406030204" pitchFamily="18" charset="0"/>
                                </a:rPr>
                                <m:t>𝑢</m:t>
                              </m:r>
                              <m:r>
                                <a:rPr lang="en-US" sz="4000" b="0" i="1" dirty="0" smtClean="0">
                                  <a:latin typeface="Cambria Math" panose="02040503050406030204" pitchFamily="18" charset="0"/>
                                </a:rPr>
                                <m:t>:</m:t>
                              </m:r>
                              <m:sSubSup>
                                <m:sSubSupPr>
                                  <m:ctrlPr>
                                    <a:rPr lang="en-US" sz="4000" b="0" i="1" dirty="0" smtClean="0">
                                      <a:latin typeface="Cambria Math" panose="02040503050406030204" pitchFamily="18" charset="0"/>
                                    </a:rPr>
                                  </m:ctrlPr>
                                </m:sSubSupPr>
                                <m:e>
                                  <m:r>
                                    <a:rPr lang="en-US" sz="4000" b="0" i="1" dirty="0" smtClean="0">
                                      <a:latin typeface="Cambria Math" panose="02040503050406030204" pitchFamily="18" charset="0"/>
                                    </a:rPr>
                                    <m:t>𝑝</m:t>
                                  </m:r>
                                </m:e>
                                <m:sub>
                                  <m:r>
                                    <a:rPr lang="en-US" sz="4000" b="0" i="1" dirty="0" smtClean="0">
                                      <a:latin typeface="Cambria Math" panose="02040503050406030204" pitchFamily="18" charset="0"/>
                                    </a:rPr>
                                    <m:t>∗</m:t>
                                  </m:r>
                                </m:sub>
                                <m:sup>
                                  <m:r>
                                    <a:rPr lang="en-US" sz="4000" b="0" i="1" dirty="0" smtClean="0">
                                      <a:latin typeface="Cambria Math" panose="02040503050406030204" pitchFamily="18" charset="0"/>
                                    </a:rPr>
                                    <m:t>𝑢</m:t>
                                  </m:r>
                                  <m:r>
                                    <a:rPr lang="en-US" sz="4000" b="0" i="1" dirty="0" smtClean="0">
                                      <a:latin typeface="Cambria Math" panose="02040503050406030204" pitchFamily="18" charset="0"/>
                                    </a:rPr>
                                    <m:t>\</m:t>
                                  </m:r>
                                  <m:r>
                                    <m:rPr>
                                      <m:sty m:val="p"/>
                                    </m:rPr>
                                    <a:rPr lang="en-US" sz="4000" b="0" i="1" dirty="0" smtClean="0">
                                      <a:latin typeface="Cambria Math" panose="02040503050406030204" pitchFamily="18" charset="0"/>
                                    </a:rPr>
                                    <m:t>N</m:t>
                                  </m:r>
                                </m:sup>
                              </m:sSubSup>
                              <m:r>
                                <a:rPr lang="en-US" sz="4000" b="0" i="1" dirty="0" smtClean="0">
                                  <a:latin typeface="Cambria Math" panose="02040503050406030204" pitchFamily="18" charset="0"/>
                                </a:rPr>
                                <m:t>≤</m:t>
                              </m:r>
                              <m:r>
                                <a:rPr lang="en-US" sz="4000" b="0" i="1" dirty="0" smtClean="0">
                                  <a:latin typeface="Cambria Math" panose="02040503050406030204" pitchFamily="18" charset="0"/>
                                </a:rPr>
                                <m:t>𝛼</m:t>
                              </m:r>
                            </m:e>
                          </m:d>
                        </m:e>
                      </m:func>
                    </m:oMath>
                  </m:oMathPara>
                </a14:m>
                <a:endParaRPr lang="en-US" sz="4000" b="0" i="1" dirty="0">
                  <a:latin typeface="Cambria Math" panose="02040503050406030204" pitchFamily="18" charset="0"/>
                </a:endParaRPr>
              </a:p>
              <a:p>
                <a:pPr marL="0" indent="0" algn="ctr">
                  <a:buNone/>
                </a:pPr>
                <a:endParaRPr lang="en-US" sz="4000"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m:t>
                          </m:r>
                        </m:sub>
                        <m:sup>
                          <m:r>
                            <a:rPr lang="en-US" sz="2600" b="0" i="1" smtClean="0">
                              <a:latin typeface="Cambria Math" panose="02040503050406030204" pitchFamily="18" charset="0"/>
                            </a:rPr>
                            <m:t>𝑢</m:t>
                          </m:r>
                          <m:r>
                            <a:rPr lang="en-US" sz="2600" b="0" i="1" smtClean="0">
                              <a:latin typeface="Cambria Math" panose="02040503050406030204" pitchFamily="18" charset="0"/>
                            </a:rPr>
                            <m:t>\</m:t>
                          </m:r>
                          <m:r>
                            <m:rPr>
                              <m:sty m:val="p"/>
                            </m:rPr>
                            <a:rPr lang="en-US" sz="2600" b="0" i="1" smtClean="0">
                              <a:latin typeface="Cambria Math" panose="02040503050406030204" pitchFamily="18" charset="0"/>
                            </a:rPr>
                            <m:t>N</m:t>
                          </m:r>
                        </m:sup>
                      </m:sSubSup>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max</m:t>
                          </m:r>
                        </m:fName>
                        <m:e>
                          <m:d>
                            <m:dPr>
                              <m:begChr m:val="{"/>
                              <m:endChr m:val="}"/>
                              <m:ctrlPr>
                                <a:rPr lang="en-US" sz="2600" b="0" i="1" smtClean="0">
                                  <a:latin typeface="Cambria Math" panose="02040503050406030204" pitchFamily="18" charset="0"/>
                                </a:rPr>
                              </m:ctrlPr>
                            </m:dPr>
                            <m:e>
                              <m:sSubSup>
                                <m:sSubSupPr>
                                  <m:ctrlPr>
                                    <a:rPr lang="en-US" sz="2600" i="1">
                                      <a:latin typeface="Cambria Math" panose="02040503050406030204" pitchFamily="18" charset="0"/>
                                    </a:rPr>
                                  </m:ctrlPr>
                                </m:sSubSupPr>
                                <m:e>
                                  <m:r>
                                    <a:rPr lang="en-US" sz="2600" i="1">
                                      <a:latin typeface="Cambria Math" panose="02040503050406030204" pitchFamily="18" charset="0"/>
                                    </a:rPr>
                                    <m:t>𝑝</m:t>
                                  </m:r>
                                </m:e>
                                <m:sub>
                                  <m:r>
                                    <a:rPr lang="en-US" sz="2600" i="1">
                                      <a:latin typeface="Cambria Math" panose="02040503050406030204" pitchFamily="18" charset="0"/>
                                    </a:rPr>
                                    <m:t>∗</m:t>
                                  </m:r>
                                </m:sub>
                                <m:sup>
                                  <m:r>
                                    <a:rPr lang="en-US" sz="2600" i="1">
                                      <a:latin typeface="Cambria Math" panose="02040503050406030204" pitchFamily="18" charset="0"/>
                                    </a:rPr>
                                    <m:t>𝑢</m:t>
                                  </m:r>
                                  <m:r>
                                    <a:rPr lang="en-US" sz="2600" b="0" i="1" smtClean="0">
                                      <a:latin typeface="Cambria Math" panose="02040503050406030204" pitchFamily="18" charset="0"/>
                                    </a:rPr>
                                    <m:t>−</m:t>
                                  </m:r>
                                  <m:r>
                                    <a:rPr lang="en-US" sz="2600" b="0" i="1" smtClean="0">
                                      <a:latin typeface="Cambria Math" panose="02040503050406030204" pitchFamily="18" charset="0"/>
                                    </a:rPr>
                                    <m:t>1</m:t>
                                  </m:r>
                                  <m:r>
                                    <a:rPr lang="en-US" sz="2600" i="1">
                                      <a:latin typeface="Cambria Math" panose="02040503050406030204" pitchFamily="18" charset="0"/>
                                    </a:rPr>
                                    <m:t>\</m:t>
                                  </m:r>
                                  <m:r>
                                    <m:rPr>
                                      <m:sty m:val="p"/>
                                    </m:rPr>
                                    <a:rPr lang="en-US" sz="2600" i="1">
                                      <a:latin typeface="Cambria Math" panose="02040503050406030204" pitchFamily="18" charset="0"/>
                                    </a:rPr>
                                    <m:t>N</m:t>
                                  </m:r>
                                </m:sup>
                              </m:sSub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𝑝</m:t>
                                  </m:r>
                                </m:e>
                                <m:sup>
                                  <m:r>
                                    <a:rPr lang="en-US" sz="2600" b="0" i="1" smtClean="0">
                                      <a:latin typeface="Cambria Math" panose="02040503050406030204" pitchFamily="18" charset="0"/>
                                    </a:rPr>
                                    <m:t>𝑢</m:t>
                                  </m:r>
                                  <m:r>
                                    <a:rPr lang="en-US" sz="2600" b="0" i="1" smtClean="0">
                                      <a:latin typeface="Cambria Math" panose="02040503050406030204" pitchFamily="18" charset="0"/>
                                    </a:rPr>
                                    <m:t>\</m:t>
                                  </m:r>
                                  <m:r>
                                    <m:rPr>
                                      <m:sty m:val="p"/>
                                    </m:rPr>
                                    <a:rPr lang="en-US" sz="2600" b="0" i="1" smtClean="0">
                                      <a:latin typeface="Cambria Math" panose="02040503050406030204" pitchFamily="18" charset="0"/>
                                    </a:rPr>
                                    <m:t>N</m:t>
                                  </m:r>
                                </m:sup>
                              </m:sSup>
                            </m:e>
                          </m:d>
                        </m:e>
                      </m:func>
                    </m:oMath>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m:t>
                          </m:r>
                        </m:sub>
                        <m:sup>
                          <m:r>
                            <a:rPr lang="en-US" sz="2600" b="0" i="1" smtClean="0">
                              <a:latin typeface="Cambria Math" panose="02040503050406030204" pitchFamily="18" charset="0"/>
                            </a:rPr>
                            <m:t>1</m:t>
                          </m:r>
                          <m:r>
                            <a:rPr lang="en-US" sz="2600" b="0" i="1" smtClean="0">
                              <a:latin typeface="Cambria Math" panose="02040503050406030204" pitchFamily="18" charset="0"/>
                            </a:rPr>
                            <m:t>\</m:t>
                          </m:r>
                          <m:r>
                            <m:rPr>
                              <m:sty m:val="p"/>
                            </m:rPr>
                            <a:rPr lang="en-US" sz="2600" b="0" i="1" smtClean="0">
                              <a:latin typeface="Cambria Math" panose="02040503050406030204" pitchFamily="18" charset="0"/>
                            </a:rPr>
                            <m:t>N</m:t>
                          </m:r>
                        </m:sup>
                      </m:sSub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𝑝</m:t>
                          </m:r>
                        </m:e>
                        <m:sup>
                          <m:r>
                            <a:rPr lang="en-US" sz="2600" b="0" i="1" smtClean="0">
                              <a:latin typeface="Cambria Math" panose="02040503050406030204" pitchFamily="18" charset="0"/>
                            </a:rPr>
                            <m:t>1</m:t>
                          </m:r>
                          <m:r>
                            <a:rPr lang="en-US" sz="2600" b="0" i="1" smtClean="0">
                              <a:latin typeface="Cambria Math" panose="02040503050406030204" pitchFamily="18" charset="0"/>
                            </a:rPr>
                            <m:t>\</m:t>
                          </m:r>
                          <m:r>
                            <m:rPr>
                              <m:sty m:val="p"/>
                            </m:rPr>
                            <a:rPr lang="en-US" sz="2600" b="0" i="1" smtClean="0">
                              <a:latin typeface="Cambria Math" panose="02040503050406030204" pitchFamily="18" charset="0"/>
                            </a:rPr>
                            <m:t>N</m:t>
                          </m:r>
                        </m:sup>
                      </m:sSup>
                    </m:oMath>
                    <m:oMath xmlns:m="http://schemas.openxmlformats.org/officeDocument/2006/math">
                      <m:r>
                        <a:rPr lang="en-US" sz="2600" b="0" i="1" smtClean="0">
                          <a:latin typeface="Cambria Math" panose="02040503050406030204" pitchFamily="18" charset="0"/>
                        </a:rPr>
                        <m:t>𝑃</m:t>
                      </m:r>
                      <m:d>
                        <m:dPr>
                          <m:ctrlPr>
                            <a:rPr lang="en-US" sz="2600" b="0" i="1" smtClean="0">
                              <a:latin typeface="Cambria Math" panose="02040503050406030204" pitchFamily="18" charset="0"/>
                            </a:rPr>
                          </m:ctrlPr>
                        </m:dPr>
                        <m:e>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𝑘</m:t>
                              </m:r>
                            </m:e>
                          </m:acc>
                          <m:r>
                            <a:rPr lang="en-US" sz="2600" b="0" i="1" smtClean="0">
                              <a:latin typeface="Cambria Math" panose="02040503050406030204" pitchFamily="18" charset="0"/>
                            </a:rPr>
                            <m:t>&gt;</m:t>
                          </m:r>
                          <m:r>
                            <a:rPr lang="en-US" sz="2600" b="0" i="1" smtClean="0">
                              <a:latin typeface="Cambria Math" panose="02040503050406030204" pitchFamily="18" charset="0"/>
                            </a:rPr>
                            <m:t>𝑘</m:t>
                          </m:r>
                        </m:e>
                      </m:d>
                      <m:r>
                        <a:rPr lang="en-US" sz="2600" b="0" i="1" smtClean="0">
                          <a:latin typeface="Cambria Math" panose="02040503050406030204" pitchFamily="18" charset="0"/>
                        </a:rPr>
                        <m:t>≤</m:t>
                      </m:r>
                      <m:r>
                        <a:rPr lang="en-US" sz="2600" b="0" i="1" smtClean="0">
                          <a:latin typeface="Cambria Math" panose="02040503050406030204" pitchFamily="18" charset="0"/>
                        </a:rPr>
                        <m:t>𝛼</m:t>
                      </m:r>
                    </m:oMath>
                  </m:oMathPara>
                </a14:m>
                <a:endParaRPr lang="en-US" sz="2600" dirty="0">
                  <a:latin typeface="Arial Narrow" panose="020B0606020202030204" pitchFamily="34" charset="0"/>
                </a:endParaRPr>
              </a:p>
              <a:p>
                <a:pPr marL="0" indent="0">
                  <a:buNone/>
                </a:pPr>
                <a:endParaRPr lang="en-US" sz="3200" dirty="0">
                  <a:latin typeface="Arial Narrow" panose="020B0606020202030204" pitchFamily="34" charset="0"/>
                </a:endParaRPr>
              </a:p>
              <a:p>
                <a:endParaRPr lang="en-US" sz="3200" dirty="0">
                  <a:latin typeface="Arial Narrow" panose="020B0606020202030204" pitchFamily="34" charset="0"/>
                </a:endParaRPr>
              </a:p>
              <a:p>
                <a:endParaRPr lang="en-US" sz="3200" dirty="0">
                  <a:latin typeface="Arial Narrow" panose="020B0606020202030204" pitchFamily="34"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217" r="-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636000" y="365124"/>
                <a:ext cx="2717800" cy="11596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0</m:t>
                          </m:r>
                        </m:sub>
                        <m:sup>
                          <m:r>
                            <a:rPr lang="en-US" sz="2800" i="1">
                              <a:latin typeface="Cambria Math" panose="02040503050406030204" pitchFamily="18" charset="0"/>
                            </a:rPr>
                            <m:t>𝑢</m:t>
                          </m:r>
                          <m:r>
                            <a:rPr lang="en-US" sz="2800" i="1">
                              <a:latin typeface="Cambria Math" panose="02040503050406030204" pitchFamily="18" charset="0"/>
                            </a:rPr>
                            <m:t>\</m:t>
                          </m:r>
                          <m:r>
                            <m:rPr>
                              <m:sty m:val="p"/>
                            </m:rPr>
                            <a:rPr lang="en-US" sz="2800" i="1">
                              <a:latin typeface="Cambria Math" panose="02040503050406030204" pitchFamily="18" charset="0"/>
                            </a:rPr>
                            <m:t>N</m:t>
                          </m:r>
                        </m:sup>
                      </m:sSubSup>
                      <m:r>
                        <a:rPr lang="en-US" sz="2800" i="1">
                          <a:latin typeface="Cambria Math" panose="02040503050406030204" pitchFamily="18" charset="0"/>
                        </a:rPr>
                        <m:t>:</m:t>
                      </m:r>
                      <m:r>
                        <a:rPr lang="en-US" sz="2800" i="1">
                          <a:latin typeface="Cambria Math" panose="02040503050406030204" pitchFamily="18" charset="0"/>
                        </a:rPr>
                        <m:t>𝑢</m:t>
                      </m:r>
                      <m:r>
                        <a:rPr lang="en-US" sz="2800" i="1">
                          <a:latin typeface="Cambria Math" panose="02040503050406030204" pitchFamily="18" charset="0"/>
                        </a:rPr>
                        <m:t>&lt;</m:t>
                      </m:r>
                      <m:r>
                        <a:rPr lang="en-US" sz="2800" i="1">
                          <a:latin typeface="Cambria Math" panose="02040503050406030204" pitchFamily="18" charset="0"/>
                        </a:rPr>
                        <m:t>𝑘</m:t>
                      </m:r>
                    </m:oMath>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1</m:t>
                          </m:r>
                        </m:sub>
                        <m:sup>
                          <m:r>
                            <a:rPr lang="en-US" sz="2800" i="1">
                              <a:latin typeface="Cambria Math" panose="02040503050406030204" pitchFamily="18" charset="0"/>
                            </a:rPr>
                            <m:t>𝑢</m:t>
                          </m:r>
                          <m:r>
                            <a:rPr lang="en-US" sz="2800" i="1">
                              <a:latin typeface="Cambria Math" panose="02040503050406030204" pitchFamily="18" charset="0"/>
                            </a:rPr>
                            <m:t>\</m:t>
                          </m:r>
                          <m:r>
                            <m:rPr>
                              <m:sty m:val="p"/>
                            </m:rPr>
                            <a:rPr lang="en-US" sz="2800" i="1">
                              <a:latin typeface="Cambria Math" panose="02040503050406030204" pitchFamily="18" charset="0"/>
                            </a:rPr>
                            <m:t>N</m:t>
                          </m:r>
                        </m:sup>
                      </m:sSubSup>
                      <m:r>
                        <a:rPr lang="en-US" sz="2800" i="1">
                          <a:latin typeface="Cambria Math" panose="02040503050406030204" pitchFamily="18" charset="0"/>
                        </a:rPr>
                        <m:t>:</m:t>
                      </m:r>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𝑘</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636000" y="365124"/>
                <a:ext cx="2717800" cy="1159613"/>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3648364" y="3352800"/>
            <a:ext cx="4849091" cy="10067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02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Q1 – Dataset Counting - Example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531" y="1690688"/>
            <a:ext cx="7664937" cy="4579309"/>
          </a:xfrm>
        </p:spPr>
      </p:pic>
      <mc:AlternateContent xmlns:mc="http://schemas.openxmlformats.org/markup-compatibility/2006" xmlns:a14="http://schemas.microsoft.com/office/drawing/2010/main">
        <mc:Choice Requires="a14">
          <p:sp>
            <p:nvSpPr>
              <p:cNvPr id="4" name="TextBox 3"/>
              <p:cNvSpPr txBox="1"/>
              <p:nvPr/>
            </p:nvSpPr>
            <p:spPr>
              <a:xfrm>
                <a:off x="517236" y="1828800"/>
                <a:ext cx="1302328"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b="0" dirty="0"/>
              </a:p>
              <a:p>
                <a:endParaRPr lang="en-US" dirty="0"/>
              </a:p>
              <a:p>
                <a:r>
                  <a:rPr lang="en-US" dirty="0"/>
                  <a:t>All null hypotheses are true</a:t>
                </a:r>
              </a:p>
            </p:txBody>
          </p:sp>
        </mc:Choice>
        <mc:Fallback xmlns="">
          <p:sp>
            <p:nvSpPr>
              <p:cNvPr id="4" name="TextBox 3"/>
              <p:cNvSpPr txBox="1">
                <a:spLocks noRot="1" noChangeAspect="1" noMove="1" noResize="1" noEditPoints="1" noAdjustHandles="1" noChangeArrowheads="1" noChangeShapeType="1" noTextEdit="1"/>
              </p:cNvSpPr>
              <p:nvPr/>
            </p:nvSpPr>
            <p:spPr>
              <a:xfrm>
                <a:off x="517236" y="1828800"/>
                <a:ext cx="1302328" cy="1754326"/>
              </a:xfrm>
              <a:prstGeom prst="rect">
                <a:avLst/>
              </a:prstGeom>
              <a:blipFill>
                <a:blip r:embed="rId3"/>
                <a:stretch>
                  <a:fillRect l="-4225" r="-3756" b="-4514"/>
                </a:stretch>
              </a:blipFill>
            </p:spPr>
            <p:txBody>
              <a:bodyPr/>
              <a:lstStyle/>
              <a:p>
                <a:r>
                  <a:rPr lang="en-US">
                    <a:noFill/>
                  </a:rPr>
                  <a:t> </a:t>
                </a:r>
              </a:p>
            </p:txBody>
          </p:sp>
        </mc:Fallback>
      </mc:AlternateContent>
    </p:spTree>
    <p:extLst>
      <p:ext uri="{BB962C8B-B14F-4D97-AF65-F5344CB8AC3E}">
        <p14:creationId xmlns:p14="http://schemas.microsoft.com/office/powerpoint/2010/main" val="288898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Narrow" panose="020B0606020202030204" pitchFamily="34" charset="0"/>
              </a:rPr>
              <a:t>Q2 - Identification</a:t>
            </a:r>
          </a:p>
        </p:txBody>
      </p:sp>
      <p:sp>
        <p:nvSpPr>
          <p:cNvPr id="3" name="Subtitle 2"/>
          <p:cNvSpPr>
            <a:spLocks noGrp="1"/>
          </p:cNvSpPr>
          <p:nvPr>
            <p:ph type="subTitle" idx="1"/>
          </p:nvPr>
        </p:nvSpPr>
        <p:spPr/>
        <p:txBody>
          <a:bodyPr/>
          <a:lstStyle/>
          <a:p>
            <a:r>
              <a:rPr lang="en-US" sz="3200" dirty="0">
                <a:latin typeface="Arial Narrow" panose="020B0606020202030204" pitchFamily="34" charset="0"/>
              </a:rPr>
              <a:t>What are the datasets for which algorithm A is better than B?</a:t>
            </a:r>
          </a:p>
          <a:p>
            <a:endParaRPr lang="en-US" dirty="0"/>
          </a:p>
        </p:txBody>
      </p:sp>
    </p:spTree>
    <p:extLst>
      <p:ext uri="{BB962C8B-B14F-4D97-AF65-F5344CB8AC3E}">
        <p14:creationId xmlns:p14="http://schemas.microsoft.com/office/powerpoint/2010/main" val="177159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Datasets in NLP</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707" y="1811730"/>
            <a:ext cx="3076248" cy="12339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042" y="775109"/>
            <a:ext cx="4630994" cy="29119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4322" y="4640338"/>
            <a:ext cx="1720297" cy="172029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224" y="3166747"/>
            <a:ext cx="2705098" cy="1352549"/>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658" y="3973053"/>
            <a:ext cx="4880965" cy="2518703"/>
          </a:xfrm>
          <a:prstGeom prst="rect">
            <a:avLst/>
          </a:prstGeom>
        </p:spPr>
      </p:pic>
    </p:spTree>
    <p:extLst>
      <p:ext uri="{BB962C8B-B14F-4D97-AF65-F5344CB8AC3E}">
        <p14:creationId xmlns:p14="http://schemas.microsoft.com/office/powerpoint/2010/main" val="418283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Q2 – Dataset Identification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sz="3600" dirty="0">
                    <a:latin typeface="Arial Narrow" panose="020B0606020202030204" pitchFamily="34" charset="0"/>
                  </a:rPr>
                  <a:t>Holm procedure identifies the datasets (</a:t>
                </a:r>
                <a:r>
                  <a:rPr lang="en-US" sz="3600" dirty="0" err="1">
                    <a:latin typeface="Arial Narrow" panose="020B0606020202030204" pitchFamily="34" charset="0"/>
                  </a:rPr>
                  <a:t>Bonferroni</a:t>
                </a:r>
                <a:r>
                  <a:rPr lang="en-US" sz="3600" dirty="0">
                    <a:latin typeface="Arial Narrow" panose="020B0606020202030204" pitchFamily="34" charset="0"/>
                  </a:rPr>
                  <a:t>):</a:t>
                </a:r>
              </a:p>
              <a:p>
                <a:pPr marL="0" indent="0">
                  <a:buNone/>
                </a:pPr>
                <a:endParaRPr lang="en-US" sz="3600" dirty="0">
                  <a:latin typeface="Arial Narrow" panose="020B0606020202030204" pitchFamily="34" charset="0"/>
                </a:endParaRPr>
              </a:p>
              <a:p>
                <a:pPr marL="1200150" lvl="1" indent="-742950">
                  <a:buFont typeface="+mj-lt"/>
                  <a:buAutoNum type="arabicPeriod"/>
                </a:pPr>
                <a:r>
                  <a:rPr lang="en-US" sz="3600" dirty="0">
                    <a:latin typeface="Arial Narrow" panose="020B0606020202030204" pitchFamily="34" charset="0"/>
                  </a:rPr>
                  <a:t>Let </a:t>
                </a:r>
                <a14:m>
                  <m:oMath xmlns:m="http://schemas.openxmlformats.org/officeDocument/2006/math">
                    <m:r>
                      <a:rPr lang="en-US" sz="3600" b="0" i="1" smtClean="0">
                        <a:latin typeface="Cambria Math" panose="02040503050406030204" pitchFamily="18" charset="0"/>
                      </a:rPr>
                      <m:t>𝑘</m:t>
                    </m:r>
                  </m:oMath>
                </a14:m>
                <a:r>
                  <a:rPr lang="en-US" sz="3600" dirty="0">
                    <a:latin typeface="Arial Narrow" panose="020B0606020202030204" pitchFamily="34" charset="0"/>
                  </a:rPr>
                  <a:t> be the minimal index such that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𝑝</m:t>
                        </m:r>
                      </m:e>
                      <m: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𝑘</m:t>
                            </m:r>
                          </m:e>
                        </m:d>
                      </m:sub>
                    </m:sSub>
                    <m:r>
                      <a:rPr lang="en-US" sz="3600" b="0" i="1" smtClean="0">
                        <a:latin typeface="Cambria Math" panose="02040503050406030204" pitchFamily="18" charset="0"/>
                      </a:rPr>
                      <m:t>&gt;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𝛼</m:t>
                        </m:r>
                      </m:num>
                      <m:den>
                        <m:r>
                          <a:rPr lang="en-US" sz="3600" b="0" i="1" smtClean="0">
                            <a:latin typeface="Cambria Math" panose="02040503050406030204" pitchFamily="18" charset="0"/>
                          </a:rPr>
                          <m:t>𝑁</m:t>
                        </m:r>
                        <m:r>
                          <a:rPr lang="en-US" sz="3600" b="0" i="1" smtClean="0">
                            <a:latin typeface="Cambria Math" panose="02040503050406030204" pitchFamily="18" charset="0"/>
                          </a:rPr>
                          <m:t>+</m:t>
                        </m:r>
                        <m:r>
                          <a:rPr lang="en-US" sz="3600" b="0" i="1" smtClean="0">
                            <a:latin typeface="Cambria Math" panose="02040503050406030204" pitchFamily="18" charset="0"/>
                          </a:rPr>
                          <m:t>1</m:t>
                        </m:r>
                        <m:r>
                          <a:rPr lang="en-US" sz="3600" b="0" i="1" smtClean="0">
                            <a:latin typeface="Cambria Math" panose="02040503050406030204" pitchFamily="18" charset="0"/>
                          </a:rPr>
                          <m:t>−</m:t>
                        </m:r>
                        <m:r>
                          <a:rPr lang="en-US" sz="3600" b="0" i="1" smtClean="0">
                            <a:latin typeface="Cambria Math" panose="02040503050406030204" pitchFamily="18" charset="0"/>
                          </a:rPr>
                          <m:t>𝑘</m:t>
                        </m:r>
                      </m:den>
                    </m:f>
                  </m:oMath>
                </a14:m>
                <a:endParaRPr lang="en-US" sz="3600" b="0" dirty="0">
                  <a:latin typeface="Arial Narrow" panose="020B0606020202030204" pitchFamily="34" charset="0"/>
                </a:endParaRPr>
              </a:p>
              <a:p>
                <a:pPr marL="1200150" lvl="1" indent="-742950">
                  <a:buFont typeface="+mj-lt"/>
                  <a:buAutoNum type="arabicPeriod"/>
                </a:pPr>
                <a:r>
                  <a:rPr lang="en-US" sz="3600" dirty="0">
                    <a:latin typeface="Arial Narrow" panose="020B0606020202030204" pitchFamily="34" charset="0"/>
                  </a:rPr>
                  <a:t>Reject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𝐻</m:t>
                        </m:r>
                      </m:e>
                      <m: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1</m:t>
                            </m:r>
                          </m:e>
                        </m:d>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𝐻</m:t>
                        </m:r>
                      </m:e>
                      <m: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𝑘</m:t>
                            </m:r>
                            <m:r>
                              <a:rPr lang="en-US" sz="3600" b="0" i="1" smtClean="0">
                                <a:latin typeface="Cambria Math" panose="02040503050406030204" pitchFamily="18" charset="0"/>
                              </a:rPr>
                              <m:t>−</m:t>
                            </m:r>
                            <m:r>
                              <a:rPr lang="en-US" sz="3600" b="0" i="1" smtClean="0">
                                <a:latin typeface="Cambria Math" panose="02040503050406030204" pitchFamily="18" charset="0"/>
                              </a:rPr>
                              <m:t>1</m:t>
                            </m:r>
                          </m:e>
                        </m:d>
                      </m:sub>
                    </m:sSub>
                  </m:oMath>
                </a14:m>
                <a:r>
                  <a:rPr lang="en-US" sz="3600" dirty="0">
                    <a:latin typeface="Arial Narrow" panose="020B0606020202030204" pitchFamily="34" charset="0"/>
                  </a:rPr>
                  <a:t> </a:t>
                </a:r>
                <a:br>
                  <a:rPr lang="en-US" sz="3600" dirty="0">
                    <a:latin typeface="Arial Narrow" panose="020B0606020202030204" pitchFamily="34" charset="0"/>
                  </a:rPr>
                </a:br>
                <a:r>
                  <a:rPr lang="en-US" sz="3600" dirty="0">
                    <a:latin typeface="Arial Narrow" panose="020B0606020202030204" pitchFamily="34" charset="0"/>
                  </a:rPr>
                  <a:t>and do not reject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𝐻</m:t>
                        </m:r>
                      </m:e>
                      <m: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𝑘</m:t>
                            </m:r>
                          </m:e>
                        </m:d>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𝐻</m:t>
                        </m:r>
                      </m:e>
                      <m: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𝑁</m:t>
                            </m:r>
                          </m:e>
                        </m:d>
                      </m:sub>
                    </m:sSub>
                  </m:oMath>
                </a14:m>
                <a:r>
                  <a:rPr lang="en-US" sz="3600" dirty="0">
                    <a:latin typeface="Arial Narrow" panose="020B0606020202030204" pitchFamily="34" charset="0"/>
                  </a:rPr>
                  <a:t>. </a:t>
                </a:r>
                <a:br>
                  <a:rPr lang="en-US" sz="3600" dirty="0">
                    <a:latin typeface="Arial Narrow" panose="020B0606020202030204" pitchFamily="34" charset="0"/>
                  </a:rPr>
                </a:br>
                <a:r>
                  <a:rPr lang="en-US" sz="3600" dirty="0">
                    <a:latin typeface="Arial Narrow" panose="020B0606020202030204" pitchFamily="34" charset="0"/>
                  </a:rPr>
                  <a:t>If no such </a:t>
                </a:r>
                <a14:m>
                  <m:oMath xmlns:m="http://schemas.openxmlformats.org/officeDocument/2006/math">
                    <m:r>
                      <a:rPr lang="en-US" sz="3600" i="1" dirty="0" smtClean="0">
                        <a:latin typeface="Cambria Math" panose="02040503050406030204" pitchFamily="18" charset="0"/>
                      </a:rPr>
                      <m:t>𝑘</m:t>
                    </m:r>
                  </m:oMath>
                </a14:m>
                <a:r>
                  <a:rPr lang="en-US" sz="3600" dirty="0">
                    <a:latin typeface="Arial Narrow" panose="020B0606020202030204" pitchFamily="34" charset="0"/>
                  </a:rPr>
                  <a:t> exists, then reject all null hypotheses.</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623" t="-3361"/>
                </a:stretch>
              </a:blipFill>
            </p:spPr>
            <p:txBody>
              <a:bodyPr/>
              <a:lstStyle/>
              <a:p>
                <a:r>
                  <a:rPr lang="en-US">
                    <a:noFill/>
                  </a:rPr>
                  <a:t> </a:t>
                </a:r>
              </a:p>
            </p:txBody>
          </p:sp>
        </mc:Fallback>
      </mc:AlternateContent>
    </p:spTree>
    <p:extLst>
      <p:ext uri="{BB962C8B-B14F-4D97-AF65-F5344CB8AC3E}">
        <p14:creationId xmlns:p14="http://schemas.microsoft.com/office/powerpoint/2010/main" val="38977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Multilingual POS Tagging</a:t>
            </a:r>
          </a:p>
        </p:txBody>
      </p:sp>
      <p:sp>
        <p:nvSpPr>
          <p:cNvPr id="3" name="Content Placeholder 2"/>
          <p:cNvSpPr>
            <a:spLocks noGrp="1"/>
          </p:cNvSpPr>
          <p:nvPr>
            <p:ph idx="1"/>
          </p:nvPr>
        </p:nvSpPr>
        <p:spPr/>
        <p:txBody>
          <a:bodyPr>
            <a:normAutofit/>
          </a:bodyPr>
          <a:lstStyle/>
          <a:p>
            <a:r>
              <a:rPr lang="en-US" sz="3600" dirty="0">
                <a:latin typeface="Arial Narrow" panose="020B0606020202030204" pitchFamily="34" charset="0"/>
              </a:rPr>
              <a:t>It looks like we can name 11 </a:t>
            </a:r>
            <a:br>
              <a:rPr lang="en-US" sz="3600" dirty="0">
                <a:latin typeface="Arial Narrow" panose="020B0606020202030204" pitchFamily="34" charset="0"/>
              </a:rPr>
            </a:br>
            <a:r>
              <a:rPr lang="en-US" sz="3600" dirty="0">
                <a:latin typeface="Arial Narrow" panose="020B0606020202030204" pitchFamily="34" charset="0"/>
              </a:rPr>
              <a:t>significant languages</a:t>
            </a:r>
          </a:p>
          <a:p>
            <a:endParaRPr lang="en-US" sz="3600" dirty="0">
              <a:latin typeface="Arial Narrow" panose="020B0606020202030204" pitchFamily="34" charset="0"/>
            </a:endParaRPr>
          </a:p>
          <a:p>
            <a:pPr marL="0" indent="0">
              <a:buNone/>
            </a:pPr>
            <a:endParaRPr lang="en-US" sz="3600" dirty="0">
              <a:latin typeface="Arial Narrow" panose="020B0606020202030204" pitchFamily="34" charset="0"/>
            </a:endParaRPr>
          </a:p>
          <a:p>
            <a:r>
              <a:rPr lang="en-US" sz="3600" dirty="0">
                <a:latin typeface="Arial Narrow" panose="020B0606020202030204" pitchFamily="34" charset="0"/>
              </a:rPr>
              <a:t>Counting – 16 significant results</a:t>
            </a:r>
          </a:p>
          <a:p>
            <a:r>
              <a:rPr lang="en-US" sz="3600" dirty="0">
                <a:latin typeface="Arial Narrow" panose="020B0606020202030204" pitchFamily="34" charset="0"/>
              </a:rPr>
              <a:t>Identification – 6 significant results</a:t>
            </a:r>
          </a:p>
        </p:txBody>
      </p:sp>
      <p:pic>
        <p:nvPicPr>
          <p:cNvPr id="4" name="Picture 3"/>
          <p:cNvPicPr>
            <a:picLocks noChangeAspect="1"/>
          </p:cNvPicPr>
          <p:nvPr/>
        </p:nvPicPr>
        <p:blipFill>
          <a:blip r:embed="rId3"/>
          <a:stretch>
            <a:fillRect/>
          </a:stretch>
        </p:blipFill>
        <p:spPr>
          <a:xfrm>
            <a:off x="7140604" y="443783"/>
            <a:ext cx="4310639" cy="6255544"/>
          </a:xfrm>
          <a:prstGeom prst="rect">
            <a:avLst/>
          </a:prstGeom>
        </p:spPr>
      </p:pic>
      <p:sp>
        <p:nvSpPr>
          <p:cNvPr id="16" name="Rectangle 15"/>
          <p:cNvSpPr/>
          <p:nvPr/>
        </p:nvSpPr>
        <p:spPr>
          <a:xfrm>
            <a:off x="7251290" y="1063133"/>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51289" y="1804624"/>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51289" y="3084598"/>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51289" y="3824778"/>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251289" y="4074739"/>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51288" y="6306925"/>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99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Reviewer A</a:t>
            </a:r>
          </a:p>
        </p:txBody>
      </p:sp>
      <p:sp>
        <p:nvSpPr>
          <p:cNvPr id="5" name="Content Placeholder 4"/>
          <p:cNvSpPr>
            <a:spLocks noGrp="1"/>
          </p:cNvSpPr>
          <p:nvPr>
            <p:ph idx="1"/>
          </p:nvPr>
        </p:nvSpPr>
        <p:spPr/>
        <p:txBody>
          <a:bodyPr>
            <a:normAutofit/>
          </a:bodyPr>
          <a:lstStyle/>
          <a:p>
            <a:pPr marL="0" indent="0" rtl="1">
              <a:lnSpc>
                <a:spcPct val="150000"/>
              </a:lnSpc>
              <a:buNone/>
            </a:pPr>
            <a:r>
              <a:rPr lang="en-US" i="1" dirty="0"/>
              <a:t>“</a:t>
            </a:r>
            <a:r>
              <a:rPr lang="en-US" i="1" dirty="0">
                <a:latin typeface="Arial Narrow" panose="020B0606020202030204" pitchFamily="34" charset="0"/>
              </a:rPr>
              <a:t>I am concerned that this line of thought makes me sound very cynical, but really what I am saying is that after reading the paper, readers will be better motivated to change if their thought is "I had better adopt this method, or run the risk of looking like an idiot, like the idiots they mention in their example" than if their thought is only "I had better adopt this method because it is the scientifically correct thing to do".” </a:t>
            </a:r>
          </a:p>
        </p:txBody>
      </p:sp>
    </p:spTree>
    <p:extLst>
      <p:ext uri="{BB962C8B-B14F-4D97-AF65-F5344CB8AC3E}">
        <p14:creationId xmlns:p14="http://schemas.microsoft.com/office/powerpoint/2010/main" val="3024459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NLP Examples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40055846"/>
                  </p:ext>
                </p:extLst>
              </p:nvPr>
            </p:nvGraphicFramePr>
            <p:xfrm>
              <a:off x="1365044" y="1690688"/>
              <a:ext cx="9461912" cy="3431920"/>
            </p:xfrm>
            <a:graphic>
              <a:graphicData uri="http://schemas.openxmlformats.org/drawingml/2006/table">
                <a:tbl>
                  <a:tblPr firstRow="1" bandRow="1">
                    <a:tableStyleId>{5C22544A-7EE6-4342-B048-85BDC9FD1C3A}</a:tableStyleId>
                  </a:tblPr>
                  <a:tblGrid>
                    <a:gridCol w="2365478">
                      <a:extLst>
                        <a:ext uri="{9D8B030D-6E8A-4147-A177-3AD203B41FA5}">
                          <a16:colId xmlns:a16="http://schemas.microsoft.com/office/drawing/2014/main" val="3356871196"/>
                        </a:ext>
                      </a:extLst>
                    </a:gridCol>
                    <a:gridCol w="2365478">
                      <a:extLst>
                        <a:ext uri="{9D8B030D-6E8A-4147-A177-3AD203B41FA5}">
                          <a16:colId xmlns:a16="http://schemas.microsoft.com/office/drawing/2014/main" val="414330335"/>
                        </a:ext>
                      </a:extLst>
                    </a:gridCol>
                    <a:gridCol w="2365478">
                      <a:extLst>
                        <a:ext uri="{9D8B030D-6E8A-4147-A177-3AD203B41FA5}">
                          <a16:colId xmlns:a16="http://schemas.microsoft.com/office/drawing/2014/main" val="4054713862"/>
                        </a:ext>
                      </a:extLst>
                    </a:gridCol>
                    <a:gridCol w="2365478">
                      <a:extLst>
                        <a:ext uri="{9D8B030D-6E8A-4147-A177-3AD203B41FA5}">
                          <a16:colId xmlns:a16="http://schemas.microsoft.com/office/drawing/2014/main" val="4178084517"/>
                        </a:ext>
                      </a:extLst>
                    </a:gridCol>
                  </a:tblGrid>
                  <a:tr h="489843">
                    <a:tc gridSpan="4">
                      <a:txBody>
                        <a:bodyPr/>
                        <a:lstStyle/>
                        <a:p>
                          <a:pPr algn="ctr"/>
                          <a:r>
                            <a:rPr lang="en-US" sz="2400" dirty="0">
                              <a:latin typeface="Arial Narrow" panose="020B0606020202030204" pitchFamily="34" charset="0"/>
                            </a:rPr>
                            <a:t>Independent Datasets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1401290"/>
                      </a:ext>
                    </a:extLst>
                  </a:tr>
                  <a:tr h="492862">
                    <a:tc>
                      <a:txBody>
                        <a:bodyPr/>
                        <a:lstStyle/>
                        <a:p>
                          <a:pPr algn="ctr"/>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1" smtClean="0">
                                    <a:latin typeface="Cambria Math" panose="02040503050406030204" pitchFamily="18" charset="0"/>
                                  </a:rPr>
                                  <m:t> </m:t>
                                </m:r>
                                <m:r>
                                  <a:rPr lang="en-US" sz="2400" b="0" i="1" smtClean="0">
                                    <a:latin typeface="Cambria Math" panose="02040503050406030204" pitchFamily="18" charset="0"/>
                                  </a:rPr>
                                  <m:t>𝑐𝑜𝑢𝑛𝑡</m:t>
                                </m:r>
                              </m:oMath>
                            </m:oMathPara>
                          </a14:m>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Bonf</m:t>
                                </m:r>
                                <m:r>
                                  <a:rPr lang="en-US" sz="2400" b="0" i="0" smtClean="0">
                                    <a:latin typeface="Cambria Math" panose="02040503050406030204" pitchFamily="18" charset="0"/>
                                  </a:rPr>
                                  <m:t>.</m:t>
                                </m:r>
                              </m:oMath>
                            </m:oMathPara>
                          </a14:m>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1" smtClean="0">
                                    <a:latin typeface="Cambria Math" panose="02040503050406030204" pitchFamily="18" charset="0"/>
                                  </a:rPr>
                                  <m:t> </m:t>
                                </m:r>
                                <m:r>
                                  <a:rPr lang="en-US" sz="2400" b="0" i="1" smtClean="0">
                                    <a:latin typeface="Cambria Math" panose="02040503050406030204" pitchFamily="18" charset="0"/>
                                  </a:rPr>
                                  <m:t>𝐹𝑖𝑠</m:t>
                                </m:r>
                                <m:r>
                                  <a:rPr lang="en-US" sz="2400" b="0" i="1" smtClean="0">
                                    <a:latin typeface="Cambria Math" panose="02040503050406030204" pitchFamily="18" charset="0"/>
                                  </a:rPr>
                                  <m:t>h</m:t>
                                </m:r>
                                <m:r>
                                  <a:rPr lang="en-US" sz="2400" b="0" i="1" smtClean="0">
                                    <a:latin typeface="Cambria Math" panose="02040503050406030204" pitchFamily="18" charset="0"/>
                                  </a:rPr>
                                  <m:t>𝑒𝑟</m:t>
                                </m:r>
                              </m:oMath>
                            </m:oMathPara>
                          </a14:m>
                          <a:endParaRPr lang="en-US" sz="2400" dirty="0">
                            <a:latin typeface="Arial Narrow" panose="020B0606020202030204" pitchFamily="34" charset="0"/>
                          </a:endParaRPr>
                        </a:p>
                      </a:txBody>
                      <a:tcPr/>
                    </a:tc>
                    <a:extLst>
                      <a:ext uri="{0D108BD9-81ED-4DB2-BD59-A6C34878D82A}">
                        <a16:rowId xmlns:a16="http://schemas.microsoft.com/office/drawing/2014/main" val="445895446"/>
                      </a:ext>
                    </a:extLst>
                  </a:tr>
                  <a:tr h="489843">
                    <a:tc gridSpan="4">
                      <a:txBody>
                        <a:bodyPr/>
                        <a:lstStyle/>
                        <a:p>
                          <a:pPr algn="ctr"/>
                          <a:r>
                            <a:rPr lang="en-US" sz="2400" dirty="0">
                              <a:latin typeface="Arial Narrow" panose="020B0606020202030204" pitchFamily="34" charset="0"/>
                            </a:rPr>
                            <a:t>Dependency Parsing (7 datasets)</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216844501"/>
                      </a:ext>
                    </a:extLst>
                  </a:tr>
                  <a:tr h="489843">
                    <a:tc>
                      <a:txBody>
                        <a:bodyPr/>
                        <a:lstStyle/>
                        <a:p>
                          <a:pPr algn="ctr"/>
                          <a:r>
                            <a:rPr lang="en-US" sz="2400" dirty="0">
                              <a:latin typeface="Arial Narrow" panose="020B0606020202030204" pitchFamily="34" charset="0"/>
                            </a:rPr>
                            <a:t>Mate-</a:t>
                          </a:r>
                          <a:r>
                            <a:rPr lang="en-US" sz="2400" dirty="0" err="1">
                              <a:latin typeface="Arial Narrow" panose="020B0606020202030204" pitchFamily="34" charset="0"/>
                            </a:rPr>
                            <a:t>SpaCy</a:t>
                          </a:r>
                          <a:endParaRPr lang="en-US" sz="2400" dirty="0">
                            <a:latin typeface="Arial Narrow" panose="020B0606020202030204" pitchFamily="34" charset="0"/>
                          </a:endParaRPr>
                        </a:p>
                      </a:txBody>
                      <a:tcPr/>
                    </a:tc>
                    <a:tc>
                      <a:txBody>
                        <a:bodyPr/>
                        <a:lstStyle/>
                        <a:p>
                          <a:pPr algn="ctr"/>
                          <a:r>
                            <a:rPr lang="en-US" sz="2400" dirty="0">
                              <a:latin typeface="Arial Narrow" panose="020B0606020202030204" pitchFamily="34" charset="0"/>
                            </a:rPr>
                            <a:t>7</a:t>
                          </a:r>
                        </a:p>
                      </a:txBody>
                      <a:tcPr/>
                    </a:tc>
                    <a:tc>
                      <a:txBody>
                        <a:bodyPr/>
                        <a:lstStyle/>
                        <a:p>
                          <a:pPr algn="ctr"/>
                          <a:r>
                            <a:rPr lang="en-US" sz="2400" dirty="0">
                              <a:latin typeface="Arial Narrow" panose="020B0606020202030204" pitchFamily="34" charset="0"/>
                            </a:rPr>
                            <a:t>7</a:t>
                          </a:r>
                        </a:p>
                      </a:txBody>
                      <a:tcPr/>
                    </a:tc>
                    <a:tc>
                      <a:txBody>
                        <a:bodyPr/>
                        <a:lstStyle/>
                        <a:p>
                          <a:pPr algn="ctr"/>
                          <a:r>
                            <a:rPr lang="en-US" sz="2400" b="1" dirty="0">
                              <a:latin typeface="Arial Narrow" panose="020B0606020202030204" pitchFamily="34" charset="0"/>
                            </a:rPr>
                            <a:t>7</a:t>
                          </a:r>
                        </a:p>
                      </a:txBody>
                      <a:tcPr/>
                    </a:tc>
                    <a:extLst>
                      <a:ext uri="{0D108BD9-81ED-4DB2-BD59-A6C34878D82A}">
                        <a16:rowId xmlns:a16="http://schemas.microsoft.com/office/drawing/2014/main" val="4086324774"/>
                      </a:ext>
                    </a:extLst>
                  </a:tr>
                  <a:tr h="489843">
                    <a:tc>
                      <a:txBody>
                        <a:bodyPr/>
                        <a:lstStyle/>
                        <a:p>
                          <a:pPr algn="ctr"/>
                          <a:r>
                            <a:rPr lang="en-US" sz="2400" dirty="0">
                              <a:latin typeface="Arial Narrow" panose="020B0606020202030204" pitchFamily="34" charset="0"/>
                            </a:rPr>
                            <a:t>Mate-Redshift</a:t>
                          </a:r>
                        </a:p>
                      </a:txBody>
                      <a:tcPr/>
                    </a:tc>
                    <a:tc>
                      <a:txBody>
                        <a:bodyPr/>
                        <a:lstStyle/>
                        <a:p>
                          <a:pPr algn="ctr"/>
                          <a:r>
                            <a:rPr lang="en-US" sz="2400" dirty="0">
                              <a:latin typeface="Arial Narrow" panose="020B0606020202030204" pitchFamily="34" charset="0"/>
                            </a:rPr>
                            <a:t>2</a:t>
                          </a:r>
                        </a:p>
                      </a:txBody>
                      <a:tcPr/>
                    </a:tc>
                    <a:tc>
                      <a:txBody>
                        <a:bodyPr/>
                        <a:lstStyle/>
                        <a:p>
                          <a:pPr algn="ctr"/>
                          <a:r>
                            <a:rPr lang="en-US" sz="2400" dirty="0">
                              <a:latin typeface="Arial Narrow" panose="020B0606020202030204" pitchFamily="34" charset="0"/>
                            </a:rPr>
                            <a:t>1</a:t>
                          </a:r>
                        </a:p>
                      </a:txBody>
                      <a:tcPr/>
                    </a:tc>
                    <a:tc>
                      <a:txBody>
                        <a:bodyPr/>
                        <a:lstStyle/>
                        <a:p>
                          <a:pPr algn="ctr"/>
                          <a:r>
                            <a:rPr lang="en-US" sz="2400" b="1" dirty="0">
                              <a:latin typeface="Arial Narrow" panose="020B0606020202030204" pitchFamily="34" charset="0"/>
                            </a:rPr>
                            <a:t>5</a:t>
                          </a:r>
                        </a:p>
                      </a:txBody>
                      <a:tcPr/>
                    </a:tc>
                    <a:extLst>
                      <a:ext uri="{0D108BD9-81ED-4DB2-BD59-A6C34878D82A}">
                        <a16:rowId xmlns:a16="http://schemas.microsoft.com/office/drawing/2014/main" val="996309011"/>
                      </a:ext>
                    </a:extLst>
                  </a:tr>
                  <a:tr h="489843">
                    <a:tc gridSpan="4">
                      <a:txBody>
                        <a:bodyPr/>
                        <a:lstStyle/>
                        <a:p>
                          <a:pPr algn="ctr"/>
                          <a:r>
                            <a:rPr lang="en-US" sz="2400" dirty="0">
                              <a:latin typeface="Arial Narrow" panose="020B0606020202030204" pitchFamily="34" charset="0"/>
                            </a:rPr>
                            <a:t>Multilingual</a:t>
                          </a:r>
                          <a:r>
                            <a:rPr lang="en-US" sz="2400" baseline="0" dirty="0">
                              <a:latin typeface="Arial Narrow" panose="020B0606020202030204" pitchFamily="34" charset="0"/>
                            </a:rPr>
                            <a:t> POS Tagging (23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187057826"/>
                      </a:ext>
                    </a:extLst>
                  </a:tr>
                  <a:tr h="489843">
                    <a:tc>
                      <a:txBody>
                        <a:bodyPr/>
                        <a:lstStyle/>
                        <a:p>
                          <a:pPr algn="ctr"/>
                          <a:r>
                            <a:rPr lang="en-US" sz="2400" dirty="0">
                              <a:latin typeface="Arial Narrow" panose="020B0606020202030204" pitchFamily="34" charset="0"/>
                            </a:rPr>
                            <a:t>Mimick-Char</a:t>
                          </a:r>
                          <a14:m>
                            <m:oMath xmlns:m="http://schemas.openxmlformats.org/officeDocument/2006/math">
                              <m:r>
                                <a:rPr lang="en-US" sz="2400" b="0" i="1" smtClean="0">
                                  <a:latin typeface="Cambria Math" panose="02040503050406030204" pitchFamily="18" charset="0"/>
                                </a:rPr>
                                <m:t>→</m:t>
                              </m:r>
                            </m:oMath>
                          </a14:m>
                          <a:r>
                            <a:rPr lang="en-US" sz="2400" dirty="0">
                              <a:latin typeface="Arial Narrow" panose="020B0606020202030204" pitchFamily="34" charset="0"/>
                            </a:rPr>
                            <a:t>Tag</a:t>
                          </a:r>
                        </a:p>
                      </a:txBody>
                      <a:tcPr/>
                    </a:tc>
                    <a:tc>
                      <a:txBody>
                        <a:bodyPr/>
                        <a:lstStyle/>
                        <a:p>
                          <a:pPr algn="ctr"/>
                          <a:r>
                            <a:rPr lang="en-US" sz="2400" dirty="0">
                              <a:latin typeface="Arial Narrow" panose="020B0606020202030204" pitchFamily="34" charset="0"/>
                            </a:rPr>
                            <a:t>11</a:t>
                          </a:r>
                        </a:p>
                      </a:txBody>
                      <a:tcPr/>
                    </a:tc>
                    <a:tc>
                      <a:txBody>
                        <a:bodyPr/>
                        <a:lstStyle/>
                        <a:p>
                          <a:pPr algn="ctr"/>
                          <a:r>
                            <a:rPr lang="en-US" sz="2400" dirty="0">
                              <a:latin typeface="Arial Narrow" panose="020B0606020202030204" pitchFamily="34" charset="0"/>
                            </a:rPr>
                            <a:t>6</a:t>
                          </a:r>
                        </a:p>
                      </a:txBody>
                      <a:tcPr/>
                    </a:tc>
                    <a:tc>
                      <a:txBody>
                        <a:bodyPr/>
                        <a:lstStyle/>
                        <a:p>
                          <a:pPr algn="ctr"/>
                          <a:r>
                            <a:rPr lang="en-US" sz="2400" b="1" dirty="0">
                              <a:latin typeface="Arial Narrow" panose="020B0606020202030204" pitchFamily="34" charset="0"/>
                            </a:rPr>
                            <a:t>16</a:t>
                          </a:r>
                        </a:p>
                      </a:txBody>
                      <a:tcPr/>
                    </a:tc>
                    <a:extLst>
                      <a:ext uri="{0D108BD9-81ED-4DB2-BD59-A6C34878D82A}">
                        <a16:rowId xmlns:a16="http://schemas.microsoft.com/office/drawing/2014/main" val="230896817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40055846"/>
                  </p:ext>
                </p:extLst>
              </p:nvPr>
            </p:nvGraphicFramePr>
            <p:xfrm>
              <a:off x="1365044" y="1690688"/>
              <a:ext cx="9461912" cy="3431920"/>
            </p:xfrm>
            <a:graphic>
              <a:graphicData uri="http://schemas.openxmlformats.org/drawingml/2006/table">
                <a:tbl>
                  <a:tblPr firstRow="1" bandRow="1">
                    <a:tableStyleId>{5C22544A-7EE6-4342-B048-85BDC9FD1C3A}</a:tableStyleId>
                  </a:tblPr>
                  <a:tblGrid>
                    <a:gridCol w="2365478">
                      <a:extLst>
                        <a:ext uri="{9D8B030D-6E8A-4147-A177-3AD203B41FA5}">
                          <a16:colId xmlns:a16="http://schemas.microsoft.com/office/drawing/2014/main" val="3356871196"/>
                        </a:ext>
                      </a:extLst>
                    </a:gridCol>
                    <a:gridCol w="2365478">
                      <a:extLst>
                        <a:ext uri="{9D8B030D-6E8A-4147-A177-3AD203B41FA5}">
                          <a16:colId xmlns:a16="http://schemas.microsoft.com/office/drawing/2014/main" val="414330335"/>
                        </a:ext>
                      </a:extLst>
                    </a:gridCol>
                    <a:gridCol w="2365478">
                      <a:extLst>
                        <a:ext uri="{9D8B030D-6E8A-4147-A177-3AD203B41FA5}">
                          <a16:colId xmlns:a16="http://schemas.microsoft.com/office/drawing/2014/main" val="4054713862"/>
                        </a:ext>
                      </a:extLst>
                    </a:gridCol>
                    <a:gridCol w="2365478">
                      <a:extLst>
                        <a:ext uri="{9D8B030D-6E8A-4147-A177-3AD203B41FA5}">
                          <a16:colId xmlns:a16="http://schemas.microsoft.com/office/drawing/2014/main" val="4178084517"/>
                        </a:ext>
                      </a:extLst>
                    </a:gridCol>
                  </a:tblGrid>
                  <a:tr h="489843">
                    <a:tc gridSpan="4">
                      <a:txBody>
                        <a:bodyPr/>
                        <a:lstStyle/>
                        <a:p>
                          <a:pPr algn="ctr"/>
                          <a:r>
                            <a:rPr lang="en-US" sz="2400" dirty="0" smtClean="0">
                              <a:latin typeface="Arial Narrow" panose="020B0606020202030204" pitchFamily="34" charset="0"/>
                            </a:rPr>
                            <a:t>Independent Datasets</a:t>
                          </a:r>
                          <a:endParaRPr lang="en-US" sz="2400" dirty="0">
                            <a:latin typeface="Arial Narrow" panose="020B0606020202030204"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1401290"/>
                      </a:ext>
                    </a:extLst>
                  </a:tr>
                  <a:tr h="492862">
                    <a:tc>
                      <a:txBody>
                        <a:bodyPr/>
                        <a:lstStyle/>
                        <a:p>
                          <a:pPr algn="ctr"/>
                          <a:endParaRPr lang="en-US" sz="2400" dirty="0">
                            <a:latin typeface="Arial Narrow" panose="020B0606020202030204" pitchFamily="34" charset="0"/>
                          </a:endParaRPr>
                        </a:p>
                      </a:txBody>
                      <a:tcPr/>
                    </a:tc>
                    <a:tc>
                      <a:txBody>
                        <a:bodyPr/>
                        <a:lstStyle/>
                        <a:p>
                          <a:endParaRPr lang="en-US"/>
                        </a:p>
                      </a:txBody>
                      <a:tcPr>
                        <a:blipFill>
                          <a:blip r:embed="rId2"/>
                          <a:stretch>
                            <a:fillRect l="-100515" t="-111250" r="-201289" b="-526250"/>
                          </a:stretch>
                        </a:blipFill>
                      </a:tcPr>
                    </a:tc>
                    <a:tc>
                      <a:txBody>
                        <a:bodyPr/>
                        <a:lstStyle/>
                        <a:p>
                          <a:endParaRPr lang="en-US"/>
                        </a:p>
                      </a:txBody>
                      <a:tcPr>
                        <a:blipFill>
                          <a:blip r:embed="rId2"/>
                          <a:stretch>
                            <a:fillRect l="-200000" t="-111250" r="-100771" b="-526250"/>
                          </a:stretch>
                        </a:blipFill>
                      </a:tcPr>
                    </a:tc>
                    <a:tc>
                      <a:txBody>
                        <a:bodyPr/>
                        <a:lstStyle/>
                        <a:p>
                          <a:endParaRPr lang="en-US"/>
                        </a:p>
                      </a:txBody>
                      <a:tcPr>
                        <a:blipFill>
                          <a:blip r:embed="rId2"/>
                          <a:stretch>
                            <a:fillRect l="-300773" t="-111250" r="-1031" b="-526250"/>
                          </a:stretch>
                        </a:blipFill>
                      </a:tcPr>
                    </a:tc>
                    <a:extLst>
                      <a:ext uri="{0D108BD9-81ED-4DB2-BD59-A6C34878D82A}">
                        <a16:rowId xmlns:a16="http://schemas.microsoft.com/office/drawing/2014/main" val="445895446"/>
                      </a:ext>
                    </a:extLst>
                  </a:tr>
                  <a:tr h="489843">
                    <a:tc gridSpan="4">
                      <a:txBody>
                        <a:bodyPr/>
                        <a:lstStyle/>
                        <a:p>
                          <a:pPr algn="ctr"/>
                          <a:r>
                            <a:rPr lang="en-US" sz="2400" dirty="0" smtClean="0">
                              <a:latin typeface="Arial Narrow" panose="020B0606020202030204" pitchFamily="34" charset="0"/>
                            </a:rPr>
                            <a:t>Dependency Parsing (7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216844501"/>
                      </a:ext>
                    </a:extLst>
                  </a:tr>
                  <a:tr h="489843">
                    <a:tc>
                      <a:txBody>
                        <a:bodyPr/>
                        <a:lstStyle/>
                        <a:p>
                          <a:pPr algn="ctr"/>
                          <a:r>
                            <a:rPr lang="en-US" sz="2400" dirty="0" smtClean="0">
                              <a:latin typeface="Arial Narrow" panose="020B0606020202030204" pitchFamily="34" charset="0"/>
                            </a:rPr>
                            <a:t>Mate-</a:t>
                          </a:r>
                          <a:r>
                            <a:rPr lang="en-US" sz="2400" dirty="0" err="1" smtClean="0">
                              <a:latin typeface="Arial Narrow" panose="020B0606020202030204" pitchFamily="34" charset="0"/>
                            </a:rPr>
                            <a:t>SpaCy</a:t>
                          </a:r>
                          <a:endParaRPr lang="en-US" sz="2400" dirty="0">
                            <a:latin typeface="Arial Narrow" panose="020B0606020202030204" pitchFamily="34" charset="0"/>
                          </a:endParaRPr>
                        </a:p>
                      </a:txBody>
                      <a:tcPr/>
                    </a:tc>
                    <a:tc>
                      <a:txBody>
                        <a:bodyPr/>
                        <a:lstStyle/>
                        <a:p>
                          <a:pPr algn="ctr"/>
                          <a:r>
                            <a:rPr lang="en-US" sz="2400" dirty="0" smtClean="0">
                              <a:latin typeface="Arial Narrow" panose="020B0606020202030204" pitchFamily="34" charset="0"/>
                            </a:rPr>
                            <a:t>7</a:t>
                          </a:r>
                          <a:endParaRPr lang="en-US" sz="2400" dirty="0">
                            <a:latin typeface="Arial Narrow" panose="020B0606020202030204" pitchFamily="34" charset="0"/>
                          </a:endParaRPr>
                        </a:p>
                      </a:txBody>
                      <a:tcPr/>
                    </a:tc>
                    <a:tc>
                      <a:txBody>
                        <a:bodyPr/>
                        <a:lstStyle/>
                        <a:p>
                          <a:pPr algn="ctr"/>
                          <a:r>
                            <a:rPr lang="en-US" sz="2400" dirty="0" smtClean="0">
                              <a:latin typeface="Arial Narrow" panose="020B0606020202030204" pitchFamily="34" charset="0"/>
                            </a:rPr>
                            <a:t>7</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7</a:t>
                          </a:r>
                          <a:endParaRPr lang="en-US" sz="2400" b="1" dirty="0">
                            <a:latin typeface="Arial Narrow" panose="020B0606020202030204" pitchFamily="34" charset="0"/>
                          </a:endParaRPr>
                        </a:p>
                      </a:txBody>
                      <a:tcPr/>
                    </a:tc>
                    <a:extLst>
                      <a:ext uri="{0D108BD9-81ED-4DB2-BD59-A6C34878D82A}">
                        <a16:rowId xmlns:a16="http://schemas.microsoft.com/office/drawing/2014/main" val="4086324774"/>
                      </a:ext>
                    </a:extLst>
                  </a:tr>
                  <a:tr h="489843">
                    <a:tc>
                      <a:txBody>
                        <a:bodyPr/>
                        <a:lstStyle/>
                        <a:p>
                          <a:pPr algn="ctr"/>
                          <a:r>
                            <a:rPr lang="en-US" sz="2400" dirty="0" smtClean="0">
                              <a:latin typeface="Arial Narrow" panose="020B0606020202030204" pitchFamily="34" charset="0"/>
                            </a:rPr>
                            <a:t>Mate-Redshift</a:t>
                          </a:r>
                          <a:endParaRPr lang="en-US" sz="2400" dirty="0">
                            <a:latin typeface="Arial Narrow" panose="020B0606020202030204" pitchFamily="34" charset="0"/>
                          </a:endParaRPr>
                        </a:p>
                      </a:txBody>
                      <a:tcPr/>
                    </a:tc>
                    <a:tc>
                      <a:txBody>
                        <a:bodyPr/>
                        <a:lstStyle/>
                        <a:p>
                          <a:pPr algn="ctr"/>
                          <a:r>
                            <a:rPr lang="en-US" sz="2400" dirty="0" smtClean="0">
                              <a:latin typeface="Arial Narrow" panose="020B0606020202030204" pitchFamily="34" charset="0"/>
                            </a:rPr>
                            <a:t>2</a:t>
                          </a:r>
                          <a:endParaRPr lang="en-US" sz="2400" dirty="0">
                            <a:latin typeface="Arial Narrow" panose="020B0606020202030204" pitchFamily="34" charset="0"/>
                          </a:endParaRPr>
                        </a:p>
                      </a:txBody>
                      <a:tcPr/>
                    </a:tc>
                    <a:tc>
                      <a:txBody>
                        <a:bodyPr/>
                        <a:lstStyle/>
                        <a:p>
                          <a:pPr algn="ctr"/>
                          <a:r>
                            <a:rPr lang="en-US" sz="2400" dirty="0" smtClean="0">
                              <a:latin typeface="Arial Narrow" panose="020B0606020202030204" pitchFamily="34" charset="0"/>
                            </a:rPr>
                            <a:t>1</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5</a:t>
                          </a:r>
                          <a:endParaRPr lang="en-US" sz="2400" b="1" dirty="0">
                            <a:latin typeface="Arial Narrow" panose="020B0606020202030204" pitchFamily="34" charset="0"/>
                          </a:endParaRPr>
                        </a:p>
                      </a:txBody>
                      <a:tcPr/>
                    </a:tc>
                    <a:extLst>
                      <a:ext uri="{0D108BD9-81ED-4DB2-BD59-A6C34878D82A}">
                        <a16:rowId xmlns:a16="http://schemas.microsoft.com/office/drawing/2014/main" val="996309011"/>
                      </a:ext>
                    </a:extLst>
                  </a:tr>
                  <a:tr h="489843">
                    <a:tc gridSpan="4">
                      <a:txBody>
                        <a:bodyPr/>
                        <a:lstStyle/>
                        <a:p>
                          <a:pPr algn="ctr"/>
                          <a:r>
                            <a:rPr lang="en-US" sz="2400" dirty="0" smtClean="0">
                              <a:latin typeface="Arial Narrow" panose="020B0606020202030204" pitchFamily="34" charset="0"/>
                            </a:rPr>
                            <a:t>Multilingual</a:t>
                          </a:r>
                          <a:r>
                            <a:rPr lang="en-US" sz="2400" baseline="0" dirty="0" smtClean="0">
                              <a:latin typeface="Arial Narrow" panose="020B0606020202030204" pitchFamily="34" charset="0"/>
                            </a:rPr>
                            <a:t> POS Tagging (23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187057826"/>
                      </a:ext>
                    </a:extLst>
                  </a:tr>
                  <a:tr h="489843">
                    <a:tc>
                      <a:txBody>
                        <a:bodyPr/>
                        <a:lstStyle/>
                        <a:p>
                          <a:endParaRPr lang="en-US"/>
                        </a:p>
                      </a:txBody>
                      <a:tcPr>
                        <a:blipFill>
                          <a:blip r:embed="rId2"/>
                          <a:stretch>
                            <a:fillRect l="-257" t="-606173" r="-300514" b="-22222"/>
                          </a:stretch>
                        </a:blipFill>
                      </a:tcPr>
                    </a:tc>
                    <a:tc>
                      <a:txBody>
                        <a:bodyPr/>
                        <a:lstStyle/>
                        <a:p>
                          <a:pPr algn="ctr"/>
                          <a:r>
                            <a:rPr lang="en-US" sz="2400" dirty="0" smtClean="0">
                              <a:latin typeface="Arial Narrow" panose="020B0606020202030204" pitchFamily="34" charset="0"/>
                            </a:rPr>
                            <a:t>11</a:t>
                          </a:r>
                          <a:endParaRPr lang="en-US" sz="2400" dirty="0">
                            <a:latin typeface="Arial Narrow" panose="020B0606020202030204" pitchFamily="34" charset="0"/>
                          </a:endParaRPr>
                        </a:p>
                      </a:txBody>
                      <a:tcPr/>
                    </a:tc>
                    <a:tc>
                      <a:txBody>
                        <a:bodyPr/>
                        <a:lstStyle/>
                        <a:p>
                          <a:pPr algn="ctr"/>
                          <a:r>
                            <a:rPr lang="en-US" sz="2400" dirty="0" smtClean="0">
                              <a:latin typeface="Arial Narrow" panose="020B0606020202030204" pitchFamily="34" charset="0"/>
                            </a:rPr>
                            <a:t>6</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16</a:t>
                          </a:r>
                          <a:endParaRPr lang="en-US" sz="2400" b="1" dirty="0">
                            <a:latin typeface="Arial Narrow" panose="020B0606020202030204" pitchFamily="34" charset="0"/>
                          </a:endParaRPr>
                        </a:p>
                      </a:txBody>
                      <a:tcPr/>
                    </a:tc>
                    <a:extLst>
                      <a:ext uri="{0D108BD9-81ED-4DB2-BD59-A6C34878D82A}">
                        <a16:rowId xmlns:a16="http://schemas.microsoft.com/office/drawing/2014/main" val="2308968172"/>
                      </a:ext>
                    </a:extLst>
                  </a:tr>
                </a:tbl>
              </a:graphicData>
            </a:graphic>
          </p:graphicFrame>
        </mc:Fallback>
      </mc:AlternateContent>
    </p:spTree>
    <p:extLst>
      <p:ext uri="{BB962C8B-B14F-4D97-AF65-F5344CB8AC3E}">
        <p14:creationId xmlns:p14="http://schemas.microsoft.com/office/powerpoint/2010/main" val="357549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NLP Examples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439036344"/>
                  </p:ext>
                </p:extLst>
              </p:nvPr>
            </p:nvGraphicFramePr>
            <p:xfrm>
              <a:off x="1365044" y="1415384"/>
              <a:ext cx="9461912" cy="5254231"/>
            </p:xfrm>
            <a:graphic>
              <a:graphicData uri="http://schemas.openxmlformats.org/drawingml/2006/table">
                <a:tbl>
                  <a:tblPr firstRow="1" bandRow="1">
                    <a:tableStyleId>{5C22544A-7EE6-4342-B048-85BDC9FD1C3A}</a:tableStyleId>
                  </a:tblPr>
                  <a:tblGrid>
                    <a:gridCol w="2365478">
                      <a:extLst>
                        <a:ext uri="{9D8B030D-6E8A-4147-A177-3AD203B41FA5}">
                          <a16:colId xmlns:a16="http://schemas.microsoft.com/office/drawing/2014/main" val="3356871196"/>
                        </a:ext>
                      </a:extLst>
                    </a:gridCol>
                    <a:gridCol w="2365478">
                      <a:extLst>
                        <a:ext uri="{9D8B030D-6E8A-4147-A177-3AD203B41FA5}">
                          <a16:colId xmlns:a16="http://schemas.microsoft.com/office/drawing/2014/main" val="414330335"/>
                        </a:ext>
                      </a:extLst>
                    </a:gridCol>
                    <a:gridCol w="2365478">
                      <a:extLst>
                        <a:ext uri="{9D8B030D-6E8A-4147-A177-3AD203B41FA5}">
                          <a16:colId xmlns:a16="http://schemas.microsoft.com/office/drawing/2014/main" val="4054713862"/>
                        </a:ext>
                      </a:extLst>
                    </a:gridCol>
                    <a:gridCol w="2365478">
                      <a:extLst>
                        <a:ext uri="{9D8B030D-6E8A-4147-A177-3AD203B41FA5}">
                          <a16:colId xmlns:a16="http://schemas.microsoft.com/office/drawing/2014/main" val="4178084517"/>
                        </a:ext>
                      </a:extLst>
                    </a:gridCol>
                  </a:tblGrid>
                  <a:tr h="489843">
                    <a:tc gridSpan="4">
                      <a:txBody>
                        <a:bodyPr/>
                        <a:lstStyle/>
                        <a:p>
                          <a:pPr algn="ctr"/>
                          <a:r>
                            <a:rPr lang="en-US" sz="2400" dirty="0">
                              <a:latin typeface="Arial Narrow" panose="020B0606020202030204" pitchFamily="34" charset="0"/>
                            </a:rPr>
                            <a:t>Dependent Datasets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1401290"/>
                      </a:ext>
                    </a:extLst>
                  </a:tr>
                  <a:tr h="492862">
                    <a:tc>
                      <a:txBody>
                        <a:bodyPr/>
                        <a:lstStyle/>
                        <a:p>
                          <a:pPr algn="ctr"/>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1" smtClean="0">
                                    <a:latin typeface="Cambria Math" panose="02040503050406030204" pitchFamily="18" charset="0"/>
                                  </a:rPr>
                                  <m:t> </m:t>
                                </m:r>
                                <m:r>
                                  <a:rPr lang="en-US" sz="2400" b="0" i="1" smtClean="0">
                                    <a:latin typeface="Cambria Math" panose="02040503050406030204" pitchFamily="18" charset="0"/>
                                  </a:rPr>
                                  <m:t>𝑐𝑜𝑢𝑛𝑡</m:t>
                                </m:r>
                              </m:oMath>
                            </m:oMathPara>
                          </a14:m>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Bonf</m:t>
                                </m:r>
                                <m:r>
                                  <a:rPr lang="en-US" sz="2400" b="0" i="0" smtClean="0">
                                    <a:latin typeface="Cambria Math" panose="02040503050406030204" pitchFamily="18" charset="0"/>
                                  </a:rPr>
                                  <m:t>.</m:t>
                                </m:r>
                              </m:oMath>
                            </m:oMathPara>
                          </a14:m>
                          <a:endParaRPr lang="en-US" sz="2400" dirty="0">
                            <a:latin typeface="Arial Narrow" panose="020B0606020202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𝐾</m:t>
                                    </m:r>
                                  </m:e>
                                </m:acc>
                                <m:r>
                                  <a:rPr lang="en-US" sz="2400" b="0" i="1" smtClean="0">
                                    <a:latin typeface="Cambria Math" panose="02040503050406030204" pitchFamily="18" charset="0"/>
                                  </a:rPr>
                                  <m:t> </m:t>
                                </m:r>
                                <m:r>
                                  <a:rPr lang="en-US" sz="2400" b="0" i="1" smtClean="0">
                                    <a:latin typeface="Cambria Math" panose="02040503050406030204" pitchFamily="18" charset="0"/>
                                  </a:rPr>
                                  <m:t>𝐹𝑖𝑠</m:t>
                                </m:r>
                                <m:r>
                                  <a:rPr lang="en-US" sz="2400" b="0" i="1" smtClean="0">
                                    <a:latin typeface="Cambria Math" panose="02040503050406030204" pitchFamily="18" charset="0"/>
                                  </a:rPr>
                                  <m:t>h</m:t>
                                </m:r>
                                <m:r>
                                  <a:rPr lang="en-US" sz="2400" b="0" i="1" smtClean="0">
                                    <a:latin typeface="Cambria Math" panose="02040503050406030204" pitchFamily="18" charset="0"/>
                                  </a:rPr>
                                  <m:t>𝑒𝑟</m:t>
                                </m:r>
                              </m:oMath>
                            </m:oMathPara>
                          </a14:m>
                          <a:endParaRPr lang="en-US" sz="2400" dirty="0">
                            <a:latin typeface="Arial Narrow" panose="020B0606020202030204" pitchFamily="34" charset="0"/>
                          </a:endParaRPr>
                        </a:p>
                      </a:txBody>
                      <a:tcPr/>
                    </a:tc>
                    <a:extLst>
                      <a:ext uri="{0D108BD9-81ED-4DB2-BD59-A6C34878D82A}">
                        <a16:rowId xmlns:a16="http://schemas.microsoft.com/office/drawing/2014/main" val="445895446"/>
                      </a:ext>
                    </a:extLst>
                  </a:tr>
                  <a:tr h="489843">
                    <a:tc gridSpan="4">
                      <a:txBody>
                        <a:bodyPr/>
                        <a:lstStyle/>
                        <a:p>
                          <a:pPr algn="ctr"/>
                          <a:r>
                            <a:rPr lang="en-US" sz="2400" dirty="0">
                              <a:latin typeface="Arial Narrow" panose="020B0606020202030204" pitchFamily="34" charset="0"/>
                            </a:rPr>
                            <a:t>Sentiment Classification (12 datasets)</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216844501"/>
                      </a:ext>
                    </a:extLst>
                  </a:tr>
                  <a:tr h="489843">
                    <a:tc>
                      <a:txBody>
                        <a:bodyPr/>
                        <a:lstStyle/>
                        <a:p>
                          <a:pPr algn="ctr"/>
                          <a:r>
                            <a:rPr lang="en-US" sz="2400" dirty="0">
                              <a:latin typeface="Arial Narrow" panose="020B0606020202030204" pitchFamily="34" charset="0"/>
                            </a:rPr>
                            <a:t>AE-SCL-SR MSDA</a:t>
                          </a:r>
                          <a:br>
                            <a:rPr lang="en-US" sz="2400" dirty="0">
                              <a:latin typeface="Arial Narrow" panose="020B0606020202030204" pitchFamily="34" charset="0"/>
                            </a:rPr>
                          </a:br>
                          <a:r>
                            <a:rPr lang="en-US" sz="2400" dirty="0">
                              <a:latin typeface="Arial Narrow" panose="020B0606020202030204" pitchFamily="34" charset="0"/>
                            </a:rPr>
                            <a:t>(</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a14:m>
                          <a:r>
                            <a:rPr lang="en-US" sz="2400" dirty="0">
                              <a:latin typeface="Arial Narrow" panose="020B0606020202030204" pitchFamily="34" charset="0"/>
                            </a:rPr>
                            <a:t>)</a:t>
                          </a:r>
                        </a:p>
                      </a:txBody>
                      <a:tcPr/>
                    </a:tc>
                    <a:tc>
                      <a:txBody>
                        <a:bodyPr/>
                        <a:lstStyle/>
                        <a:p>
                          <a:pPr algn="ctr"/>
                          <a:r>
                            <a:rPr lang="en-US" sz="2400" dirty="0">
                              <a:latin typeface="Arial Narrow" panose="020B0606020202030204" pitchFamily="34" charset="0"/>
                            </a:rPr>
                            <a:t>10</a:t>
                          </a:r>
                        </a:p>
                      </a:txBody>
                      <a:tcPr/>
                    </a:tc>
                    <a:tc>
                      <a:txBody>
                        <a:bodyPr/>
                        <a:lstStyle/>
                        <a:p>
                          <a:pPr algn="ctr"/>
                          <a:r>
                            <a:rPr lang="en-US" sz="2400" b="1" dirty="0">
                              <a:latin typeface="Arial Narrow" panose="020B0606020202030204" pitchFamily="34" charset="0"/>
                            </a:rPr>
                            <a:t>6</a:t>
                          </a:r>
                        </a:p>
                      </a:txBody>
                      <a:tcPr/>
                    </a:tc>
                    <a:tc>
                      <a:txBody>
                        <a:bodyPr/>
                        <a:lstStyle/>
                        <a:p>
                          <a:pPr algn="ctr"/>
                          <a:r>
                            <a:rPr lang="en-US" sz="2400" b="0" dirty="0">
                              <a:latin typeface="Arial Narrow" panose="020B0606020202030204" pitchFamily="34" charset="0"/>
                            </a:rPr>
                            <a:t>10</a:t>
                          </a:r>
                        </a:p>
                      </a:txBody>
                      <a:tcPr/>
                    </a:tc>
                    <a:extLst>
                      <a:ext uri="{0D108BD9-81ED-4DB2-BD59-A6C34878D82A}">
                        <a16:rowId xmlns:a16="http://schemas.microsoft.com/office/drawing/2014/main" val="4086324774"/>
                      </a:ext>
                    </a:extLst>
                  </a:tr>
                  <a:tr h="489843">
                    <a:tc>
                      <a:txBody>
                        <a:bodyPr/>
                        <a:lstStyle/>
                        <a:p>
                          <a:pPr algn="ctr"/>
                          <a:r>
                            <a:rPr lang="en-US" sz="2400" dirty="0">
                              <a:latin typeface="Arial Narrow" panose="020B0606020202030204" pitchFamily="34" charset="0"/>
                            </a:rPr>
                            <a:t>AE-SCL-SR MSDA</a:t>
                          </a:r>
                          <a:br>
                            <a:rPr lang="en-US" sz="2400" dirty="0">
                              <a:latin typeface="Arial Narrow" panose="020B0606020202030204" pitchFamily="34" charset="0"/>
                            </a:rPr>
                          </a:br>
                          <a:r>
                            <a:rPr lang="en-US" sz="2400" dirty="0">
                              <a:latin typeface="Arial Narrow" panose="020B0606020202030204" pitchFamily="34" charset="0"/>
                            </a:rPr>
                            <a:t>(</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oMath>
                          </a14:m>
                          <a:r>
                            <a:rPr lang="en-US" sz="2400" dirty="0">
                              <a:latin typeface="Arial Narrow" panose="020B0606020202030204" pitchFamily="34" charset="0"/>
                            </a:rPr>
                            <a:t>)</a:t>
                          </a:r>
                        </a:p>
                      </a:txBody>
                      <a:tcPr/>
                    </a:tc>
                    <a:tc>
                      <a:txBody>
                        <a:bodyPr/>
                        <a:lstStyle/>
                        <a:p>
                          <a:pPr algn="ctr"/>
                          <a:r>
                            <a:rPr lang="en-US" sz="2400" dirty="0">
                              <a:latin typeface="Arial Narrow" panose="020B0606020202030204" pitchFamily="34" charset="0"/>
                            </a:rPr>
                            <a:t>6</a:t>
                          </a:r>
                        </a:p>
                      </a:txBody>
                      <a:tcPr/>
                    </a:tc>
                    <a:tc>
                      <a:txBody>
                        <a:bodyPr/>
                        <a:lstStyle/>
                        <a:p>
                          <a:pPr algn="ctr"/>
                          <a:r>
                            <a:rPr lang="en-US" sz="2400" b="1" dirty="0">
                              <a:latin typeface="Arial Narrow" panose="020B0606020202030204" pitchFamily="34" charset="0"/>
                            </a:rPr>
                            <a:t>2</a:t>
                          </a:r>
                        </a:p>
                      </a:txBody>
                      <a:tcPr/>
                    </a:tc>
                    <a:tc>
                      <a:txBody>
                        <a:bodyPr/>
                        <a:lstStyle/>
                        <a:p>
                          <a:pPr algn="ctr"/>
                          <a:r>
                            <a:rPr lang="en-US" sz="2400" b="0" dirty="0">
                              <a:latin typeface="Arial Narrow" panose="020B0606020202030204" pitchFamily="34" charset="0"/>
                            </a:rPr>
                            <a:t>8</a:t>
                          </a:r>
                        </a:p>
                      </a:txBody>
                      <a:tcPr/>
                    </a:tc>
                    <a:extLst>
                      <a:ext uri="{0D108BD9-81ED-4DB2-BD59-A6C34878D82A}">
                        <a16:rowId xmlns:a16="http://schemas.microsoft.com/office/drawing/2014/main" val="996309011"/>
                      </a:ext>
                    </a:extLst>
                  </a:tr>
                  <a:tr h="489843">
                    <a:tc gridSpan="4">
                      <a:txBody>
                        <a:bodyPr/>
                        <a:lstStyle/>
                        <a:p>
                          <a:pPr algn="ctr"/>
                          <a:r>
                            <a:rPr lang="en-US" sz="2400" dirty="0">
                              <a:latin typeface="Arial Narrow" panose="020B0606020202030204" pitchFamily="34" charset="0"/>
                            </a:rPr>
                            <a:t>Word Similarity</a:t>
                          </a:r>
                          <a:r>
                            <a:rPr lang="en-US" sz="2400" baseline="0" dirty="0">
                              <a:latin typeface="Arial Narrow" panose="020B0606020202030204" pitchFamily="34" charset="0"/>
                            </a:rPr>
                            <a:t> (12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187057826"/>
                      </a:ext>
                    </a:extLst>
                  </a:tr>
                  <a:tr h="489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Arial Narrow" panose="020B0606020202030204" pitchFamily="34" charset="0"/>
                            </a:rPr>
                            <a:t>W2V </a:t>
                          </a:r>
                          <a:r>
                            <a:rPr lang="en-US" sz="2400" dirty="0" err="1">
                              <a:latin typeface="Arial Narrow" panose="020B0606020202030204" pitchFamily="34" charset="0"/>
                            </a:rPr>
                            <a:t>GloVe</a:t>
                          </a:r>
                          <a:br>
                            <a:rPr lang="en-US" sz="2400" dirty="0">
                              <a:latin typeface="Arial Narrow" panose="020B0606020202030204" pitchFamily="34" charset="0"/>
                            </a:rPr>
                          </a:br>
                          <a:r>
                            <a:rPr lang="en-US" sz="2400" dirty="0">
                              <a:latin typeface="Arial Narrow" panose="020B0606020202030204" pitchFamily="34" charset="0"/>
                            </a:rPr>
                            <a:t>(</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a14:m>
                          <a:r>
                            <a:rPr lang="en-US" sz="2400" dirty="0">
                              <a:latin typeface="Arial Narrow" panose="020B0606020202030204" pitchFamily="34" charset="0"/>
                            </a:rPr>
                            <a:t>)</a:t>
                          </a:r>
                        </a:p>
                      </a:txBody>
                      <a:tcPr/>
                    </a:tc>
                    <a:tc>
                      <a:txBody>
                        <a:bodyPr/>
                        <a:lstStyle/>
                        <a:p>
                          <a:pPr algn="ctr"/>
                          <a:r>
                            <a:rPr lang="en-US" sz="2400" dirty="0">
                              <a:latin typeface="Arial Narrow" panose="020B0606020202030204" pitchFamily="34" charset="0"/>
                            </a:rPr>
                            <a:t>8</a:t>
                          </a:r>
                        </a:p>
                      </a:txBody>
                      <a:tcPr/>
                    </a:tc>
                    <a:tc>
                      <a:txBody>
                        <a:bodyPr/>
                        <a:lstStyle/>
                        <a:p>
                          <a:pPr algn="ctr"/>
                          <a:r>
                            <a:rPr lang="en-US" sz="2400" b="1" dirty="0">
                              <a:latin typeface="Arial Narrow" panose="020B0606020202030204" pitchFamily="34" charset="0"/>
                            </a:rPr>
                            <a:t>6</a:t>
                          </a:r>
                        </a:p>
                      </a:txBody>
                      <a:tcPr/>
                    </a:tc>
                    <a:tc>
                      <a:txBody>
                        <a:bodyPr/>
                        <a:lstStyle/>
                        <a:p>
                          <a:pPr algn="ctr"/>
                          <a:r>
                            <a:rPr lang="en-US" sz="2400" b="0" dirty="0">
                              <a:latin typeface="Arial Narrow" panose="020B0606020202030204" pitchFamily="34" charset="0"/>
                            </a:rPr>
                            <a:t>7</a:t>
                          </a:r>
                        </a:p>
                      </a:txBody>
                      <a:tcPr/>
                    </a:tc>
                    <a:extLst>
                      <a:ext uri="{0D108BD9-81ED-4DB2-BD59-A6C34878D82A}">
                        <a16:rowId xmlns:a16="http://schemas.microsoft.com/office/drawing/2014/main" val="2308968172"/>
                      </a:ext>
                    </a:extLst>
                  </a:tr>
                  <a:tr h="489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Arial Narrow" panose="020B0606020202030204" pitchFamily="34" charset="0"/>
                            </a:rPr>
                            <a:t>W2V </a:t>
                          </a:r>
                          <a:r>
                            <a:rPr lang="en-US" sz="2400" dirty="0" err="1">
                              <a:latin typeface="Arial Narrow" panose="020B0606020202030204" pitchFamily="34" charset="0"/>
                            </a:rPr>
                            <a:t>GloVe</a:t>
                          </a:r>
                          <a:br>
                            <a:rPr lang="en-US" sz="2400" dirty="0">
                              <a:latin typeface="Arial Narrow" panose="020B0606020202030204" pitchFamily="34" charset="0"/>
                            </a:rPr>
                          </a:br>
                          <a:r>
                            <a:rPr lang="en-US" sz="2400" dirty="0">
                              <a:latin typeface="Arial Narrow" panose="020B0606020202030204" pitchFamily="34" charset="0"/>
                            </a:rPr>
                            <a:t>(</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oMath>
                          </a14:m>
                          <a:r>
                            <a:rPr lang="en-US" sz="2400" dirty="0">
                              <a:latin typeface="Arial Narrow" panose="020B0606020202030204" pitchFamily="34" charset="0"/>
                            </a:rPr>
                            <a:t>)</a:t>
                          </a:r>
                        </a:p>
                      </a:txBody>
                      <a:tcPr/>
                    </a:tc>
                    <a:tc>
                      <a:txBody>
                        <a:bodyPr/>
                        <a:lstStyle/>
                        <a:p>
                          <a:pPr algn="ctr"/>
                          <a:r>
                            <a:rPr lang="en-US" sz="2400" dirty="0">
                              <a:latin typeface="Arial Narrow" panose="020B0606020202030204" pitchFamily="34" charset="0"/>
                            </a:rPr>
                            <a:t>6</a:t>
                          </a:r>
                        </a:p>
                      </a:txBody>
                      <a:tcPr/>
                    </a:tc>
                    <a:tc>
                      <a:txBody>
                        <a:bodyPr/>
                        <a:lstStyle/>
                        <a:p>
                          <a:pPr algn="ctr"/>
                          <a:r>
                            <a:rPr lang="en-US" sz="2400" b="1" dirty="0">
                              <a:latin typeface="Arial Narrow" panose="020B0606020202030204" pitchFamily="34" charset="0"/>
                            </a:rPr>
                            <a:t>4</a:t>
                          </a:r>
                        </a:p>
                      </a:txBody>
                      <a:tcPr/>
                    </a:tc>
                    <a:tc>
                      <a:txBody>
                        <a:bodyPr/>
                        <a:lstStyle/>
                        <a:p>
                          <a:pPr algn="ctr"/>
                          <a:r>
                            <a:rPr lang="en-US" sz="2400" b="0" dirty="0">
                              <a:latin typeface="Arial Narrow" panose="020B0606020202030204" pitchFamily="34" charset="0"/>
                            </a:rPr>
                            <a:t>6</a:t>
                          </a:r>
                        </a:p>
                      </a:txBody>
                      <a:tcPr/>
                    </a:tc>
                    <a:extLst>
                      <a:ext uri="{0D108BD9-81ED-4DB2-BD59-A6C34878D82A}">
                        <a16:rowId xmlns:a16="http://schemas.microsoft.com/office/drawing/2014/main" val="98975984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439036344"/>
                  </p:ext>
                </p:extLst>
              </p:nvPr>
            </p:nvGraphicFramePr>
            <p:xfrm>
              <a:off x="1365044" y="1415384"/>
              <a:ext cx="9461912" cy="5254231"/>
            </p:xfrm>
            <a:graphic>
              <a:graphicData uri="http://schemas.openxmlformats.org/drawingml/2006/table">
                <a:tbl>
                  <a:tblPr firstRow="1" bandRow="1">
                    <a:tableStyleId>{5C22544A-7EE6-4342-B048-85BDC9FD1C3A}</a:tableStyleId>
                  </a:tblPr>
                  <a:tblGrid>
                    <a:gridCol w="2365478">
                      <a:extLst>
                        <a:ext uri="{9D8B030D-6E8A-4147-A177-3AD203B41FA5}">
                          <a16:colId xmlns:a16="http://schemas.microsoft.com/office/drawing/2014/main" val="3356871196"/>
                        </a:ext>
                      </a:extLst>
                    </a:gridCol>
                    <a:gridCol w="2365478">
                      <a:extLst>
                        <a:ext uri="{9D8B030D-6E8A-4147-A177-3AD203B41FA5}">
                          <a16:colId xmlns:a16="http://schemas.microsoft.com/office/drawing/2014/main" val="414330335"/>
                        </a:ext>
                      </a:extLst>
                    </a:gridCol>
                    <a:gridCol w="2365478">
                      <a:extLst>
                        <a:ext uri="{9D8B030D-6E8A-4147-A177-3AD203B41FA5}">
                          <a16:colId xmlns:a16="http://schemas.microsoft.com/office/drawing/2014/main" val="4054713862"/>
                        </a:ext>
                      </a:extLst>
                    </a:gridCol>
                    <a:gridCol w="2365478">
                      <a:extLst>
                        <a:ext uri="{9D8B030D-6E8A-4147-A177-3AD203B41FA5}">
                          <a16:colId xmlns:a16="http://schemas.microsoft.com/office/drawing/2014/main" val="4178084517"/>
                        </a:ext>
                      </a:extLst>
                    </a:gridCol>
                  </a:tblGrid>
                  <a:tr h="489843">
                    <a:tc gridSpan="4">
                      <a:txBody>
                        <a:bodyPr/>
                        <a:lstStyle/>
                        <a:p>
                          <a:pPr algn="ctr"/>
                          <a:r>
                            <a:rPr lang="en-US" sz="2400" dirty="0" smtClean="0">
                              <a:latin typeface="Arial Narrow" panose="020B0606020202030204" pitchFamily="34" charset="0"/>
                            </a:rPr>
                            <a:t>Dependent Datasets</a:t>
                          </a:r>
                          <a:endParaRPr lang="en-US" sz="2400" dirty="0">
                            <a:latin typeface="Arial Narrow" panose="020B0606020202030204"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11401290"/>
                      </a:ext>
                    </a:extLst>
                  </a:tr>
                  <a:tr h="492862">
                    <a:tc>
                      <a:txBody>
                        <a:bodyPr/>
                        <a:lstStyle/>
                        <a:p>
                          <a:pPr algn="ctr"/>
                          <a:endParaRPr lang="en-US" sz="2400" dirty="0">
                            <a:latin typeface="Arial Narrow" panose="020B0606020202030204" pitchFamily="34" charset="0"/>
                          </a:endParaRPr>
                        </a:p>
                      </a:txBody>
                      <a:tcPr/>
                    </a:tc>
                    <a:tc>
                      <a:txBody>
                        <a:bodyPr/>
                        <a:lstStyle/>
                        <a:p>
                          <a:endParaRPr lang="en-US"/>
                        </a:p>
                      </a:txBody>
                      <a:tcPr>
                        <a:blipFill>
                          <a:blip r:embed="rId2"/>
                          <a:stretch>
                            <a:fillRect l="-100515" t="-108642" r="-201289" b="-895062"/>
                          </a:stretch>
                        </a:blipFill>
                      </a:tcPr>
                    </a:tc>
                    <a:tc>
                      <a:txBody>
                        <a:bodyPr/>
                        <a:lstStyle/>
                        <a:p>
                          <a:endParaRPr lang="en-US"/>
                        </a:p>
                      </a:txBody>
                      <a:tcPr>
                        <a:blipFill>
                          <a:blip r:embed="rId2"/>
                          <a:stretch>
                            <a:fillRect l="-200000" t="-108642" r="-100771" b="-895062"/>
                          </a:stretch>
                        </a:blipFill>
                      </a:tcPr>
                    </a:tc>
                    <a:tc>
                      <a:txBody>
                        <a:bodyPr/>
                        <a:lstStyle/>
                        <a:p>
                          <a:endParaRPr lang="en-US"/>
                        </a:p>
                      </a:txBody>
                      <a:tcPr>
                        <a:blipFill>
                          <a:blip r:embed="rId2"/>
                          <a:stretch>
                            <a:fillRect l="-300773" t="-108642" r="-1031" b="-895062"/>
                          </a:stretch>
                        </a:blipFill>
                      </a:tcPr>
                    </a:tc>
                    <a:extLst>
                      <a:ext uri="{0D108BD9-81ED-4DB2-BD59-A6C34878D82A}">
                        <a16:rowId xmlns:a16="http://schemas.microsoft.com/office/drawing/2014/main" val="445895446"/>
                      </a:ext>
                    </a:extLst>
                  </a:tr>
                  <a:tr h="489843">
                    <a:tc gridSpan="4">
                      <a:txBody>
                        <a:bodyPr/>
                        <a:lstStyle/>
                        <a:p>
                          <a:pPr algn="ctr"/>
                          <a:r>
                            <a:rPr lang="en-US" sz="2400" dirty="0" smtClean="0">
                              <a:latin typeface="Arial Narrow" panose="020B0606020202030204" pitchFamily="34" charset="0"/>
                            </a:rPr>
                            <a:t>Sentiment Classification (12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216844501"/>
                      </a:ext>
                    </a:extLst>
                  </a:tr>
                  <a:tr h="822960">
                    <a:tc>
                      <a:txBody>
                        <a:bodyPr/>
                        <a:lstStyle/>
                        <a:p>
                          <a:endParaRPr lang="en-US"/>
                        </a:p>
                      </a:txBody>
                      <a:tcPr>
                        <a:blipFill>
                          <a:blip r:embed="rId2"/>
                          <a:stretch>
                            <a:fillRect l="-257" t="-185185" r="-300514" b="-377037"/>
                          </a:stretch>
                        </a:blipFill>
                      </a:tcPr>
                    </a:tc>
                    <a:tc>
                      <a:txBody>
                        <a:bodyPr/>
                        <a:lstStyle/>
                        <a:p>
                          <a:pPr algn="ctr"/>
                          <a:r>
                            <a:rPr lang="en-US" sz="2400" dirty="0" smtClean="0">
                              <a:latin typeface="Arial Narrow" panose="020B0606020202030204" pitchFamily="34" charset="0"/>
                            </a:rPr>
                            <a:t>10</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6</a:t>
                          </a:r>
                          <a:endParaRPr lang="en-US" sz="2400" b="1" dirty="0">
                            <a:latin typeface="Arial Narrow" panose="020B0606020202030204" pitchFamily="34" charset="0"/>
                          </a:endParaRPr>
                        </a:p>
                      </a:txBody>
                      <a:tcPr/>
                    </a:tc>
                    <a:tc>
                      <a:txBody>
                        <a:bodyPr/>
                        <a:lstStyle/>
                        <a:p>
                          <a:pPr algn="ctr"/>
                          <a:r>
                            <a:rPr lang="en-US" sz="2400" b="0" dirty="0" smtClean="0">
                              <a:latin typeface="Arial Narrow" panose="020B0606020202030204" pitchFamily="34" charset="0"/>
                            </a:rPr>
                            <a:t>10</a:t>
                          </a:r>
                          <a:endParaRPr lang="en-US" sz="2400" b="0" dirty="0">
                            <a:latin typeface="Arial Narrow" panose="020B0606020202030204" pitchFamily="34" charset="0"/>
                          </a:endParaRPr>
                        </a:p>
                      </a:txBody>
                      <a:tcPr/>
                    </a:tc>
                    <a:extLst>
                      <a:ext uri="{0D108BD9-81ED-4DB2-BD59-A6C34878D82A}">
                        <a16:rowId xmlns:a16="http://schemas.microsoft.com/office/drawing/2014/main" val="4086324774"/>
                      </a:ext>
                    </a:extLst>
                  </a:tr>
                  <a:tr h="822960">
                    <a:tc>
                      <a:txBody>
                        <a:bodyPr/>
                        <a:lstStyle/>
                        <a:p>
                          <a:endParaRPr lang="en-US"/>
                        </a:p>
                      </a:txBody>
                      <a:tcPr>
                        <a:blipFill>
                          <a:blip r:embed="rId2"/>
                          <a:stretch>
                            <a:fillRect l="-257" t="-285185" r="-300514" b="-277037"/>
                          </a:stretch>
                        </a:blipFill>
                      </a:tcPr>
                    </a:tc>
                    <a:tc>
                      <a:txBody>
                        <a:bodyPr/>
                        <a:lstStyle/>
                        <a:p>
                          <a:pPr algn="ctr"/>
                          <a:r>
                            <a:rPr lang="en-US" sz="2400" dirty="0" smtClean="0">
                              <a:latin typeface="Arial Narrow" panose="020B0606020202030204" pitchFamily="34" charset="0"/>
                            </a:rPr>
                            <a:t>6</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2</a:t>
                          </a:r>
                          <a:endParaRPr lang="en-US" sz="2400" b="1" dirty="0">
                            <a:latin typeface="Arial Narrow" panose="020B0606020202030204" pitchFamily="34" charset="0"/>
                          </a:endParaRPr>
                        </a:p>
                      </a:txBody>
                      <a:tcPr/>
                    </a:tc>
                    <a:tc>
                      <a:txBody>
                        <a:bodyPr/>
                        <a:lstStyle/>
                        <a:p>
                          <a:pPr algn="ctr"/>
                          <a:r>
                            <a:rPr lang="en-US" sz="2400" b="0" dirty="0" smtClean="0">
                              <a:latin typeface="Arial Narrow" panose="020B0606020202030204" pitchFamily="34" charset="0"/>
                            </a:rPr>
                            <a:t>8</a:t>
                          </a:r>
                          <a:endParaRPr lang="en-US" sz="2400" b="0" dirty="0">
                            <a:latin typeface="Arial Narrow" panose="020B0606020202030204" pitchFamily="34" charset="0"/>
                          </a:endParaRPr>
                        </a:p>
                      </a:txBody>
                      <a:tcPr/>
                    </a:tc>
                    <a:extLst>
                      <a:ext uri="{0D108BD9-81ED-4DB2-BD59-A6C34878D82A}">
                        <a16:rowId xmlns:a16="http://schemas.microsoft.com/office/drawing/2014/main" val="996309011"/>
                      </a:ext>
                    </a:extLst>
                  </a:tr>
                  <a:tr h="489843">
                    <a:tc gridSpan="4">
                      <a:txBody>
                        <a:bodyPr/>
                        <a:lstStyle/>
                        <a:p>
                          <a:pPr algn="ctr"/>
                          <a:r>
                            <a:rPr lang="en-US" sz="2400" dirty="0" smtClean="0">
                              <a:latin typeface="Arial Narrow" panose="020B0606020202030204" pitchFamily="34" charset="0"/>
                            </a:rPr>
                            <a:t>Word Similarity</a:t>
                          </a:r>
                          <a:r>
                            <a:rPr lang="en-US" sz="2400" baseline="0" dirty="0" smtClean="0">
                              <a:latin typeface="Arial Narrow" panose="020B0606020202030204" pitchFamily="34" charset="0"/>
                            </a:rPr>
                            <a:t> (12 datasets)</a:t>
                          </a:r>
                          <a:endParaRPr lang="en-US" sz="2400" dirty="0">
                            <a:latin typeface="Arial Narrow" panose="020B0606020202030204" pitchFamily="34" charset="0"/>
                          </a:endParaRP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187057826"/>
                      </a:ext>
                    </a:extLst>
                  </a:tr>
                  <a:tr h="822960">
                    <a:tc>
                      <a:txBody>
                        <a:bodyPr/>
                        <a:lstStyle/>
                        <a:p>
                          <a:endParaRPr lang="en-US"/>
                        </a:p>
                      </a:txBody>
                      <a:tcPr>
                        <a:blipFill>
                          <a:blip r:embed="rId2"/>
                          <a:stretch>
                            <a:fillRect l="-257" t="-445185" r="-300514" b="-117037"/>
                          </a:stretch>
                        </a:blipFill>
                      </a:tcPr>
                    </a:tc>
                    <a:tc>
                      <a:txBody>
                        <a:bodyPr/>
                        <a:lstStyle/>
                        <a:p>
                          <a:pPr algn="ctr"/>
                          <a:r>
                            <a:rPr lang="en-US" sz="2400" dirty="0" smtClean="0">
                              <a:latin typeface="Arial Narrow" panose="020B0606020202030204" pitchFamily="34" charset="0"/>
                            </a:rPr>
                            <a:t>8</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6</a:t>
                          </a:r>
                          <a:endParaRPr lang="en-US" sz="2400" b="1" dirty="0">
                            <a:latin typeface="Arial Narrow" panose="020B0606020202030204" pitchFamily="34" charset="0"/>
                          </a:endParaRPr>
                        </a:p>
                      </a:txBody>
                      <a:tcPr/>
                    </a:tc>
                    <a:tc>
                      <a:txBody>
                        <a:bodyPr/>
                        <a:lstStyle/>
                        <a:p>
                          <a:pPr algn="ctr"/>
                          <a:r>
                            <a:rPr lang="en-US" sz="2400" b="0" dirty="0" smtClean="0">
                              <a:latin typeface="Arial Narrow" panose="020B0606020202030204" pitchFamily="34" charset="0"/>
                            </a:rPr>
                            <a:t>7</a:t>
                          </a:r>
                          <a:endParaRPr lang="en-US" sz="2400" b="0" dirty="0">
                            <a:latin typeface="Arial Narrow" panose="020B0606020202030204" pitchFamily="34" charset="0"/>
                          </a:endParaRPr>
                        </a:p>
                      </a:txBody>
                      <a:tcPr/>
                    </a:tc>
                    <a:extLst>
                      <a:ext uri="{0D108BD9-81ED-4DB2-BD59-A6C34878D82A}">
                        <a16:rowId xmlns:a16="http://schemas.microsoft.com/office/drawing/2014/main" val="2308968172"/>
                      </a:ext>
                    </a:extLst>
                  </a:tr>
                  <a:tr h="822960">
                    <a:tc>
                      <a:txBody>
                        <a:bodyPr/>
                        <a:lstStyle/>
                        <a:p>
                          <a:endParaRPr lang="en-US"/>
                        </a:p>
                      </a:txBody>
                      <a:tcPr>
                        <a:blipFill>
                          <a:blip r:embed="rId2"/>
                          <a:stretch>
                            <a:fillRect l="-257" t="-545185" r="-300514" b="-17037"/>
                          </a:stretch>
                        </a:blipFill>
                      </a:tcPr>
                    </a:tc>
                    <a:tc>
                      <a:txBody>
                        <a:bodyPr/>
                        <a:lstStyle/>
                        <a:p>
                          <a:pPr algn="ctr"/>
                          <a:r>
                            <a:rPr lang="en-US" sz="2400" dirty="0" smtClean="0">
                              <a:latin typeface="Arial Narrow" panose="020B0606020202030204" pitchFamily="34" charset="0"/>
                            </a:rPr>
                            <a:t>6</a:t>
                          </a:r>
                          <a:endParaRPr lang="en-US" sz="2400" dirty="0">
                            <a:latin typeface="Arial Narrow" panose="020B0606020202030204" pitchFamily="34" charset="0"/>
                          </a:endParaRPr>
                        </a:p>
                      </a:txBody>
                      <a:tcPr/>
                    </a:tc>
                    <a:tc>
                      <a:txBody>
                        <a:bodyPr/>
                        <a:lstStyle/>
                        <a:p>
                          <a:pPr algn="ctr"/>
                          <a:r>
                            <a:rPr lang="en-US" sz="2400" b="1" dirty="0" smtClean="0">
                              <a:latin typeface="Arial Narrow" panose="020B0606020202030204" pitchFamily="34" charset="0"/>
                            </a:rPr>
                            <a:t>4</a:t>
                          </a:r>
                          <a:endParaRPr lang="en-US" sz="2400" b="1" dirty="0">
                            <a:latin typeface="Arial Narrow" panose="020B0606020202030204" pitchFamily="34" charset="0"/>
                          </a:endParaRPr>
                        </a:p>
                      </a:txBody>
                      <a:tcPr/>
                    </a:tc>
                    <a:tc>
                      <a:txBody>
                        <a:bodyPr/>
                        <a:lstStyle/>
                        <a:p>
                          <a:pPr algn="ctr"/>
                          <a:r>
                            <a:rPr lang="en-US" sz="2400" b="0" dirty="0" smtClean="0">
                              <a:latin typeface="Arial Narrow" panose="020B0606020202030204" pitchFamily="34" charset="0"/>
                            </a:rPr>
                            <a:t>6</a:t>
                          </a:r>
                          <a:endParaRPr lang="en-US" sz="2400" b="0" dirty="0">
                            <a:latin typeface="Arial Narrow" panose="020B0606020202030204" pitchFamily="34" charset="0"/>
                          </a:endParaRPr>
                        </a:p>
                      </a:txBody>
                      <a:tcPr/>
                    </a:tc>
                    <a:extLst>
                      <a:ext uri="{0D108BD9-81ED-4DB2-BD59-A6C34878D82A}">
                        <a16:rowId xmlns:a16="http://schemas.microsoft.com/office/drawing/2014/main" val="989759840"/>
                      </a:ext>
                    </a:extLst>
                  </a:tr>
                </a:tbl>
              </a:graphicData>
            </a:graphic>
          </p:graphicFrame>
        </mc:Fallback>
      </mc:AlternateContent>
    </p:spTree>
    <p:extLst>
      <p:ext uri="{BB962C8B-B14F-4D97-AF65-F5344CB8AC3E}">
        <p14:creationId xmlns:p14="http://schemas.microsoft.com/office/powerpoint/2010/main" val="680925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NLP Examples</a:t>
            </a:r>
          </a:p>
        </p:txBody>
      </p:sp>
      <p:pic>
        <p:nvPicPr>
          <p:cNvPr id="3" name="Picture 2"/>
          <p:cNvPicPr>
            <a:picLocks noChangeAspect="1"/>
          </p:cNvPicPr>
          <p:nvPr/>
        </p:nvPicPr>
        <p:blipFill>
          <a:blip r:embed="rId2"/>
          <a:stretch>
            <a:fillRect/>
          </a:stretch>
        </p:blipFill>
        <p:spPr>
          <a:xfrm>
            <a:off x="3662362" y="1348581"/>
            <a:ext cx="4867275" cy="5305425"/>
          </a:xfrm>
          <a:prstGeom prst="rect">
            <a:avLst/>
          </a:prstGeom>
        </p:spPr>
      </p:pic>
    </p:spTree>
    <p:extLst>
      <p:ext uri="{BB962C8B-B14F-4D97-AF65-F5344CB8AC3E}">
        <p14:creationId xmlns:p14="http://schemas.microsoft.com/office/powerpoint/2010/main" val="152247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To make a long story short…</a:t>
            </a:r>
          </a:p>
        </p:txBody>
      </p:sp>
      <p:sp>
        <p:nvSpPr>
          <p:cNvPr id="5" name="Content Placeholder 4"/>
          <p:cNvSpPr>
            <a:spLocks noGrp="1"/>
          </p:cNvSpPr>
          <p:nvPr>
            <p:ph idx="1"/>
          </p:nvPr>
        </p:nvSpPr>
        <p:spPr/>
        <p:txBody>
          <a:bodyPr/>
          <a:lstStyle/>
          <a:p>
            <a:r>
              <a:rPr lang="en-US" dirty="0">
                <a:latin typeface="Arial Narrow" panose="020B0606020202030204" pitchFamily="34" charset="0"/>
              </a:rPr>
              <a:t>Instead of…</a:t>
            </a:r>
          </a:p>
        </p:txBody>
      </p:sp>
      <p:pic>
        <p:nvPicPr>
          <p:cNvPr id="3" name="Picture 2"/>
          <p:cNvPicPr>
            <a:picLocks noChangeAspect="1"/>
          </p:cNvPicPr>
          <p:nvPr/>
        </p:nvPicPr>
        <p:blipFill>
          <a:blip r:embed="rId2"/>
          <a:stretch>
            <a:fillRect/>
          </a:stretch>
        </p:blipFill>
        <p:spPr>
          <a:xfrm>
            <a:off x="3625790" y="1690688"/>
            <a:ext cx="7813590" cy="1532226"/>
          </a:xfrm>
          <a:prstGeom prst="rect">
            <a:avLst/>
          </a:prstGeom>
        </p:spPr>
      </p:pic>
      <p:pic>
        <p:nvPicPr>
          <p:cNvPr id="4" name="Picture 3"/>
          <p:cNvPicPr>
            <a:picLocks noChangeAspect="1"/>
          </p:cNvPicPr>
          <p:nvPr/>
        </p:nvPicPr>
        <p:blipFill>
          <a:blip r:embed="rId3"/>
          <a:stretch>
            <a:fillRect/>
          </a:stretch>
        </p:blipFill>
        <p:spPr>
          <a:xfrm>
            <a:off x="1182255" y="2272219"/>
            <a:ext cx="2996477" cy="4348449"/>
          </a:xfrm>
          <a:prstGeom prst="rect">
            <a:avLst/>
          </a:prstGeom>
        </p:spPr>
      </p:pic>
      <p:pic>
        <p:nvPicPr>
          <p:cNvPr id="6" name="Picture 5"/>
          <p:cNvPicPr>
            <a:picLocks noChangeAspect="1"/>
          </p:cNvPicPr>
          <p:nvPr/>
        </p:nvPicPr>
        <p:blipFill>
          <a:blip r:embed="rId4"/>
          <a:stretch>
            <a:fillRect/>
          </a:stretch>
        </p:blipFill>
        <p:spPr>
          <a:xfrm>
            <a:off x="7856405" y="3422760"/>
            <a:ext cx="3692802" cy="2976056"/>
          </a:xfrm>
          <a:prstGeom prst="rect">
            <a:avLst/>
          </a:prstGeom>
        </p:spPr>
      </p:pic>
      <p:pic>
        <p:nvPicPr>
          <p:cNvPr id="7" name="Picture 6"/>
          <p:cNvPicPr>
            <a:picLocks noChangeAspect="1"/>
          </p:cNvPicPr>
          <p:nvPr/>
        </p:nvPicPr>
        <p:blipFill>
          <a:blip r:embed="rId5"/>
          <a:stretch>
            <a:fillRect/>
          </a:stretch>
        </p:blipFill>
        <p:spPr>
          <a:xfrm>
            <a:off x="3717492" y="2944018"/>
            <a:ext cx="4276725" cy="3676650"/>
          </a:xfrm>
          <a:prstGeom prst="rect">
            <a:avLst/>
          </a:prstGeom>
        </p:spPr>
      </p:pic>
    </p:spTree>
    <p:extLst>
      <p:ext uri="{BB962C8B-B14F-4D97-AF65-F5344CB8AC3E}">
        <p14:creationId xmlns:p14="http://schemas.microsoft.com/office/powerpoint/2010/main" val="3402136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To make a long story short (and statistically valid)…</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2209084"/>
                <a:ext cx="10515600" cy="1576336"/>
              </a:xfrm>
            </p:spPr>
            <p:style>
              <a:lnRef idx="2">
                <a:schemeClr val="dk1"/>
              </a:lnRef>
              <a:fillRef idx="1">
                <a:schemeClr val="lt1"/>
              </a:fillRef>
              <a:effectRef idx="0">
                <a:schemeClr val="dk1"/>
              </a:effectRef>
              <a:fontRef idx="minor">
                <a:schemeClr val="dk1"/>
              </a:fontRef>
            </p:style>
            <p:txBody>
              <a:bodyPr/>
              <a:lstStyle/>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𝑘</m:t>
                        </m:r>
                      </m:e>
                    </m:acc>
                    <m:r>
                      <a:rPr lang="en-US" b="0" i="1" dirty="0" smtClean="0">
                        <a:latin typeface="Cambria Math" panose="02040503050406030204" pitchFamily="18" charset="0"/>
                      </a:rPr>
                      <m:t>=</m:t>
                    </m:r>
                    <m:r>
                      <a:rPr lang="en-US" b="0" i="1" dirty="0" smtClean="0">
                        <a:latin typeface="Cambria Math" panose="02040503050406030204" pitchFamily="18" charset="0"/>
                      </a:rPr>
                      <m:t>16</m:t>
                    </m:r>
                  </m:oMath>
                </a14:m>
                <a:r>
                  <a:rPr lang="en-US" dirty="0">
                    <a:latin typeface="Arial Narrow" panose="020B0606020202030204" pitchFamily="34" charset="0"/>
                  </a:rPr>
                  <a:t> out of 23 datasets. </a:t>
                </a:r>
              </a:p>
              <a:p>
                <a:pPr marL="0" indent="0">
                  <a:buNone/>
                </a:pPr>
                <a:r>
                  <a:rPr lang="en-US" dirty="0">
                    <a:latin typeface="Arial Narrow" panose="020B0606020202030204" pitchFamily="34" charset="0"/>
                  </a:rPr>
                  <a:t>Significant datasets : Tamil (0.0001), Hungarian (1.12e-08), Basque (3.87e-10), Indonesian (0.0008), Chinese (0), Czech (2.91e-05).</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2209084"/>
                <a:ext cx="10515600" cy="1576336"/>
              </a:xfrm>
              <a:blipFill>
                <a:blip r:embed="rId2"/>
                <a:stretch>
                  <a:fillRect l="-1158" t="-4981" r="-579"/>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554" y="4138584"/>
            <a:ext cx="4328246" cy="2038379"/>
          </a:xfrm>
          <a:prstGeom prst="rect">
            <a:avLst/>
          </a:prstGeom>
        </p:spPr>
      </p:pic>
    </p:spTree>
    <p:extLst>
      <p:ext uri="{BB962C8B-B14F-4D97-AF65-F5344CB8AC3E}">
        <p14:creationId xmlns:p14="http://schemas.microsoft.com/office/powerpoint/2010/main" val="3633874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latin typeface="Arial Narrow" panose="020B0606020202030204" pitchFamily="34" charset="0"/>
              </a:rPr>
            </a:br>
            <a:r>
              <a:rPr lang="en-US" dirty="0">
                <a:latin typeface="Arial Narrow" panose="020B0606020202030204" pitchFamily="34" charset="0"/>
              </a:rPr>
              <a:t>Thank You for Listening</a:t>
            </a:r>
            <a:br>
              <a:rPr lang="en-US" dirty="0">
                <a:latin typeface="Arial Narrow" panose="020B0606020202030204" pitchFamily="34" charset="0"/>
              </a:rPr>
            </a:br>
            <a:r>
              <a:rPr lang="en-US" dirty="0">
                <a:latin typeface="Arial Narrow" panose="020B0606020202030204" pitchFamily="34" charset="0"/>
              </a:rPr>
              <a:t>Questions?</a:t>
            </a:r>
            <a:br>
              <a:rPr lang="en-US" dirty="0">
                <a:latin typeface="Arial Narrow" panose="020B0606020202030204" pitchFamily="34" charset="0"/>
              </a:rPr>
            </a:br>
            <a:endParaRPr lang="en-US" dirty="0">
              <a:latin typeface="Arial Narrow" panose="020B0606020202030204" pitchFamily="34" charset="0"/>
            </a:endParaRPr>
          </a:p>
        </p:txBody>
      </p:sp>
      <p:sp>
        <p:nvSpPr>
          <p:cNvPr id="6" name="Rectangle 3">
            <a:extLst>
              <a:ext uri="{FF2B5EF4-FFF2-40B4-BE49-F238E27FC236}">
                <a16:creationId xmlns:a16="http://schemas.microsoft.com/office/drawing/2014/main" id="{F914196F-C6C1-4954-8B01-A1C374E19C35}"/>
              </a:ext>
            </a:extLst>
          </p:cNvPr>
          <p:cNvSpPr/>
          <p:nvPr/>
        </p:nvSpPr>
        <p:spPr>
          <a:xfrm>
            <a:off x="3016727" y="5379687"/>
            <a:ext cx="6158546" cy="461665"/>
          </a:xfrm>
          <a:prstGeom prst="rect">
            <a:avLst/>
          </a:prstGeom>
        </p:spPr>
        <p:txBody>
          <a:bodyPr wrap="square">
            <a:spAutoFit/>
          </a:bodyPr>
          <a:lstStyle/>
          <a:p>
            <a:pPr algn="ctr"/>
            <a:r>
              <a:rPr lang="en-US" sz="2400" dirty="0">
                <a:solidFill>
                  <a:schemeClr val="accent1"/>
                </a:solidFill>
                <a:latin typeface="Arial Narrow" panose="020B0606020202030204" pitchFamily="34" charset="0"/>
              </a:rPr>
              <a:t>https://github.com/rtmdrr/replicability-analysis-NLP</a:t>
            </a:r>
          </a:p>
        </p:txBody>
      </p:sp>
    </p:spTree>
    <p:extLst>
      <p:ext uri="{BB962C8B-B14F-4D97-AF65-F5344CB8AC3E}">
        <p14:creationId xmlns:p14="http://schemas.microsoft.com/office/powerpoint/2010/main" val="98672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Narrow" panose="020B0606020202030204" pitchFamily="34" charset="0"/>
              </a:rPr>
              <a:t>I want to be… </a:t>
            </a:r>
            <a:br>
              <a:rPr lang="en-US" dirty="0">
                <a:latin typeface="Arial Narrow" panose="020B0606020202030204" pitchFamily="34" charset="0"/>
              </a:rPr>
            </a:br>
            <a:r>
              <a:rPr lang="en-US" dirty="0">
                <a:latin typeface="Arial Narrow" panose="020B0606020202030204" pitchFamily="34" charset="0"/>
              </a:rPr>
              <a:t>			</a:t>
            </a:r>
            <a:r>
              <a:rPr lang="en-US" sz="4800" dirty="0">
                <a:effectLst>
                  <a:glow rad="228600">
                    <a:schemeClr val="accent1">
                      <a:satMod val="175000"/>
                      <a:alpha val="40000"/>
                    </a:schemeClr>
                  </a:glow>
                </a:effectLst>
                <a:latin typeface="Arial Narrow" panose="020B0606020202030204" pitchFamily="34" charset="0"/>
              </a:rPr>
              <a:t>  </a:t>
            </a:r>
            <a:r>
              <a:rPr lang="en-US" sz="6000" dirty="0">
                <a:effectLst>
                  <a:glow rad="228600">
                    <a:schemeClr val="accent1">
                      <a:satMod val="175000"/>
                      <a:alpha val="40000"/>
                    </a:schemeClr>
                  </a:glow>
                </a:effectLst>
                <a:latin typeface="Bauhaus 93" panose="04030905020B02020C02" pitchFamily="82" charset="0"/>
              </a:rPr>
              <a:t>state of the art</a:t>
            </a:r>
            <a:endParaRPr lang="en-US" sz="4800" dirty="0">
              <a:effectLst>
                <a:glow rad="228600">
                  <a:schemeClr val="accent1">
                    <a:satMod val="175000"/>
                    <a:alpha val="40000"/>
                  </a:schemeClr>
                </a:glow>
              </a:effectLst>
              <a:latin typeface="Bauhaus 93" panose="04030905020B02020C02" pitchFamily="82"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491346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9491346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90301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Multiple Datasets in NLP</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110509" y="1327432"/>
            <a:ext cx="7970982" cy="5180722"/>
          </a:xfrm>
          <a:prstGeom prst="rect">
            <a:avLst/>
          </a:prstGeom>
        </p:spPr>
      </p:pic>
      <p:sp>
        <p:nvSpPr>
          <p:cNvPr id="4" name="TextBox 3"/>
          <p:cNvSpPr txBox="1"/>
          <p:nvPr/>
        </p:nvSpPr>
        <p:spPr>
          <a:xfrm>
            <a:off x="8211126" y="6504043"/>
            <a:ext cx="3879274"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Arial Narrow" panose="020B0606020202030204" pitchFamily="34" charset="0"/>
              </a:rPr>
              <a:t>The </a:t>
            </a:r>
            <a:r>
              <a:rPr lang="en-US" sz="1400" dirty="0" err="1">
                <a:latin typeface="Arial Narrow" panose="020B0606020202030204" pitchFamily="34" charset="0"/>
              </a:rPr>
              <a:t>CoNLL</a:t>
            </a:r>
            <a:r>
              <a:rPr lang="en-US" sz="1400" dirty="0">
                <a:latin typeface="Arial Narrow" panose="020B0606020202030204" pitchFamily="34" charset="0"/>
              </a:rPr>
              <a:t> 2007 Shared Task on Dependency Parsing</a:t>
            </a:r>
          </a:p>
        </p:txBody>
      </p:sp>
      <p:sp>
        <p:nvSpPr>
          <p:cNvPr id="6" name="TextBox 5"/>
          <p:cNvSpPr txBox="1"/>
          <p:nvPr/>
        </p:nvSpPr>
        <p:spPr>
          <a:xfrm>
            <a:off x="294968" y="2973619"/>
            <a:ext cx="1561541" cy="1938992"/>
          </a:xfrm>
          <a:prstGeom prst="rect">
            <a:avLst/>
          </a:prstGeom>
          <a:ln w="38100">
            <a:solidFill>
              <a:srgbClr val="00B0F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Arial Narrow" panose="020B0606020202030204" pitchFamily="34" charset="0"/>
              </a:rPr>
              <a:t>Statistical significance for averaged results</a:t>
            </a:r>
          </a:p>
        </p:txBody>
      </p:sp>
      <p:sp>
        <p:nvSpPr>
          <p:cNvPr id="20" name="Rectangle 19"/>
          <p:cNvSpPr/>
          <p:nvPr/>
        </p:nvSpPr>
        <p:spPr>
          <a:xfrm>
            <a:off x="3639127" y="1422400"/>
            <a:ext cx="6206837" cy="3943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979743" y="884903"/>
            <a:ext cx="2010212" cy="830997"/>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Arial Narrow" panose="020B0606020202030204" pitchFamily="34" charset="0"/>
              </a:rPr>
              <a:t>What about these results?</a:t>
            </a:r>
          </a:p>
        </p:txBody>
      </p:sp>
      <p:cxnSp>
        <p:nvCxnSpPr>
          <p:cNvPr id="22" name="Straight Arrow Connector 21"/>
          <p:cNvCxnSpPr>
            <a:stCxn id="21" idx="2"/>
          </p:cNvCxnSpPr>
          <p:nvPr/>
        </p:nvCxnSpPr>
        <p:spPr>
          <a:xfrm flipH="1">
            <a:off x="9843657" y="1715900"/>
            <a:ext cx="1141192" cy="11032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41707" y="1422400"/>
            <a:ext cx="697419" cy="39439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1856510" y="3484493"/>
            <a:ext cx="1085197" cy="6331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6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Statistical Significance: Multiple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14:m>
                  <m:oMath xmlns:m="http://schemas.openxmlformats.org/officeDocument/2006/math">
                    <m:r>
                      <a:rPr lang="en-US" sz="3200" b="0" i="1" dirty="0" smtClean="0">
                        <a:latin typeface="Cambria Math" panose="02040503050406030204" pitchFamily="18" charset="0"/>
                      </a:rPr>
                      <m:t>𝑚</m:t>
                    </m:r>
                    <m:r>
                      <a:rPr lang="en-US" sz="3200" i="1" dirty="0" smtClean="0">
                        <a:latin typeface="Cambria Math" panose="02040503050406030204" pitchFamily="18" charset="0"/>
                      </a:rPr>
                      <m:t>(</m:t>
                    </m:r>
                    <m:r>
                      <a:rPr lang="en-US" sz="3200" i="1" dirty="0" smtClean="0">
                        <a:latin typeface="Cambria Math" panose="02040503050406030204" pitchFamily="18" charset="0"/>
                      </a:rPr>
                      <m:t>𝐴𝐿𝐺</m:t>
                    </m:r>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𝐷</m:t>
                        </m:r>
                      </m:e>
                      <m:sub>
                        <m:r>
                          <a:rPr lang="en-US" sz="3200" b="0" i="1" dirty="0" smtClean="0">
                            <a:latin typeface="Cambria Math" panose="02040503050406030204" pitchFamily="18" charset="0"/>
                          </a:rPr>
                          <m:t>𝑖</m:t>
                        </m:r>
                      </m:sub>
                    </m:sSub>
                    <m:r>
                      <a:rPr lang="en-US" sz="3200" i="1" dirty="0" smtClean="0">
                        <a:latin typeface="Cambria Math" panose="02040503050406030204" pitchFamily="18" charset="0"/>
                      </a:rPr>
                      <m:t>) </m:t>
                    </m:r>
                  </m:oMath>
                </a14:m>
                <a:r>
                  <a:rPr lang="en-US" sz="3200" dirty="0">
                    <a:latin typeface="Arial Narrow" panose="020B0606020202030204" pitchFamily="34" charset="0"/>
                  </a:rPr>
                  <a:t>– value of evaluation measure </a:t>
                </a:r>
                <a14:m>
                  <m:oMath xmlns:m="http://schemas.openxmlformats.org/officeDocument/2006/math">
                    <m:r>
                      <a:rPr lang="en-US" sz="3200" b="0" i="1" dirty="0" smtClean="0">
                        <a:effectLst>
                          <a:outerShdw blurRad="38100" dist="38100" dir="2700000" algn="tl">
                            <a:srgbClr val="000000">
                              <a:alpha val="43137"/>
                            </a:srgbClr>
                          </a:outerShdw>
                        </a:effectLst>
                        <a:latin typeface="Cambria Math" panose="02040503050406030204" pitchFamily="18" charset="0"/>
                      </a:rPr>
                      <m:t>𝑚</m:t>
                    </m:r>
                  </m:oMath>
                </a14:m>
                <a:r>
                  <a:rPr lang="en-US" sz="3200" dirty="0">
                    <a:latin typeface="Arial Narrow" panose="020B0606020202030204" pitchFamily="34" charset="0"/>
                  </a:rPr>
                  <a:t> when algorithm 				</a:t>
                </a:r>
                <a14:m>
                  <m:oMath xmlns:m="http://schemas.openxmlformats.org/officeDocument/2006/math">
                    <m:r>
                      <a:rPr lang="en-US" sz="3200" i="1" dirty="0" smtClean="0">
                        <a:effectLst>
                          <a:outerShdw blurRad="38100" dist="38100" dir="2700000" algn="tl">
                            <a:srgbClr val="000000">
                              <a:alpha val="43137"/>
                            </a:srgbClr>
                          </a:outerShdw>
                        </a:effectLst>
                        <a:latin typeface="Cambria Math" panose="02040503050406030204" pitchFamily="18" charset="0"/>
                      </a:rPr>
                      <m:t>𝐴𝐿𝐺</m:t>
                    </m:r>
                  </m:oMath>
                </a14:m>
                <a:r>
                  <a:rPr lang="en-US" sz="3200" dirty="0">
                    <a:latin typeface="Arial Narrow" panose="020B0606020202030204" pitchFamily="34" charset="0"/>
                  </a:rPr>
                  <a:t> is applied on dataset </a:t>
                </a:r>
                <a14:m>
                  <m:oMath xmlns:m="http://schemas.openxmlformats.org/officeDocument/2006/math">
                    <m:sSub>
                      <m:sSubPr>
                        <m:ctrlPr>
                          <a:rPr lang="en-US" sz="3200" b="0"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sz="3200" i="1" dirty="0" smtClean="0">
                            <a:solidFill>
                              <a:schemeClr val="tx1"/>
                            </a:solidFill>
                            <a:effectLst>
                              <a:outerShdw blurRad="38100" dist="38100" dir="2700000" algn="tl">
                                <a:srgbClr val="000000">
                                  <a:alpha val="43137"/>
                                </a:srgbClr>
                              </a:outerShdw>
                            </a:effectLst>
                            <a:latin typeface="Cambria Math" panose="02040503050406030204" pitchFamily="18" charset="0"/>
                          </a:rPr>
                          <m:t>𝐷</m:t>
                        </m:r>
                      </m:e>
                      <m:sub>
                        <m:r>
                          <a:rPr lang="en-US" sz="3200" b="0" i="1" dirty="0" smtClean="0">
                            <a:solidFill>
                              <a:schemeClr val="tx1"/>
                            </a:solidFill>
                            <a:effectLst>
                              <a:outerShdw blurRad="38100" dist="38100" dir="2700000" algn="tl">
                                <a:srgbClr val="000000">
                                  <a:alpha val="43137"/>
                                </a:srgbClr>
                              </a:outerShdw>
                            </a:effectLst>
                            <a:latin typeface="Cambria Math" panose="02040503050406030204" pitchFamily="18" charset="0"/>
                          </a:rPr>
                          <m:t>𝑖</m:t>
                        </m:r>
                      </m:sub>
                    </m:sSub>
                  </m:oMath>
                </a14:m>
                <a:r>
                  <a:rPr lang="en-US" sz="3200" dirty="0">
                    <a:solidFill>
                      <a:schemeClr val="tx1"/>
                    </a:solidFill>
                    <a:latin typeface="Arial Narrow" panose="020B0606020202030204" pitchFamily="34" charset="0"/>
                  </a:rPr>
                  <a:t>, </a:t>
                </a:r>
                <a14:m>
                  <m:oMath xmlns:m="http://schemas.openxmlformats.org/officeDocument/2006/math">
                    <m:r>
                      <a:rPr lang="en-US" sz="3200" b="0" i="1" dirty="0" smtClean="0">
                        <a:solidFill>
                          <a:schemeClr val="tx1"/>
                        </a:solidFill>
                        <a:latin typeface="Cambria Math" panose="02040503050406030204" pitchFamily="18" charset="0"/>
                      </a:rPr>
                      <m:t>𝑖</m:t>
                    </m:r>
                    <m:r>
                      <a:rPr lang="en-US" sz="3200" b="0" i="1" dirty="0" smtClean="0">
                        <a:solidFill>
                          <a:schemeClr val="tx1"/>
                        </a:solidFill>
                        <a:latin typeface="Cambria Math" panose="02040503050406030204" pitchFamily="18" charset="0"/>
                      </a:rPr>
                      <m:t>=</m:t>
                    </m:r>
                    <m:r>
                      <a:rPr lang="en-US" sz="3200" b="0" i="1" dirty="0" smtClean="0">
                        <a:solidFill>
                          <a:schemeClr val="tx1"/>
                        </a:solidFill>
                        <a:latin typeface="Cambria Math" panose="02040503050406030204" pitchFamily="18" charset="0"/>
                      </a:rPr>
                      <m:t>1</m:t>
                    </m:r>
                    <m:r>
                      <a:rPr lang="en-US" sz="3200" b="0" i="1" dirty="0" smtClean="0">
                        <a:solidFill>
                          <a:schemeClr val="tx1"/>
                        </a:solidFill>
                        <a:latin typeface="Cambria Math" panose="02040503050406030204" pitchFamily="18" charset="0"/>
                      </a:rPr>
                      <m:t>,…,</m:t>
                    </m:r>
                    <m:r>
                      <a:rPr lang="en-US" sz="3200" b="0" i="1" dirty="0" smtClean="0">
                        <a:solidFill>
                          <a:schemeClr val="tx1"/>
                        </a:solidFill>
                        <a:latin typeface="Cambria Math" panose="02040503050406030204" pitchFamily="18" charset="0"/>
                      </a:rPr>
                      <m:t>𝑁</m:t>
                    </m:r>
                  </m:oMath>
                </a14:m>
                <a:r>
                  <a:rPr lang="en-US" sz="3200" dirty="0">
                    <a:latin typeface="Arial Narrow" panose="020B0606020202030204" pitchFamily="34" charset="0"/>
                  </a:rPr>
                  <a:t>.</a:t>
                </a:r>
              </a:p>
              <a:p>
                <a:pPr marL="0" indent="0">
                  <a:buNone/>
                </a:pPr>
                <a:endParaRPr lang="en-US" sz="3200" dirty="0">
                  <a:latin typeface="Arial Narrow" panose="020B0606020202030204" pitchFamily="34" charset="0"/>
                </a:endParaRPr>
              </a:p>
              <a:p>
                <a14:m>
                  <m:oMath xmlns:m="http://schemas.openxmlformats.org/officeDocument/2006/math">
                    <m:r>
                      <a:rPr lang="en-US" sz="3200" b="0" i="1" smtClean="0">
                        <a:latin typeface="Cambria Math" panose="02040503050406030204" pitchFamily="18" charset="0"/>
                      </a:rPr>
                      <m:t>𝛿</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𝑚</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oMath>
                </a14:m>
                <a:r>
                  <a:rPr lang="en-US" sz="3200" dirty="0">
                    <a:latin typeface="Arial Narrow" panose="020B0606020202030204" pitchFamily="34" charset="0"/>
                  </a:rPr>
                  <a:t>.</a:t>
                </a:r>
              </a:p>
              <a:p>
                <a:pPr marL="0" indent="0">
                  <a:buNone/>
                </a:pPr>
                <a:endParaRPr lang="en-US" sz="3200" dirty="0">
                  <a:latin typeface="Arial Narrow" panose="020B060602020203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eqArr>
                            <m:eqArrPr>
                              <m:ctrlPr>
                                <a:rPr lang="en-US" sz="3200" i="1" smtClean="0">
                                  <a:latin typeface="Cambria Math" panose="02040503050406030204" pitchFamily="18" charset="0"/>
                                </a:rPr>
                              </m:ctrlPr>
                            </m:eqArr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r>
                                    <a:rPr lang="en-US" sz="3200" b="0" i="1" smtClean="0">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𝛿</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m:t>
                              </m:r>
                              <m:r>
                                <a:rPr lang="en-US" sz="3200" b="0" i="1" smtClean="0">
                                  <a:latin typeface="Cambria Math" panose="02040503050406030204" pitchFamily="18" charset="0"/>
                                </a:rPr>
                                <m:t>0</m:t>
                              </m:r>
                            </m:e>
                            <m:e>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1</m:t>
                                  </m:r>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𝛿</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𝐷</m:t>
                                      </m:r>
                                    </m:e>
                                    <m:sub>
                                      <m:r>
                                        <a:rPr lang="en-US" sz="3200" i="1">
                                          <a:latin typeface="Cambria Math" panose="02040503050406030204" pitchFamily="18" charset="0"/>
                                        </a:rPr>
                                        <m:t>𝑖</m:t>
                                      </m:r>
                                    </m:sub>
                                  </m:sSub>
                                </m:e>
                              </m:d>
                              <m:r>
                                <a:rPr lang="en-US" sz="3200" i="1">
                                  <a:latin typeface="Cambria Math" panose="02040503050406030204" pitchFamily="18" charset="0"/>
                                </a:rPr>
                                <m:t>&gt;</m:t>
                              </m:r>
                              <m:r>
                                <a:rPr lang="en-US" sz="3200" i="1">
                                  <a:latin typeface="Cambria Math" panose="02040503050406030204" pitchFamily="18" charset="0"/>
                                </a:rPr>
                                <m:t>0</m:t>
                              </m:r>
                            </m:e>
                          </m:eqArr>
                          <m:r>
                            <a:rPr lang="en-US" sz="3200" b="0" i="1" smtClean="0">
                              <a:latin typeface="Cambria Math" panose="02040503050406030204" pitchFamily="18" charset="0"/>
                            </a:rPr>
                            <m:t>, </m:t>
                          </m:r>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1</m:t>
                          </m:r>
                          <m:r>
                            <a:rPr lang="en-US" sz="3200" b="0" i="1" smtClean="0">
                              <a:latin typeface="Cambria Math" panose="02040503050406030204" pitchFamily="18" charset="0"/>
                            </a:rPr>
                            <m:t>,…,</m:t>
                          </m:r>
                          <m:r>
                            <a:rPr lang="en-US" sz="3200" b="0" i="1" smtClean="0">
                              <a:latin typeface="Cambria Math" panose="02040503050406030204" pitchFamily="18" charset="0"/>
                            </a:rPr>
                            <m:t>𝑁</m:t>
                          </m:r>
                        </m:e>
                      </m:d>
                    </m:oMath>
                  </m:oMathPara>
                </a14:m>
                <a:endParaRPr lang="en-US" sz="3200" dirty="0">
                  <a:latin typeface="Arial Narrow" panose="020B0606020202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941"/>
                </a:stretch>
              </a:blipFill>
            </p:spPr>
            <p:txBody>
              <a:bodyPr/>
              <a:lstStyle/>
              <a:p>
                <a:r>
                  <a:rPr lang="he-IL">
                    <a:noFill/>
                  </a:rPr>
                  <a:t> </a:t>
                </a:r>
              </a:p>
            </p:txBody>
          </p:sp>
        </mc:Fallback>
      </mc:AlternateContent>
    </p:spTree>
    <p:extLst>
      <p:ext uri="{BB962C8B-B14F-4D97-AF65-F5344CB8AC3E}">
        <p14:creationId xmlns:p14="http://schemas.microsoft.com/office/powerpoint/2010/main" val="4689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Multiplicity - Not just in NLP</a:t>
            </a:r>
          </a:p>
        </p:txBody>
      </p:sp>
      <p:sp>
        <p:nvSpPr>
          <p:cNvPr id="5" name="Content Placeholder 4"/>
          <p:cNvSpPr>
            <a:spLocks noGrp="1"/>
          </p:cNvSpPr>
          <p:nvPr>
            <p:ph idx="1"/>
          </p:nvPr>
        </p:nvSpPr>
        <p:spPr/>
        <p:txBody>
          <a:bodyPr>
            <a:normAutofit lnSpcReduction="10000"/>
          </a:bodyPr>
          <a:lstStyle/>
          <a:p>
            <a:r>
              <a:rPr lang="en-US" sz="3600" dirty="0">
                <a:latin typeface="Arial Narrow" panose="020B0606020202030204" pitchFamily="34" charset="0"/>
              </a:rPr>
              <a:t>Psychology </a:t>
            </a:r>
            <a:r>
              <a:rPr lang="en-US" sz="2400" dirty="0">
                <a:latin typeface="Arial Narrow" panose="020B0606020202030204" pitchFamily="34" charset="0"/>
              </a:rPr>
              <a:t>(An Open, Large-Scale, Collaborative Effort to Estimate the Reproducibility of Psychological Science (Collaboration, 2012))</a:t>
            </a:r>
          </a:p>
          <a:p>
            <a:r>
              <a:rPr lang="en-US" sz="3600" dirty="0">
                <a:latin typeface="Arial Narrow" panose="020B0606020202030204" pitchFamily="34" charset="0"/>
              </a:rPr>
              <a:t>Economics </a:t>
            </a:r>
            <a:r>
              <a:rPr lang="en-US" sz="2400" dirty="0">
                <a:latin typeface="Arial Narrow" panose="020B0606020202030204" pitchFamily="34" charset="0"/>
              </a:rPr>
              <a:t>(Does high public debt consistently stifle economic growth? a critique of Reinhart and </a:t>
            </a:r>
            <a:r>
              <a:rPr lang="en-US" sz="2400" dirty="0" err="1">
                <a:latin typeface="Arial Narrow" panose="020B0606020202030204" pitchFamily="34" charset="0"/>
              </a:rPr>
              <a:t>Rogof</a:t>
            </a:r>
            <a:r>
              <a:rPr lang="en-US" sz="2400" dirty="0">
                <a:latin typeface="Arial Narrow" panose="020B0606020202030204" pitchFamily="34" charset="0"/>
              </a:rPr>
              <a:t> (Herndon et al., 2014))</a:t>
            </a:r>
          </a:p>
          <a:p>
            <a:r>
              <a:rPr lang="en-US" sz="3600" dirty="0">
                <a:latin typeface="Arial Narrow" panose="020B0606020202030204" pitchFamily="34" charset="0"/>
              </a:rPr>
              <a:t>Medicine </a:t>
            </a:r>
            <a:r>
              <a:rPr lang="en-US" sz="2400" dirty="0">
                <a:latin typeface="Arial Narrow" panose="020B0606020202030204" pitchFamily="34" charset="0"/>
              </a:rPr>
              <a:t>(Drug development: Raise standards for preclinical cancer research (Begley and Ellis, 2012))</a:t>
            </a:r>
          </a:p>
          <a:p>
            <a:r>
              <a:rPr lang="en-US" sz="3600" dirty="0">
                <a:latin typeface="Arial Narrow" panose="020B0606020202030204" pitchFamily="34" charset="0"/>
              </a:rPr>
              <a:t>Genomics </a:t>
            </a:r>
            <a:r>
              <a:rPr lang="en-US" sz="2400" dirty="0">
                <a:latin typeface="Arial Narrow" panose="020B0606020202030204" pitchFamily="34" charset="0"/>
              </a:rPr>
              <a:t>(GWAS – genome-wide association study (Heller et al., 2014))</a:t>
            </a:r>
          </a:p>
          <a:p>
            <a:r>
              <a:rPr lang="en-US" sz="3600" dirty="0">
                <a:latin typeface="Arial Narrow" panose="020B0606020202030204" pitchFamily="34" charset="0"/>
              </a:rPr>
              <a:t>and many more…</a:t>
            </a:r>
          </a:p>
          <a:p>
            <a:pPr marL="0" indent="0" algn="ctr">
              <a:buNone/>
            </a:pPr>
            <a:r>
              <a:rPr lang="en-US" sz="3600" dirty="0">
                <a:solidFill>
                  <a:srgbClr val="00B0F0"/>
                </a:solidFill>
                <a:latin typeface="Arial Narrow" panose="020B0606020202030204" pitchFamily="34" charset="0"/>
              </a:rPr>
              <a:t>Why not us?</a:t>
            </a:r>
          </a:p>
        </p:txBody>
      </p:sp>
    </p:spTree>
    <p:extLst>
      <p:ext uri="{BB962C8B-B14F-4D97-AF65-F5344CB8AC3E}">
        <p14:creationId xmlns:p14="http://schemas.microsoft.com/office/powerpoint/2010/main" val="233562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Multilingual POS Tagging</a:t>
            </a:r>
          </a:p>
        </p:txBody>
      </p:sp>
      <p:sp>
        <p:nvSpPr>
          <p:cNvPr id="3" name="Content Placeholder 2"/>
          <p:cNvSpPr>
            <a:spLocks noGrp="1"/>
          </p:cNvSpPr>
          <p:nvPr>
            <p:ph idx="1"/>
          </p:nvPr>
        </p:nvSpPr>
        <p:spPr/>
        <p:txBody>
          <a:bodyPr/>
          <a:lstStyle/>
          <a:p>
            <a:r>
              <a:rPr lang="en-US" dirty="0">
                <a:latin typeface="Arial Narrow" panose="020B0606020202030204" pitchFamily="34" charset="0"/>
              </a:rPr>
              <a:t>It looks like we can name 11 significant </a:t>
            </a:r>
            <a:br>
              <a:rPr lang="en-US" dirty="0">
                <a:latin typeface="Arial Narrow" panose="020B0606020202030204" pitchFamily="34" charset="0"/>
              </a:rPr>
            </a:br>
            <a:r>
              <a:rPr lang="en-US" dirty="0">
                <a:latin typeface="Arial Narrow" panose="020B0606020202030204" pitchFamily="34" charset="0"/>
              </a:rPr>
              <a:t>languages </a:t>
            </a:r>
            <a:r>
              <a:rPr lang="en-US" dirty="0">
                <a:latin typeface="Arial Narrow" panose="020B0606020202030204" pitchFamily="34" charset="0"/>
                <a:sym typeface="Wingdings" panose="05000000000000000000" pitchFamily="2" charset="2"/>
              </a:rPr>
              <a:t></a:t>
            </a:r>
            <a:endParaRPr lang="en-US" dirty="0">
              <a:latin typeface="Arial Narrow" panose="020B0606020202030204" pitchFamily="34" charset="0"/>
            </a:endParaRPr>
          </a:p>
          <a:p>
            <a:r>
              <a:rPr lang="en-US" b="1" dirty="0">
                <a:latin typeface="Arial Narrow" panose="020B0606020202030204" pitchFamily="34" charset="0"/>
              </a:rPr>
              <a:t>But</a:t>
            </a:r>
            <a:r>
              <a:rPr lang="en-US" dirty="0">
                <a:latin typeface="Arial Narrow" panose="020B0606020202030204" pitchFamily="34" charset="0"/>
              </a:rPr>
              <a:t> - if for every data there is a small </a:t>
            </a:r>
            <a:br>
              <a:rPr lang="en-US" dirty="0">
                <a:latin typeface="Arial Narrow" panose="020B0606020202030204" pitchFamily="34" charset="0"/>
              </a:rPr>
            </a:br>
            <a:r>
              <a:rPr lang="en-US" dirty="0">
                <a:latin typeface="Arial Narrow" panose="020B0606020202030204" pitchFamily="34" charset="0"/>
              </a:rPr>
              <a:t>chance of 0.05 that we are wrong…</a:t>
            </a:r>
          </a:p>
          <a:p>
            <a:endParaRPr lang="en-US" dirty="0">
              <a:latin typeface="Arial Narrow" panose="020B0606020202030204" pitchFamily="34" charset="0"/>
            </a:endParaRPr>
          </a:p>
          <a:p>
            <a:endParaRPr lang="en-US" dirty="0">
              <a:latin typeface="Arial Narrow" panose="020B0606020202030204" pitchFamily="34" charset="0"/>
            </a:endParaRPr>
          </a:p>
        </p:txBody>
      </p:sp>
      <p:pic>
        <p:nvPicPr>
          <p:cNvPr id="4" name="Picture 3"/>
          <p:cNvPicPr>
            <a:picLocks noChangeAspect="1"/>
          </p:cNvPicPr>
          <p:nvPr/>
        </p:nvPicPr>
        <p:blipFill>
          <a:blip r:embed="rId2"/>
          <a:stretch>
            <a:fillRect/>
          </a:stretch>
        </p:blipFill>
        <p:spPr>
          <a:xfrm>
            <a:off x="7140604" y="443783"/>
            <a:ext cx="4310639" cy="6255544"/>
          </a:xfrm>
          <a:prstGeom prst="rect">
            <a:avLst/>
          </a:prstGeom>
        </p:spPr>
      </p:pic>
      <p:sp>
        <p:nvSpPr>
          <p:cNvPr id="5" name="Rectangle 4"/>
          <p:cNvSpPr/>
          <p:nvPr/>
        </p:nvSpPr>
        <p:spPr>
          <a:xfrm>
            <a:off x="10412361" y="1067287"/>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31586" y="1572701"/>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28688" y="1808778"/>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12360" y="2320849"/>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20524" y="3048872"/>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406564" y="3324726"/>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10417974" y="3820284"/>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406563" y="4063606"/>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424999" y="5070674"/>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413497" y="6308485"/>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406562" y="5566784"/>
            <a:ext cx="941439" cy="2359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9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Multilingual POS Tagging</a:t>
            </a:r>
          </a:p>
        </p:txBody>
      </p:sp>
      <p:sp>
        <p:nvSpPr>
          <p:cNvPr id="3" name="Content Placeholder 2"/>
          <p:cNvSpPr>
            <a:spLocks noGrp="1"/>
          </p:cNvSpPr>
          <p:nvPr>
            <p:ph idx="1"/>
          </p:nvPr>
        </p:nvSpPr>
        <p:spPr/>
        <p:txBody>
          <a:bodyPr/>
          <a:lstStyle/>
          <a:p>
            <a:r>
              <a:rPr lang="en-US" dirty="0">
                <a:latin typeface="Arial Narrow" panose="020B0606020202030204" pitchFamily="34" charset="0"/>
              </a:rPr>
              <a:t>It looks like we can name 11 significant </a:t>
            </a:r>
            <a:br>
              <a:rPr lang="en-US" dirty="0">
                <a:latin typeface="Arial Narrow" panose="020B0606020202030204" pitchFamily="34" charset="0"/>
              </a:rPr>
            </a:br>
            <a:r>
              <a:rPr lang="en-US" dirty="0">
                <a:latin typeface="Arial Narrow" panose="020B0606020202030204" pitchFamily="34" charset="0"/>
              </a:rPr>
              <a:t>languages </a:t>
            </a:r>
            <a:r>
              <a:rPr lang="en-US" dirty="0">
                <a:latin typeface="Arial Narrow" panose="020B0606020202030204" pitchFamily="34" charset="0"/>
                <a:sym typeface="Wingdings" panose="05000000000000000000" pitchFamily="2" charset="2"/>
              </a:rPr>
              <a:t></a:t>
            </a:r>
            <a:endParaRPr lang="en-US" dirty="0">
              <a:latin typeface="Arial Narrow" panose="020B0606020202030204" pitchFamily="34" charset="0"/>
            </a:endParaRPr>
          </a:p>
          <a:p>
            <a:r>
              <a:rPr lang="en-US" b="1" dirty="0">
                <a:latin typeface="Arial Narrow" panose="020B0606020202030204" pitchFamily="34" charset="0"/>
              </a:rPr>
              <a:t>But</a:t>
            </a:r>
            <a:r>
              <a:rPr lang="en-US" dirty="0">
                <a:latin typeface="Arial Narrow" panose="020B0606020202030204" pitchFamily="34" charset="0"/>
              </a:rPr>
              <a:t> - if for every data there is a small </a:t>
            </a:r>
            <a:br>
              <a:rPr lang="en-US" dirty="0">
                <a:latin typeface="Arial Narrow" panose="020B0606020202030204" pitchFamily="34" charset="0"/>
              </a:rPr>
            </a:br>
            <a:r>
              <a:rPr lang="en-US" dirty="0">
                <a:latin typeface="Arial Narrow" panose="020B0606020202030204" pitchFamily="34" charset="0"/>
              </a:rPr>
              <a:t>chance of 0.05 that we are wrong…</a:t>
            </a:r>
          </a:p>
          <a:p>
            <a:endParaRPr lang="en-US" dirty="0">
              <a:latin typeface="Arial Narrow" panose="020B0606020202030204" pitchFamily="34" charset="0"/>
            </a:endParaRPr>
          </a:p>
          <a:p>
            <a:endParaRPr lang="en-US" dirty="0">
              <a:latin typeface="Arial Narrow" panose="020B0606020202030204" pitchFamily="34" charset="0"/>
            </a:endParaRPr>
          </a:p>
          <a:p>
            <a:r>
              <a:rPr lang="en-US" dirty="0">
                <a:latin typeface="Arial Narrow" panose="020B0606020202030204" pitchFamily="34" charset="0"/>
              </a:rPr>
              <a:t>Then – all together there is a </a:t>
            </a:r>
            <a:r>
              <a:rPr lang="en-US" b="1" dirty="0">
                <a:latin typeface="Arial Narrow" panose="020B0606020202030204" pitchFamily="34" charset="0"/>
              </a:rPr>
              <a:t>big </a:t>
            </a:r>
            <a:br>
              <a:rPr lang="en-US" dirty="0">
                <a:latin typeface="Arial Narrow" panose="020B0606020202030204" pitchFamily="34" charset="0"/>
              </a:rPr>
            </a:br>
            <a:r>
              <a:rPr lang="en-US" dirty="0">
                <a:latin typeface="Arial Narrow" panose="020B0606020202030204" pitchFamily="34" charset="0"/>
              </a:rPr>
              <a:t>chance that we are wrong!</a:t>
            </a:r>
          </a:p>
          <a:p>
            <a:r>
              <a:rPr lang="en-US" dirty="0">
                <a:latin typeface="Arial Narrow" panose="020B0606020202030204" pitchFamily="34" charset="0"/>
              </a:rPr>
              <a:t>What looks like 11 is actually… 6 </a:t>
            </a:r>
            <a:r>
              <a:rPr lang="en-US" dirty="0">
                <a:latin typeface="Arial Narrow" panose="020B0606020202030204" pitchFamily="34" charset="0"/>
                <a:sym typeface="Wingdings" panose="05000000000000000000" pitchFamily="2" charset="2"/>
              </a:rPr>
              <a:t></a:t>
            </a:r>
            <a:endParaRPr lang="en-US" dirty="0">
              <a:latin typeface="Arial Narrow" panose="020B0606020202030204" pitchFamily="34" charset="0"/>
            </a:endParaRPr>
          </a:p>
        </p:txBody>
      </p:sp>
      <p:pic>
        <p:nvPicPr>
          <p:cNvPr id="4" name="Picture 3"/>
          <p:cNvPicPr>
            <a:picLocks noChangeAspect="1"/>
          </p:cNvPicPr>
          <p:nvPr/>
        </p:nvPicPr>
        <p:blipFill>
          <a:blip r:embed="rId2"/>
          <a:stretch>
            <a:fillRect/>
          </a:stretch>
        </p:blipFill>
        <p:spPr>
          <a:xfrm>
            <a:off x="7140604" y="443783"/>
            <a:ext cx="4310639" cy="6255544"/>
          </a:xfrm>
          <a:prstGeom prst="rect">
            <a:avLst/>
          </a:prstGeom>
        </p:spPr>
      </p:pic>
      <p:sp>
        <p:nvSpPr>
          <p:cNvPr id="16" name="Rectangle 15"/>
          <p:cNvSpPr/>
          <p:nvPr/>
        </p:nvSpPr>
        <p:spPr>
          <a:xfrm>
            <a:off x="7251290" y="1063133"/>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51289" y="1804624"/>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51289" y="3084598"/>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51289" y="3824778"/>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251289" y="4074739"/>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51288" y="6306925"/>
            <a:ext cx="1174955" cy="240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74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Statistical Significance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3200" b="1" dirty="0">
                    <a:solidFill>
                      <a:srgbClr val="00B0F0"/>
                    </a:solidFill>
                    <a:latin typeface="Arial Narrow" panose="020B0606020202030204" pitchFamily="34" charset="0"/>
                  </a:rPr>
                  <a:t>Type </a:t>
                </a:r>
                <a:r>
                  <a:rPr lang="en-US" b="1" dirty="0">
                    <a:solidFill>
                      <a:srgbClr val="00B0F0"/>
                    </a:solidFill>
                    <a:latin typeface="Arial Narrow" panose="020B0606020202030204" pitchFamily="34" charset="0"/>
                  </a:rPr>
                  <a:t>I </a:t>
                </a:r>
                <a:r>
                  <a:rPr lang="en-US" sz="3200" b="1" dirty="0">
                    <a:solidFill>
                      <a:srgbClr val="00B0F0"/>
                    </a:solidFill>
                    <a:latin typeface="Arial Narrow" panose="020B0606020202030204" pitchFamily="34" charset="0"/>
                  </a:rPr>
                  <a:t>error </a:t>
                </a:r>
                <a:r>
                  <a:rPr lang="en-US" sz="3200" dirty="0">
                    <a:latin typeface="Arial Narrow" panose="020B0606020202030204" pitchFamily="34" charset="0"/>
                  </a:rPr>
                  <a:t>– rejecting the null hypothesis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r>
                  <a:rPr lang="en-US" sz="3200" dirty="0">
                    <a:latin typeface="Arial Narrow" panose="020B0606020202030204" pitchFamily="34" charset="0"/>
                  </a:rPr>
                  <a:t> when it is true</a:t>
                </a:r>
              </a:p>
              <a:p>
                <a:pPr marL="0" indent="0">
                  <a:buNone/>
                </a:pPr>
                <a:endParaRPr lang="en-US" sz="3600" dirty="0">
                  <a:latin typeface="Arial Narrow" panose="020B0606020202030204" pitchFamily="34" charset="0"/>
                </a:endParaRPr>
              </a:p>
              <a:p>
                <a:r>
                  <a:rPr lang="en-US" sz="3200" b="1" dirty="0">
                    <a:solidFill>
                      <a:srgbClr val="00B0F0"/>
                    </a:solidFill>
                    <a:latin typeface="Arial Narrow" panose="020B0606020202030204" pitchFamily="34" charset="0"/>
                  </a:rPr>
                  <a:t>Type</a:t>
                </a:r>
                <a:r>
                  <a:rPr lang="en-US" sz="3600" b="1" dirty="0">
                    <a:solidFill>
                      <a:srgbClr val="00B0F0"/>
                    </a:solidFill>
                    <a:latin typeface="Arial Narrow" panose="020B0606020202030204" pitchFamily="34" charset="0"/>
                  </a:rPr>
                  <a:t> </a:t>
                </a:r>
                <a:r>
                  <a:rPr lang="en-US" sz="3200" b="1" dirty="0">
                    <a:solidFill>
                      <a:srgbClr val="00B0F0"/>
                    </a:solidFill>
                    <a:latin typeface="Arial Narrow" panose="020B0606020202030204" pitchFamily="34" charset="0"/>
                  </a:rPr>
                  <a:t>II error </a:t>
                </a:r>
                <a:r>
                  <a:rPr lang="en-US" sz="3200" dirty="0">
                    <a:latin typeface="Arial Narrow" panose="020B0606020202030204" pitchFamily="34" charset="0"/>
                  </a:rPr>
                  <a:t>–not rejecting the null hypothesis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r>
                  <a:rPr lang="en-US" sz="3200" dirty="0">
                    <a:latin typeface="Arial Narrow" panose="020B0606020202030204" pitchFamily="34" charset="0"/>
                  </a:rPr>
                  <a:t> when the alternative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oMath>
                </a14:m>
                <a:r>
                  <a:rPr lang="en-US" sz="3200" dirty="0">
                    <a:latin typeface="Arial Narrow" panose="020B0606020202030204" pitchFamily="34" charset="0"/>
                  </a:rPr>
                  <a:t> is true</a:t>
                </a:r>
              </a:p>
              <a:p>
                <a:endParaRPr lang="en-US" sz="3200" dirty="0">
                  <a:latin typeface="Arial Narrow" panose="020B0606020202030204" pitchFamily="34" charset="0"/>
                </a:endParaRPr>
              </a:p>
              <a:p>
                <a:r>
                  <a:rPr lang="en-US" sz="3200" b="1" dirty="0">
                    <a:solidFill>
                      <a:srgbClr val="00B0F0"/>
                    </a:solidFill>
                    <a:latin typeface="Arial Narrow" panose="020B0606020202030204" pitchFamily="34" charset="0"/>
                  </a:rPr>
                  <a:t>Significance level </a:t>
                </a:r>
                <a:r>
                  <a:rPr lang="en-US" sz="3200" dirty="0">
                    <a:latin typeface="Arial Narrow" panose="020B0606020202030204" pitchFamily="34" charset="0"/>
                  </a:rPr>
                  <a:t>– probability of making type I error (</a:t>
                </a:r>
                <a14:m>
                  <m:oMath xmlns:m="http://schemas.openxmlformats.org/officeDocument/2006/math">
                    <m:r>
                      <a:rPr lang="en-US" sz="3200" b="0" i="1" smtClean="0">
                        <a:latin typeface="Cambria Math" panose="02040503050406030204" pitchFamily="18" charset="0"/>
                      </a:rPr>
                      <m:t>𝛼</m:t>
                    </m:r>
                  </m:oMath>
                </a14:m>
                <a:r>
                  <a:rPr lang="en-US" sz="3200" dirty="0">
                    <a:latin typeface="Arial Narrow" panose="020B0606020202030204" pitchFamily="34" charset="0"/>
                  </a:rPr>
                  <a:t>) </a:t>
                </a:r>
              </a:p>
              <a:p>
                <a:pPr marL="0" indent="0">
                  <a:buNone/>
                </a:pPr>
                <a:endParaRPr lang="en-US" sz="3200" dirty="0">
                  <a:latin typeface="Arial Narrow" panose="020B0606020202030204" pitchFamily="34" charset="0"/>
                </a:endParaRPr>
              </a:p>
              <a:p>
                <a:r>
                  <a:rPr lang="en-US" sz="3200" b="1" dirty="0">
                    <a:solidFill>
                      <a:srgbClr val="00B0F0"/>
                    </a:solidFill>
                    <a:latin typeface="Arial Narrow" panose="020B0606020202030204" pitchFamily="34" charset="0"/>
                  </a:rPr>
                  <a:t>Significance Power </a:t>
                </a:r>
                <a:r>
                  <a:rPr lang="en-US" sz="3200" dirty="0">
                    <a:latin typeface="Arial Narrow" panose="020B0606020202030204" pitchFamily="34" charset="0"/>
                  </a:rPr>
                  <a:t>– probability of </a:t>
                </a:r>
                <a:r>
                  <a:rPr lang="en-US" sz="3200" b="1" dirty="0">
                    <a:latin typeface="Arial Narrow" panose="020B0606020202030204" pitchFamily="34" charset="0"/>
                  </a:rPr>
                  <a:t>not</a:t>
                </a:r>
                <a:r>
                  <a:rPr lang="en-US" sz="3200" dirty="0">
                    <a:latin typeface="Arial Narrow" panose="020B0606020202030204" pitchFamily="34" charset="0"/>
                  </a:rPr>
                  <a:t> making type II error </a:t>
                </a:r>
              </a:p>
              <a:p>
                <a:pPr marL="0" indent="0">
                  <a:buNone/>
                </a:pPr>
                <a:endParaRPr lang="en-US" sz="3200" dirty="0">
                  <a:latin typeface="Arial Narrow" panose="020B0606020202030204" pitchFamily="34" charset="0"/>
                </a:endParaRPr>
              </a:p>
              <a:p>
                <a:endParaRPr lang="en-US" sz="3200" dirty="0">
                  <a:latin typeface="Arial Narrow" panose="020B0606020202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4062"/>
                </a:stretch>
              </a:blipFill>
            </p:spPr>
            <p:txBody>
              <a:bodyPr/>
              <a:lstStyle/>
              <a:p>
                <a:r>
                  <a:rPr lang="he-IL">
                    <a:noFill/>
                  </a:rPr>
                  <a:t> </a:t>
                </a:r>
              </a:p>
            </p:txBody>
          </p:sp>
        </mc:Fallback>
      </mc:AlternateContent>
    </p:spTree>
    <p:extLst>
      <p:ext uri="{BB962C8B-B14F-4D97-AF65-F5344CB8AC3E}">
        <p14:creationId xmlns:p14="http://schemas.microsoft.com/office/powerpoint/2010/main" val="345916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20022</TotalTime>
  <Words>1200</Words>
  <Application>Microsoft Office PowerPoint</Application>
  <PresentationFormat>מסך רחב</PresentationFormat>
  <Paragraphs>207</Paragraphs>
  <Slides>28</Slides>
  <Notes>6</Notes>
  <HiddenSlides>3</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28</vt:i4>
      </vt:variant>
    </vt:vector>
  </HeadingPairs>
  <TitlesOfParts>
    <vt:vector size="37" baseType="lpstr">
      <vt:lpstr>Arial</vt:lpstr>
      <vt:lpstr>Arial Narrow</vt:lpstr>
      <vt:lpstr>Bauhaus 93</vt:lpstr>
      <vt:lpstr>Calibri</vt:lpstr>
      <vt:lpstr>Calibri Light</vt:lpstr>
      <vt:lpstr>Cambria Math</vt:lpstr>
      <vt:lpstr>Guttman Yad</vt:lpstr>
      <vt:lpstr>Wingdings</vt:lpstr>
      <vt:lpstr>Office Theme</vt:lpstr>
      <vt:lpstr>Replicability Analysis for NLP: Testing Significance with Multiple Datasets</vt:lpstr>
      <vt:lpstr>Datasets in NLP</vt:lpstr>
      <vt:lpstr>I want to be…       state of the art</vt:lpstr>
      <vt:lpstr>Multiple Datasets in NLP</vt:lpstr>
      <vt:lpstr>Statistical Significance: Multiple Hypothesis Testing</vt:lpstr>
      <vt:lpstr>Multiplicity - Not just in NLP</vt:lpstr>
      <vt:lpstr>Multilingual POS Tagging</vt:lpstr>
      <vt:lpstr>Multilingual POS Tagging</vt:lpstr>
      <vt:lpstr>Statistical Significance Hypothesis Testing</vt:lpstr>
      <vt:lpstr>Statistical Significance Hypothesis Testing</vt:lpstr>
      <vt:lpstr>Multiplicity problem</vt:lpstr>
      <vt:lpstr>Two Questions – Replicability Analysis</vt:lpstr>
      <vt:lpstr>Q1 - Counting</vt:lpstr>
      <vt:lpstr>Partial Conjunction Hypothesis</vt:lpstr>
      <vt:lpstr>Partial Conjunction Hypothesis</vt:lpstr>
      <vt:lpstr>Partial Conjunction P-values</vt:lpstr>
      <vt:lpstr>Q1 – Dataset Counting</vt:lpstr>
      <vt:lpstr>Q1 – Dataset Counting - Example</vt:lpstr>
      <vt:lpstr>Q2 - Identification</vt:lpstr>
      <vt:lpstr>Q2 – Dataset Identification</vt:lpstr>
      <vt:lpstr>Multilingual POS Tagging</vt:lpstr>
      <vt:lpstr>Reviewer A</vt:lpstr>
      <vt:lpstr>NLP Examples</vt:lpstr>
      <vt:lpstr>NLP Examples</vt:lpstr>
      <vt:lpstr>NLP Examples</vt:lpstr>
      <vt:lpstr>To make a long story short…</vt:lpstr>
      <vt:lpstr>To make a long story short (and statistically valid)…</vt:lpstr>
      <vt:lpstr> Thank You for Listening Questions? </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Significance Testing for Natural language Processing</dc:title>
  <dc:creator>Administrator</dc:creator>
  <cp:lastModifiedBy>lenovo</cp:lastModifiedBy>
  <cp:revision>386</cp:revision>
  <dcterms:created xsi:type="dcterms:W3CDTF">2018-05-07T06:11:27Z</dcterms:created>
  <dcterms:modified xsi:type="dcterms:W3CDTF">2018-07-15T07:04:03Z</dcterms:modified>
</cp:coreProperties>
</file>