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6" userDrawn="1">
          <p15:clr>
            <a:srgbClr val="9AA0A6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9819" autoAdjust="0"/>
  </p:normalViewPr>
  <p:slideViewPr>
    <p:cSldViewPr snapToGrid="0">
      <p:cViewPr varScale="1">
        <p:scale>
          <a:sx n="79" d="100"/>
          <a:sy n="79" d="100"/>
        </p:scale>
        <p:origin x="1264" y="60"/>
      </p:cViewPr>
      <p:guideLst>
        <p:guide pos="48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FA3C58-FE22-1372-C6EE-82EDBB0E2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B5103-80EA-62E2-6818-EC8F3B99E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4B0D-09A9-498C-8AE2-55C7F0A97E3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E87C-77EB-B402-1050-FA8E955E9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C7AE7-1164-98E2-9200-D30058B3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16F48-1944-4748-9C46-C6DA848A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拷贝" preserve="1" userDrawn="1">
  <p:cSld name="TITLE 拷贝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;p130">
            <a:extLst>
              <a:ext uri="{FF2B5EF4-FFF2-40B4-BE49-F238E27FC236}">
                <a16:creationId xmlns:a16="http://schemas.microsoft.com/office/drawing/2014/main" id="{FE910329-DB0C-3C00-2D76-338D73ECC65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27075"/>
            <a:ext cx="9143998" cy="83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;p130">
            <a:extLst>
              <a:ext uri="{FF2B5EF4-FFF2-40B4-BE49-F238E27FC236}">
                <a16:creationId xmlns:a16="http://schemas.microsoft.com/office/drawing/2014/main" id="{47E1EA56-27AB-3D3C-80F2-E853EBDE6C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214975" y="1714075"/>
            <a:ext cx="2420826" cy="1901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10;p130">
            <a:extLst>
              <a:ext uri="{FF2B5EF4-FFF2-40B4-BE49-F238E27FC236}">
                <a16:creationId xmlns:a16="http://schemas.microsoft.com/office/drawing/2014/main" id="{FD7163DC-E1E6-10FA-7F6B-0409C8DAFA56}"/>
              </a:ext>
            </a:extLst>
          </p:cNvPr>
          <p:cNvCxnSpPr/>
          <p:nvPr userDrawn="1"/>
        </p:nvCxnSpPr>
        <p:spPr>
          <a:xfrm>
            <a:off x="3078875" y="3361137"/>
            <a:ext cx="4690200" cy="7800"/>
          </a:xfrm>
          <a:prstGeom prst="straightConnector1">
            <a:avLst/>
          </a:prstGeom>
          <a:noFill/>
          <a:ln w="19050" cap="flat" cmpd="sng">
            <a:solidFill>
              <a:srgbClr val="2A529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30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TWO_COLUMNS 拷贝 1" preserve="1" userDrawn="1">
  <p:cSld name="TITLE_AND_TWO_COLUMNS 拷贝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/>
          </a:p>
        </p:txBody>
      </p:sp>
      <p:pic>
        <p:nvPicPr>
          <p:cNvPr id="2" name="Google Shape;17;p131">
            <a:extLst>
              <a:ext uri="{FF2B5EF4-FFF2-40B4-BE49-F238E27FC236}">
                <a16:creationId xmlns:a16="http://schemas.microsoft.com/office/drawing/2014/main" id="{BFB7F1D9-D7FF-B1A2-2F56-81AF2737473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8562" y="103613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18;p131">
            <a:extLst>
              <a:ext uri="{FF2B5EF4-FFF2-40B4-BE49-F238E27FC236}">
                <a16:creationId xmlns:a16="http://schemas.microsoft.com/office/drawing/2014/main" id="{E57C621C-A66C-344C-E605-7210016E7F2C}"/>
              </a:ext>
            </a:extLst>
          </p:cNvPr>
          <p:cNvCxnSpPr/>
          <p:nvPr userDrawn="1"/>
        </p:nvCxnSpPr>
        <p:spPr>
          <a:xfrm rot="10800000" flipH="1">
            <a:off x="625522" y="537491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493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01;p19">
            <a:extLst>
              <a:ext uri="{FF2B5EF4-FFF2-40B4-BE49-F238E27FC236}">
                <a16:creationId xmlns:a16="http://schemas.microsoft.com/office/drawing/2014/main" id="{002C5374-A275-7DCF-4B14-F0E2A1B2B3B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41920323"/>
              </p:ext>
            </p:extLst>
          </p:nvPr>
        </p:nvGraphicFramePr>
        <p:xfrm>
          <a:off x="1490471" y="685800"/>
          <a:ext cx="7419471" cy="1096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Name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Total Team Size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Designation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Join Date (Tenure)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Age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Reporting Manager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2022 Performance Grade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Country Head/HOD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2023 Long-term Potential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9E808F03-A12A-7ED5-A9BB-0BE4931E1F51}"/>
              </a:ext>
            </a:extLst>
          </p:cNvPr>
          <p:cNvSpPr/>
          <p:nvPr userDrawn="1"/>
        </p:nvSpPr>
        <p:spPr>
          <a:xfrm>
            <a:off x="182815" y="1883664"/>
            <a:ext cx="3110021" cy="177409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104;p19">
            <a:extLst>
              <a:ext uri="{FF2B5EF4-FFF2-40B4-BE49-F238E27FC236}">
                <a16:creationId xmlns:a16="http://schemas.microsoft.com/office/drawing/2014/main" id="{90DC6F56-5F2D-5A2F-EAD1-2B5C6F3664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02661184"/>
              </p:ext>
            </p:extLst>
          </p:nvPr>
        </p:nvGraphicFramePr>
        <p:xfrm>
          <a:off x="182815" y="2105245"/>
          <a:ext cx="3094119" cy="2805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7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</a:t>
                      </a: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Past Experiences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4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" sz="700" b="1" dirty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Goals 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0E4A759F-7246-4006-C353-9B2A26008F4A}"/>
              </a:ext>
            </a:extLst>
          </p:cNvPr>
          <p:cNvSpPr/>
          <p:nvPr userDrawn="1"/>
        </p:nvSpPr>
        <p:spPr>
          <a:xfrm>
            <a:off x="3364992" y="1883664"/>
            <a:ext cx="5550408" cy="2011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dirty="0">
                <a:solidFill>
                  <a:srgbClr val="FFFFFF"/>
                </a:solidFill>
              </a:rPr>
              <a:t>Strengths and Development Areas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06;p19">
            <a:extLst>
              <a:ext uri="{FF2B5EF4-FFF2-40B4-BE49-F238E27FC236}">
                <a16:creationId xmlns:a16="http://schemas.microsoft.com/office/drawing/2014/main" id="{6608B435-E148-53E6-24EB-E3E9215601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39330737"/>
              </p:ext>
            </p:extLst>
          </p:nvPr>
        </p:nvGraphicFramePr>
        <p:xfrm>
          <a:off x="3369955" y="2118766"/>
          <a:ext cx="5539987" cy="10058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6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Development Areas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107;p19">
            <a:extLst>
              <a:ext uri="{FF2B5EF4-FFF2-40B4-BE49-F238E27FC236}">
                <a16:creationId xmlns:a16="http://schemas.microsoft.com/office/drawing/2014/main" id="{A0464B67-1E73-31F4-D042-FE90AEBCC8F6}"/>
              </a:ext>
            </a:extLst>
          </p:cNvPr>
          <p:cNvSpPr/>
          <p:nvPr userDrawn="1"/>
        </p:nvSpPr>
        <p:spPr>
          <a:xfrm>
            <a:off x="3364992" y="3208688"/>
            <a:ext cx="5539987" cy="1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67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108;p19">
            <a:extLst>
              <a:ext uri="{FF2B5EF4-FFF2-40B4-BE49-F238E27FC236}">
                <a16:creationId xmlns:a16="http://schemas.microsoft.com/office/drawing/2014/main" id="{920DFFBC-9C50-54BF-5121-96B815190D7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83649605"/>
              </p:ext>
            </p:extLst>
          </p:nvPr>
        </p:nvGraphicFramePr>
        <p:xfrm>
          <a:off x="3364993" y="3465205"/>
          <a:ext cx="5539986" cy="1445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Current Role</a:t>
                      </a:r>
                      <a:endParaRPr sz="7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6 months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1-2 years</a:t>
                      </a:r>
                      <a:endParaRPr sz="700" u="none" strike="noStrike" cap="none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9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dirty="0"/>
                        <a:t>Development Plan 2023</a:t>
                      </a:r>
                      <a:endParaRPr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9;p3">
            <a:extLst>
              <a:ext uri="{FF2B5EF4-FFF2-40B4-BE49-F238E27FC236}">
                <a16:creationId xmlns:a16="http://schemas.microsoft.com/office/drawing/2014/main" id="{B2C384DE-C5F8-3DDE-D69B-F7D403E9D015}"/>
              </a:ext>
            </a:extLst>
          </p:cNvPr>
          <p:cNvSpPr txBox="1"/>
          <p:nvPr userDrawn="1"/>
        </p:nvSpPr>
        <p:spPr>
          <a:xfrm>
            <a:off x="3687357" y="4958693"/>
            <a:ext cx="1508793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38" tIns="17138" rIns="17138" bIns="171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750" b="0" i="0" u="none" strike="noStrike" cap="none" dirty="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525" dirty="0"/>
          </a:p>
        </p:txBody>
      </p:sp>
      <p:sp>
        <p:nvSpPr>
          <p:cNvPr id="14" name="Google Shape;25;p3">
            <a:extLst>
              <a:ext uri="{FF2B5EF4-FFF2-40B4-BE49-F238E27FC236}">
                <a16:creationId xmlns:a16="http://schemas.microsoft.com/office/drawing/2014/main" id="{16D04EE8-D4FA-BEB6-8543-794EE3C2A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7743" y="4784766"/>
            <a:ext cx="17352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825" dirty="0">
              <a:solidFill>
                <a:srgbClr val="929292"/>
              </a:solidFill>
            </a:endParaRPr>
          </a:p>
        </p:txBody>
      </p:sp>
      <p:pic>
        <p:nvPicPr>
          <p:cNvPr id="5" name="Google Shape;17;p131">
            <a:extLst>
              <a:ext uri="{FF2B5EF4-FFF2-40B4-BE49-F238E27FC236}">
                <a16:creationId xmlns:a16="http://schemas.microsoft.com/office/drawing/2014/main" id="{AF5ADDD9-6F1B-D3A7-7E6C-CCDE1069605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4274" y="89325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8;p131">
            <a:extLst>
              <a:ext uri="{FF2B5EF4-FFF2-40B4-BE49-F238E27FC236}">
                <a16:creationId xmlns:a16="http://schemas.microsoft.com/office/drawing/2014/main" id="{D9D48313-84D4-08F1-46C8-1B82E6DF32FE}"/>
              </a:ext>
            </a:extLst>
          </p:cNvPr>
          <p:cNvCxnSpPr/>
          <p:nvPr userDrawn="1"/>
        </p:nvCxnSpPr>
        <p:spPr>
          <a:xfrm rot="10800000" flipH="1">
            <a:off x="611234" y="523203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544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996154" y="4696456"/>
            <a:ext cx="2264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69" tIns="76969" rIns="76969" bIns="769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;p131">
            <a:extLst>
              <a:ext uri="{FF2B5EF4-FFF2-40B4-BE49-F238E27FC236}">
                <a16:creationId xmlns:a16="http://schemas.microsoft.com/office/drawing/2014/main" id="{E5D2ADE8-7FC7-047D-09E9-F166ADA24B11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182850" y="89325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8;p131">
            <a:extLst>
              <a:ext uri="{FF2B5EF4-FFF2-40B4-BE49-F238E27FC236}">
                <a16:creationId xmlns:a16="http://schemas.microsoft.com/office/drawing/2014/main" id="{99219DC7-ACD3-7B28-E1D7-6447CDC18198}"/>
              </a:ext>
            </a:extLst>
          </p:cNvPr>
          <p:cNvCxnSpPr/>
          <p:nvPr userDrawn="1"/>
        </p:nvCxnSpPr>
        <p:spPr>
          <a:xfrm rot="10800000" flipH="1">
            <a:off x="711250" y="523203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16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To Duc Hoang</cp:lastModifiedBy>
  <cp:revision>92</cp:revision>
  <dcterms:modified xsi:type="dcterms:W3CDTF">2023-05-16T10:40:49Z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