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9144000" cy="5143500" type="screen16x9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6" userDrawn="1">
          <p15:clr>
            <a:srgbClr val="9AA0A6"/>
          </p15:clr>
        </p15:guide>
        <p15:guide id="2" orient="horz" pos="162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u8n7NYh91WQ1dG2QZIgJrhs4q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ue IT-Center-270529" initials="" lastIdx="10" clrIdx="0"/>
  <p:cmAuthor id="1" name="Andrew Tan" initials="" lastIdx="2" clrIdx="1"/>
  <p:cmAuthor id="2" name="Samuel Lum Xin De" initials="" lastIdx="4" clrIdx="2"/>
  <p:cmAuthor id="3" name="Jiang Yue IT-Center-270529" initials="JYIC2" lastIdx="20" clrIdx="3">
    <p:extLst>
      <p:ext uri="{19B8F6BF-5375-455C-9EA6-DF929625EA0E}">
        <p15:presenceInfo xmlns:p15="http://schemas.microsoft.com/office/powerpoint/2012/main" userId="S::jiangyue@shopee.com::7d7a5278-f011-4b0c-986e-4b069b8ee524" providerId="AD"/>
      </p:ext>
    </p:extLst>
  </p:cmAuthor>
  <p:cmAuthor id="4" name="Dion Tan Jin Yan" initials="DTJY" lastIdx="4" clrIdx="4">
    <p:extLst>
      <p:ext uri="{19B8F6BF-5375-455C-9EA6-DF929625EA0E}">
        <p15:presenceInfo xmlns:p15="http://schemas.microsoft.com/office/powerpoint/2012/main" userId="S::dion.tanjy@shopee.com::5f297b04-02f4-4804-8029-8fee13c56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72EF3-296E-4A2D-9282-C41AEDB95526}">
  <a:tblStyle styleId="{85372EF3-296E-4A2D-9282-C41AEDB955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2EE499-FE37-4DED-A751-AE3D3B857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587F20-FEAD-4F2E-AE4F-95DBFF5E084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34AE1A-DF2F-425D-BEFB-E3E589799F1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89819" autoAdjust="0"/>
  </p:normalViewPr>
  <p:slideViewPr>
    <p:cSldViewPr snapToGrid="0">
      <p:cViewPr varScale="1">
        <p:scale>
          <a:sx n="79" d="100"/>
          <a:sy n="79" d="100"/>
        </p:scale>
        <p:origin x="1264" y="60"/>
      </p:cViewPr>
      <p:guideLst>
        <p:guide pos="48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userDrawn="1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4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939" y="614752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/>
          <p:nvPr/>
        </p:nvSpPr>
        <p:spPr>
          <a:xfrm>
            <a:off x="0" y="4328517"/>
            <a:ext cx="9144000" cy="843559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5_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3817659" y="4800959"/>
            <a:ext cx="1508793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38" tIns="17138" rIns="17138" bIns="1713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750" b="0" i="0" u="none" strike="noStrike" cap="none" dirty="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525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767743" y="4784766"/>
            <a:ext cx="17352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825" dirty="0">
              <a:solidFill>
                <a:srgbClr val="929292"/>
              </a:solidFill>
            </a:endParaRPr>
          </a:p>
        </p:txBody>
      </p:sp>
      <p:pic>
        <p:nvPicPr>
          <p:cNvPr id="4" name="Google Shape;65;p15">
            <a:extLst>
              <a:ext uri="{FF2B5EF4-FFF2-40B4-BE49-F238E27FC236}">
                <a16:creationId xmlns:a16="http://schemas.microsoft.com/office/drawing/2014/main" id="{31857B5C-956B-D265-F55D-46B811445B3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23989"/>
          <a:stretch/>
        </p:blipFill>
        <p:spPr>
          <a:xfrm>
            <a:off x="182815" y="167918"/>
            <a:ext cx="338678" cy="36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66;p15">
            <a:extLst>
              <a:ext uri="{FF2B5EF4-FFF2-40B4-BE49-F238E27FC236}">
                <a16:creationId xmlns:a16="http://schemas.microsoft.com/office/drawing/2014/main" id="{0EC9A14D-E561-0B24-2A71-91FF0E3140E5}"/>
              </a:ext>
            </a:extLst>
          </p:cNvPr>
          <p:cNvCxnSpPr>
            <a:cxnSpLocks/>
          </p:cNvCxnSpPr>
          <p:nvPr userDrawn="1"/>
        </p:nvCxnSpPr>
        <p:spPr>
          <a:xfrm>
            <a:off x="39874" y="599728"/>
            <a:ext cx="8819705" cy="1013"/>
          </a:xfrm>
          <a:prstGeom prst="straightConnector1">
            <a:avLst/>
          </a:prstGeom>
          <a:noFill/>
          <a:ln w="381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CD440A01-0400-54D4-A9B9-0560C5BF7936}"/>
              </a:ext>
            </a:extLst>
          </p:cNvPr>
          <p:cNvSpPr/>
          <p:nvPr userDrawn="1"/>
        </p:nvSpPr>
        <p:spPr>
          <a:xfrm>
            <a:off x="8962928" y="564416"/>
            <a:ext cx="57150" cy="567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94" tIns="10838" rIns="21694" bIns="1083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endParaRPr sz="67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03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5;p15">
            <a:extLst>
              <a:ext uri="{FF2B5EF4-FFF2-40B4-BE49-F238E27FC236}">
                <a16:creationId xmlns:a16="http://schemas.microsoft.com/office/drawing/2014/main" id="{0550BE31-F478-92E4-EFCC-EC8093B6DA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23989"/>
          <a:stretch/>
        </p:blipFill>
        <p:spPr>
          <a:xfrm>
            <a:off x="182815" y="167918"/>
            <a:ext cx="338678" cy="36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6;p15">
            <a:extLst>
              <a:ext uri="{FF2B5EF4-FFF2-40B4-BE49-F238E27FC236}">
                <a16:creationId xmlns:a16="http://schemas.microsoft.com/office/drawing/2014/main" id="{4D9B4895-B875-F86F-70C9-95A3837FC080}"/>
              </a:ext>
            </a:extLst>
          </p:cNvPr>
          <p:cNvCxnSpPr>
            <a:cxnSpLocks/>
          </p:cNvCxnSpPr>
          <p:nvPr userDrawn="1"/>
        </p:nvCxnSpPr>
        <p:spPr>
          <a:xfrm>
            <a:off x="39874" y="599728"/>
            <a:ext cx="8819705" cy="1013"/>
          </a:xfrm>
          <a:prstGeom prst="straightConnector1">
            <a:avLst/>
          </a:prstGeom>
          <a:noFill/>
          <a:ln w="381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38DA4404-F689-C8C0-F1C6-90C231A7E65C}"/>
              </a:ext>
            </a:extLst>
          </p:cNvPr>
          <p:cNvSpPr/>
          <p:nvPr userDrawn="1"/>
        </p:nvSpPr>
        <p:spPr>
          <a:xfrm>
            <a:off x="8962928" y="564416"/>
            <a:ext cx="57150" cy="567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94" tIns="10838" rIns="21694" bIns="1083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endParaRPr sz="67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Google Shape;101;p19">
            <a:extLst>
              <a:ext uri="{FF2B5EF4-FFF2-40B4-BE49-F238E27FC236}">
                <a16:creationId xmlns:a16="http://schemas.microsoft.com/office/drawing/2014/main" id="{002C5374-A275-7DCF-4B14-F0E2A1B2B3B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41920323"/>
              </p:ext>
            </p:extLst>
          </p:nvPr>
        </p:nvGraphicFramePr>
        <p:xfrm>
          <a:off x="1490471" y="685800"/>
          <a:ext cx="7419471" cy="1096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Name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Total Team Size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Designation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Join Date (Tenure)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Age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Reporting Manager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</a:rPr>
                        <a:t>2022 Performance Grade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Country Head/HOD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2023 Long-term Potential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9E808F03-A12A-7ED5-A9BB-0BE4931E1F51}"/>
              </a:ext>
            </a:extLst>
          </p:cNvPr>
          <p:cNvSpPr/>
          <p:nvPr userDrawn="1"/>
        </p:nvSpPr>
        <p:spPr>
          <a:xfrm>
            <a:off x="182815" y="1883664"/>
            <a:ext cx="3110021" cy="177409"/>
          </a:xfrm>
          <a:prstGeom prst="rect">
            <a:avLst/>
          </a:prstGeom>
          <a:solidFill>
            <a:srgbClr val="113366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and Experience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104;p19">
            <a:extLst>
              <a:ext uri="{FF2B5EF4-FFF2-40B4-BE49-F238E27FC236}">
                <a16:creationId xmlns:a16="http://schemas.microsoft.com/office/drawing/2014/main" id="{90DC6F56-5F2D-5A2F-EAD1-2B5C6F3664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02661184"/>
              </p:ext>
            </p:extLst>
          </p:nvPr>
        </p:nvGraphicFramePr>
        <p:xfrm>
          <a:off x="182815" y="2105245"/>
          <a:ext cx="3094119" cy="2805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7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Background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Career Path</a:t>
                      </a: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Past Experiences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4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" sz="700" b="1" dirty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Goals 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0E4A759F-7246-4006-C353-9B2A26008F4A}"/>
              </a:ext>
            </a:extLst>
          </p:cNvPr>
          <p:cNvSpPr/>
          <p:nvPr userDrawn="1"/>
        </p:nvSpPr>
        <p:spPr>
          <a:xfrm>
            <a:off x="3364992" y="1883664"/>
            <a:ext cx="5550408" cy="2011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dirty="0">
                <a:solidFill>
                  <a:srgbClr val="FFFFFF"/>
                </a:solidFill>
              </a:rPr>
              <a:t>Strengths and Development Areas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06;p19">
            <a:extLst>
              <a:ext uri="{FF2B5EF4-FFF2-40B4-BE49-F238E27FC236}">
                <a16:creationId xmlns:a16="http://schemas.microsoft.com/office/drawing/2014/main" id="{6608B435-E148-53E6-24EB-E3E9215601C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39330737"/>
              </p:ext>
            </p:extLst>
          </p:nvPr>
        </p:nvGraphicFramePr>
        <p:xfrm>
          <a:off x="3369955" y="2118766"/>
          <a:ext cx="5539987" cy="10058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6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Development Areas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107;p19">
            <a:extLst>
              <a:ext uri="{FF2B5EF4-FFF2-40B4-BE49-F238E27FC236}">
                <a16:creationId xmlns:a16="http://schemas.microsoft.com/office/drawing/2014/main" id="{A0464B67-1E73-31F4-D042-FE90AEBCC8F6}"/>
              </a:ext>
            </a:extLst>
          </p:cNvPr>
          <p:cNvSpPr/>
          <p:nvPr userDrawn="1"/>
        </p:nvSpPr>
        <p:spPr>
          <a:xfrm>
            <a:off x="3364992" y="3208688"/>
            <a:ext cx="5539987" cy="195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  <a:endParaRPr sz="67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Google Shape;108;p19">
            <a:extLst>
              <a:ext uri="{FF2B5EF4-FFF2-40B4-BE49-F238E27FC236}">
                <a16:creationId xmlns:a16="http://schemas.microsoft.com/office/drawing/2014/main" id="{920DFFBC-9C50-54BF-5121-96B815190D7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83649605"/>
              </p:ext>
            </p:extLst>
          </p:nvPr>
        </p:nvGraphicFramePr>
        <p:xfrm>
          <a:off x="3364993" y="3465205"/>
          <a:ext cx="5539986" cy="1445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Current Role</a:t>
                      </a:r>
                      <a:endParaRPr sz="7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6 months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1-2 years</a:t>
                      </a:r>
                      <a:endParaRPr sz="700" u="none" strike="noStrike" cap="none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9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dirty="0"/>
                        <a:t>Development Plan 2023</a:t>
                      </a:r>
                      <a:endParaRPr sz="7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9;p3">
            <a:extLst>
              <a:ext uri="{FF2B5EF4-FFF2-40B4-BE49-F238E27FC236}">
                <a16:creationId xmlns:a16="http://schemas.microsoft.com/office/drawing/2014/main" id="{B2C384DE-C5F8-3DDE-D69B-F7D403E9D015}"/>
              </a:ext>
            </a:extLst>
          </p:cNvPr>
          <p:cNvSpPr txBox="1"/>
          <p:nvPr userDrawn="1"/>
        </p:nvSpPr>
        <p:spPr>
          <a:xfrm>
            <a:off x="3687357" y="4958693"/>
            <a:ext cx="1508793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38" tIns="17138" rIns="17138" bIns="1713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750" b="0" i="0" u="none" strike="noStrike" cap="none" dirty="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525" dirty="0"/>
          </a:p>
        </p:txBody>
      </p:sp>
      <p:sp>
        <p:nvSpPr>
          <p:cNvPr id="14" name="Google Shape;25;p3">
            <a:extLst>
              <a:ext uri="{FF2B5EF4-FFF2-40B4-BE49-F238E27FC236}">
                <a16:creationId xmlns:a16="http://schemas.microsoft.com/office/drawing/2014/main" id="{16D04EE8-D4FA-BEB6-8543-794EE3C2A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67743" y="4784766"/>
            <a:ext cx="17352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825" dirty="0"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F422E0-655F-40A0-BC0E-5B196BA44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04326364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996154" y="4696456"/>
            <a:ext cx="22643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Google Shape;11;p21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69" tIns="76969" rIns="76969" bIns="769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65;p15">
            <a:extLst>
              <a:ext uri="{FF2B5EF4-FFF2-40B4-BE49-F238E27FC236}">
                <a16:creationId xmlns:a16="http://schemas.microsoft.com/office/drawing/2014/main" id="{71403F6E-1EF9-B139-31E7-A936A4087AFB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 b="23989"/>
          <a:stretch/>
        </p:blipFill>
        <p:spPr>
          <a:xfrm>
            <a:off x="182815" y="167918"/>
            <a:ext cx="338678" cy="36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66;p15">
            <a:extLst>
              <a:ext uri="{FF2B5EF4-FFF2-40B4-BE49-F238E27FC236}">
                <a16:creationId xmlns:a16="http://schemas.microsoft.com/office/drawing/2014/main" id="{0CB16652-70DF-9882-8ED5-9E681BAA5F5D}"/>
              </a:ext>
            </a:extLst>
          </p:cNvPr>
          <p:cNvCxnSpPr>
            <a:cxnSpLocks/>
          </p:cNvCxnSpPr>
          <p:nvPr userDrawn="1"/>
        </p:nvCxnSpPr>
        <p:spPr>
          <a:xfrm>
            <a:off x="39874" y="599728"/>
            <a:ext cx="8819705" cy="1013"/>
          </a:xfrm>
          <a:prstGeom prst="straightConnector1">
            <a:avLst/>
          </a:prstGeom>
          <a:noFill/>
          <a:ln w="381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5B2E7C2-6971-3DCF-EF90-78AC2236AC1F}"/>
              </a:ext>
            </a:extLst>
          </p:cNvPr>
          <p:cNvSpPr/>
          <p:nvPr userDrawn="1"/>
        </p:nvSpPr>
        <p:spPr>
          <a:xfrm>
            <a:off x="8962928" y="564416"/>
            <a:ext cx="57150" cy="567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94" tIns="10838" rIns="21694" bIns="1083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endParaRPr sz="67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761B61E-2955-49C7-9AE2-51674268C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082668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630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7acb7c-4eeb-4096-8f1f-db2066474bff" xsi:nil="true"/>
    <lcf76f155ced4ddcb4097134ff3c332f xmlns="49e69a8e-3a37-4a7e-a847-325e712e4ab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C8C06661FCA40B4BE759A4A0A34B7" ma:contentTypeVersion="13" ma:contentTypeDescription="Create a new document." ma:contentTypeScope="" ma:versionID="89dd002dcd7e1c1f5f164fb8e420b8e9">
  <xsd:schema xmlns:xsd="http://www.w3.org/2001/XMLSchema" xmlns:xs="http://www.w3.org/2001/XMLSchema" xmlns:p="http://schemas.microsoft.com/office/2006/metadata/properties" xmlns:ns2="49e69a8e-3a37-4a7e-a847-325e712e4abd" xmlns:ns3="417acb7c-4eeb-4096-8f1f-db2066474bff" targetNamespace="http://schemas.microsoft.com/office/2006/metadata/properties" ma:root="true" ma:fieldsID="cda26ae25289facd3534b85d0196e0bf" ns2:_="" ns3:_="">
    <xsd:import namespace="49e69a8e-3a37-4a7e-a847-325e712e4abd"/>
    <xsd:import namespace="417acb7c-4eeb-4096-8f1f-db2066474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9a8e-3a37-4a7e-a847-325e712e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adfc057-e2c3-428b-8b81-a5b39ef70d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acb7c-4eeb-4096-8f1f-db206647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1ea21fa-b679-4879-8e3e-f9e35f127bce}" ma:internalName="TaxCatchAll" ma:showField="CatchAllData" ma:web="417acb7c-4eeb-4096-8f1f-db2066474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EEB491-5094-4427-8E17-37F6A6EE2EC0}">
  <ds:schemaRefs>
    <ds:schemaRef ds:uri="417acb7c-4eeb-4096-8f1f-db2066474bff"/>
    <ds:schemaRef ds:uri="49e69a8e-3a37-4a7e-a847-325e712e4ab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DD9542-80DE-4BA2-BDD6-E0D59BFA6E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2CB66-1EED-46C5-BB05-26F3CF5660FD}">
  <ds:schemaRefs>
    <ds:schemaRef ds:uri="417acb7c-4eeb-4096-8f1f-db2066474bff"/>
    <ds:schemaRef ds:uri="49e69a8e-3a37-4a7e-a847-325e712e4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8709</TotalTime>
  <Words>0</Words>
  <Application>Microsoft Office PowerPoint</Application>
  <PresentationFormat>On-screen Show (16:9)</PresentationFormat>
  <Paragraphs>0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SP&amp;A (PRM) team meeting</dc:title>
  <dc:creator>Andrew Tan Shou Ren</dc:creator>
  <cp:lastModifiedBy>To Duc Hoang</cp:lastModifiedBy>
  <cp:revision>84</cp:revision>
  <dcterms:modified xsi:type="dcterms:W3CDTF">2023-05-17T10:16:33Z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0x0101009A7C8C06661FCA40B4BE759A4A0A34B7</vt:lpwstr>
  </property>
  <property fmtid="{D5CDD505-2E9C-101B-9397-08002B2CF9AE}" pid="3" name="MediaServiceImageTags">
    <vt:lpwstr/>
  </property>
</Properties>
</file>