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8" r:id="rId3"/>
  </p:sldIdLst>
  <p:sldSz cx="12188825" cy="6858000"/>
  <p:notesSz cx="6858000" cy="9144000"/>
  <p:embeddedFontLst>
    <p:embeddedFont>
      <p:font typeface="Helvetica Neue" panose="020B0604020202020204" charset="0"/>
      <p:regular r:id="rId5"/>
      <p:bold r:id="rId6"/>
      <p:italic r:id="rId7"/>
      <p:boldItalic r:id="rId8"/>
    </p:embeddedFont>
    <p:embeddedFont>
      <p:font typeface="Open Sans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h7wZ8FOChrZynDRveXCcJhR0nj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19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02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d1036098f_1_5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bd1036098f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userDrawn="1">
  <p:cSld name="TITL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d1036098f_1_88"/>
          <p:cNvSpPr txBox="1">
            <a:spLocks noGrp="1"/>
          </p:cNvSpPr>
          <p:nvPr>
            <p:ph type="sldNum" idx="12"/>
          </p:nvPr>
        </p:nvSpPr>
        <p:spPr>
          <a:xfrm>
            <a:off x="11689080" y="6404198"/>
            <a:ext cx="2169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" userDrawn="1">
  <p:cSld name="TITLE_AND_BOD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Google Shape;91;gbd1036098f_1_92"/>
          <p:cNvCxnSpPr/>
          <p:nvPr/>
        </p:nvCxnSpPr>
        <p:spPr>
          <a:xfrm>
            <a:off x="1066477" y="795538"/>
            <a:ext cx="10553400" cy="0"/>
          </a:xfrm>
          <a:prstGeom prst="straightConnector1">
            <a:avLst/>
          </a:prstGeom>
          <a:noFill/>
          <a:ln w="38100" cap="flat" cmpd="sng">
            <a:solidFill>
              <a:srgbClr val="1492FD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92" name="Google Shape;92;gbd1036098f_1_92"/>
          <p:cNvSpPr txBox="1"/>
          <p:nvPr/>
        </p:nvSpPr>
        <p:spPr>
          <a:xfrm>
            <a:off x="5088886" y="6401279"/>
            <a:ext cx="20112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50" tIns="22850" rIns="22850" bIns="22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Open Sans"/>
              <a:buNone/>
            </a:pPr>
            <a:r>
              <a:rPr lang="en-SG" sz="10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Private &amp; Confidential</a:t>
            </a:r>
            <a:endParaRPr sz="700"/>
          </a:p>
        </p:txBody>
      </p:sp>
      <p:sp>
        <p:nvSpPr>
          <p:cNvPr id="94" name="Google Shape;94;gbd1036098f_1_92"/>
          <p:cNvSpPr txBox="1">
            <a:spLocks noGrp="1"/>
          </p:cNvSpPr>
          <p:nvPr>
            <p:ph type="sldNum" idx="12"/>
          </p:nvPr>
        </p:nvSpPr>
        <p:spPr>
          <a:xfrm>
            <a:off x="11687280" y="6379688"/>
            <a:ext cx="2313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1200">
                <a:solidFill>
                  <a:srgbClr val="000000"/>
                </a:solidFill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1200">
                <a:solidFill>
                  <a:srgbClr val="000000"/>
                </a:solidFill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1200">
                <a:solidFill>
                  <a:srgbClr val="000000"/>
                </a:solidFill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1200">
                <a:solidFill>
                  <a:srgbClr val="000000"/>
                </a:solidFill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1200">
                <a:solidFill>
                  <a:srgbClr val="000000"/>
                </a:solidFill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1200">
                <a:solidFill>
                  <a:srgbClr val="000000"/>
                </a:solidFill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1200">
                <a:solidFill>
                  <a:srgbClr val="000000"/>
                </a:solidFill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1200">
                <a:solidFill>
                  <a:srgbClr val="000000"/>
                </a:solidFill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1200">
                <a:solidFill>
                  <a:srgbClr val="0000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 sz="1100">
              <a:solidFill>
                <a:srgbClr val="929292"/>
              </a:solidFill>
            </a:endParaRPr>
          </a:p>
        </p:txBody>
      </p:sp>
      <p:pic>
        <p:nvPicPr>
          <p:cNvPr id="95" name="Google Shape;95;gbd1036098f_1_92" descr="Imag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8569" y="319777"/>
            <a:ext cx="482125" cy="503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">
  <p:cSld name="Divid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d1036098f_1_98"/>
          <p:cNvSpPr/>
          <p:nvPr/>
        </p:nvSpPr>
        <p:spPr>
          <a:xfrm>
            <a:off x="-7205" y="5728737"/>
            <a:ext cx="12196800" cy="1134000"/>
          </a:xfrm>
          <a:prstGeom prst="rect">
            <a:avLst/>
          </a:prstGeom>
          <a:solidFill>
            <a:srgbClr val="1492FD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endParaRPr sz="16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" name="Google Shape;98;gbd1036098f_1_98"/>
          <p:cNvSpPr txBox="1">
            <a:spLocks noGrp="1"/>
          </p:cNvSpPr>
          <p:nvPr>
            <p:ph type="title"/>
          </p:nvPr>
        </p:nvSpPr>
        <p:spPr>
          <a:xfrm>
            <a:off x="1846388" y="2938313"/>
            <a:ext cx="78999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92FD"/>
              </a:buClr>
              <a:buSzPts val="6200"/>
              <a:buFont typeface="Open Sans"/>
              <a:buNone/>
              <a:defRPr sz="6200">
                <a:solidFill>
                  <a:srgbClr val="1492F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9pPr>
          </a:lstStyle>
          <a:p>
            <a:endParaRPr/>
          </a:p>
        </p:txBody>
      </p:sp>
      <p:cxnSp>
        <p:nvCxnSpPr>
          <p:cNvPr id="99" name="Google Shape;99;gbd1036098f_1_98"/>
          <p:cNvCxnSpPr/>
          <p:nvPr/>
        </p:nvCxnSpPr>
        <p:spPr>
          <a:xfrm>
            <a:off x="1844151" y="4428203"/>
            <a:ext cx="971400" cy="0"/>
          </a:xfrm>
          <a:prstGeom prst="straightConnector1">
            <a:avLst/>
          </a:prstGeom>
          <a:noFill/>
          <a:ln w="152400" cap="flat" cmpd="sng">
            <a:solidFill>
              <a:srgbClr val="1492F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" name="Google Shape;100;gbd1036098f_1_98"/>
          <p:cNvSpPr txBox="1"/>
          <p:nvPr/>
        </p:nvSpPr>
        <p:spPr>
          <a:xfrm>
            <a:off x="5088886" y="6401279"/>
            <a:ext cx="20112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50" tIns="22850" rIns="22850" bIns="22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</a:pPr>
            <a:r>
              <a:rPr lang="en-SG" sz="1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Private &amp; Confidential</a:t>
            </a:r>
            <a:endParaRPr sz="700"/>
          </a:p>
        </p:txBody>
      </p:sp>
      <p:sp>
        <p:nvSpPr>
          <p:cNvPr id="101" name="Google Shape;101;gbd1036098f_1_98"/>
          <p:cNvSpPr txBox="1">
            <a:spLocks noGrp="1"/>
          </p:cNvSpPr>
          <p:nvPr>
            <p:ph type="sldNum" idx="12"/>
          </p:nvPr>
        </p:nvSpPr>
        <p:spPr>
          <a:xfrm>
            <a:off x="11689080" y="6404198"/>
            <a:ext cx="2169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  <p:pic>
        <p:nvPicPr>
          <p:cNvPr id="102" name="Google Shape;102;gbd1036098f_1_98" descr="Imag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4171" y="883613"/>
            <a:ext cx="2393382" cy="825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>
  <p:cSld name="Closing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d1036098f_1_105"/>
          <p:cNvSpPr txBox="1">
            <a:spLocks noGrp="1"/>
          </p:cNvSpPr>
          <p:nvPr>
            <p:ph type="title"/>
          </p:nvPr>
        </p:nvSpPr>
        <p:spPr>
          <a:xfrm>
            <a:off x="888778" y="3171997"/>
            <a:ext cx="104112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gbd1036098f_1_105"/>
          <p:cNvSpPr txBox="1">
            <a:spLocks noGrp="1"/>
          </p:cNvSpPr>
          <p:nvPr>
            <p:ph type="sldNum" idx="12"/>
          </p:nvPr>
        </p:nvSpPr>
        <p:spPr>
          <a:xfrm>
            <a:off x="11689080" y="6404198"/>
            <a:ext cx="2169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d1036098f_1_82"/>
          <p:cNvSpPr/>
          <p:nvPr/>
        </p:nvSpPr>
        <p:spPr>
          <a:xfrm>
            <a:off x="-7205" y="5728737"/>
            <a:ext cx="12196800" cy="1134000"/>
          </a:xfrm>
          <a:prstGeom prst="rect">
            <a:avLst/>
          </a:prstGeom>
          <a:solidFill>
            <a:srgbClr val="1492FD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endParaRPr sz="16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3" name="Google Shape;83;gbd1036098f_1_82"/>
          <p:cNvSpPr txBox="1">
            <a:spLocks noGrp="1"/>
          </p:cNvSpPr>
          <p:nvPr>
            <p:ph type="sldNum" idx="12"/>
          </p:nvPr>
        </p:nvSpPr>
        <p:spPr>
          <a:xfrm>
            <a:off x="11689080" y="6404198"/>
            <a:ext cx="2169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gbd1036098f_1_82" descr="Image"/>
          <p:cNvPicPr preferRelativeResize="0"/>
          <p:nvPr/>
        </p:nvPicPr>
        <p:blipFill rotWithShape="1">
          <a:blip r:embed="rId6">
            <a:alphaModFix/>
          </a:blip>
          <a:srcRect r="65713"/>
          <a:stretch/>
        </p:blipFill>
        <p:spPr>
          <a:xfrm>
            <a:off x="5306385" y="1306625"/>
            <a:ext cx="1445801" cy="145411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5887509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Custom</PresentationFormat>
  <Paragraphs>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Open Sans</vt:lpstr>
      <vt:lpstr>Helvetica Neue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Chuye</dc:creator>
  <cp:lastModifiedBy>Tan Chuye</cp:lastModifiedBy>
  <cp:revision>5</cp:revision>
  <dcterms:created xsi:type="dcterms:W3CDTF">2013-01-27T09:14:16Z</dcterms:created>
  <dcterms:modified xsi:type="dcterms:W3CDTF">2021-03-02T08:09:49Z</dcterms:modified>
</cp:coreProperties>
</file>