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88825" cy="685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ytH7OUZ0Wa/lCe4h9TaP22Ng7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26a476c2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bd26a476c2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26a476c2_2_90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bd26a476c2_2_94" descr="Image"/>
          <p:cNvPicPr preferRelativeResize="0"/>
          <p:nvPr/>
        </p:nvPicPr>
        <p:blipFill rotWithShape="1">
          <a:blip r:embed="rId2">
            <a:alphaModFix/>
          </a:blip>
          <a:srcRect r="59923"/>
          <a:stretch/>
        </p:blipFill>
        <p:spPr>
          <a:xfrm>
            <a:off x="428560" y="336318"/>
            <a:ext cx="482124" cy="477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gbd26a476c2_2_94"/>
          <p:cNvCxnSpPr/>
          <p:nvPr/>
        </p:nvCxnSpPr>
        <p:spPr>
          <a:xfrm>
            <a:off x="1066466" y="795538"/>
            <a:ext cx="10553400" cy="0"/>
          </a:xfrm>
          <a:prstGeom prst="straightConnector1">
            <a:avLst/>
          </a:prstGeom>
          <a:noFill/>
          <a:ln w="38100" cap="flat" cmpd="sng">
            <a:solidFill>
              <a:srgbClr val="ED1C23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3" name="Google Shape;93;gbd26a476c2_2_94"/>
          <p:cNvSpPr txBox="1"/>
          <p:nvPr/>
        </p:nvSpPr>
        <p:spPr>
          <a:xfrm>
            <a:off x="5088833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sp>
        <p:nvSpPr>
          <p:cNvPr id="95" name="Google Shape;95;gbd26a476c2_2_94"/>
          <p:cNvSpPr txBox="1">
            <a:spLocks noGrp="1"/>
          </p:cNvSpPr>
          <p:nvPr>
            <p:ph type="sldNum" idx="12"/>
          </p:nvPr>
        </p:nvSpPr>
        <p:spPr>
          <a:xfrm>
            <a:off x="11687160" y="6379688"/>
            <a:ext cx="231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10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">
  <p:cSld name="Divi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26a476c2_2_100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Google Shape;98;gbd26a476c2_2_100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162" y="883613"/>
            <a:ext cx="2078507" cy="8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bd26a476c2_2_100"/>
          <p:cNvSpPr txBox="1">
            <a:spLocks noGrp="1"/>
          </p:cNvSpPr>
          <p:nvPr>
            <p:ph type="title"/>
          </p:nvPr>
        </p:nvSpPr>
        <p:spPr>
          <a:xfrm>
            <a:off x="1846369" y="3037538"/>
            <a:ext cx="77757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6200"/>
              <a:buFont typeface="Open Sans"/>
              <a:buNone/>
              <a:defRPr sz="6200">
                <a:solidFill>
                  <a:srgbClr val="ED1C2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gbd26a476c2_2_100"/>
          <p:cNvCxnSpPr/>
          <p:nvPr/>
        </p:nvCxnSpPr>
        <p:spPr>
          <a:xfrm>
            <a:off x="1844132" y="4428203"/>
            <a:ext cx="971400" cy="0"/>
          </a:xfrm>
          <a:prstGeom prst="straightConnector1">
            <a:avLst/>
          </a:prstGeom>
          <a:noFill/>
          <a:ln w="152400" cap="flat" cmpd="sng">
            <a:solidFill>
              <a:srgbClr val="ED1C2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gbd26a476c2_2_100"/>
          <p:cNvSpPr txBox="1"/>
          <p:nvPr/>
        </p:nvSpPr>
        <p:spPr>
          <a:xfrm>
            <a:off x="5088833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/>
          </a:p>
        </p:txBody>
      </p:sp>
      <p:sp>
        <p:nvSpPr>
          <p:cNvPr id="102" name="Google Shape;102;gbd26a476c2_2_100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26a476c2_2_107"/>
          <p:cNvSpPr txBox="1">
            <a:spLocks noGrp="1"/>
          </p:cNvSpPr>
          <p:nvPr>
            <p:ph type="title"/>
          </p:nvPr>
        </p:nvSpPr>
        <p:spPr>
          <a:xfrm>
            <a:off x="888768" y="3171997"/>
            <a:ext cx="104112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C23"/>
              </a:buClr>
              <a:buSzPts val="900"/>
              <a:buNone/>
              <a:defRPr>
                <a:solidFill>
                  <a:srgbClr val="ED1C23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bd26a476c2_2_107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d26a476c2_2_84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gbd26a476c2_2_84" descr="Image"/>
          <p:cNvPicPr preferRelativeResize="0"/>
          <p:nvPr/>
        </p:nvPicPr>
        <p:blipFill rotWithShape="1">
          <a:blip r:embed="rId6">
            <a:alphaModFix/>
          </a:blip>
          <a:srcRect r="60090"/>
          <a:stretch/>
        </p:blipFill>
        <p:spPr>
          <a:xfrm>
            <a:off x="5291328" y="1300100"/>
            <a:ext cx="1462330" cy="14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bd26a476c2_2_84"/>
          <p:cNvSpPr txBox="1">
            <a:spLocks noGrp="1"/>
          </p:cNvSpPr>
          <p:nvPr>
            <p:ph type="sldNum" idx="12"/>
          </p:nvPr>
        </p:nvSpPr>
        <p:spPr>
          <a:xfrm>
            <a:off x="1168896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26a476c2_2_60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E642-58C4-40B4-AA8F-3E4FAEFEC1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8596" y="158601"/>
            <a:ext cx="10500000" cy="7314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88799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Arial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Chuye</dc:creator>
  <cp:lastModifiedBy>Tan Chuye</cp:lastModifiedBy>
  <cp:revision>3</cp:revision>
  <dcterms:created xsi:type="dcterms:W3CDTF">2013-01-27T09:14:16Z</dcterms:created>
  <dcterms:modified xsi:type="dcterms:W3CDTF">2021-03-02T08:09:58Z</dcterms:modified>
</cp:coreProperties>
</file>