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88825" cy="685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0TfyGP+RPPPciSuevIkq+o9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110cc5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110cc52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110cc5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110cc5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26a476c2_2_90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bd26a476c2_2_94"/>
          <p:cNvPicPr preferRelativeResize="0"/>
          <p:nvPr/>
        </p:nvPicPr>
        <p:blipFill rotWithShape="1">
          <a:blip r:embed="rId2">
            <a:alphaModFix/>
          </a:blip>
          <a:srcRect l="23781" r="24485" b="29799"/>
          <a:stretch/>
        </p:blipFill>
        <p:spPr>
          <a:xfrm>
            <a:off x="428412" y="326550"/>
            <a:ext cx="482401" cy="497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bd26a476c2_2_94"/>
          <p:cNvCxnSpPr/>
          <p:nvPr/>
        </p:nvCxnSpPr>
        <p:spPr>
          <a:xfrm>
            <a:off x="1066466" y="795538"/>
            <a:ext cx="10553400" cy="0"/>
          </a:xfrm>
          <a:prstGeom prst="straightConnector1">
            <a:avLst/>
          </a:prstGeom>
          <a:noFill/>
          <a:ln w="38100" cap="flat" cmpd="sng">
            <a:solidFill>
              <a:srgbClr val="EE4D2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3" name="Google Shape;93;gbd26a476c2_2_94"/>
          <p:cNvSpPr txBox="1"/>
          <p:nvPr/>
        </p:nvSpPr>
        <p:spPr>
          <a:xfrm>
            <a:off x="5088833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sp>
        <p:nvSpPr>
          <p:cNvPr id="95" name="Google Shape;95;gbd26a476c2_2_94"/>
          <p:cNvSpPr txBox="1">
            <a:spLocks noGrp="1"/>
          </p:cNvSpPr>
          <p:nvPr>
            <p:ph type="sldNum" idx="12"/>
          </p:nvPr>
        </p:nvSpPr>
        <p:spPr>
          <a:xfrm>
            <a:off x="11687160" y="6379688"/>
            <a:ext cx="231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10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 userDrawn="1">
  <p:cSld name="Closing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26a476c2_2_107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bd26a476c2_2_84"/>
          <p:cNvPicPr preferRelativeResize="0"/>
          <p:nvPr/>
        </p:nvPicPr>
        <p:blipFill rotWithShape="1">
          <a:blip r:embed="rId5">
            <a:alphaModFix/>
          </a:blip>
          <a:srcRect l="23781" r="24485" b="29799"/>
          <a:stretch/>
        </p:blipFill>
        <p:spPr>
          <a:xfrm>
            <a:off x="5291687" y="1276688"/>
            <a:ext cx="1461601" cy="150179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bd26a476c2_2_84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gbd26a476c2_2_84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Arial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Chuye</cp:lastModifiedBy>
  <cp:revision>2</cp:revision>
  <dcterms:created xsi:type="dcterms:W3CDTF">2013-01-27T09:14:16Z</dcterms:created>
  <dcterms:modified xsi:type="dcterms:W3CDTF">2021-10-12T03:10:52Z</dcterms:modified>
</cp:coreProperties>
</file>