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88825" cy="6858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r3OequxNY+OVlrZ0QoP19OgJ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02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1036098f_1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gbd1036098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d1036098f_1_88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 userDrawn="1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bd1036098f_1_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438" y="352339"/>
            <a:ext cx="482400" cy="437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gbd1036098f_1_92"/>
          <p:cNvCxnSpPr/>
          <p:nvPr/>
        </p:nvCxnSpPr>
        <p:spPr>
          <a:xfrm>
            <a:off x="1066477" y="795538"/>
            <a:ext cx="10553400" cy="0"/>
          </a:xfrm>
          <a:prstGeom prst="straightConnector1">
            <a:avLst/>
          </a:prstGeom>
          <a:noFill/>
          <a:ln w="38100" cap="flat" cmpd="sng">
            <a:solidFill>
              <a:srgbClr val="EE4D2D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" name="Google Shape;19;gbd1036098f_1_92"/>
          <p:cNvSpPr txBox="1"/>
          <p:nvPr/>
        </p:nvSpPr>
        <p:spPr>
          <a:xfrm>
            <a:off x="5088886" y="6401279"/>
            <a:ext cx="20112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SG" sz="1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bd1036098f_1_92"/>
          <p:cNvSpPr txBox="1">
            <a:spLocks noGrp="1"/>
          </p:cNvSpPr>
          <p:nvPr>
            <p:ph type="sldNum" idx="12"/>
          </p:nvPr>
        </p:nvSpPr>
        <p:spPr>
          <a:xfrm>
            <a:off x="11687280" y="6379688"/>
            <a:ext cx="231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1100"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bd1036098f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199" y="1521325"/>
            <a:ext cx="1116001" cy="10246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bd1036098f_1_82"/>
          <p:cNvSpPr/>
          <p:nvPr/>
        </p:nvSpPr>
        <p:spPr>
          <a:xfrm>
            <a:off x="-7205" y="5728737"/>
            <a:ext cx="12196800" cy="1134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gbd1036098f_1_82"/>
          <p:cNvSpPr txBox="1">
            <a:spLocks noGrp="1"/>
          </p:cNvSpPr>
          <p:nvPr>
            <p:ph type="sldNum" idx="12"/>
          </p:nvPr>
        </p:nvSpPr>
        <p:spPr>
          <a:xfrm>
            <a:off x="11689080" y="6404198"/>
            <a:ext cx="216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FE5-200A-417C-9A39-A79DB3AEC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8607" y="158601"/>
            <a:ext cx="10500000" cy="731400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32293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Open Sans</vt:lpstr>
      <vt:lpstr>Arial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Chuye</dc:creator>
  <cp:lastModifiedBy>Tan Chuye</cp:lastModifiedBy>
  <cp:revision>3</cp:revision>
  <dcterms:created xsi:type="dcterms:W3CDTF">2013-01-27T09:14:16Z</dcterms:created>
  <dcterms:modified xsi:type="dcterms:W3CDTF">2021-03-02T08:10:08Z</dcterms:modified>
</cp:coreProperties>
</file>