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4"/>
  </p:notesMasterIdLst>
  <p:sldIdLst>
    <p:sldId id="256" r:id="rId2"/>
    <p:sldId id="258" r:id="rId3"/>
  </p:sldIdLst>
  <p:sldSz cx="12188825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Helvetica Neue" panose="020B0604020202020204" charset="0"/>
      <p:regular r:id="rId9"/>
      <p:bold r:id="rId10"/>
      <p:italic r:id="rId11"/>
      <p:boldItalic r:id="rId12"/>
    </p:embeddedFont>
    <p:embeddedFont>
      <p:font typeface="Open Sans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572" y="685800"/>
            <a:ext cx="45708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11689080" y="6404198"/>
            <a:ext cx="216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" userDrawn="1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/>
        </p:nvSpPr>
        <p:spPr>
          <a:xfrm>
            <a:off x="5088886" y="6401279"/>
            <a:ext cx="20112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Open Sans"/>
              <a:buNone/>
            </a:pPr>
            <a:r>
              <a:rPr lang="en-US" sz="10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Private &amp; Confidential</a:t>
            </a:r>
            <a:endParaRPr sz="700"/>
          </a:p>
        </p:txBody>
      </p:sp>
      <p:grpSp>
        <p:nvGrpSpPr>
          <p:cNvPr id="20" name="Google Shape;20;p3"/>
          <p:cNvGrpSpPr/>
          <p:nvPr/>
        </p:nvGrpSpPr>
        <p:grpSpPr>
          <a:xfrm>
            <a:off x="227334" y="246675"/>
            <a:ext cx="1100549" cy="513256"/>
            <a:chOff x="0" y="0"/>
            <a:chExt cx="2201539" cy="1026513"/>
          </a:xfrm>
        </p:grpSpPr>
        <p:pic>
          <p:nvPicPr>
            <p:cNvPr id="21" name="Google Shape;21;p3" descr="Shopee_logo_en-02.png"/>
            <p:cNvPicPr preferRelativeResize="0"/>
            <p:nvPr/>
          </p:nvPicPr>
          <p:blipFill rotWithShape="1">
            <a:blip r:embed="rId2">
              <a:alphaModFix/>
            </a:blip>
            <a:srcRect l="2858" t="10174" r="66963" b="24308"/>
            <a:stretch/>
          </p:blipFill>
          <p:spPr>
            <a:xfrm>
              <a:off x="0" y="0"/>
              <a:ext cx="1024509" cy="10265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3" descr="Shopee_logo_en-02.png"/>
            <p:cNvPicPr preferRelativeResize="0"/>
            <p:nvPr/>
          </p:nvPicPr>
          <p:blipFill rotWithShape="1">
            <a:blip r:embed="rId2">
              <a:alphaModFix/>
            </a:blip>
            <a:srcRect l="62438" t="10174" r="1516" b="24308"/>
            <a:stretch/>
          </p:blipFill>
          <p:spPr>
            <a:xfrm>
              <a:off x="977822" y="0"/>
              <a:ext cx="1223717" cy="102651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3" name="Google Shape;23;p3"/>
          <p:cNvCxnSpPr/>
          <p:nvPr/>
        </p:nvCxnSpPr>
        <p:spPr>
          <a:xfrm>
            <a:off x="1443271" y="725688"/>
            <a:ext cx="10174800" cy="0"/>
          </a:xfrm>
          <a:prstGeom prst="straightConnector1">
            <a:avLst/>
          </a:prstGeom>
          <a:noFill/>
          <a:ln w="50800" cap="flat" cmpd="sng">
            <a:solidFill>
              <a:srgbClr val="EE4D2D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11687280" y="6379688"/>
            <a:ext cx="2313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">
  <p:cSld name="Divi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7524" y="6211220"/>
            <a:ext cx="12196800" cy="1134300"/>
          </a:xfrm>
          <a:prstGeom prst="rect">
            <a:avLst/>
          </a:prstGeom>
          <a:solidFill>
            <a:srgbClr val="06008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endParaRPr sz="16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-15503" y="6211220"/>
            <a:ext cx="6100800" cy="11343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endParaRPr sz="16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1846391" y="2640654"/>
            <a:ext cx="67020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6400"/>
              <a:buFont typeface="Open Sans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9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9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9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9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9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1844151" y="4428203"/>
            <a:ext cx="971400" cy="0"/>
          </a:xfrm>
          <a:prstGeom prst="straightConnector1">
            <a:avLst/>
          </a:prstGeom>
          <a:noFill/>
          <a:ln w="152400" cap="flat" cmpd="sng">
            <a:solidFill>
              <a:srgbClr val="EE4D2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1" name="Google Shape;31;p4" descr="Shopee_logo_en-0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7134" y="254707"/>
            <a:ext cx="4349710" cy="74976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11689080" y="6404198"/>
            <a:ext cx="216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copy">
  <p:cSld name="Title cop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88778" y="2861922"/>
            <a:ext cx="104115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9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9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9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9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88778" y="4465532"/>
            <a:ext cx="10411500" cy="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9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9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9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9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900"/>
              <a:buNone/>
              <a:defRPr/>
            </a:lvl5pPr>
            <a:lvl6pPr marL="2743200" lvl="5" indent="-298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100"/>
              <a:buChar char="•"/>
              <a:defRPr/>
            </a:lvl6pPr>
            <a:lvl7pPr marL="3200400" lvl="6" indent="-298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100"/>
              <a:buChar char="•"/>
              <a:defRPr/>
            </a:lvl7pPr>
            <a:lvl8pPr marL="3657600" lvl="7" indent="-298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100"/>
              <a:buChar char="•"/>
              <a:defRPr/>
            </a:lvl8pPr>
            <a:lvl9pPr marL="4114800" lvl="8" indent="-298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7524" y="6211220"/>
            <a:ext cx="12196800" cy="1134300"/>
          </a:xfrm>
          <a:prstGeom prst="rect">
            <a:avLst/>
          </a:prstGeom>
          <a:solidFill>
            <a:srgbClr val="06008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endParaRPr sz="16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-15503" y="6211220"/>
            <a:ext cx="6100800" cy="11343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endParaRPr sz="16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8" name="Google Shape;38;p5" descr="Shopee_logo_en-0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19619" y="1045996"/>
            <a:ext cx="4349710" cy="74976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1689080" y="6404198"/>
            <a:ext cx="216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>
  <p:cSld name="Closing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88778" y="2861922"/>
            <a:ext cx="104115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9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9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9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9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7524" y="6211220"/>
            <a:ext cx="12196800" cy="1134300"/>
          </a:xfrm>
          <a:prstGeom prst="rect">
            <a:avLst/>
          </a:prstGeom>
          <a:solidFill>
            <a:srgbClr val="06008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endParaRPr sz="16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-15503" y="6211220"/>
            <a:ext cx="6100800" cy="11343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endParaRPr sz="16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4" name="Google Shape;44;p6" descr="Shopee_logo_en-0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7134" y="254707"/>
            <a:ext cx="4349710" cy="749766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11689080" y="6404198"/>
            <a:ext cx="216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">
  <p:cSld name="CUSTOM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374229" y="222455"/>
            <a:ext cx="742764" cy="571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74" y="222455"/>
            <a:ext cx="561834" cy="571357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1379847" y="6276334"/>
            <a:ext cx="731400" cy="525000"/>
          </a:xfrm>
          <a:prstGeom prst="rect">
            <a:avLst/>
          </a:prstGeom>
        </p:spPr>
        <p:txBody>
          <a:bodyPr spcFirstLastPara="1" wrap="square" lIns="25400" tIns="25400" rIns="25400" bIns="25400" anchor="ctr" anchorCtr="0">
            <a:noAutofit/>
          </a:bodyPr>
          <a:lstStyle>
            <a:lvl1pPr lvl="0" rtl="0">
              <a:buNone/>
              <a:defRPr sz="1100">
                <a:solidFill>
                  <a:srgbClr val="808080"/>
                </a:solidFill>
              </a:defRPr>
            </a:lvl1pPr>
            <a:lvl2pPr lvl="1" rtl="0">
              <a:buNone/>
              <a:defRPr sz="1100">
                <a:solidFill>
                  <a:srgbClr val="808080"/>
                </a:solidFill>
              </a:defRPr>
            </a:lvl2pPr>
            <a:lvl3pPr lvl="2" rtl="0">
              <a:buNone/>
              <a:defRPr sz="1100">
                <a:solidFill>
                  <a:srgbClr val="808080"/>
                </a:solidFill>
              </a:defRPr>
            </a:lvl3pPr>
            <a:lvl4pPr lvl="3" rtl="0">
              <a:buNone/>
              <a:defRPr sz="1100">
                <a:solidFill>
                  <a:srgbClr val="808080"/>
                </a:solidFill>
              </a:defRPr>
            </a:lvl4pPr>
            <a:lvl5pPr lvl="4" rtl="0">
              <a:buNone/>
              <a:defRPr sz="1100">
                <a:solidFill>
                  <a:srgbClr val="808080"/>
                </a:solidFill>
              </a:defRPr>
            </a:lvl5pPr>
            <a:lvl6pPr lvl="5" rtl="0">
              <a:buNone/>
              <a:defRPr sz="1100">
                <a:solidFill>
                  <a:srgbClr val="808080"/>
                </a:solidFill>
              </a:defRPr>
            </a:lvl6pPr>
            <a:lvl7pPr lvl="6" rtl="0">
              <a:buNone/>
              <a:defRPr sz="1100">
                <a:solidFill>
                  <a:srgbClr val="808080"/>
                </a:solidFill>
              </a:defRPr>
            </a:lvl7pPr>
            <a:lvl8pPr lvl="7" rtl="0">
              <a:buNone/>
              <a:defRPr sz="1100">
                <a:solidFill>
                  <a:srgbClr val="808080"/>
                </a:solidFill>
              </a:defRPr>
            </a:lvl8pPr>
            <a:lvl9pPr lvl="8" rtl="0">
              <a:buNone/>
              <a:defRPr sz="1100">
                <a:solidFill>
                  <a:srgbClr val="80808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945513" y="297000"/>
            <a:ext cx="10297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Google Shape;51;p7"/>
          <p:cNvCxnSpPr/>
          <p:nvPr/>
        </p:nvCxnSpPr>
        <p:spPr>
          <a:xfrm>
            <a:off x="929467" y="732869"/>
            <a:ext cx="10329900" cy="9300"/>
          </a:xfrm>
          <a:prstGeom prst="straightConnector1">
            <a:avLst/>
          </a:prstGeom>
          <a:noFill/>
          <a:ln w="19050" cap="flat" cmpd="sng">
            <a:solidFill>
              <a:srgbClr val="EE4D2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p7"/>
          <p:cNvSpPr txBox="1"/>
          <p:nvPr/>
        </p:nvSpPr>
        <p:spPr>
          <a:xfrm>
            <a:off x="5266682" y="6415085"/>
            <a:ext cx="16557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75" tIns="54700" rIns="89975" bIns="44975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100"/>
              <a:buFont typeface="Times New Roman"/>
              <a:buNone/>
            </a:pPr>
            <a:r>
              <a:rPr lang="en-US" sz="11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"/>
          <p:cNvSpPr/>
          <p:nvPr/>
        </p:nvSpPr>
        <p:spPr>
          <a:xfrm>
            <a:off x="7524" y="6211220"/>
            <a:ext cx="12196800" cy="1134300"/>
          </a:xfrm>
          <a:prstGeom prst="rect">
            <a:avLst/>
          </a:prstGeom>
          <a:solidFill>
            <a:srgbClr val="06008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endParaRPr sz="16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-15503" y="6211220"/>
            <a:ext cx="6100800" cy="11343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endParaRPr sz="16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4684864" y="1363368"/>
            <a:ext cx="2819363" cy="1314850"/>
            <a:chOff x="0" y="0"/>
            <a:chExt cx="5639853" cy="2629699"/>
          </a:xfrm>
        </p:grpSpPr>
        <p:pic>
          <p:nvPicPr>
            <p:cNvPr id="11" name="Google Shape;11;p1" descr="Shopee_logo_en-02.png"/>
            <p:cNvPicPr preferRelativeResize="0"/>
            <p:nvPr/>
          </p:nvPicPr>
          <p:blipFill rotWithShape="1">
            <a:blip r:embed="rId8">
              <a:alphaModFix/>
            </a:blip>
            <a:srcRect l="2858" t="10174" r="66963" b="24308"/>
            <a:stretch/>
          </p:blipFill>
          <p:spPr>
            <a:xfrm>
              <a:off x="0" y="0"/>
              <a:ext cx="2624564" cy="2629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1" descr="Shopee_logo_en-02.png"/>
            <p:cNvPicPr preferRelativeResize="0"/>
            <p:nvPr/>
          </p:nvPicPr>
          <p:blipFill rotWithShape="1">
            <a:blip r:embed="rId8">
              <a:alphaModFix/>
            </a:blip>
            <a:srcRect l="62438" t="10174" r="1516" b="24308"/>
            <a:stretch/>
          </p:blipFill>
          <p:spPr>
            <a:xfrm>
              <a:off x="2504963" y="0"/>
              <a:ext cx="3134890" cy="2629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1689080" y="6404198"/>
            <a:ext cx="216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630386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Helvetica Neue</vt:lpstr>
      <vt:lpstr>Open Sans</vt:lpstr>
      <vt:lpstr>Calibri</vt:lpstr>
      <vt:lpstr>Times New Roman</vt:lpstr>
      <vt:lpstr>Arial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Tan Chuye</cp:lastModifiedBy>
  <cp:revision>5</cp:revision>
  <dcterms:modified xsi:type="dcterms:W3CDTF">2021-03-01T05:04:49Z</dcterms:modified>
</cp:coreProperties>
</file>