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48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9819" autoAdjust="0"/>
  </p:normalViewPr>
  <p:slideViewPr>
    <p:cSldViewPr snapToGrid="0">
      <p:cViewPr varScale="1">
        <p:scale>
          <a:sx n="77" d="100"/>
          <a:sy n="77" d="100"/>
        </p:scale>
        <p:origin x="1296" y="72"/>
      </p:cViewPr>
      <p:guideLst>
        <p:guide pos="6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3" Type="http://schemas.openxmlformats.org/officeDocument/2006/relationships/customXml" Target="../customXml/item3.xml"/><Relationship Id="rId39" Type="http://customschemas.google.com/relationships/presentationmetadata" Target="metadata"/><Relationship Id="rId4" Type="http://schemas.openxmlformats.org/officeDocument/2006/relationships/slideMaster" Target="slideMasters/slide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1"/>
          <p:cNvSpPr/>
          <p:nvPr/>
        </p:nvSpPr>
        <p:spPr>
          <a:xfrm>
            <a:off x="11893189" y="687583"/>
            <a:ext cx="101600" cy="1008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567" tIns="19267" rIns="38567" bIns="192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1"/>
          <p:cNvSpPr txBox="1">
            <a:spLocks noGrp="1"/>
          </p:cNvSpPr>
          <p:nvPr>
            <p:ph type="sldNum" idx="12"/>
          </p:nvPr>
        </p:nvSpPr>
        <p:spPr>
          <a:xfrm>
            <a:off x="9262308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Google Shape;13;p131"/>
          <p:cNvSpPr txBox="1"/>
          <p:nvPr/>
        </p:nvSpPr>
        <p:spPr>
          <a:xfrm>
            <a:off x="1749107" y="6415085"/>
            <a:ext cx="88848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67" tIns="54700" rIns="89967" bIns="44967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lang="en" sz="1067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28;p19">
            <a:extLst>
              <a:ext uri="{FF2B5EF4-FFF2-40B4-BE49-F238E27FC236}">
                <a16:creationId xmlns:a16="http://schemas.microsoft.com/office/drawing/2014/main" id="{CA5B0FAF-24BC-4949-9387-8E9ECE3D824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73777589"/>
              </p:ext>
            </p:extLst>
          </p:nvPr>
        </p:nvGraphicFramePr>
        <p:xfrm>
          <a:off x="1988457" y="916239"/>
          <a:ext cx="9899733" cy="1473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900" b="1" u="none" strike="noStrike" cap="none" dirty="0"/>
                        <a:t>Name</a:t>
                      </a:r>
                      <a:endParaRPr sz="900" b="1" u="none" strike="noStrike" cap="none" dirty="0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Total Team Size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dirty="0">
                        <a:solidFill>
                          <a:srgbClr val="0000FF"/>
                        </a:solidFill>
                      </a:endParaRPr>
                    </a:p>
                  </a:txBody>
                  <a:tcPr marL="59267" marR="59267" marT="25400" marB="254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900" b="1" u="none" strike="noStrike" cap="none" dirty="0"/>
                        <a:t>Designation</a:t>
                      </a:r>
                      <a:endParaRPr sz="900" b="1" u="none" strike="noStrike" cap="none" dirty="0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SG" sz="900" b="1" u="none" strike="noStrike" cap="none" dirty="0"/>
                        <a:t>Tenure</a:t>
                      </a:r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SG" sz="16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59267" marR="59267" marT="25400" marB="254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Location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Age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Reporting Manager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2022 Performance Grade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Country Head/HOD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2022 Long-term Potential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Google Shape;29;p19">
            <a:extLst>
              <a:ext uri="{FF2B5EF4-FFF2-40B4-BE49-F238E27FC236}">
                <a16:creationId xmlns:a16="http://schemas.microsoft.com/office/drawing/2014/main" id="{6A347EDE-38AD-4BA3-9BD3-BEDF81DE3317}"/>
              </a:ext>
            </a:extLst>
          </p:cNvPr>
          <p:cNvSpPr/>
          <p:nvPr userDrawn="1"/>
        </p:nvSpPr>
        <p:spPr>
          <a:xfrm>
            <a:off x="303867" y="2500299"/>
            <a:ext cx="4038311" cy="259976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30;p19">
            <a:extLst>
              <a:ext uri="{FF2B5EF4-FFF2-40B4-BE49-F238E27FC236}">
                <a16:creationId xmlns:a16="http://schemas.microsoft.com/office/drawing/2014/main" id="{E8395391-174D-4995-97F1-1C66A819FF9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37820347"/>
              </p:ext>
            </p:extLst>
          </p:nvPr>
        </p:nvGraphicFramePr>
        <p:xfrm>
          <a:off x="303867" y="2798809"/>
          <a:ext cx="4038334" cy="38072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63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524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2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 and Past Experiences</a:t>
                      </a: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Performa- nce Goals</a:t>
                      </a: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32;p19">
            <a:extLst>
              <a:ext uri="{FF2B5EF4-FFF2-40B4-BE49-F238E27FC236}">
                <a16:creationId xmlns:a16="http://schemas.microsoft.com/office/drawing/2014/main" id="{F3BD0568-2A05-4692-8868-B1741CF0727C}"/>
              </a:ext>
            </a:extLst>
          </p:cNvPr>
          <p:cNvSpPr/>
          <p:nvPr userDrawn="1"/>
        </p:nvSpPr>
        <p:spPr>
          <a:xfrm>
            <a:off x="4524718" y="2505267"/>
            <a:ext cx="7363401" cy="238947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Strengths &amp; Development Areas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33;p19">
            <a:extLst>
              <a:ext uri="{FF2B5EF4-FFF2-40B4-BE49-F238E27FC236}">
                <a16:creationId xmlns:a16="http://schemas.microsoft.com/office/drawing/2014/main" id="{0CE5415C-CD98-4E91-B12E-8D04642C7A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36103682"/>
              </p:ext>
            </p:extLst>
          </p:nvPr>
        </p:nvGraphicFramePr>
        <p:xfrm>
          <a:off x="4519783" y="2818997"/>
          <a:ext cx="7368367" cy="2032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Development Areas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Google Shape;34;p19">
            <a:extLst>
              <a:ext uri="{FF2B5EF4-FFF2-40B4-BE49-F238E27FC236}">
                <a16:creationId xmlns:a16="http://schemas.microsoft.com/office/drawing/2014/main" id="{FCCF6EB3-2511-4FBC-84AF-74FB57F450EF}"/>
              </a:ext>
            </a:extLst>
          </p:cNvPr>
          <p:cNvSpPr/>
          <p:nvPr userDrawn="1"/>
        </p:nvSpPr>
        <p:spPr>
          <a:xfrm>
            <a:off x="4524717" y="4949685"/>
            <a:ext cx="7396383" cy="26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Google Shape;35;p19">
            <a:extLst>
              <a:ext uri="{FF2B5EF4-FFF2-40B4-BE49-F238E27FC236}">
                <a16:creationId xmlns:a16="http://schemas.microsoft.com/office/drawing/2014/main" id="{41DB47B7-383F-4F21-9C41-6A4BC771A47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57136825"/>
              </p:ext>
            </p:extLst>
          </p:nvPr>
        </p:nvGraphicFramePr>
        <p:xfrm>
          <a:off x="4519781" y="5245887"/>
          <a:ext cx="7396400" cy="1305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Current Role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6 months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1-2 years</a:t>
                      </a:r>
                      <a:endParaRPr sz="900" u="none" strike="noStrike" cap="none"/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3-5 years</a:t>
                      </a: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6;p19">
            <a:extLst>
              <a:ext uri="{FF2B5EF4-FFF2-40B4-BE49-F238E27FC236}">
                <a16:creationId xmlns:a16="http://schemas.microsoft.com/office/drawing/2014/main" id="{D561BCA8-523E-4FD1-8EBF-738232B50438}"/>
              </a:ext>
            </a:extLst>
          </p:cNvPr>
          <p:cNvSpPr txBox="1"/>
          <p:nvPr userDrawn="1"/>
        </p:nvSpPr>
        <p:spPr>
          <a:xfrm>
            <a:off x="9363900" y="6559539"/>
            <a:ext cx="2743200" cy="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3" tIns="25700" rIns="51433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userDrawn="1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Comparison(Numbers)" userDrawn="1">
  <p:cSld name="6_Comparison(Numbers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11994871" y="6394500"/>
            <a:ext cx="301909" cy="2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9"/>
          <p:cNvCxnSpPr/>
          <p:nvPr/>
        </p:nvCxnSpPr>
        <p:spPr>
          <a:xfrm>
            <a:off x="955524" y="785569"/>
            <a:ext cx="10888264" cy="1"/>
          </a:xfrm>
          <a:prstGeom prst="straightConnector1">
            <a:avLst/>
          </a:prstGeom>
          <a:noFill/>
          <a:ln w="254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29" descr="shopee-logo-en.png"/>
          <p:cNvPicPr preferRelativeResize="0"/>
          <p:nvPr/>
        </p:nvPicPr>
        <p:blipFill rotWithShape="1">
          <a:blip r:embed="rId2">
            <a:alphaModFix/>
          </a:blip>
          <a:srcRect r="71131"/>
          <a:stretch/>
        </p:blipFill>
        <p:spPr>
          <a:xfrm>
            <a:off x="411073" y="329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9"/>
          <p:cNvSpPr txBox="1"/>
          <p:nvPr/>
        </p:nvSpPr>
        <p:spPr>
          <a:xfrm>
            <a:off x="2748800" y="6415795"/>
            <a:ext cx="66864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 txBox="1"/>
          <p:nvPr/>
        </p:nvSpPr>
        <p:spPr>
          <a:xfrm>
            <a:off x="11438574" y="6444243"/>
            <a:ext cx="387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5090212" y="6401279"/>
            <a:ext cx="2011724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grpSp>
        <p:nvGrpSpPr>
          <p:cNvPr id="20" name="Google Shape;20;p3"/>
          <p:cNvGrpSpPr/>
          <p:nvPr/>
        </p:nvGrpSpPr>
        <p:grpSpPr>
          <a:xfrm>
            <a:off x="227394" y="246675"/>
            <a:ext cx="1100836" cy="513256"/>
            <a:chOff x="0" y="0"/>
            <a:chExt cx="2201539" cy="1026513"/>
          </a:xfrm>
        </p:grpSpPr>
        <p:pic>
          <p:nvPicPr>
            <p:cNvPr id="21" name="Google Shape;21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2858" t="10174" r="66963" b="24308"/>
            <a:stretch/>
          </p:blipFill>
          <p:spPr>
            <a:xfrm>
              <a:off x="0" y="0"/>
              <a:ext cx="1024509" cy="102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62438" t="10174" r="1516" b="24308"/>
            <a:stretch/>
          </p:blipFill>
          <p:spPr>
            <a:xfrm>
              <a:off x="977822" y="0"/>
              <a:ext cx="1223717" cy="102651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3"/>
          <p:cNvCxnSpPr/>
          <p:nvPr/>
        </p:nvCxnSpPr>
        <p:spPr>
          <a:xfrm>
            <a:off x="1443647" y="725688"/>
            <a:ext cx="10177450" cy="0"/>
          </a:xfrm>
          <a:prstGeom prst="straightConnector1">
            <a:avLst/>
          </a:prstGeom>
          <a:noFill/>
          <a:ln w="50800" cap="flat" cmpd="sng">
            <a:solidFill>
              <a:srgbClr val="EE4D2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690324" y="6379688"/>
            <a:ext cx="23136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10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34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.emf"/><Relationship Id="rId1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11994871" y="6394500"/>
            <a:ext cx="301909" cy="2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" name="Google Shape;9;p21"/>
          <p:cNvCxnSpPr/>
          <p:nvPr/>
        </p:nvCxnSpPr>
        <p:spPr>
          <a:xfrm>
            <a:off x="955524" y="785569"/>
            <a:ext cx="10888264" cy="1"/>
          </a:xfrm>
          <a:prstGeom prst="straightConnector1">
            <a:avLst/>
          </a:prstGeom>
          <a:noFill/>
          <a:ln w="254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21" descr="shopee-logo-en.png"/>
          <p:cNvPicPr preferRelativeResize="0"/>
          <p:nvPr/>
        </p:nvPicPr>
        <p:blipFill rotWithShape="1">
          <a:blip r:embed="rId11">
            <a:alphaModFix/>
          </a:blip>
          <a:srcRect r="71131"/>
          <a:stretch/>
        </p:blipFill>
        <p:spPr>
          <a:xfrm>
            <a:off x="411073" y="329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/>
        </p:nvSpPr>
        <p:spPr>
          <a:xfrm>
            <a:off x="2748800" y="6415795"/>
            <a:ext cx="66864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11438574" y="6444243"/>
            <a:ext cx="387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7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3599" y="3207599"/>
            <a:ext cx="11412000" cy="601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 b="1">
                <a:solidFill>
                  <a:srgbClr val="3F3F3F"/>
                </a:solidFill>
                <a:latin typeface="Arial"/>
              </a:rPr>
              <a:t>Key Talent Management Profile Tracking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799" y="3887999"/>
            <a:ext cx="5925600" cy="557999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2800" b="0">
                <a:solidFill>
                  <a:srgbClr val="3F3F3F"/>
                </a:solidFill>
                <a:latin typeface="Arial"/>
              </a:rPr>
              <a:t>Jan-2023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5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6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7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822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1" i="0">
                <a:solidFill>
                  <a:srgbClr val="EE4D2D"/>
                </a:solidFill>
                <a:latin typeface="Arial"/>
              </a:rPr>
              <a:t>Key Talent Profile Keng Whye LONG TEXTLONG TEXTLONG TEXTLONG TEXTLONG TEXTLONG TEXTLONG TEXTLONG TEXTLONG TEXTLONG TEXTLONG TEXT - Shopee Manager</a:t>
            </a:r>
            <a:endParaRPr sz="12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000" y="936000"/>
            <a:ext cx="3765600" cy="309599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700" b="0" i="0">
                <a:solidFill>
                  <a:srgbClr val="000000"/>
                </a:solidFill>
                <a:latin typeface="Arial"/>
              </a:rPr>
              <a:t>Keng Whye LONG TEXTLONG TEXTLONG TEXTLONG TEXTLONG TEXTLONG TEXTLONG TEXTLONG TEXTLONG TEXTLONG TEXTLONG TEXT</a:t>
            </a:r>
            <a:endParaRPr sz="700" b="0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Hoang - Shopee Manager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000" y="936000"/>
            <a:ext cx="3765600" cy="309599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Hoang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Chuye - Shopee Manager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000" y="936000"/>
            <a:ext cx="3765600" cy="309599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Chuye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0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1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2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3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6799" y="208799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Slide Number 4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50072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4632"/>
                <a:gridCol w="6519672"/>
                <a:gridCol w="2212848"/>
                <a:gridCol w="2212848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4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85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Times New Roman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Tan Chuye</cp:lastModifiedBy>
  <cp:revision>68</cp:revision>
  <dcterms:modified xsi:type="dcterms:W3CDTF">2023-01-12T08:32:22Z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