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9144000" cy="5143500" type="screen16x9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86" userDrawn="1">
          <p15:clr>
            <a:srgbClr val="9AA0A6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u8n7NYh91WQ1dG2QZIgJrhs4q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g Yue IT-Center-270529" initials="" lastIdx="10" clrIdx="0"/>
  <p:cmAuthor id="1" name="Andrew Tan" initials="" lastIdx="2" clrIdx="1"/>
  <p:cmAuthor id="2" name="Samuel Lum Xin De" initials="" lastIdx="4" clrIdx="2"/>
  <p:cmAuthor id="3" name="Jiang Yue IT-Center-270529" initials="JYIC2" lastIdx="20" clrIdx="3">
    <p:extLst>
      <p:ext uri="{19B8F6BF-5375-455C-9EA6-DF929625EA0E}">
        <p15:presenceInfo xmlns:p15="http://schemas.microsoft.com/office/powerpoint/2012/main" userId="S::jiangyue@shopee.com::7d7a5278-f011-4b0c-986e-4b069b8ee524" providerId="AD"/>
      </p:ext>
    </p:extLst>
  </p:cmAuthor>
  <p:cmAuthor id="4" name="Dion Tan Jin Yan" initials="DTJY" lastIdx="4" clrIdx="4">
    <p:extLst>
      <p:ext uri="{19B8F6BF-5375-455C-9EA6-DF929625EA0E}">
        <p15:presenceInfo xmlns:p15="http://schemas.microsoft.com/office/powerpoint/2012/main" userId="S::dion.tanjy@shopee.com::5f297b04-02f4-4804-8029-8fee13c566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72EF3-296E-4A2D-9282-C41AEDB95526}">
  <a:tblStyle styleId="{85372EF3-296E-4A2D-9282-C41AEDB9552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E2EE499-FE37-4DED-A751-AE3D3B857B0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587F20-FEAD-4F2E-AE4F-95DBFF5E084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34AE1A-DF2F-425D-BEFB-E3E589799F1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635" autoAdjust="0"/>
    <p:restoredTop sz="89819" autoAdjust="0"/>
  </p:normalViewPr>
  <p:slideViewPr>
    <p:cSldViewPr snapToGrid="0">
      <p:cViewPr varScale="1">
        <p:scale>
          <a:sx n="109" d="100"/>
          <a:sy n="109" d="100"/>
        </p:scale>
        <p:origin x="126" y="156"/>
      </p:cViewPr>
      <p:guideLst>
        <p:guide pos="48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FA3C58-FE22-1372-C6EE-82EDBB0E2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B5103-80EA-62E2-6818-EC8F3B99E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4B0D-09A9-498C-8AE2-55C7F0A97E30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E87C-77EB-B402-1050-FA8E955E9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C7AE7-1164-98E2-9200-D30058B3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16F48-1944-4748-9C46-C6DA848A9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拷贝" preserve="1" userDrawn="1">
  <p:cSld name="TITLE 拷贝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;p130">
            <a:extLst>
              <a:ext uri="{FF2B5EF4-FFF2-40B4-BE49-F238E27FC236}">
                <a16:creationId xmlns:a16="http://schemas.microsoft.com/office/drawing/2014/main" id="{FE910329-DB0C-3C00-2D76-338D73ECC65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27075"/>
            <a:ext cx="9143998" cy="83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;p130">
            <a:extLst>
              <a:ext uri="{FF2B5EF4-FFF2-40B4-BE49-F238E27FC236}">
                <a16:creationId xmlns:a16="http://schemas.microsoft.com/office/drawing/2014/main" id="{47E1EA56-27AB-3D3C-80F2-E853EBDE6C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214975" y="1714075"/>
            <a:ext cx="2420826" cy="1901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10;p130">
            <a:extLst>
              <a:ext uri="{FF2B5EF4-FFF2-40B4-BE49-F238E27FC236}">
                <a16:creationId xmlns:a16="http://schemas.microsoft.com/office/drawing/2014/main" id="{FD7163DC-E1E6-10FA-7F6B-0409C8DAFA56}"/>
              </a:ext>
            </a:extLst>
          </p:cNvPr>
          <p:cNvCxnSpPr/>
          <p:nvPr userDrawn="1"/>
        </p:nvCxnSpPr>
        <p:spPr>
          <a:xfrm>
            <a:off x="3078875" y="3361137"/>
            <a:ext cx="4690200" cy="7800"/>
          </a:xfrm>
          <a:prstGeom prst="straightConnector1">
            <a:avLst/>
          </a:prstGeom>
          <a:noFill/>
          <a:ln w="19050" cap="flat" cmpd="sng">
            <a:solidFill>
              <a:srgbClr val="2A529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830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TWO_COLUMNS 拷贝 1" preserve="1" userDrawn="1">
  <p:cSld name="TITLE_AND_TWO_COLUMNS 拷贝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25" tIns="102625" rIns="102625" bIns="1026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00"/>
          </a:p>
        </p:txBody>
      </p:sp>
      <p:pic>
        <p:nvPicPr>
          <p:cNvPr id="2" name="Google Shape;17;p131">
            <a:extLst>
              <a:ext uri="{FF2B5EF4-FFF2-40B4-BE49-F238E27FC236}">
                <a16:creationId xmlns:a16="http://schemas.microsoft.com/office/drawing/2014/main" id="{BFB7F1D9-D7FF-B1A2-2F56-81AF2737473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8562" y="103613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Google Shape;18;p131">
            <a:extLst>
              <a:ext uri="{FF2B5EF4-FFF2-40B4-BE49-F238E27FC236}">
                <a16:creationId xmlns:a16="http://schemas.microsoft.com/office/drawing/2014/main" id="{E57C621C-A66C-344C-E605-7210016E7F2C}"/>
              </a:ext>
            </a:extLst>
          </p:cNvPr>
          <p:cNvCxnSpPr/>
          <p:nvPr userDrawn="1"/>
        </p:nvCxnSpPr>
        <p:spPr>
          <a:xfrm rot="10800000" flipH="1">
            <a:off x="625522" y="537491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493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101;p19">
            <a:extLst>
              <a:ext uri="{FF2B5EF4-FFF2-40B4-BE49-F238E27FC236}">
                <a16:creationId xmlns:a16="http://schemas.microsoft.com/office/drawing/2014/main" id="{002C5374-A275-7DCF-4B14-F0E2A1B2B3B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55144979"/>
              </p:ext>
            </p:extLst>
          </p:nvPr>
        </p:nvGraphicFramePr>
        <p:xfrm>
          <a:off x="1490471" y="685800"/>
          <a:ext cx="7419471" cy="1096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Name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Total Team Size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Designation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u="none" strike="noStrike" cap="none"/>
                        <a:t>Join Date (Tenure)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Location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Age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Reporting Manager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2023 Performance Grade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u="none" strike="noStrike" cap="none"/>
                        <a:t>Country Head/HOD</a:t>
                      </a:r>
                      <a:endParaRPr sz="700" b="1" u="none" strike="noStrike" cap="none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700" b="1" dirty="0">
                          <a:solidFill>
                            <a:schemeClr val="dk1"/>
                          </a:solidFill>
                        </a:rPr>
                        <a:t>2024 Long-term Potential</a:t>
                      </a:r>
                      <a:endParaRPr sz="700" b="1" u="none" strike="noStrike" cap="none" dirty="0"/>
                    </a:p>
                  </a:txBody>
                  <a:tcPr marL="51431" marR="51431" marT="20250" marB="2025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33338" marR="33338" marT="14288" marB="14288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03;p19">
            <a:extLst>
              <a:ext uri="{FF2B5EF4-FFF2-40B4-BE49-F238E27FC236}">
                <a16:creationId xmlns:a16="http://schemas.microsoft.com/office/drawing/2014/main" id="{9E808F03-A12A-7ED5-A9BB-0BE4931E1F51}"/>
              </a:ext>
            </a:extLst>
          </p:cNvPr>
          <p:cNvSpPr/>
          <p:nvPr userDrawn="1"/>
        </p:nvSpPr>
        <p:spPr>
          <a:xfrm>
            <a:off x="182815" y="1883664"/>
            <a:ext cx="3110021" cy="177409"/>
          </a:xfrm>
          <a:prstGeom prst="rect">
            <a:avLst/>
          </a:prstGeom>
          <a:solidFill>
            <a:srgbClr val="113366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and Experience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104;p19">
            <a:extLst>
              <a:ext uri="{FF2B5EF4-FFF2-40B4-BE49-F238E27FC236}">
                <a16:creationId xmlns:a16="http://schemas.microsoft.com/office/drawing/2014/main" id="{90DC6F56-5F2D-5A2F-EAD1-2B5C6F3664A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8147140"/>
              </p:ext>
            </p:extLst>
          </p:nvPr>
        </p:nvGraphicFramePr>
        <p:xfrm>
          <a:off x="182815" y="2105245"/>
          <a:ext cx="3094119" cy="2805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7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Academic Background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lvl="0" indent="-1206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•"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9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Career Path</a:t>
                      </a:r>
                      <a:r>
                        <a:rPr lang="en" sz="7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Past Experiences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sz="7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en" sz="7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 Goals 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2913" marR="82913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6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0E4A759F-7246-4006-C353-9B2A26008F4A}"/>
              </a:ext>
            </a:extLst>
          </p:cNvPr>
          <p:cNvSpPr/>
          <p:nvPr userDrawn="1"/>
        </p:nvSpPr>
        <p:spPr>
          <a:xfrm>
            <a:off x="3364992" y="1883664"/>
            <a:ext cx="5550408" cy="201168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dirty="0">
                <a:solidFill>
                  <a:srgbClr val="FFFFFF"/>
                </a:solidFill>
              </a:rPr>
              <a:t>Strengths and Development Areas</a:t>
            </a:r>
            <a:endParaRPr sz="675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06;p19">
            <a:extLst>
              <a:ext uri="{FF2B5EF4-FFF2-40B4-BE49-F238E27FC236}">
                <a16:creationId xmlns:a16="http://schemas.microsoft.com/office/drawing/2014/main" id="{6608B435-E148-53E6-24EB-E3E9215601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39330737"/>
              </p:ext>
            </p:extLst>
          </p:nvPr>
        </p:nvGraphicFramePr>
        <p:xfrm>
          <a:off x="3369955" y="2118766"/>
          <a:ext cx="5539987" cy="10058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sz="7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Development Areas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A0464B67-1E73-31F4-D042-FE90AEBCC8F6}"/>
              </a:ext>
            </a:extLst>
          </p:cNvPr>
          <p:cNvSpPr/>
          <p:nvPr userDrawn="1"/>
        </p:nvSpPr>
        <p:spPr>
          <a:xfrm>
            <a:off x="3364992" y="3208688"/>
            <a:ext cx="5539987" cy="195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67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Plan</a:t>
            </a:r>
            <a:endParaRPr sz="67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108;p19">
            <a:extLst>
              <a:ext uri="{FF2B5EF4-FFF2-40B4-BE49-F238E27FC236}">
                <a16:creationId xmlns:a16="http://schemas.microsoft.com/office/drawing/2014/main" id="{920DFFBC-9C50-54BF-5121-96B815190D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19357454"/>
              </p:ext>
            </p:extLst>
          </p:nvPr>
        </p:nvGraphicFramePr>
        <p:xfrm>
          <a:off x="3364993" y="3465205"/>
          <a:ext cx="5539986" cy="1445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Current Role</a:t>
                      </a:r>
                      <a:endParaRPr sz="7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6 months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3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u="none" strike="noStrike" cap="none">
                          <a:solidFill>
                            <a:srgbClr val="000000"/>
                          </a:solidFill>
                        </a:rPr>
                        <a:t>Potential role in 1-2 years</a:t>
                      </a:r>
                      <a:endParaRPr sz="700" u="none" strike="noStrike" cap="none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9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700" b="1" dirty="0"/>
                        <a:t>Development Plan 2024</a:t>
                      </a:r>
                      <a:endParaRPr sz="7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DC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8569" marR="68569" marT="13706" marB="13706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9;p3">
            <a:extLst>
              <a:ext uri="{FF2B5EF4-FFF2-40B4-BE49-F238E27FC236}">
                <a16:creationId xmlns:a16="http://schemas.microsoft.com/office/drawing/2014/main" id="{B2C384DE-C5F8-3DDE-D69B-F7D403E9D015}"/>
              </a:ext>
            </a:extLst>
          </p:cNvPr>
          <p:cNvSpPr txBox="1"/>
          <p:nvPr userDrawn="1"/>
        </p:nvSpPr>
        <p:spPr>
          <a:xfrm>
            <a:off x="3687357" y="4958693"/>
            <a:ext cx="1508793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38" tIns="17138" rIns="17138" bIns="171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Open Sans"/>
              <a:buNone/>
            </a:pPr>
            <a:r>
              <a:rPr lang="en-US" sz="750" b="0" i="0" u="none" strike="noStrike" cap="none" dirty="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Private &amp; Confidential</a:t>
            </a:r>
            <a:endParaRPr sz="525" dirty="0"/>
          </a:p>
        </p:txBody>
      </p:sp>
      <p:sp>
        <p:nvSpPr>
          <p:cNvPr id="14" name="Google Shape;25;p3">
            <a:extLst>
              <a:ext uri="{FF2B5EF4-FFF2-40B4-BE49-F238E27FC236}">
                <a16:creationId xmlns:a16="http://schemas.microsoft.com/office/drawing/2014/main" id="{16D04EE8-D4FA-BEB6-8543-794EE3C2A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67743" y="4784766"/>
            <a:ext cx="17352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  <a:defRPr sz="9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825" dirty="0">
              <a:solidFill>
                <a:srgbClr val="929292"/>
              </a:solidFill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AF5ADDD9-6F1B-D3A7-7E6C-CCDE1069605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4274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D9D48313-84D4-08F1-46C8-1B82E6DF32FE}"/>
              </a:ext>
            </a:extLst>
          </p:cNvPr>
          <p:cNvCxnSpPr/>
          <p:nvPr userDrawn="1"/>
        </p:nvCxnSpPr>
        <p:spPr>
          <a:xfrm rot="10800000" flipH="1">
            <a:off x="611234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544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DF422E0-655F-40A0-BC0E-5B196BA44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0432636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996154" y="4696456"/>
            <a:ext cx="226432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2061600" y="4811846"/>
            <a:ext cx="5014800" cy="33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lang="en-US" sz="75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7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8578931" y="4833182"/>
            <a:ext cx="2907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969" tIns="76969" rIns="76969" bIns="769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;p131">
            <a:extLst>
              <a:ext uri="{FF2B5EF4-FFF2-40B4-BE49-F238E27FC236}">
                <a16:creationId xmlns:a16="http://schemas.microsoft.com/office/drawing/2014/main" id="{E5D2ADE8-7FC7-047D-09E9-F166ADA24B11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182850" y="89325"/>
            <a:ext cx="416180" cy="543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8;p131">
            <a:extLst>
              <a:ext uri="{FF2B5EF4-FFF2-40B4-BE49-F238E27FC236}">
                <a16:creationId xmlns:a16="http://schemas.microsoft.com/office/drawing/2014/main" id="{99219DC7-ACD3-7B28-E1D7-6447CDC18198}"/>
              </a:ext>
            </a:extLst>
          </p:cNvPr>
          <p:cNvCxnSpPr/>
          <p:nvPr userDrawn="1"/>
        </p:nvCxnSpPr>
        <p:spPr>
          <a:xfrm rot="10800000" flipH="1">
            <a:off x="711250" y="523203"/>
            <a:ext cx="8179500" cy="300"/>
          </a:xfrm>
          <a:prstGeom prst="straightConnector1">
            <a:avLst/>
          </a:prstGeom>
          <a:noFill/>
          <a:ln w="9525" cap="flat" cmpd="sng">
            <a:solidFill>
              <a:srgbClr val="2C529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116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C8C06661FCA40B4BE759A4A0A34B7" ma:contentTypeVersion="13" ma:contentTypeDescription="Create a new document." ma:contentTypeScope="" ma:versionID="89dd002dcd7e1c1f5f164fb8e420b8e9">
  <xsd:schema xmlns:xsd="http://www.w3.org/2001/XMLSchema" xmlns:xs="http://www.w3.org/2001/XMLSchema" xmlns:p="http://schemas.microsoft.com/office/2006/metadata/properties" xmlns:ns2="49e69a8e-3a37-4a7e-a847-325e712e4abd" xmlns:ns3="417acb7c-4eeb-4096-8f1f-db2066474bff" targetNamespace="http://schemas.microsoft.com/office/2006/metadata/properties" ma:root="true" ma:fieldsID="cda26ae25289facd3534b85d0196e0bf" ns2:_="" ns3:_="">
    <xsd:import namespace="49e69a8e-3a37-4a7e-a847-325e712e4abd"/>
    <xsd:import namespace="417acb7c-4eeb-4096-8f1f-db2066474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69a8e-3a37-4a7e-a847-325e712e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adfc057-e2c3-428b-8b81-a5b39ef70d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acb7c-4eeb-4096-8f1f-db2066474b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1ea21fa-b679-4879-8e3e-f9e35f127bce}" ma:internalName="TaxCatchAll" ma:showField="CatchAllData" ma:web="417acb7c-4eeb-4096-8f1f-db2066474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7acb7c-4eeb-4096-8f1f-db2066474bff" xsi:nil="true"/>
    <lcf76f155ced4ddcb4097134ff3c332f xmlns="49e69a8e-3a37-4a7e-a847-325e712e4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DD9542-80DE-4BA2-BDD6-E0D59BFA6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62CB66-1EED-46C5-BB05-26F3CF5660FD}">
  <ds:schemaRefs>
    <ds:schemaRef ds:uri="417acb7c-4eeb-4096-8f1f-db2066474bff"/>
    <ds:schemaRef ds:uri="49e69a8e-3a37-4a7e-a847-325e712e4a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EEB491-5094-4427-8E17-37F6A6EE2EC0}">
  <ds:schemaRefs>
    <ds:schemaRef ds:uri="417acb7c-4eeb-4096-8f1f-db2066474bff"/>
    <ds:schemaRef ds:uri="49e69a8e-3a37-4a7e-a847-325e712e4ab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SP&amp;A (PRM) team meeting</dc:title>
  <dc:creator>Andrew Tan Shou Ren</dc:creator>
  <cp:lastModifiedBy>Lim Hui Hui, Jade [SP8825]</cp:lastModifiedBy>
  <cp:revision>94</cp:revision>
  <dcterms:modified xsi:type="dcterms:W3CDTF">2023-12-05T03:27:27Z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0x0101009A7C8C06661FCA40B4BE759A4A0A34B7</vt:lpwstr>
  </property>
  <property fmtid="{D5CDD505-2E9C-101B-9397-08002B2CF9AE}" pid="3" name="MediaServiceImageTags">
    <vt:lpwstr/>
  </property>
</Properties>
</file>