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83E7-7049-41EF-BDF4-6D6C50A564A0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FA76-CCA9-4AD1-9532-D4A9F327E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83E7-7049-41EF-BDF4-6D6C50A564A0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FA76-CCA9-4AD1-9532-D4A9F327E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2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83E7-7049-41EF-BDF4-6D6C50A564A0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FA76-CCA9-4AD1-9532-D4A9F327E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5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83E7-7049-41EF-BDF4-6D6C50A564A0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FA76-CCA9-4AD1-9532-D4A9F327E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6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83E7-7049-41EF-BDF4-6D6C50A564A0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FA76-CCA9-4AD1-9532-D4A9F327E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83E7-7049-41EF-BDF4-6D6C50A564A0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FA76-CCA9-4AD1-9532-D4A9F327E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9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83E7-7049-41EF-BDF4-6D6C50A564A0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FA76-CCA9-4AD1-9532-D4A9F327E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4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83E7-7049-41EF-BDF4-6D6C50A564A0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FA76-CCA9-4AD1-9532-D4A9F327E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3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83E7-7049-41EF-BDF4-6D6C50A564A0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FA76-CCA9-4AD1-9532-D4A9F327E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9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83E7-7049-41EF-BDF4-6D6C50A564A0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FA76-CCA9-4AD1-9532-D4A9F327E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8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83E7-7049-41EF-BDF4-6D6C50A564A0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FA76-CCA9-4AD1-9532-D4A9F327E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2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B83E7-7049-41EF-BDF4-6D6C50A564A0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0FA76-CCA9-4AD1-9532-D4A9F327E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5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5" t="13471" r="8807"/>
          <a:stretch/>
        </p:blipFill>
        <p:spPr>
          <a:xfrm>
            <a:off x="2856322" y="329938"/>
            <a:ext cx="6495068" cy="59341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97864" y="2903456"/>
            <a:ext cx="414779" cy="179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02837" y="5634084"/>
            <a:ext cx="414779" cy="179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10815" y="5605804"/>
            <a:ext cx="414779" cy="179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03337" y="5605805"/>
            <a:ext cx="414779" cy="179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95859" y="5605806"/>
            <a:ext cx="414779" cy="179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17237" y="2911312"/>
            <a:ext cx="414779" cy="179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36470" y="2912883"/>
            <a:ext cx="414779" cy="179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97776" y="1068174"/>
            <a:ext cx="2119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WEEK 27 WNVS </a:t>
            </a:r>
            <a:r>
              <a:rPr lang="en-US" sz="800" dirty="0" err="1" smtClean="0">
                <a:solidFill>
                  <a:srgbClr val="FF0000"/>
                </a:solidFill>
              </a:rPr>
              <a:t>rt</a:t>
            </a:r>
            <a:r>
              <a:rPr lang="en-US" sz="800" dirty="0" smtClean="0">
                <a:solidFill>
                  <a:srgbClr val="FF0000"/>
                </a:solidFill>
              </a:rPr>
              <a:t>-PCR conformation gel </a:t>
            </a:r>
            <a:r>
              <a:rPr lang="en-US" sz="800" dirty="0" smtClean="0">
                <a:solidFill>
                  <a:srgbClr val="FF0000"/>
                </a:solidFill>
              </a:rPr>
              <a:t>#1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4556" y="4044686"/>
            <a:ext cx="471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7506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61470" y="1283618"/>
            <a:ext cx="471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7491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32810" y="1307773"/>
            <a:ext cx="471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7492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04150" y="1331928"/>
            <a:ext cx="471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7494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45897" y="1339879"/>
            <a:ext cx="471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7515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6830" y="1331928"/>
            <a:ext cx="471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7503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28236" y="1339879"/>
            <a:ext cx="471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7516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6113" y="1283618"/>
            <a:ext cx="471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7471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10575" y="1325640"/>
            <a:ext cx="471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7519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04150" y="4067369"/>
            <a:ext cx="471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N.C.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98245" y="4044686"/>
            <a:ext cx="471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7528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03337" y="4044686"/>
            <a:ext cx="471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7522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08429" y="4044686"/>
            <a:ext cx="471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7521</a:t>
            </a:r>
            <a:endParaRPr 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45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215D7414098A47AE0058BB79CA1FAC" ma:contentTypeVersion="13" ma:contentTypeDescription="Create a new document." ma:contentTypeScope="" ma:versionID="99600bc529288f7394c1d40d0e8463b8">
  <xsd:schema xmlns:xsd="http://www.w3.org/2001/XMLSchema" xmlns:xs="http://www.w3.org/2001/XMLSchema" xmlns:p="http://schemas.microsoft.com/office/2006/metadata/properties" xmlns:ns2="68f9834a-47db-4dd9-9f26-213cbb22c8a0" xmlns:ns3="50bf555d-2b28-452c-9b06-416f2f267a7f" targetNamespace="http://schemas.microsoft.com/office/2006/metadata/properties" ma:root="true" ma:fieldsID="a7132ee0333719944cfc193eb779b4a0" ns2:_="" ns3:_="">
    <xsd:import namespace="68f9834a-47db-4dd9-9f26-213cbb22c8a0"/>
    <xsd:import namespace="50bf555d-2b28-452c-9b06-416f2f267a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f9834a-47db-4dd9-9f26-213cbb22c8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5809afe7-41e7-411a-ade2-84efccde1b3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bf555d-2b28-452c-9b06-416f2f267a7f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b5d093b3-3192-4ec2-b7b4-11078e9575d6}" ma:internalName="TaxCatchAll" ma:showField="CatchAllData" ma:web="50bf555d-2b28-452c-9b06-416f2f267a7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8f9834a-47db-4dd9-9f26-213cbb22c8a0">
      <Terms xmlns="http://schemas.microsoft.com/office/infopath/2007/PartnerControls"/>
    </lcf76f155ced4ddcb4097134ff3c332f>
    <TaxCatchAll xmlns="50bf555d-2b28-452c-9b06-416f2f267a7f" xsi:nil="true"/>
  </documentManagement>
</p:properties>
</file>

<file path=customXml/itemProps1.xml><?xml version="1.0" encoding="utf-8"?>
<ds:datastoreItem xmlns:ds="http://schemas.openxmlformats.org/officeDocument/2006/customXml" ds:itemID="{1560F869-5DDB-43AC-8A6D-45472E72FC82}"/>
</file>

<file path=customXml/itemProps2.xml><?xml version="1.0" encoding="utf-8"?>
<ds:datastoreItem xmlns:ds="http://schemas.openxmlformats.org/officeDocument/2006/customXml" ds:itemID="{B3071976-1C23-4CDF-8EF4-FDD877C2756E}"/>
</file>

<file path=customXml/itemProps3.xml><?xml version="1.0" encoding="utf-8"?>
<ds:datastoreItem xmlns:ds="http://schemas.openxmlformats.org/officeDocument/2006/customXml" ds:itemID="{4A519D6C-556E-4607-99B5-F95F5E29D3CC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Reyes</dc:creator>
  <cp:lastModifiedBy>Reyes</cp:lastModifiedBy>
  <cp:revision>1</cp:revision>
  <dcterms:created xsi:type="dcterms:W3CDTF">2015-07-11T19:51:56Z</dcterms:created>
  <dcterms:modified xsi:type="dcterms:W3CDTF">2015-07-11T19:52:21Z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0x0101003A215D7414098A47AE0058BB79CA1FAC</vt:lpwstr>
  </property>
  <property fmtid="{D5CDD505-2E9C-101B-9397-08002B2CF9AE}" pid="3" name="Order">
    <vt:r8>25363600</vt:r8>
  </property>
</Properties>
</file>